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1" r:id="rId1"/>
  </p:sldMasterIdLst>
  <p:notesMasterIdLst>
    <p:notesMasterId r:id="rId26"/>
  </p:notesMasterIdLst>
  <p:sldIdLst>
    <p:sldId id="256" r:id="rId2"/>
    <p:sldId id="257" r:id="rId3"/>
    <p:sldId id="258" r:id="rId4"/>
    <p:sldId id="259" r:id="rId5"/>
    <p:sldId id="260" r:id="rId6"/>
    <p:sldId id="261" r:id="rId7"/>
    <p:sldId id="262" r:id="rId8"/>
    <p:sldId id="263" r:id="rId9"/>
    <p:sldId id="264" r:id="rId10"/>
    <p:sldId id="265" r:id="rId11"/>
    <p:sldId id="268" r:id="rId12"/>
    <p:sldId id="274" r:id="rId13"/>
    <p:sldId id="269" r:id="rId14"/>
    <p:sldId id="275" r:id="rId15"/>
    <p:sldId id="270" r:id="rId16"/>
    <p:sldId id="271" r:id="rId17"/>
    <p:sldId id="272" r:id="rId18"/>
    <p:sldId id="273" r:id="rId19"/>
    <p:sldId id="266" r:id="rId20"/>
    <p:sldId id="276" r:id="rId21"/>
    <p:sldId id="267" r:id="rId22"/>
    <p:sldId id="277" r:id="rId23"/>
    <p:sldId id="279" r:id="rId24"/>
    <p:sldId id="278" r:id="rId2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30" autoAdjust="0"/>
    <p:restoredTop sz="94637" autoAdjust="0"/>
  </p:normalViewPr>
  <p:slideViewPr>
    <p:cSldViewPr>
      <p:cViewPr varScale="1">
        <p:scale>
          <a:sx n="70" d="100"/>
          <a:sy n="70" d="100"/>
        </p:scale>
        <p:origin x="1380" y="84"/>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1_1">
  <dgm:title val=""/>
  <dgm:desc val=""/>
  <dgm:catLst>
    <dgm:cat type="accent1" pri="11100"/>
  </dgm:catLst>
  <dgm:styleLbl name="node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1">
        <a:shade val="80000"/>
      </a:schemeClr>
    </dgm:linClrLst>
    <dgm:effectClrLst/>
    <dgm:txLinClrLst/>
    <dgm:txFillClrLst/>
    <dgm:txEffectClrLst/>
  </dgm:styleLbl>
  <dgm:styleLbl name="node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f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align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b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dgm:txEffectClrLst/>
  </dgm:styleLbl>
  <dgm:styleLbl name="parChTrans2D2">
    <dgm:fillClrLst meth="repeat">
      <a:schemeClr val="accent1"/>
    </dgm:fillClrLst>
    <dgm:linClrLst meth="repeat">
      <a:schemeClr val="accent1"/>
    </dgm:linClrLst>
    <dgm:effectClrLst/>
    <dgm:txLinClrLst/>
    <dgm:txFillClrLst/>
    <dgm:txEffectClrLst/>
  </dgm:styleLbl>
  <dgm:styleLbl name="parChTrans2D3">
    <dgm:fillClrLst meth="repeat">
      <a:schemeClr val="accent1"/>
    </dgm:fillClrLst>
    <dgm:linClrLst meth="repeat">
      <a:schemeClr val="accent1"/>
    </dgm:linClrLst>
    <dgm:effectClrLst/>
    <dgm:txLinClrLst/>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con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align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trAlignAcc1">
    <dgm:fillClrLst meth="repeat">
      <a:schemeClr val="accent1">
        <a:alpha val="40000"/>
        <a:tint val="40000"/>
      </a:schemeClr>
    </dgm:fillClrLst>
    <dgm:linClrLst meth="repeat">
      <a:schemeClr val="accent1"/>
    </dgm:linClrLst>
    <dgm:effectClrLst/>
    <dgm:txLinClrLst/>
    <dgm:txFillClrLst meth="repeat">
      <a:schemeClr val="dk1"/>
    </dgm:txFillClrLst>
    <dgm:txEffectClrLst/>
  </dgm:styleLbl>
  <dgm:styleLbl name="b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fgAcc0">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2">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3">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4">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1">
  <dgm:title val=""/>
  <dgm:desc val=""/>
  <dgm:catLst>
    <dgm:cat type="accent1" pri="11100"/>
  </dgm:catLst>
  <dgm:styleLbl name="node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1">
        <a:shade val="80000"/>
      </a:schemeClr>
    </dgm:linClrLst>
    <dgm:effectClrLst/>
    <dgm:txLinClrLst/>
    <dgm:txFillClrLst/>
    <dgm:txEffectClrLst/>
  </dgm:styleLbl>
  <dgm:styleLbl name="node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f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align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b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dgm:txEffectClrLst/>
  </dgm:styleLbl>
  <dgm:styleLbl name="parChTrans2D2">
    <dgm:fillClrLst meth="repeat">
      <a:schemeClr val="accent1"/>
    </dgm:fillClrLst>
    <dgm:linClrLst meth="repeat">
      <a:schemeClr val="accent1"/>
    </dgm:linClrLst>
    <dgm:effectClrLst/>
    <dgm:txLinClrLst/>
    <dgm:txFillClrLst/>
    <dgm:txEffectClrLst/>
  </dgm:styleLbl>
  <dgm:styleLbl name="parChTrans2D3">
    <dgm:fillClrLst meth="repeat">
      <a:schemeClr val="accent1"/>
    </dgm:fillClrLst>
    <dgm:linClrLst meth="repeat">
      <a:schemeClr val="accent1"/>
    </dgm:linClrLst>
    <dgm:effectClrLst/>
    <dgm:txLinClrLst/>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con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align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trAlignAcc1">
    <dgm:fillClrLst meth="repeat">
      <a:schemeClr val="accent1">
        <a:alpha val="40000"/>
        <a:tint val="40000"/>
      </a:schemeClr>
    </dgm:fillClrLst>
    <dgm:linClrLst meth="repeat">
      <a:schemeClr val="accent1"/>
    </dgm:linClrLst>
    <dgm:effectClrLst/>
    <dgm:txLinClrLst/>
    <dgm:txFillClrLst meth="repeat">
      <a:schemeClr val="dk1"/>
    </dgm:txFillClrLst>
    <dgm:txEffectClrLst/>
  </dgm:styleLbl>
  <dgm:styleLbl name="b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fgAcc0">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2">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3">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4">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1">
  <dgm:title val=""/>
  <dgm:desc val=""/>
  <dgm:catLst>
    <dgm:cat type="accent1" pri="11100"/>
  </dgm:catLst>
  <dgm:styleLbl name="node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1">
        <a:shade val="80000"/>
      </a:schemeClr>
    </dgm:linClrLst>
    <dgm:effectClrLst/>
    <dgm:txLinClrLst/>
    <dgm:txFillClrLst/>
    <dgm:txEffectClrLst/>
  </dgm:styleLbl>
  <dgm:styleLbl name="node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f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align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b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dgm:txEffectClrLst/>
  </dgm:styleLbl>
  <dgm:styleLbl name="parChTrans2D2">
    <dgm:fillClrLst meth="repeat">
      <a:schemeClr val="accent1"/>
    </dgm:fillClrLst>
    <dgm:linClrLst meth="repeat">
      <a:schemeClr val="accent1"/>
    </dgm:linClrLst>
    <dgm:effectClrLst/>
    <dgm:txLinClrLst/>
    <dgm:txFillClrLst/>
    <dgm:txEffectClrLst/>
  </dgm:styleLbl>
  <dgm:styleLbl name="parChTrans2D3">
    <dgm:fillClrLst meth="repeat">
      <a:schemeClr val="accent1"/>
    </dgm:fillClrLst>
    <dgm:linClrLst meth="repeat">
      <a:schemeClr val="accent1"/>
    </dgm:linClrLst>
    <dgm:effectClrLst/>
    <dgm:txLinClrLst/>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con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align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trAlignAcc1">
    <dgm:fillClrLst meth="repeat">
      <a:schemeClr val="accent1">
        <a:alpha val="40000"/>
        <a:tint val="40000"/>
      </a:schemeClr>
    </dgm:fillClrLst>
    <dgm:linClrLst meth="repeat">
      <a:schemeClr val="accent1"/>
    </dgm:linClrLst>
    <dgm:effectClrLst/>
    <dgm:txLinClrLst/>
    <dgm:txFillClrLst meth="repeat">
      <a:schemeClr val="dk1"/>
    </dgm:txFillClrLst>
    <dgm:txEffectClrLst/>
  </dgm:styleLbl>
  <dgm:styleLbl name="b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fgAcc0">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2">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3">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4">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1">
  <dgm:title val=""/>
  <dgm:desc val=""/>
  <dgm:catLst>
    <dgm:cat type="accent1" pri="11100"/>
  </dgm:catLst>
  <dgm:styleLbl name="node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1">
        <a:shade val="80000"/>
      </a:schemeClr>
    </dgm:linClrLst>
    <dgm:effectClrLst/>
    <dgm:txLinClrLst/>
    <dgm:txFillClrLst/>
    <dgm:txEffectClrLst/>
  </dgm:styleLbl>
  <dgm:styleLbl name="node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f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align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b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dgm:txEffectClrLst/>
  </dgm:styleLbl>
  <dgm:styleLbl name="parChTrans2D2">
    <dgm:fillClrLst meth="repeat">
      <a:schemeClr val="accent1"/>
    </dgm:fillClrLst>
    <dgm:linClrLst meth="repeat">
      <a:schemeClr val="accent1"/>
    </dgm:linClrLst>
    <dgm:effectClrLst/>
    <dgm:txLinClrLst/>
    <dgm:txFillClrLst/>
    <dgm:txEffectClrLst/>
  </dgm:styleLbl>
  <dgm:styleLbl name="parChTrans2D3">
    <dgm:fillClrLst meth="repeat">
      <a:schemeClr val="accent1"/>
    </dgm:fillClrLst>
    <dgm:linClrLst meth="repeat">
      <a:schemeClr val="accent1"/>
    </dgm:linClrLst>
    <dgm:effectClrLst/>
    <dgm:txLinClrLst/>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con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align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trAlignAcc1">
    <dgm:fillClrLst meth="repeat">
      <a:schemeClr val="accent1">
        <a:alpha val="40000"/>
        <a:tint val="40000"/>
      </a:schemeClr>
    </dgm:fillClrLst>
    <dgm:linClrLst meth="repeat">
      <a:schemeClr val="accent1"/>
    </dgm:linClrLst>
    <dgm:effectClrLst/>
    <dgm:txLinClrLst/>
    <dgm:txFillClrLst meth="repeat">
      <a:schemeClr val="dk1"/>
    </dgm:txFillClrLst>
    <dgm:txEffectClrLst/>
  </dgm:styleLbl>
  <dgm:styleLbl name="b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fgAcc0">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2">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3">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4">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ED634AB6-7417-4055-B9D7-906EE0B48271}" type="doc">
      <dgm:prSet loTypeId="urn:microsoft.com/office/officeart/2005/8/layout/hierarchy2" loCatId="hierarchy" qsTypeId="urn:microsoft.com/office/officeart/2005/8/quickstyle/simple1" qsCatId="simple" csTypeId="urn:microsoft.com/office/officeart/2005/8/colors/accent1_1" csCatId="accent1" phldr="1"/>
      <dgm:spPr/>
      <dgm:t>
        <a:bodyPr/>
        <a:lstStyle/>
        <a:p>
          <a:endParaRPr lang="en-US"/>
        </a:p>
      </dgm:t>
    </dgm:pt>
    <dgm:pt modelId="{1A3A49DC-D240-4E22-9385-4535B9E6388F}">
      <dgm:prSet phldrT="[Văn bản]" custT="1"/>
      <dgm:spPr/>
      <dgm:t>
        <a:bodyPr/>
        <a:lstStyle/>
        <a:p>
          <a:r>
            <a:rPr lang="en-US" sz="1300" dirty="0" err="1">
              <a:latin typeface="Times New Roman" panose="02020603050405020304" pitchFamily="18" charset="0"/>
              <a:cs typeface="Times New Roman" panose="02020603050405020304" pitchFamily="18" charset="0"/>
            </a:rPr>
            <a:t>Sinh</a:t>
          </a:r>
          <a:r>
            <a:rPr lang="en-US" sz="1300" dirty="0">
              <a:latin typeface="Times New Roman" panose="02020603050405020304" pitchFamily="18" charset="0"/>
              <a:cs typeface="Times New Roman" panose="02020603050405020304" pitchFamily="18" charset="0"/>
            </a:rPr>
            <a:t> </a:t>
          </a:r>
          <a:r>
            <a:rPr lang="en-US" sz="1300" dirty="0" err="1">
              <a:latin typeface="Times New Roman" panose="02020603050405020304" pitchFamily="18" charset="0"/>
              <a:cs typeface="Times New Roman" panose="02020603050405020304" pitchFamily="18" charset="0"/>
            </a:rPr>
            <a:t>thái</a:t>
          </a:r>
          <a:r>
            <a:rPr lang="en-US" sz="1300" dirty="0">
              <a:latin typeface="Times New Roman" panose="02020603050405020304" pitchFamily="18" charset="0"/>
              <a:cs typeface="Times New Roman" panose="02020603050405020304" pitchFamily="18" charset="0"/>
            </a:rPr>
            <a:t> </a:t>
          </a:r>
          <a:r>
            <a:rPr lang="en-US" sz="1300" dirty="0" err="1">
              <a:latin typeface="Times New Roman" panose="02020603050405020304" pitchFamily="18" charset="0"/>
              <a:cs typeface="Times New Roman" panose="02020603050405020304" pitchFamily="18" charset="0"/>
            </a:rPr>
            <a:t>học</a:t>
          </a:r>
          <a:r>
            <a:rPr lang="en-US" sz="1300" dirty="0">
              <a:latin typeface="Times New Roman" panose="02020603050405020304" pitchFamily="18" charset="0"/>
              <a:cs typeface="Times New Roman" panose="02020603050405020304" pitchFamily="18" charset="0"/>
            </a:rPr>
            <a:t> </a:t>
          </a:r>
          <a:r>
            <a:rPr lang="en-US" sz="1300" dirty="0" err="1">
              <a:latin typeface="Times New Roman" panose="02020603050405020304" pitchFamily="18" charset="0"/>
              <a:cs typeface="Times New Roman" panose="02020603050405020304" pitchFamily="18" charset="0"/>
            </a:rPr>
            <a:t>phục</a:t>
          </a:r>
          <a:r>
            <a:rPr lang="en-US" sz="1300" dirty="0">
              <a:latin typeface="Times New Roman" panose="02020603050405020304" pitchFamily="18" charset="0"/>
              <a:cs typeface="Times New Roman" panose="02020603050405020304" pitchFamily="18" charset="0"/>
            </a:rPr>
            <a:t> </a:t>
          </a:r>
          <a:r>
            <a:rPr lang="en-US" sz="1300" dirty="0" err="1">
              <a:latin typeface="Times New Roman" panose="02020603050405020304" pitchFamily="18" charset="0"/>
              <a:cs typeface="Times New Roman" panose="02020603050405020304" pitchFamily="18" charset="0"/>
            </a:rPr>
            <a:t>hồi</a:t>
          </a:r>
          <a:r>
            <a:rPr lang="en-US" sz="1300" dirty="0">
              <a:latin typeface="Times New Roman" panose="02020603050405020304" pitchFamily="18" charset="0"/>
              <a:cs typeface="Times New Roman" panose="02020603050405020304" pitchFamily="18" charset="0"/>
            </a:rPr>
            <a:t> </a:t>
          </a:r>
          <a:r>
            <a:rPr lang="en-US" sz="1300" dirty="0" err="1">
              <a:latin typeface="Times New Roman" panose="02020603050405020304" pitchFamily="18" charset="0"/>
              <a:cs typeface="Times New Roman" panose="02020603050405020304" pitchFamily="18" charset="0"/>
            </a:rPr>
            <a:t>và</a:t>
          </a:r>
          <a:r>
            <a:rPr lang="en-US" sz="1300" dirty="0">
              <a:latin typeface="Times New Roman" panose="02020603050405020304" pitchFamily="18" charset="0"/>
              <a:cs typeface="Times New Roman" panose="02020603050405020304" pitchFamily="18" charset="0"/>
            </a:rPr>
            <a:t> </a:t>
          </a:r>
          <a:r>
            <a:rPr lang="en-US" sz="1300" dirty="0" err="1">
              <a:latin typeface="Times New Roman" panose="02020603050405020304" pitchFamily="18" charset="0"/>
              <a:cs typeface="Times New Roman" panose="02020603050405020304" pitchFamily="18" charset="0"/>
            </a:rPr>
            <a:t>bảo</a:t>
          </a:r>
          <a:r>
            <a:rPr lang="en-US" sz="1300" dirty="0">
              <a:latin typeface="Times New Roman" panose="02020603050405020304" pitchFamily="18" charset="0"/>
              <a:cs typeface="Times New Roman" panose="02020603050405020304" pitchFamily="18" charset="0"/>
            </a:rPr>
            <a:t> </a:t>
          </a:r>
          <a:r>
            <a:rPr lang="en-US" sz="1300" dirty="0" err="1">
              <a:latin typeface="Times New Roman" panose="02020603050405020304" pitchFamily="18" charset="0"/>
              <a:cs typeface="Times New Roman" panose="02020603050405020304" pitchFamily="18" charset="0"/>
            </a:rPr>
            <a:t>tồn</a:t>
          </a:r>
          <a:endParaRPr lang="en-US" sz="1300" dirty="0">
            <a:latin typeface="Times New Roman" panose="02020603050405020304" pitchFamily="18" charset="0"/>
            <a:cs typeface="Times New Roman" panose="02020603050405020304" pitchFamily="18" charset="0"/>
          </a:endParaRPr>
        </a:p>
      </dgm:t>
    </dgm:pt>
    <dgm:pt modelId="{A7836B79-D0E4-4A26-8B37-49262709C2EB}" type="parTrans" cxnId="{C965D137-7F6A-4D4E-8A30-F005BA7D4C54}">
      <dgm:prSet/>
      <dgm:spPr/>
      <dgm:t>
        <a:bodyPr/>
        <a:lstStyle/>
        <a:p>
          <a:endParaRPr lang="en-US" sz="1300">
            <a:latin typeface="Times New Roman" panose="02020603050405020304" pitchFamily="18" charset="0"/>
            <a:cs typeface="Times New Roman" panose="02020603050405020304" pitchFamily="18" charset="0"/>
          </a:endParaRPr>
        </a:p>
      </dgm:t>
    </dgm:pt>
    <dgm:pt modelId="{FE5C452C-6B26-4604-8D46-5999DDA39DAB}" type="sibTrans" cxnId="{C965D137-7F6A-4D4E-8A30-F005BA7D4C54}">
      <dgm:prSet/>
      <dgm:spPr/>
      <dgm:t>
        <a:bodyPr/>
        <a:lstStyle/>
        <a:p>
          <a:endParaRPr lang="en-US" sz="1300">
            <a:latin typeface="Times New Roman" panose="02020603050405020304" pitchFamily="18" charset="0"/>
            <a:cs typeface="Times New Roman" panose="02020603050405020304" pitchFamily="18" charset="0"/>
          </a:endParaRPr>
        </a:p>
      </dgm:t>
    </dgm:pt>
    <dgm:pt modelId="{518C8747-86B4-459C-9371-CAAC75CB0C60}">
      <dgm:prSet phldrT="[Văn bản]" custT="1"/>
      <dgm:spPr/>
      <dgm:t>
        <a:bodyPr/>
        <a:lstStyle/>
        <a:p>
          <a:r>
            <a:rPr lang="en-US" sz="1300" dirty="0" err="1">
              <a:latin typeface="Times New Roman" panose="02020603050405020304" pitchFamily="18" charset="0"/>
              <a:cs typeface="Times New Roman" panose="02020603050405020304" pitchFamily="18" charset="0"/>
            </a:rPr>
            <a:t>Sinh</a:t>
          </a:r>
          <a:r>
            <a:rPr lang="en-US" sz="1300" dirty="0">
              <a:latin typeface="Times New Roman" panose="02020603050405020304" pitchFamily="18" charset="0"/>
              <a:cs typeface="Times New Roman" panose="02020603050405020304" pitchFamily="18" charset="0"/>
            </a:rPr>
            <a:t> </a:t>
          </a:r>
          <a:r>
            <a:rPr lang="en-US" sz="1300" dirty="0" err="1">
              <a:latin typeface="Times New Roman" panose="02020603050405020304" pitchFamily="18" charset="0"/>
              <a:cs typeface="Times New Roman" panose="02020603050405020304" pitchFamily="18" charset="0"/>
            </a:rPr>
            <a:t>thái</a:t>
          </a:r>
          <a:r>
            <a:rPr lang="en-US" sz="1300" dirty="0">
              <a:latin typeface="Times New Roman" panose="02020603050405020304" pitchFamily="18" charset="0"/>
              <a:cs typeface="Times New Roman" panose="02020603050405020304" pitchFamily="18" charset="0"/>
            </a:rPr>
            <a:t> </a:t>
          </a:r>
          <a:r>
            <a:rPr lang="en-US" sz="1300" dirty="0" err="1">
              <a:latin typeface="Times New Roman" panose="02020603050405020304" pitchFamily="18" charset="0"/>
              <a:cs typeface="Times New Roman" panose="02020603050405020304" pitchFamily="18" charset="0"/>
            </a:rPr>
            <a:t>học</a:t>
          </a:r>
          <a:r>
            <a:rPr lang="en-US" sz="1300" dirty="0">
              <a:latin typeface="Times New Roman" panose="02020603050405020304" pitchFamily="18" charset="0"/>
              <a:cs typeface="Times New Roman" panose="02020603050405020304" pitchFamily="18" charset="0"/>
            </a:rPr>
            <a:t> </a:t>
          </a:r>
          <a:r>
            <a:rPr lang="en-US" sz="1300" dirty="0" err="1">
              <a:latin typeface="Times New Roman" panose="02020603050405020304" pitchFamily="18" charset="0"/>
              <a:cs typeface="Times New Roman" panose="02020603050405020304" pitchFamily="18" charset="0"/>
            </a:rPr>
            <a:t>phục</a:t>
          </a:r>
          <a:r>
            <a:rPr lang="en-US" sz="1300" dirty="0">
              <a:latin typeface="Times New Roman" panose="02020603050405020304" pitchFamily="18" charset="0"/>
              <a:cs typeface="Times New Roman" panose="02020603050405020304" pitchFamily="18" charset="0"/>
            </a:rPr>
            <a:t> </a:t>
          </a:r>
          <a:r>
            <a:rPr lang="en-US" sz="1300" dirty="0" err="1">
              <a:latin typeface="Times New Roman" panose="02020603050405020304" pitchFamily="18" charset="0"/>
              <a:cs typeface="Times New Roman" panose="02020603050405020304" pitchFamily="18" charset="0"/>
            </a:rPr>
            <a:t>hồi</a:t>
          </a:r>
          <a:endParaRPr lang="en-US" sz="1300" dirty="0">
            <a:latin typeface="Times New Roman" panose="02020603050405020304" pitchFamily="18" charset="0"/>
            <a:cs typeface="Times New Roman" panose="02020603050405020304" pitchFamily="18" charset="0"/>
          </a:endParaRPr>
        </a:p>
      </dgm:t>
    </dgm:pt>
    <dgm:pt modelId="{E9CE3146-4E9F-4F34-BCC8-E8BA9D372D3E}" type="parTrans" cxnId="{2C273483-A319-4D79-B86A-1B51847CDCBA}">
      <dgm:prSet custT="1"/>
      <dgm:spPr/>
      <dgm:t>
        <a:bodyPr/>
        <a:lstStyle/>
        <a:p>
          <a:endParaRPr lang="en-US" sz="1300">
            <a:latin typeface="Times New Roman" panose="02020603050405020304" pitchFamily="18" charset="0"/>
            <a:cs typeface="Times New Roman" panose="02020603050405020304" pitchFamily="18" charset="0"/>
          </a:endParaRPr>
        </a:p>
      </dgm:t>
    </dgm:pt>
    <dgm:pt modelId="{C9B7DD7B-A778-4040-BEF6-2A0FD7D7180E}" type="sibTrans" cxnId="{2C273483-A319-4D79-B86A-1B51847CDCBA}">
      <dgm:prSet/>
      <dgm:spPr/>
      <dgm:t>
        <a:bodyPr/>
        <a:lstStyle/>
        <a:p>
          <a:endParaRPr lang="en-US" sz="1300">
            <a:latin typeface="Times New Roman" panose="02020603050405020304" pitchFamily="18" charset="0"/>
            <a:cs typeface="Times New Roman" panose="02020603050405020304" pitchFamily="18" charset="0"/>
          </a:endParaRPr>
        </a:p>
      </dgm:t>
    </dgm:pt>
    <dgm:pt modelId="{17CB2D22-BAF6-4532-B73A-8A88879F232D}">
      <dgm:prSet phldrT="[Văn bản]" custT="1"/>
      <dgm:spPr/>
      <dgm:t>
        <a:bodyPr/>
        <a:lstStyle/>
        <a:p>
          <a:pPr algn="just"/>
          <a:r>
            <a:rPr lang="en-US" sz="1300">
              <a:latin typeface="Times New Roman" panose="02020603050405020304" pitchFamily="18" charset="0"/>
              <a:cs typeface="Times New Roman" panose="02020603050405020304" pitchFamily="18" charset="0"/>
            </a:rPr>
            <a:t>....................................................................................................................................................................................</a:t>
          </a:r>
        </a:p>
      </dgm:t>
    </dgm:pt>
    <dgm:pt modelId="{98C8FBA7-D8CC-44D7-A1EE-6B2073C27452}" type="parTrans" cxnId="{82E0E148-F42A-4108-A420-E2083FD2B303}">
      <dgm:prSet custT="1"/>
      <dgm:spPr/>
      <dgm:t>
        <a:bodyPr/>
        <a:lstStyle/>
        <a:p>
          <a:endParaRPr lang="en-US" sz="1300">
            <a:latin typeface="Times New Roman" panose="02020603050405020304" pitchFamily="18" charset="0"/>
            <a:cs typeface="Times New Roman" panose="02020603050405020304" pitchFamily="18" charset="0"/>
          </a:endParaRPr>
        </a:p>
      </dgm:t>
    </dgm:pt>
    <dgm:pt modelId="{E70686DF-7AAD-47B0-B50B-9B9F59D55BB4}" type="sibTrans" cxnId="{82E0E148-F42A-4108-A420-E2083FD2B303}">
      <dgm:prSet/>
      <dgm:spPr/>
      <dgm:t>
        <a:bodyPr/>
        <a:lstStyle/>
        <a:p>
          <a:endParaRPr lang="en-US" sz="1300">
            <a:latin typeface="Times New Roman" panose="02020603050405020304" pitchFamily="18" charset="0"/>
            <a:cs typeface="Times New Roman" panose="02020603050405020304" pitchFamily="18" charset="0"/>
          </a:endParaRPr>
        </a:p>
      </dgm:t>
    </dgm:pt>
    <dgm:pt modelId="{51CB766B-2F49-45F8-B86C-040A6791962D}">
      <dgm:prSet phldrT="[Văn bản]" custT="1"/>
      <dgm:spPr/>
      <dgm:t>
        <a:bodyPr/>
        <a:lstStyle/>
        <a:p>
          <a:r>
            <a:rPr lang="en-US" sz="1300">
              <a:latin typeface="Times New Roman" panose="02020603050405020304" pitchFamily="18" charset="0"/>
              <a:cs typeface="Times New Roman" panose="02020603050405020304" pitchFamily="18" charset="0"/>
            </a:rPr>
            <a:t>Sinh thái học bảo tồn</a:t>
          </a:r>
        </a:p>
      </dgm:t>
    </dgm:pt>
    <dgm:pt modelId="{AA080FCD-B9CD-47F9-947A-DFFDEF49EE47}" type="sibTrans" cxnId="{91A067D2-11F2-4D99-921B-6B6FF005D5A8}">
      <dgm:prSet/>
      <dgm:spPr/>
      <dgm:t>
        <a:bodyPr/>
        <a:lstStyle/>
        <a:p>
          <a:endParaRPr lang="en-US" sz="1300">
            <a:latin typeface="Times New Roman" panose="02020603050405020304" pitchFamily="18" charset="0"/>
            <a:cs typeface="Times New Roman" panose="02020603050405020304" pitchFamily="18" charset="0"/>
          </a:endParaRPr>
        </a:p>
      </dgm:t>
    </dgm:pt>
    <dgm:pt modelId="{637652AA-9166-4811-85A3-900E63EA500D}" type="parTrans" cxnId="{91A067D2-11F2-4D99-921B-6B6FF005D5A8}">
      <dgm:prSet custT="1"/>
      <dgm:spPr/>
      <dgm:t>
        <a:bodyPr/>
        <a:lstStyle/>
        <a:p>
          <a:endParaRPr lang="en-US" sz="1300">
            <a:latin typeface="Times New Roman" panose="02020603050405020304" pitchFamily="18" charset="0"/>
            <a:cs typeface="Times New Roman" panose="02020603050405020304" pitchFamily="18" charset="0"/>
          </a:endParaRPr>
        </a:p>
      </dgm:t>
    </dgm:pt>
    <dgm:pt modelId="{BE570B77-A4EF-400F-A3B6-521EE6CF87EA}">
      <dgm:prSet phldrT="[Văn bản]" custT="1"/>
      <dgm:spPr/>
      <dgm:t>
        <a:bodyPr/>
        <a:lstStyle/>
        <a:p>
          <a:pPr>
            <a:lnSpc>
              <a:spcPct val="150000"/>
            </a:lnSpc>
            <a:spcAft>
              <a:spcPts val="0"/>
            </a:spcAft>
          </a:pPr>
          <a:r>
            <a:rPr lang="en-US" sz="1300">
              <a:latin typeface="Times New Roman" panose="02020603050405020304" pitchFamily="18" charset="0"/>
              <a:cs typeface="Times New Roman" panose="02020603050405020304" pitchFamily="18" charset="0"/>
            </a:rPr>
            <a:t>.......................................... đa dạng sinh học.</a:t>
          </a:r>
        </a:p>
      </dgm:t>
    </dgm:pt>
    <dgm:pt modelId="{F0140FC0-D4BD-4F47-9EDD-2D939A762DAD}" type="parTrans" cxnId="{6FAF8CFF-9715-4387-9F38-C45780ADEDD4}">
      <dgm:prSet custT="1"/>
      <dgm:spPr/>
      <dgm:t>
        <a:bodyPr/>
        <a:lstStyle/>
        <a:p>
          <a:endParaRPr lang="en-US" sz="1300">
            <a:latin typeface="Times New Roman" panose="02020603050405020304" pitchFamily="18" charset="0"/>
            <a:cs typeface="Times New Roman" panose="02020603050405020304" pitchFamily="18" charset="0"/>
          </a:endParaRPr>
        </a:p>
      </dgm:t>
    </dgm:pt>
    <dgm:pt modelId="{1861D601-89F5-431C-A239-6221A84AF0C3}" type="sibTrans" cxnId="{6FAF8CFF-9715-4387-9F38-C45780ADEDD4}">
      <dgm:prSet/>
      <dgm:spPr/>
      <dgm:t>
        <a:bodyPr/>
        <a:lstStyle/>
        <a:p>
          <a:endParaRPr lang="en-US" sz="1300">
            <a:latin typeface="Times New Roman" panose="02020603050405020304" pitchFamily="18" charset="0"/>
            <a:cs typeface="Times New Roman" panose="02020603050405020304" pitchFamily="18" charset="0"/>
          </a:endParaRPr>
        </a:p>
      </dgm:t>
    </dgm:pt>
    <dgm:pt modelId="{6A7D02AC-1112-4BBD-AE05-171A50D79CCE}">
      <dgm:prSet phldrT="[Văn bản]" custT="1"/>
      <dgm:spPr/>
      <dgm:t>
        <a:bodyPr/>
        <a:lstStyle/>
        <a:p>
          <a:r>
            <a:rPr lang="en-US" sz="1300">
              <a:latin typeface="Times New Roman" panose="02020603050405020304" pitchFamily="18" charset="0"/>
              <a:cs typeface="Times New Roman" panose="02020603050405020304" pitchFamily="18" charset="0"/>
            </a:rPr>
            <a:t>Phương pháp</a:t>
          </a:r>
        </a:p>
      </dgm:t>
    </dgm:pt>
    <dgm:pt modelId="{1EFD6BE1-54BC-4CE0-8B5E-5BBFCE35114F}" type="parTrans" cxnId="{D39E94E2-D2C2-4644-A08E-83AFD2B9A907}">
      <dgm:prSet custT="1"/>
      <dgm:spPr/>
      <dgm:t>
        <a:bodyPr/>
        <a:lstStyle/>
        <a:p>
          <a:endParaRPr lang="en-US" sz="1300">
            <a:latin typeface="Times New Roman" panose="02020603050405020304" pitchFamily="18" charset="0"/>
            <a:cs typeface="Times New Roman" panose="02020603050405020304" pitchFamily="18" charset="0"/>
          </a:endParaRPr>
        </a:p>
      </dgm:t>
    </dgm:pt>
    <dgm:pt modelId="{7ED27F55-D1FE-49DB-8348-D30A6C4A9E46}" type="sibTrans" cxnId="{D39E94E2-D2C2-4644-A08E-83AFD2B9A907}">
      <dgm:prSet/>
      <dgm:spPr/>
      <dgm:t>
        <a:bodyPr/>
        <a:lstStyle/>
        <a:p>
          <a:endParaRPr lang="en-US" sz="1300">
            <a:latin typeface="Times New Roman" panose="02020603050405020304" pitchFamily="18" charset="0"/>
            <a:cs typeface="Times New Roman" panose="02020603050405020304" pitchFamily="18" charset="0"/>
          </a:endParaRPr>
        </a:p>
      </dgm:t>
    </dgm:pt>
    <dgm:pt modelId="{58CCFD96-F4B0-4CE9-9DBF-8F2C407AA760}">
      <dgm:prSet phldrT="[Văn bản]" custT="1"/>
      <dgm:spPr/>
      <dgm:t>
        <a:bodyPr/>
        <a:lstStyle/>
        <a:p>
          <a:pPr>
            <a:lnSpc>
              <a:spcPct val="150000"/>
            </a:lnSpc>
            <a:spcAft>
              <a:spcPts val="0"/>
            </a:spcAft>
          </a:pPr>
          <a:r>
            <a:rPr lang="en-US" sz="1300">
              <a:latin typeface="Times New Roman" panose="02020603050405020304" pitchFamily="18" charset="0"/>
              <a:cs typeface="Times New Roman" panose="02020603050405020304" pitchFamily="18" charset="0"/>
            </a:rPr>
            <a:t>Phục hồi ............................., cải tạo ......................., tuyên truyền giáo dục</a:t>
          </a:r>
        </a:p>
      </dgm:t>
    </dgm:pt>
    <dgm:pt modelId="{49C54895-A368-4DCE-A751-277C549A8F39}" type="parTrans" cxnId="{6FBBD495-6939-4D12-B782-91889EDC9944}">
      <dgm:prSet custT="1"/>
      <dgm:spPr/>
      <dgm:t>
        <a:bodyPr/>
        <a:lstStyle/>
        <a:p>
          <a:endParaRPr lang="en-US" sz="1300">
            <a:latin typeface="Times New Roman" panose="02020603050405020304" pitchFamily="18" charset="0"/>
            <a:cs typeface="Times New Roman" panose="02020603050405020304" pitchFamily="18" charset="0"/>
          </a:endParaRPr>
        </a:p>
      </dgm:t>
    </dgm:pt>
    <dgm:pt modelId="{214BED74-AEE4-44E0-888C-DDBBE8360A48}" type="sibTrans" cxnId="{6FBBD495-6939-4D12-B782-91889EDC9944}">
      <dgm:prSet/>
      <dgm:spPr/>
      <dgm:t>
        <a:bodyPr/>
        <a:lstStyle/>
        <a:p>
          <a:endParaRPr lang="en-US" sz="1300">
            <a:latin typeface="Times New Roman" panose="02020603050405020304" pitchFamily="18" charset="0"/>
            <a:cs typeface="Times New Roman" panose="02020603050405020304" pitchFamily="18" charset="0"/>
          </a:endParaRPr>
        </a:p>
      </dgm:t>
    </dgm:pt>
    <dgm:pt modelId="{C4653996-1013-4BB1-8B31-0FC6E0B4E3FD}" type="pres">
      <dgm:prSet presAssocID="{ED634AB6-7417-4055-B9D7-906EE0B48271}" presName="diagram" presStyleCnt="0">
        <dgm:presLayoutVars>
          <dgm:chPref val="1"/>
          <dgm:dir/>
          <dgm:animOne val="branch"/>
          <dgm:animLvl val="lvl"/>
          <dgm:resizeHandles val="exact"/>
        </dgm:presLayoutVars>
      </dgm:prSet>
      <dgm:spPr/>
      <dgm:t>
        <a:bodyPr/>
        <a:lstStyle/>
        <a:p>
          <a:endParaRPr lang="en-US"/>
        </a:p>
      </dgm:t>
    </dgm:pt>
    <dgm:pt modelId="{35C7FBEF-11F3-4AE8-AE1D-2E6CC4354629}" type="pres">
      <dgm:prSet presAssocID="{1A3A49DC-D240-4E22-9385-4535B9E6388F}" presName="root1" presStyleCnt="0"/>
      <dgm:spPr/>
    </dgm:pt>
    <dgm:pt modelId="{30C4885B-0311-4DCE-B712-EF963B88055A}" type="pres">
      <dgm:prSet presAssocID="{1A3A49DC-D240-4E22-9385-4535B9E6388F}" presName="LevelOneTextNode" presStyleLbl="node0" presStyleIdx="0" presStyleCnt="1">
        <dgm:presLayoutVars>
          <dgm:chPref val="3"/>
        </dgm:presLayoutVars>
      </dgm:prSet>
      <dgm:spPr/>
      <dgm:t>
        <a:bodyPr/>
        <a:lstStyle/>
        <a:p>
          <a:endParaRPr lang="en-US"/>
        </a:p>
      </dgm:t>
    </dgm:pt>
    <dgm:pt modelId="{F4AF6A1B-4842-4D55-A85D-1A252A0408D6}" type="pres">
      <dgm:prSet presAssocID="{1A3A49DC-D240-4E22-9385-4535B9E6388F}" presName="level2hierChild" presStyleCnt="0"/>
      <dgm:spPr/>
    </dgm:pt>
    <dgm:pt modelId="{DD6EA6AE-4E38-44B3-A7CF-A314BA7BB701}" type="pres">
      <dgm:prSet presAssocID="{E9CE3146-4E9F-4F34-BCC8-E8BA9D372D3E}" presName="conn2-1" presStyleLbl="parChTrans1D2" presStyleIdx="0" presStyleCnt="3"/>
      <dgm:spPr/>
      <dgm:t>
        <a:bodyPr/>
        <a:lstStyle/>
        <a:p>
          <a:endParaRPr lang="en-US"/>
        </a:p>
      </dgm:t>
    </dgm:pt>
    <dgm:pt modelId="{03944940-AAE3-4CB0-BA01-3E7C67E36831}" type="pres">
      <dgm:prSet presAssocID="{E9CE3146-4E9F-4F34-BCC8-E8BA9D372D3E}" presName="connTx" presStyleLbl="parChTrans1D2" presStyleIdx="0" presStyleCnt="3"/>
      <dgm:spPr/>
      <dgm:t>
        <a:bodyPr/>
        <a:lstStyle/>
        <a:p>
          <a:endParaRPr lang="en-US"/>
        </a:p>
      </dgm:t>
    </dgm:pt>
    <dgm:pt modelId="{26551AE2-22E7-4B0D-A31E-58034BA5C1AB}" type="pres">
      <dgm:prSet presAssocID="{518C8747-86B4-459C-9371-CAAC75CB0C60}" presName="root2" presStyleCnt="0"/>
      <dgm:spPr/>
    </dgm:pt>
    <dgm:pt modelId="{AF7048B4-1C86-474D-9493-6A71CC1EE26E}" type="pres">
      <dgm:prSet presAssocID="{518C8747-86B4-459C-9371-CAAC75CB0C60}" presName="LevelTwoTextNode" presStyleLbl="node2" presStyleIdx="0" presStyleCnt="3">
        <dgm:presLayoutVars>
          <dgm:chPref val="3"/>
        </dgm:presLayoutVars>
      </dgm:prSet>
      <dgm:spPr/>
      <dgm:t>
        <a:bodyPr/>
        <a:lstStyle/>
        <a:p>
          <a:endParaRPr lang="en-US"/>
        </a:p>
      </dgm:t>
    </dgm:pt>
    <dgm:pt modelId="{0024ABC2-EF76-45EE-8D2C-559670CAC665}" type="pres">
      <dgm:prSet presAssocID="{518C8747-86B4-459C-9371-CAAC75CB0C60}" presName="level3hierChild" presStyleCnt="0"/>
      <dgm:spPr/>
    </dgm:pt>
    <dgm:pt modelId="{93AE5C11-1A04-4643-A734-ED7DEDD19C81}" type="pres">
      <dgm:prSet presAssocID="{98C8FBA7-D8CC-44D7-A1EE-6B2073C27452}" presName="conn2-1" presStyleLbl="parChTrans1D3" presStyleIdx="0" presStyleCnt="3"/>
      <dgm:spPr/>
      <dgm:t>
        <a:bodyPr/>
        <a:lstStyle/>
        <a:p>
          <a:endParaRPr lang="en-US"/>
        </a:p>
      </dgm:t>
    </dgm:pt>
    <dgm:pt modelId="{DFE6A2DF-A361-4BD1-8A2D-F2A83CCECCCD}" type="pres">
      <dgm:prSet presAssocID="{98C8FBA7-D8CC-44D7-A1EE-6B2073C27452}" presName="connTx" presStyleLbl="parChTrans1D3" presStyleIdx="0" presStyleCnt="3"/>
      <dgm:spPr/>
      <dgm:t>
        <a:bodyPr/>
        <a:lstStyle/>
        <a:p>
          <a:endParaRPr lang="en-US"/>
        </a:p>
      </dgm:t>
    </dgm:pt>
    <dgm:pt modelId="{7452F6D7-8B55-466A-9908-4E8CC7BAD057}" type="pres">
      <dgm:prSet presAssocID="{17CB2D22-BAF6-4532-B73A-8A88879F232D}" presName="root2" presStyleCnt="0"/>
      <dgm:spPr/>
    </dgm:pt>
    <dgm:pt modelId="{4BC3DE67-CBDB-409A-B5B9-08126943C0E0}" type="pres">
      <dgm:prSet presAssocID="{17CB2D22-BAF6-4532-B73A-8A88879F232D}" presName="LevelTwoTextNode" presStyleLbl="node3" presStyleIdx="0" presStyleCnt="3" custScaleX="185499">
        <dgm:presLayoutVars>
          <dgm:chPref val="3"/>
        </dgm:presLayoutVars>
      </dgm:prSet>
      <dgm:spPr/>
      <dgm:t>
        <a:bodyPr/>
        <a:lstStyle/>
        <a:p>
          <a:endParaRPr lang="en-US"/>
        </a:p>
      </dgm:t>
    </dgm:pt>
    <dgm:pt modelId="{73948F0D-0310-40A7-ABED-F22FFF2DC5AF}" type="pres">
      <dgm:prSet presAssocID="{17CB2D22-BAF6-4532-B73A-8A88879F232D}" presName="level3hierChild" presStyleCnt="0"/>
      <dgm:spPr/>
    </dgm:pt>
    <dgm:pt modelId="{A6F0FD6E-DF60-4E99-BE08-6BC15D8395C3}" type="pres">
      <dgm:prSet presAssocID="{637652AA-9166-4811-85A3-900E63EA500D}" presName="conn2-1" presStyleLbl="parChTrans1D2" presStyleIdx="1" presStyleCnt="3"/>
      <dgm:spPr/>
      <dgm:t>
        <a:bodyPr/>
        <a:lstStyle/>
        <a:p>
          <a:endParaRPr lang="en-US"/>
        </a:p>
      </dgm:t>
    </dgm:pt>
    <dgm:pt modelId="{B22C6B21-E9A0-4C21-8B09-4CF3DB7BDC83}" type="pres">
      <dgm:prSet presAssocID="{637652AA-9166-4811-85A3-900E63EA500D}" presName="connTx" presStyleLbl="parChTrans1D2" presStyleIdx="1" presStyleCnt="3"/>
      <dgm:spPr/>
      <dgm:t>
        <a:bodyPr/>
        <a:lstStyle/>
        <a:p>
          <a:endParaRPr lang="en-US"/>
        </a:p>
      </dgm:t>
    </dgm:pt>
    <dgm:pt modelId="{005A3027-A0FB-413C-A87A-BCA6A72127B5}" type="pres">
      <dgm:prSet presAssocID="{51CB766B-2F49-45F8-B86C-040A6791962D}" presName="root2" presStyleCnt="0"/>
      <dgm:spPr/>
    </dgm:pt>
    <dgm:pt modelId="{AC3E5839-2C59-4333-B691-7351902FC1EE}" type="pres">
      <dgm:prSet presAssocID="{51CB766B-2F49-45F8-B86C-040A6791962D}" presName="LevelTwoTextNode" presStyleLbl="node2" presStyleIdx="1" presStyleCnt="3">
        <dgm:presLayoutVars>
          <dgm:chPref val="3"/>
        </dgm:presLayoutVars>
      </dgm:prSet>
      <dgm:spPr/>
      <dgm:t>
        <a:bodyPr/>
        <a:lstStyle/>
        <a:p>
          <a:endParaRPr lang="en-US"/>
        </a:p>
      </dgm:t>
    </dgm:pt>
    <dgm:pt modelId="{3D5F77C9-9971-4904-B877-F5E2A8027B1D}" type="pres">
      <dgm:prSet presAssocID="{51CB766B-2F49-45F8-B86C-040A6791962D}" presName="level3hierChild" presStyleCnt="0"/>
      <dgm:spPr/>
    </dgm:pt>
    <dgm:pt modelId="{36203E90-56A7-44AF-8DF2-F3DE0EDAA469}" type="pres">
      <dgm:prSet presAssocID="{F0140FC0-D4BD-4F47-9EDD-2D939A762DAD}" presName="conn2-1" presStyleLbl="parChTrans1D3" presStyleIdx="1" presStyleCnt="3"/>
      <dgm:spPr/>
      <dgm:t>
        <a:bodyPr/>
        <a:lstStyle/>
        <a:p>
          <a:endParaRPr lang="en-US"/>
        </a:p>
      </dgm:t>
    </dgm:pt>
    <dgm:pt modelId="{B195CB30-970A-4D19-8877-91056976FF6D}" type="pres">
      <dgm:prSet presAssocID="{F0140FC0-D4BD-4F47-9EDD-2D939A762DAD}" presName="connTx" presStyleLbl="parChTrans1D3" presStyleIdx="1" presStyleCnt="3"/>
      <dgm:spPr/>
      <dgm:t>
        <a:bodyPr/>
        <a:lstStyle/>
        <a:p>
          <a:endParaRPr lang="en-US"/>
        </a:p>
      </dgm:t>
    </dgm:pt>
    <dgm:pt modelId="{52F6685E-A7DE-413B-A2F5-DD4148C6ED87}" type="pres">
      <dgm:prSet presAssocID="{BE570B77-A4EF-400F-A3B6-521EE6CF87EA}" presName="root2" presStyleCnt="0"/>
      <dgm:spPr/>
    </dgm:pt>
    <dgm:pt modelId="{86A52687-CDC1-4BDB-9BA7-89D802A8D803}" type="pres">
      <dgm:prSet presAssocID="{BE570B77-A4EF-400F-A3B6-521EE6CF87EA}" presName="LevelTwoTextNode" presStyleLbl="node3" presStyleIdx="1" presStyleCnt="3" custScaleX="185499">
        <dgm:presLayoutVars>
          <dgm:chPref val="3"/>
        </dgm:presLayoutVars>
      </dgm:prSet>
      <dgm:spPr/>
      <dgm:t>
        <a:bodyPr/>
        <a:lstStyle/>
        <a:p>
          <a:endParaRPr lang="en-US"/>
        </a:p>
      </dgm:t>
    </dgm:pt>
    <dgm:pt modelId="{8BB5DFCE-3E28-4004-B0FD-2BBF39752B70}" type="pres">
      <dgm:prSet presAssocID="{BE570B77-A4EF-400F-A3B6-521EE6CF87EA}" presName="level3hierChild" presStyleCnt="0"/>
      <dgm:spPr/>
    </dgm:pt>
    <dgm:pt modelId="{948C6425-5819-4C30-A368-38D8A9A949D4}" type="pres">
      <dgm:prSet presAssocID="{1EFD6BE1-54BC-4CE0-8B5E-5BBFCE35114F}" presName="conn2-1" presStyleLbl="parChTrans1D2" presStyleIdx="2" presStyleCnt="3"/>
      <dgm:spPr/>
      <dgm:t>
        <a:bodyPr/>
        <a:lstStyle/>
        <a:p>
          <a:endParaRPr lang="en-US"/>
        </a:p>
      </dgm:t>
    </dgm:pt>
    <dgm:pt modelId="{5C9B8FCA-5965-4054-AE21-EC7FF63C0470}" type="pres">
      <dgm:prSet presAssocID="{1EFD6BE1-54BC-4CE0-8B5E-5BBFCE35114F}" presName="connTx" presStyleLbl="parChTrans1D2" presStyleIdx="2" presStyleCnt="3"/>
      <dgm:spPr/>
      <dgm:t>
        <a:bodyPr/>
        <a:lstStyle/>
        <a:p>
          <a:endParaRPr lang="en-US"/>
        </a:p>
      </dgm:t>
    </dgm:pt>
    <dgm:pt modelId="{C312A520-2259-4E59-B738-ABA031858BD8}" type="pres">
      <dgm:prSet presAssocID="{6A7D02AC-1112-4BBD-AE05-171A50D79CCE}" presName="root2" presStyleCnt="0"/>
      <dgm:spPr/>
    </dgm:pt>
    <dgm:pt modelId="{83B2A35C-FDB7-49E5-8142-E5FEB1952305}" type="pres">
      <dgm:prSet presAssocID="{6A7D02AC-1112-4BBD-AE05-171A50D79CCE}" presName="LevelTwoTextNode" presStyleLbl="node2" presStyleIdx="2" presStyleCnt="3">
        <dgm:presLayoutVars>
          <dgm:chPref val="3"/>
        </dgm:presLayoutVars>
      </dgm:prSet>
      <dgm:spPr/>
      <dgm:t>
        <a:bodyPr/>
        <a:lstStyle/>
        <a:p>
          <a:endParaRPr lang="en-US"/>
        </a:p>
      </dgm:t>
    </dgm:pt>
    <dgm:pt modelId="{8208AE21-F6EA-4A7A-B319-4E74BB0474BB}" type="pres">
      <dgm:prSet presAssocID="{6A7D02AC-1112-4BBD-AE05-171A50D79CCE}" presName="level3hierChild" presStyleCnt="0"/>
      <dgm:spPr/>
    </dgm:pt>
    <dgm:pt modelId="{D2F3BE7A-6095-4C0C-819F-2261EE1902EC}" type="pres">
      <dgm:prSet presAssocID="{49C54895-A368-4DCE-A751-277C549A8F39}" presName="conn2-1" presStyleLbl="parChTrans1D3" presStyleIdx="2" presStyleCnt="3"/>
      <dgm:spPr/>
      <dgm:t>
        <a:bodyPr/>
        <a:lstStyle/>
        <a:p>
          <a:endParaRPr lang="en-US"/>
        </a:p>
      </dgm:t>
    </dgm:pt>
    <dgm:pt modelId="{628C0755-0E46-45E7-BFA0-C5AB8F587E59}" type="pres">
      <dgm:prSet presAssocID="{49C54895-A368-4DCE-A751-277C549A8F39}" presName="connTx" presStyleLbl="parChTrans1D3" presStyleIdx="2" presStyleCnt="3"/>
      <dgm:spPr/>
      <dgm:t>
        <a:bodyPr/>
        <a:lstStyle/>
        <a:p>
          <a:endParaRPr lang="en-US"/>
        </a:p>
      </dgm:t>
    </dgm:pt>
    <dgm:pt modelId="{7A51049E-1A9E-4DF9-BDB2-0E412B25970B}" type="pres">
      <dgm:prSet presAssocID="{58CCFD96-F4B0-4CE9-9DBF-8F2C407AA760}" presName="root2" presStyleCnt="0"/>
      <dgm:spPr/>
    </dgm:pt>
    <dgm:pt modelId="{9C3418A9-D0D4-4435-B9F4-A7A911219809}" type="pres">
      <dgm:prSet presAssocID="{58CCFD96-F4B0-4CE9-9DBF-8F2C407AA760}" presName="LevelTwoTextNode" presStyleLbl="node3" presStyleIdx="2" presStyleCnt="3" custScaleX="185499">
        <dgm:presLayoutVars>
          <dgm:chPref val="3"/>
        </dgm:presLayoutVars>
      </dgm:prSet>
      <dgm:spPr/>
      <dgm:t>
        <a:bodyPr/>
        <a:lstStyle/>
        <a:p>
          <a:endParaRPr lang="en-US"/>
        </a:p>
      </dgm:t>
    </dgm:pt>
    <dgm:pt modelId="{10C03902-7D16-4D74-B5F7-B564D36E59A1}" type="pres">
      <dgm:prSet presAssocID="{58CCFD96-F4B0-4CE9-9DBF-8F2C407AA760}" presName="level3hierChild" presStyleCnt="0"/>
      <dgm:spPr/>
    </dgm:pt>
  </dgm:ptLst>
  <dgm:cxnLst>
    <dgm:cxn modelId="{78169C6F-D18C-4545-974B-04E883039363}" type="presOf" srcId="{ED634AB6-7417-4055-B9D7-906EE0B48271}" destId="{C4653996-1013-4BB1-8B31-0FC6E0B4E3FD}" srcOrd="0" destOrd="0" presId="urn:microsoft.com/office/officeart/2005/8/layout/hierarchy2"/>
    <dgm:cxn modelId="{FE01EBE0-4840-4604-B8FD-5CCF2E6B8F31}" type="presOf" srcId="{F0140FC0-D4BD-4F47-9EDD-2D939A762DAD}" destId="{36203E90-56A7-44AF-8DF2-F3DE0EDAA469}" srcOrd="0" destOrd="0" presId="urn:microsoft.com/office/officeart/2005/8/layout/hierarchy2"/>
    <dgm:cxn modelId="{6FBBD495-6939-4D12-B782-91889EDC9944}" srcId="{6A7D02AC-1112-4BBD-AE05-171A50D79CCE}" destId="{58CCFD96-F4B0-4CE9-9DBF-8F2C407AA760}" srcOrd="0" destOrd="0" parTransId="{49C54895-A368-4DCE-A751-277C549A8F39}" sibTransId="{214BED74-AEE4-44E0-888C-DDBBE8360A48}"/>
    <dgm:cxn modelId="{80ACF03F-8C96-48B4-B488-80CF868118EB}" type="presOf" srcId="{E9CE3146-4E9F-4F34-BCC8-E8BA9D372D3E}" destId="{03944940-AAE3-4CB0-BA01-3E7C67E36831}" srcOrd="1" destOrd="0" presId="urn:microsoft.com/office/officeart/2005/8/layout/hierarchy2"/>
    <dgm:cxn modelId="{1CFD6CDC-04B8-40C0-B3E0-97A583C3BEE4}" type="presOf" srcId="{6A7D02AC-1112-4BBD-AE05-171A50D79CCE}" destId="{83B2A35C-FDB7-49E5-8142-E5FEB1952305}" srcOrd="0" destOrd="0" presId="urn:microsoft.com/office/officeart/2005/8/layout/hierarchy2"/>
    <dgm:cxn modelId="{F87076EC-0A10-4DD5-BE9B-D8EA8EC73CF8}" type="presOf" srcId="{58CCFD96-F4B0-4CE9-9DBF-8F2C407AA760}" destId="{9C3418A9-D0D4-4435-B9F4-A7A911219809}" srcOrd="0" destOrd="0" presId="urn:microsoft.com/office/officeart/2005/8/layout/hierarchy2"/>
    <dgm:cxn modelId="{4C32353E-84C5-48D7-A3F0-0C3B0FE2E926}" type="presOf" srcId="{51CB766B-2F49-45F8-B86C-040A6791962D}" destId="{AC3E5839-2C59-4333-B691-7351902FC1EE}" srcOrd="0" destOrd="0" presId="urn:microsoft.com/office/officeart/2005/8/layout/hierarchy2"/>
    <dgm:cxn modelId="{662D09FB-8DD5-4141-9FA2-2582D787461B}" type="presOf" srcId="{518C8747-86B4-459C-9371-CAAC75CB0C60}" destId="{AF7048B4-1C86-474D-9493-6A71CC1EE26E}" srcOrd="0" destOrd="0" presId="urn:microsoft.com/office/officeart/2005/8/layout/hierarchy2"/>
    <dgm:cxn modelId="{DB0ECFAD-1ECD-4876-8A3B-25A8735BDAF5}" type="presOf" srcId="{F0140FC0-D4BD-4F47-9EDD-2D939A762DAD}" destId="{B195CB30-970A-4D19-8877-91056976FF6D}" srcOrd="1" destOrd="0" presId="urn:microsoft.com/office/officeart/2005/8/layout/hierarchy2"/>
    <dgm:cxn modelId="{F2F5C666-8F65-45FB-85DD-CB868FDB646D}" type="presOf" srcId="{637652AA-9166-4811-85A3-900E63EA500D}" destId="{A6F0FD6E-DF60-4E99-BE08-6BC15D8395C3}" srcOrd="0" destOrd="0" presId="urn:microsoft.com/office/officeart/2005/8/layout/hierarchy2"/>
    <dgm:cxn modelId="{4237C91F-1D2C-4476-8FB2-342E3344FC0C}" type="presOf" srcId="{E9CE3146-4E9F-4F34-BCC8-E8BA9D372D3E}" destId="{DD6EA6AE-4E38-44B3-A7CF-A314BA7BB701}" srcOrd="0" destOrd="0" presId="urn:microsoft.com/office/officeart/2005/8/layout/hierarchy2"/>
    <dgm:cxn modelId="{6C7FFD2C-8A3F-4E34-9D1B-5AB457DE909A}" type="presOf" srcId="{17CB2D22-BAF6-4532-B73A-8A88879F232D}" destId="{4BC3DE67-CBDB-409A-B5B9-08126943C0E0}" srcOrd="0" destOrd="0" presId="urn:microsoft.com/office/officeart/2005/8/layout/hierarchy2"/>
    <dgm:cxn modelId="{6FAF8CFF-9715-4387-9F38-C45780ADEDD4}" srcId="{51CB766B-2F49-45F8-B86C-040A6791962D}" destId="{BE570B77-A4EF-400F-A3B6-521EE6CF87EA}" srcOrd="0" destOrd="0" parTransId="{F0140FC0-D4BD-4F47-9EDD-2D939A762DAD}" sibTransId="{1861D601-89F5-431C-A239-6221A84AF0C3}"/>
    <dgm:cxn modelId="{0929B1E2-F879-458F-A7BF-C662141BCA3B}" type="presOf" srcId="{98C8FBA7-D8CC-44D7-A1EE-6B2073C27452}" destId="{DFE6A2DF-A361-4BD1-8A2D-F2A83CCECCCD}" srcOrd="1" destOrd="0" presId="urn:microsoft.com/office/officeart/2005/8/layout/hierarchy2"/>
    <dgm:cxn modelId="{047F6108-B3FA-43F5-B735-E3CEF9232566}" type="presOf" srcId="{1A3A49DC-D240-4E22-9385-4535B9E6388F}" destId="{30C4885B-0311-4DCE-B712-EF963B88055A}" srcOrd="0" destOrd="0" presId="urn:microsoft.com/office/officeart/2005/8/layout/hierarchy2"/>
    <dgm:cxn modelId="{1E48D470-C10E-468B-8BFF-9ECD7DA14361}" type="presOf" srcId="{BE570B77-A4EF-400F-A3B6-521EE6CF87EA}" destId="{86A52687-CDC1-4BDB-9BA7-89D802A8D803}" srcOrd="0" destOrd="0" presId="urn:microsoft.com/office/officeart/2005/8/layout/hierarchy2"/>
    <dgm:cxn modelId="{91A067D2-11F2-4D99-921B-6B6FF005D5A8}" srcId="{1A3A49DC-D240-4E22-9385-4535B9E6388F}" destId="{51CB766B-2F49-45F8-B86C-040A6791962D}" srcOrd="1" destOrd="0" parTransId="{637652AA-9166-4811-85A3-900E63EA500D}" sibTransId="{AA080FCD-B9CD-47F9-947A-DFFDEF49EE47}"/>
    <dgm:cxn modelId="{238D747D-B78A-4F22-9E1F-F0F1E290C076}" type="presOf" srcId="{637652AA-9166-4811-85A3-900E63EA500D}" destId="{B22C6B21-E9A0-4C21-8B09-4CF3DB7BDC83}" srcOrd="1" destOrd="0" presId="urn:microsoft.com/office/officeart/2005/8/layout/hierarchy2"/>
    <dgm:cxn modelId="{1226CB64-8285-4FA1-AB53-49CA6CB5D56A}" type="presOf" srcId="{98C8FBA7-D8CC-44D7-A1EE-6B2073C27452}" destId="{93AE5C11-1A04-4643-A734-ED7DEDD19C81}" srcOrd="0" destOrd="0" presId="urn:microsoft.com/office/officeart/2005/8/layout/hierarchy2"/>
    <dgm:cxn modelId="{569A0D06-3AB3-49BD-9F7B-A8530BAD214A}" type="presOf" srcId="{1EFD6BE1-54BC-4CE0-8B5E-5BBFCE35114F}" destId="{948C6425-5819-4C30-A368-38D8A9A949D4}" srcOrd="0" destOrd="0" presId="urn:microsoft.com/office/officeart/2005/8/layout/hierarchy2"/>
    <dgm:cxn modelId="{C965D137-7F6A-4D4E-8A30-F005BA7D4C54}" srcId="{ED634AB6-7417-4055-B9D7-906EE0B48271}" destId="{1A3A49DC-D240-4E22-9385-4535B9E6388F}" srcOrd="0" destOrd="0" parTransId="{A7836B79-D0E4-4A26-8B37-49262709C2EB}" sibTransId="{FE5C452C-6B26-4604-8D46-5999DDA39DAB}"/>
    <dgm:cxn modelId="{D39E94E2-D2C2-4644-A08E-83AFD2B9A907}" srcId="{1A3A49DC-D240-4E22-9385-4535B9E6388F}" destId="{6A7D02AC-1112-4BBD-AE05-171A50D79CCE}" srcOrd="2" destOrd="0" parTransId="{1EFD6BE1-54BC-4CE0-8B5E-5BBFCE35114F}" sibTransId="{7ED27F55-D1FE-49DB-8348-D30A6C4A9E46}"/>
    <dgm:cxn modelId="{61C4A0F5-0584-4619-B4DD-E4AAFF96571E}" type="presOf" srcId="{49C54895-A368-4DCE-A751-277C549A8F39}" destId="{D2F3BE7A-6095-4C0C-819F-2261EE1902EC}" srcOrd="0" destOrd="0" presId="urn:microsoft.com/office/officeart/2005/8/layout/hierarchy2"/>
    <dgm:cxn modelId="{2C273483-A319-4D79-B86A-1B51847CDCBA}" srcId="{1A3A49DC-D240-4E22-9385-4535B9E6388F}" destId="{518C8747-86B4-459C-9371-CAAC75CB0C60}" srcOrd="0" destOrd="0" parTransId="{E9CE3146-4E9F-4F34-BCC8-E8BA9D372D3E}" sibTransId="{C9B7DD7B-A778-4040-BEF6-2A0FD7D7180E}"/>
    <dgm:cxn modelId="{82E0E148-F42A-4108-A420-E2083FD2B303}" srcId="{518C8747-86B4-459C-9371-CAAC75CB0C60}" destId="{17CB2D22-BAF6-4532-B73A-8A88879F232D}" srcOrd="0" destOrd="0" parTransId="{98C8FBA7-D8CC-44D7-A1EE-6B2073C27452}" sibTransId="{E70686DF-7AAD-47B0-B50B-9B9F59D55BB4}"/>
    <dgm:cxn modelId="{E6D77B6A-34E7-49CC-A45E-69CDEE02BAD7}" type="presOf" srcId="{1EFD6BE1-54BC-4CE0-8B5E-5BBFCE35114F}" destId="{5C9B8FCA-5965-4054-AE21-EC7FF63C0470}" srcOrd="1" destOrd="0" presId="urn:microsoft.com/office/officeart/2005/8/layout/hierarchy2"/>
    <dgm:cxn modelId="{B9030CF6-04B2-4D4F-9DA8-9027892F4B05}" type="presOf" srcId="{49C54895-A368-4DCE-A751-277C549A8F39}" destId="{628C0755-0E46-45E7-BFA0-C5AB8F587E59}" srcOrd="1" destOrd="0" presId="urn:microsoft.com/office/officeart/2005/8/layout/hierarchy2"/>
    <dgm:cxn modelId="{2D15E314-4AC5-4DBA-84B0-A0AE48A46EF5}" type="presParOf" srcId="{C4653996-1013-4BB1-8B31-0FC6E0B4E3FD}" destId="{35C7FBEF-11F3-4AE8-AE1D-2E6CC4354629}" srcOrd="0" destOrd="0" presId="urn:microsoft.com/office/officeart/2005/8/layout/hierarchy2"/>
    <dgm:cxn modelId="{A046B9FF-3FFD-48C0-9CBF-84BBEC12EF95}" type="presParOf" srcId="{35C7FBEF-11F3-4AE8-AE1D-2E6CC4354629}" destId="{30C4885B-0311-4DCE-B712-EF963B88055A}" srcOrd="0" destOrd="0" presId="urn:microsoft.com/office/officeart/2005/8/layout/hierarchy2"/>
    <dgm:cxn modelId="{F3E69C79-DCE9-4A4E-AE4B-770EE998BC8C}" type="presParOf" srcId="{35C7FBEF-11F3-4AE8-AE1D-2E6CC4354629}" destId="{F4AF6A1B-4842-4D55-A85D-1A252A0408D6}" srcOrd="1" destOrd="0" presId="urn:microsoft.com/office/officeart/2005/8/layout/hierarchy2"/>
    <dgm:cxn modelId="{33BFAD3B-E7B8-451D-BBFE-6379F56ECB33}" type="presParOf" srcId="{F4AF6A1B-4842-4D55-A85D-1A252A0408D6}" destId="{DD6EA6AE-4E38-44B3-A7CF-A314BA7BB701}" srcOrd="0" destOrd="0" presId="urn:microsoft.com/office/officeart/2005/8/layout/hierarchy2"/>
    <dgm:cxn modelId="{E25F5DC2-685F-453C-AC1B-D5CD1767F45B}" type="presParOf" srcId="{DD6EA6AE-4E38-44B3-A7CF-A314BA7BB701}" destId="{03944940-AAE3-4CB0-BA01-3E7C67E36831}" srcOrd="0" destOrd="0" presId="urn:microsoft.com/office/officeart/2005/8/layout/hierarchy2"/>
    <dgm:cxn modelId="{CB5CF287-017B-41FB-BCF9-486F04822128}" type="presParOf" srcId="{F4AF6A1B-4842-4D55-A85D-1A252A0408D6}" destId="{26551AE2-22E7-4B0D-A31E-58034BA5C1AB}" srcOrd="1" destOrd="0" presId="urn:microsoft.com/office/officeart/2005/8/layout/hierarchy2"/>
    <dgm:cxn modelId="{F9F1997C-DB99-43CA-BB05-17BA4CFE7B62}" type="presParOf" srcId="{26551AE2-22E7-4B0D-A31E-58034BA5C1AB}" destId="{AF7048B4-1C86-474D-9493-6A71CC1EE26E}" srcOrd="0" destOrd="0" presId="urn:microsoft.com/office/officeart/2005/8/layout/hierarchy2"/>
    <dgm:cxn modelId="{EAA4BDCD-1C35-49B8-BC43-CF0B5E035ABD}" type="presParOf" srcId="{26551AE2-22E7-4B0D-A31E-58034BA5C1AB}" destId="{0024ABC2-EF76-45EE-8D2C-559670CAC665}" srcOrd="1" destOrd="0" presId="urn:microsoft.com/office/officeart/2005/8/layout/hierarchy2"/>
    <dgm:cxn modelId="{35325FF5-B9E4-4579-843A-DB162F96F677}" type="presParOf" srcId="{0024ABC2-EF76-45EE-8D2C-559670CAC665}" destId="{93AE5C11-1A04-4643-A734-ED7DEDD19C81}" srcOrd="0" destOrd="0" presId="urn:microsoft.com/office/officeart/2005/8/layout/hierarchy2"/>
    <dgm:cxn modelId="{99E93D5D-01CD-41DE-AB96-330B60B6FA20}" type="presParOf" srcId="{93AE5C11-1A04-4643-A734-ED7DEDD19C81}" destId="{DFE6A2DF-A361-4BD1-8A2D-F2A83CCECCCD}" srcOrd="0" destOrd="0" presId="urn:microsoft.com/office/officeart/2005/8/layout/hierarchy2"/>
    <dgm:cxn modelId="{725D05F7-7CA9-4CE2-B47C-A00E53FE2DF4}" type="presParOf" srcId="{0024ABC2-EF76-45EE-8D2C-559670CAC665}" destId="{7452F6D7-8B55-466A-9908-4E8CC7BAD057}" srcOrd="1" destOrd="0" presId="urn:microsoft.com/office/officeart/2005/8/layout/hierarchy2"/>
    <dgm:cxn modelId="{B887B550-A256-4C2A-B83E-9467C40B0FAE}" type="presParOf" srcId="{7452F6D7-8B55-466A-9908-4E8CC7BAD057}" destId="{4BC3DE67-CBDB-409A-B5B9-08126943C0E0}" srcOrd="0" destOrd="0" presId="urn:microsoft.com/office/officeart/2005/8/layout/hierarchy2"/>
    <dgm:cxn modelId="{3E30D942-E6D6-4974-A84B-CDEB5EDD686F}" type="presParOf" srcId="{7452F6D7-8B55-466A-9908-4E8CC7BAD057}" destId="{73948F0D-0310-40A7-ABED-F22FFF2DC5AF}" srcOrd="1" destOrd="0" presId="urn:microsoft.com/office/officeart/2005/8/layout/hierarchy2"/>
    <dgm:cxn modelId="{130E030E-8816-48B2-AC35-D44203930708}" type="presParOf" srcId="{F4AF6A1B-4842-4D55-A85D-1A252A0408D6}" destId="{A6F0FD6E-DF60-4E99-BE08-6BC15D8395C3}" srcOrd="2" destOrd="0" presId="urn:microsoft.com/office/officeart/2005/8/layout/hierarchy2"/>
    <dgm:cxn modelId="{7914F960-0E51-4E79-84E2-F0CBE1340B21}" type="presParOf" srcId="{A6F0FD6E-DF60-4E99-BE08-6BC15D8395C3}" destId="{B22C6B21-E9A0-4C21-8B09-4CF3DB7BDC83}" srcOrd="0" destOrd="0" presId="urn:microsoft.com/office/officeart/2005/8/layout/hierarchy2"/>
    <dgm:cxn modelId="{FEF97343-C6B1-4F5D-9881-5082F3C29375}" type="presParOf" srcId="{F4AF6A1B-4842-4D55-A85D-1A252A0408D6}" destId="{005A3027-A0FB-413C-A87A-BCA6A72127B5}" srcOrd="3" destOrd="0" presId="urn:microsoft.com/office/officeart/2005/8/layout/hierarchy2"/>
    <dgm:cxn modelId="{41BDDB3F-2E01-40B6-91CA-F818E6C7B3CC}" type="presParOf" srcId="{005A3027-A0FB-413C-A87A-BCA6A72127B5}" destId="{AC3E5839-2C59-4333-B691-7351902FC1EE}" srcOrd="0" destOrd="0" presId="urn:microsoft.com/office/officeart/2005/8/layout/hierarchy2"/>
    <dgm:cxn modelId="{D52CE180-EC99-41AE-A053-15D635FF32B4}" type="presParOf" srcId="{005A3027-A0FB-413C-A87A-BCA6A72127B5}" destId="{3D5F77C9-9971-4904-B877-F5E2A8027B1D}" srcOrd="1" destOrd="0" presId="urn:microsoft.com/office/officeart/2005/8/layout/hierarchy2"/>
    <dgm:cxn modelId="{7D5C610F-8E5E-4FFC-B29D-8CFEE1A47CE8}" type="presParOf" srcId="{3D5F77C9-9971-4904-B877-F5E2A8027B1D}" destId="{36203E90-56A7-44AF-8DF2-F3DE0EDAA469}" srcOrd="0" destOrd="0" presId="urn:microsoft.com/office/officeart/2005/8/layout/hierarchy2"/>
    <dgm:cxn modelId="{CBCB5DF3-B5D0-4706-934D-D5976B6F633F}" type="presParOf" srcId="{36203E90-56A7-44AF-8DF2-F3DE0EDAA469}" destId="{B195CB30-970A-4D19-8877-91056976FF6D}" srcOrd="0" destOrd="0" presId="urn:microsoft.com/office/officeart/2005/8/layout/hierarchy2"/>
    <dgm:cxn modelId="{C3ABBBF9-D4D2-4E1C-B169-E8AB007C703F}" type="presParOf" srcId="{3D5F77C9-9971-4904-B877-F5E2A8027B1D}" destId="{52F6685E-A7DE-413B-A2F5-DD4148C6ED87}" srcOrd="1" destOrd="0" presId="urn:microsoft.com/office/officeart/2005/8/layout/hierarchy2"/>
    <dgm:cxn modelId="{A0E70A59-0EF6-4AA9-9C13-8C87FE7909F3}" type="presParOf" srcId="{52F6685E-A7DE-413B-A2F5-DD4148C6ED87}" destId="{86A52687-CDC1-4BDB-9BA7-89D802A8D803}" srcOrd="0" destOrd="0" presId="urn:microsoft.com/office/officeart/2005/8/layout/hierarchy2"/>
    <dgm:cxn modelId="{5EE2173E-9546-4D15-A75B-78AD01899D43}" type="presParOf" srcId="{52F6685E-A7DE-413B-A2F5-DD4148C6ED87}" destId="{8BB5DFCE-3E28-4004-B0FD-2BBF39752B70}" srcOrd="1" destOrd="0" presId="urn:microsoft.com/office/officeart/2005/8/layout/hierarchy2"/>
    <dgm:cxn modelId="{374D1735-46B6-4026-8706-214B4445C005}" type="presParOf" srcId="{F4AF6A1B-4842-4D55-A85D-1A252A0408D6}" destId="{948C6425-5819-4C30-A368-38D8A9A949D4}" srcOrd="4" destOrd="0" presId="urn:microsoft.com/office/officeart/2005/8/layout/hierarchy2"/>
    <dgm:cxn modelId="{48D08710-EB7F-49E5-B482-904AB7AF2A84}" type="presParOf" srcId="{948C6425-5819-4C30-A368-38D8A9A949D4}" destId="{5C9B8FCA-5965-4054-AE21-EC7FF63C0470}" srcOrd="0" destOrd="0" presId="urn:microsoft.com/office/officeart/2005/8/layout/hierarchy2"/>
    <dgm:cxn modelId="{A655F12A-7009-4C24-B183-F55DBA2FEDA9}" type="presParOf" srcId="{F4AF6A1B-4842-4D55-A85D-1A252A0408D6}" destId="{C312A520-2259-4E59-B738-ABA031858BD8}" srcOrd="5" destOrd="0" presId="urn:microsoft.com/office/officeart/2005/8/layout/hierarchy2"/>
    <dgm:cxn modelId="{B3A05738-8552-47AD-831D-36F7BE841A1B}" type="presParOf" srcId="{C312A520-2259-4E59-B738-ABA031858BD8}" destId="{83B2A35C-FDB7-49E5-8142-E5FEB1952305}" srcOrd="0" destOrd="0" presId="urn:microsoft.com/office/officeart/2005/8/layout/hierarchy2"/>
    <dgm:cxn modelId="{EE76D86E-BC26-42D1-9703-36965B6FFEE7}" type="presParOf" srcId="{C312A520-2259-4E59-B738-ABA031858BD8}" destId="{8208AE21-F6EA-4A7A-B319-4E74BB0474BB}" srcOrd="1" destOrd="0" presId="urn:microsoft.com/office/officeart/2005/8/layout/hierarchy2"/>
    <dgm:cxn modelId="{F34DCBFD-5749-4126-81FD-D8971A61FA8D}" type="presParOf" srcId="{8208AE21-F6EA-4A7A-B319-4E74BB0474BB}" destId="{D2F3BE7A-6095-4C0C-819F-2261EE1902EC}" srcOrd="0" destOrd="0" presId="urn:microsoft.com/office/officeart/2005/8/layout/hierarchy2"/>
    <dgm:cxn modelId="{33D45577-217F-4DF2-BCE7-2281F9D9BCB8}" type="presParOf" srcId="{D2F3BE7A-6095-4C0C-819F-2261EE1902EC}" destId="{628C0755-0E46-45E7-BFA0-C5AB8F587E59}" srcOrd="0" destOrd="0" presId="urn:microsoft.com/office/officeart/2005/8/layout/hierarchy2"/>
    <dgm:cxn modelId="{7D59C1E9-7ABC-493B-8503-E5E308D6F6D8}" type="presParOf" srcId="{8208AE21-F6EA-4A7A-B319-4E74BB0474BB}" destId="{7A51049E-1A9E-4DF9-BDB2-0E412B25970B}" srcOrd="1" destOrd="0" presId="urn:microsoft.com/office/officeart/2005/8/layout/hierarchy2"/>
    <dgm:cxn modelId="{EBF2079C-C54A-457D-8CB8-EA5E86094199}" type="presParOf" srcId="{7A51049E-1A9E-4DF9-BDB2-0E412B25970B}" destId="{9C3418A9-D0D4-4435-B9F4-A7A911219809}" srcOrd="0" destOrd="0" presId="urn:microsoft.com/office/officeart/2005/8/layout/hierarchy2"/>
    <dgm:cxn modelId="{46C37E61-D85C-4C0E-BB6E-6E43B6E5DCD3}" type="presParOf" srcId="{7A51049E-1A9E-4DF9-BDB2-0E412B25970B}" destId="{10C03902-7D16-4D74-B5F7-B564D36E59A1}" srcOrd="1" destOrd="0" presId="urn:microsoft.com/office/officeart/2005/8/layout/hierarchy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ED634AB6-7417-4055-B9D7-906EE0B48271}" type="doc">
      <dgm:prSet loTypeId="urn:microsoft.com/office/officeart/2005/8/layout/hierarchy2" loCatId="hierarchy" qsTypeId="urn:microsoft.com/office/officeart/2005/8/quickstyle/simple1" qsCatId="simple" csTypeId="urn:microsoft.com/office/officeart/2005/8/colors/accent1_1" csCatId="accent1" phldr="1"/>
      <dgm:spPr/>
      <dgm:t>
        <a:bodyPr/>
        <a:lstStyle/>
        <a:p>
          <a:endParaRPr lang="en-US"/>
        </a:p>
      </dgm:t>
    </dgm:pt>
    <dgm:pt modelId="{1A3A49DC-D240-4E22-9385-4535B9E6388F}">
      <dgm:prSet phldrT="[Văn bản]" custT="1"/>
      <dgm:spPr/>
      <dgm:t>
        <a:bodyPr/>
        <a:lstStyle/>
        <a:p>
          <a:r>
            <a:rPr lang="en-US" sz="1300" dirty="0">
              <a:latin typeface="Times New Roman" panose="02020603050405020304" pitchFamily="18" charset="0"/>
              <a:cs typeface="Times New Roman" panose="02020603050405020304" pitchFamily="18" charset="0"/>
            </a:rPr>
            <a:t>Sinh thái học phục hồi và bảo tồn</a:t>
          </a:r>
        </a:p>
      </dgm:t>
    </dgm:pt>
    <dgm:pt modelId="{A7836B79-D0E4-4A26-8B37-49262709C2EB}" type="parTrans" cxnId="{C965D137-7F6A-4D4E-8A30-F005BA7D4C54}">
      <dgm:prSet/>
      <dgm:spPr/>
      <dgm:t>
        <a:bodyPr/>
        <a:lstStyle/>
        <a:p>
          <a:endParaRPr lang="en-US" sz="1300">
            <a:latin typeface="Times New Roman" panose="02020603050405020304" pitchFamily="18" charset="0"/>
            <a:cs typeface="Times New Roman" panose="02020603050405020304" pitchFamily="18" charset="0"/>
          </a:endParaRPr>
        </a:p>
      </dgm:t>
    </dgm:pt>
    <dgm:pt modelId="{FE5C452C-6B26-4604-8D46-5999DDA39DAB}" type="sibTrans" cxnId="{C965D137-7F6A-4D4E-8A30-F005BA7D4C54}">
      <dgm:prSet/>
      <dgm:spPr/>
      <dgm:t>
        <a:bodyPr/>
        <a:lstStyle/>
        <a:p>
          <a:endParaRPr lang="en-US" sz="1300">
            <a:latin typeface="Times New Roman" panose="02020603050405020304" pitchFamily="18" charset="0"/>
            <a:cs typeface="Times New Roman" panose="02020603050405020304" pitchFamily="18" charset="0"/>
          </a:endParaRPr>
        </a:p>
      </dgm:t>
    </dgm:pt>
    <dgm:pt modelId="{518C8747-86B4-459C-9371-CAAC75CB0C60}">
      <dgm:prSet phldrT="[Văn bản]" custT="1"/>
      <dgm:spPr/>
      <dgm:t>
        <a:bodyPr/>
        <a:lstStyle/>
        <a:p>
          <a:r>
            <a:rPr lang="en-US" sz="1300">
              <a:latin typeface="Times New Roman" panose="02020603050405020304" pitchFamily="18" charset="0"/>
              <a:cs typeface="Times New Roman" panose="02020603050405020304" pitchFamily="18" charset="0"/>
            </a:rPr>
            <a:t>Sinh thái học phục hồi</a:t>
          </a:r>
        </a:p>
      </dgm:t>
    </dgm:pt>
    <dgm:pt modelId="{E9CE3146-4E9F-4F34-BCC8-E8BA9D372D3E}" type="parTrans" cxnId="{2C273483-A319-4D79-B86A-1B51847CDCBA}">
      <dgm:prSet custT="1"/>
      <dgm:spPr/>
      <dgm:t>
        <a:bodyPr/>
        <a:lstStyle/>
        <a:p>
          <a:endParaRPr lang="en-US" sz="1300">
            <a:latin typeface="Times New Roman" panose="02020603050405020304" pitchFamily="18" charset="0"/>
            <a:cs typeface="Times New Roman" panose="02020603050405020304" pitchFamily="18" charset="0"/>
          </a:endParaRPr>
        </a:p>
      </dgm:t>
    </dgm:pt>
    <dgm:pt modelId="{C9B7DD7B-A778-4040-BEF6-2A0FD7D7180E}" type="sibTrans" cxnId="{2C273483-A319-4D79-B86A-1B51847CDCBA}">
      <dgm:prSet/>
      <dgm:spPr/>
      <dgm:t>
        <a:bodyPr/>
        <a:lstStyle/>
        <a:p>
          <a:endParaRPr lang="en-US" sz="1300">
            <a:latin typeface="Times New Roman" panose="02020603050405020304" pitchFamily="18" charset="0"/>
            <a:cs typeface="Times New Roman" panose="02020603050405020304" pitchFamily="18" charset="0"/>
          </a:endParaRPr>
        </a:p>
      </dgm:t>
    </dgm:pt>
    <dgm:pt modelId="{17CB2D22-BAF6-4532-B73A-8A88879F232D}">
      <dgm:prSet phldrT="[Văn bản]" custT="1"/>
      <dgm:spPr/>
      <dgm:t>
        <a:bodyPr/>
        <a:lstStyle/>
        <a:p>
          <a:r>
            <a:rPr lang="en-US" sz="1300">
              <a:latin typeface="Times New Roman" panose="02020603050405020304" pitchFamily="18" charset="0"/>
              <a:cs typeface="Times New Roman" panose="02020603050405020304" pitchFamily="18" charset="0"/>
            </a:rPr>
            <a:t>Đưa các hệ sinh thái bị suy thoái về trạng thái gần nhất với tự nhiên.</a:t>
          </a:r>
        </a:p>
      </dgm:t>
    </dgm:pt>
    <dgm:pt modelId="{98C8FBA7-D8CC-44D7-A1EE-6B2073C27452}" type="parTrans" cxnId="{82E0E148-F42A-4108-A420-E2083FD2B303}">
      <dgm:prSet custT="1"/>
      <dgm:spPr/>
      <dgm:t>
        <a:bodyPr/>
        <a:lstStyle/>
        <a:p>
          <a:endParaRPr lang="en-US" sz="1300">
            <a:latin typeface="Times New Roman" panose="02020603050405020304" pitchFamily="18" charset="0"/>
            <a:cs typeface="Times New Roman" panose="02020603050405020304" pitchFamily="18" charset="0"/>
          </a:endParaRPr>
        </a:p>
      </dgm:t>
    </dgm:pt>
    <dgm:pt modelId="{E70686DF-7AAD-47B0-B50B-9B9F59D55BB4}" type="sibTrans" cxnId="{82E0E148-F42A-4108-A420-E2083FD2B303}">
      <dgm:prSet/>
      <dgm:spPr/>
      <dgm:t>
        <a:bodyPr/>
        <a:lstStyle/>
        <a:p>
          <a:endParaRPr lang="en-US" sz="1300">
            <a:latin typeface="Times New Roman" panose="02020603050405020304" pitchFamily="18" charset="0"/>
            <a:cs typeface="Times New Roman" panose="02020603050405020304" pitchFamily="18" charset="0"/>
          </a:endParaRPr>
        </a:p>
      </dgm:t>
    </dgm:pt>
    <dgm:pt modelId="{51CB766B-2F49-45F8-B86C-040A6791962D}">
      <dgm:prSet phldrT="[Văn bản]" custT="1"/>
      <dgm:spPr/>
      <dgm:t>
        <a:bodyPr/>
        <a:lstStyle/>
        <a:p>
          <a:r>
            <a:rPr lang="en-US" sz="1300">
              <a:latin typeface="Times New Roman" panose="02020603050405020304" pitchFamily="18" charset="0"/>
              <a:cs typeface="Times New Roman" panose="02020603050405020304" pitchFamily="18" charset="0"/>
            </a:rPr>
            <a:t>Sinh thái học bảo tồn</a:t>
          </a:r>
        </a:p>
      </dgm:t>
    </dgm:pt>
    <dgm:pt modelId="{AA080FCD-B9CD-47F9-947A-DFFDEF49EE47}" type="sibTrans" cxnId="{91A067D2-11F2-4D99-921B-6B6FF005D5A8}">
      <dgm:prSet/>
      <dgm:spPr/>
      <dgm:t>
        <a:bodyPr/>
        <a:lstStyle/>
        <a:p>
          <a:endParaRPr lang="en-US" sz="1300">
            <a:latin typeface="Times New Roman" panose="02020603050405020304" pitchFamily="18" charset="0"/>
            <a:cs typeface="Times New Roman" panose="02020603050405020304" pitchFamily="18" charset="0"/>
          </a:endParaRPr>
        </a:p>
      </dgm:t>
    </dgm:pt>
    <dgm:pt modelId="{637652AA-9166-4811-85A3-900E63EA500D}" type="parTrans" cxnId="{91A067D2-11F2-4D99-921B-6B6FF005D5A8}">
      <dgm:prSet custT="1"/>
      <dgm:spPr/>
      <dgm:t>
        <a:bodyPr/>
        <a:lstStyle/>
        <a:p>
          <a:endParaRPr lang="en-US" sz="1300">
            <a:latin typeface="Times New Roman" panose="02020603050405020304" pitchFamily="18" charset="0"/>
            <a:cs typeface="Times New Roman" panose="02020603050405020304" pitchFamily="18" charset="0"/>
          </a:endParaRPr>
        </a:p>
      </dgm:t>
    </dgm:pt>
    <dgm:pt modelId="{BE570B77-A4EF-400F-A3B6-521EE6CF87EA}">
      <dgm:prSet phldrT="[Văn bản]" custT="1"/>
      <dgm:spPr/>
      <dgm:t>
        <a:bodyPr/>
        <a:lstStyle/>
        <a:p>
          <a:r>
            <a:rPr lang="en-US" sz="1300">
              <a:latin typeface="Times New Roman" panose="02020603050405020304" pitchFamily="18" charset="0"/>
              <a:cs typeface="Times New Roman" panose="02020603050405020304" pitchFamily="18" charset="0"/>
            </a:rPr>
            <a:t>Duy trì, bảo vệ đa dạng sinh học.</a:t>
          </a:r>
        </a:p>
      </dgm:t>
    </dgm:pt>
    <dgm:pt modelId="{F0140FC0-D4BD-4F47-9EDD-2D939A762DAD}" type="parTrans" cxnId="{6FAF8CFF-9715-4387-9F38-C45780ADEDD4}">
      <dgm:prSet custT="1"/>
      <dgm:spPr/>
      <dgm:t>
        <a:bodyPr/>
        <a:lstStyle/>
        <a:p>
          <a:endParaRPr lang="en-US" sz="1300">
            <a:latin typeface="Times New Roman" panose="02020603050405020304" pitchFamily="18" charset="0"/>
            <a:cs typeface="Times New Roman" panose="02020603050405020304" pitchFamily="18" charset="0"/>
          </a:endParaRPr>
        </a:p>
      </dgm:t>
    </dgm:pt>
    <dgm:pt modelId="{1861D601-89F5-431C-A239-6221A84AF0C3}" type="sibTrans" cxnId="{6FAF8CFF-9715-4387-9F38-C45780ADEDD4}">
      <dgm:prSet/>
      <dgm:spPr/>
      <dgm:t>
        <a:bodyPr/>
        <a:lstStyle/>
        <a:p>
          <a:endParaRPr lang="en-US" sz="1300">
            <a:latin typeface="Times New Roman" panose="02020603050405020304" pitchFamily="18" charset="0"/>
            <a:cs typeface="Times New Roman" panose="02020603050405020304" pitchFamily="18" charset="0"/>
          </a:endParaRPr>
        </a:p>
      </dgm:t>
    </dgm:pt>
    <dgm:pt modelId="{6A7D02AC-1112-4BBD-AE05-171A50D79CCE}">
      <dgm:prSet phldrT="[Văn bản]" custT="1"/>
      <dgm:spPr/>
      <dgm:t>
        <a:bodyPr/>
        <a:lstStyle/>
        <a:p>
          <a:r>
            <a:rPr lang="en-US" sz="1300">
              <a:latin typeface="Times New Roman" panose="02020603050405020304" pitchFamily="18" charset="0"/>
              <a:cs typeface="Times New Roman" panose="02020603050405020304" pitchFamily="18" charset="0"/>
            </a:rPr>
            <a:t>Phương pháp</a:t>
          </a:r>
        </a:p>
      </dgm:t>
    </dgm:pt>
    <dgm:pt modelId="{1EFD6BE1-54BC-4CE0-8B5E-5BBFCE35114F}" type="parTrans" cxnId="{D39E94E2-D2C2-4644-A08E-83AFD2B9A907}">
      <dgm:prSet custT="1"/>
      <dgm:spPr/>
      <dgm:t>
        <a:bodyPr/>
        <a:lstStyle/>
        <a:p>
          <a:endParaRPr lang="en-US" sz="1300">
            <a:latin typeface="Times New Roman" panose="02020603050405020304" pitchFamily="18" charset="0"/>
            <a:cs typeface="Times New Roman" panose="02020603050405020304" pitchFamily="18" charset="0"/>
          </a:endParaRPr>
        </a:p>
      </dgm:t>
    </dgm:pt>
    <dgm:pt modelId="{7ED27F55-D1FE-49DB-8348-D30A6C4A9E46}" type="sibTrans" cxnId="{D39E94E2-D2C2-4644-A08E-83AFD2B9A907}">
      <dgm:prSet/>
      <dgm:spPr/>
      <dgm:t>
        <a:bodyPr/>
        <a:lstStyle/>
        <a:p>
          <a:endParaRPr lang="en-US" sz="1300">
            <a:latin typeface="Times New Roman" panose="02020603050405020304" pitchFamily="18" charset="0"/>
            <a:cs typeface="Times New Roman" panose="02020603050405020304" pitchFamily="18" charset="0"/>
          </a:endParaRPr>
        </a:p>
      </dgm:t>
    </dgm:pt>
    <dgm:pt modelId="{58CCFD96-F4B0-4CE9-9DBF-8F2C407AA760}">
      <dgm:prSet phldrT="[Văn bản]" custT="1"/>
      <dgm:spPr/>
      <dgm:t>
        <a:bodyPr/>
        <a:lstStyle/>
        <a:p>
          <a:r>
            <a:rPr lang="en-US" sz="1300">
              <a:latin typeface="Times New Roman" panose="02020603050405020304" pitchFamily="18" charset="0"/>
              <a:cs typeface="Times New Roman" panose="02020603050405020304" pitchFamily="18" charset="0"/>
            </a:rPr>
            <a:t>Phục hồi đa dạng sinh học, cải tạo môi trường, tuyên truyền giáo dục</a:t>
          </a:r>
        </a:p>
      </dgm:t>
    </dgm:pt>
    <dgm:pt modelId="{49C54895-A368-4DCE-A751-277C549A8F39}" type="parTrans" cxnId="{6FBBD495-6939-4D12-B782-91889EDC9944}">
      <dgm:prSet custT="1"/>
      <dgm:spPr/>
      <dgm:t>
        <a:bodyPr/>
        <a:lstStyle/>
        <a:p>
          <a:endParaRPr lang="en-US" sz="1300">
            <a:latin typeface="Times New Roman" panose="02020603050405020304" pitchFamily="18" charset="0"/>
            <a:cs typeface="Times New Roman" panose="02020603050405020304" pitchFamily="18" charset="0"/>
          </a:endParaRPr>
        </a:p>
      </dgm:t>
    </dgm:pt>
    <dgm:pt modelId="{214BED74-AEE4-44E0-888C-DDBBE8360A48}" type="sibTrans" cxnId="{6FBBD495-6939-4D12-B782-91889EDC9944}">
      <dgm:prSet/>
      <dgm:spPr/>
      <dgm:t>
        <a:bodyPr/>
        <a:lstStyle/>
        <a:p>
          <a:endParaRPr lang="en-US" sz="1300">
            <a:latin typeface="Times New Roman" panose="02020603050405020304" pitchFamily="18" charset="0"/>
            <a:cs typeface="Times New Roman" panose="02020603050405020304" pitchFamily="18" charset="0"/>
          </a:endParaRPr>
        </a:p>
      </dgm:t>
    </dgm:pt>
    <dgm:pt modelId="{C4653996-1013-4BB1-8B31-0FC6E0B4E3FD}" type="pres">
      <dgm:prSet presAssocID="{ED634AB6-7417-4055-B9D7-906EE0B48271}" presName="diagram" presStyleCnt="0">
        <dgm:presLayoutVars>
          <dgm:chPref val="1"/>
          <dgm:dir/>
          <dgm:animOne val="branch"/>
          <dgm:animLvl val="lvl"/>
          <dgm:resizeHandles val="exact"/>
        </dgm:presLayoutVars>
      </dgm:prSet>
      <dgm:spPr/>
      <dgm:t>
        <a:bodyPr/>
        <a:lstStyle/>
        <a:p>
          <a:endParaRPr lang="en-US"/>
        </a:p>
      </dgm:t>
    </dgm:pt>
    <dgm:pt modelId="{35C7FBEF-11F3-4AE8-AE1D-2E6CC4354629}" type="pres">
      <dgm:prSet presAssocID="{1A3A49DC-D240-4E22-9385-4535B9E6388F}" presName="root1" presStyleCnt="0"/>
      <dgm:spPr/>
    </dgm:pt>
    <dgm:pt modelId="{30C4885B-0311-4DCE-B712-EF963B88055A}" type="pres">
      <dgm:prSet presAssocID="{1A3A49DC-D240-4E22-9385-4535B9E6388F}" presName="LevelOneTextNode" presStyleLbl="node0" presStyleIdx="0" presStyleCnt="1">
        <dgm:presLayoutVars>
          <dgm:chPref val="3"/>
        </dgm:presLayoutVars>
      </dgm:prSet>
      <dgm:spPr/>
      <dgm:t>
        <a:bodyPr/>
        <a:lstStyle/>
        <a:p>
          <a:endParaRPr lang="en-US"/>
        </a:p>
      </dgm:t>
    </dgm:pt>
    <dgm:pt modelId="{F4AF6A1B-4842-4D55-A85D-1A252A0408D6}" type="pres">
      <dgm:prSet presAssocID="{1A3A49DC-D240-4E22-9385-4535B9E6388F}" presName="level2hierChild" presStyleCnt="0"/>
      <dgm:spPr/>
    </dgm:pt>
    <dgm:pt modelId="{DD6EA6AE-4E38-44B3-A7CF-A314BA7BB701}" type="pres">
      <dgm:prSet presAssocID="{E9CE3146-4E9F-4F34-BCC8-E8BA9D372D3E}" presName="conn2-1" presStyleLbl="parChTrans1D2" presStyleIdx="0" presStyleCnt="3"/>
      <dgm:spPr/>
      <dgm:t>
        <a:bodyPr/>
        <a:lstStyle/>
        <a:p>
          <a:endParaRPr lang="en-US"/>
        </a:p>
      </dgm:t>
    </dgm:pt>
    <dgm:pt modelId="{03944940-AAE3-4CB0-BA01-3E7C67E36831}" type="pres">
      <dgm:prSet presAssocID="{E9CE3146-4E9F-4F34-BCC8-E8BA9D372D3E}" presName="connTx" presStyleLbl="parChTrans1D2" presStyleIdx="0" presStyleCnt="3"/>
      <dgm:spPr/>
      <dgm:t>
        <a:bodyPr/>
        <a:lstStyle/>
        <a:p>
          <a:endParaRPr lang="en-US"/>
        </a:p>
      </dgm:t>
    </dgm:pt>
    <dgm:pt modelId="{26551AE2-22E7-4B0D-A31E-58034BA5C1AB}" type="pres">
      <dgm:prSet presAssocID="{518C8747-86B4-459C-9371-CAAC75CB0C60}" presName="root2" presStyleCnt="0"/>
      <dgm:spPr/>
    </dgm:pt>
    <dgm:pt modelId="{AF7048B4-1C86-474D-9493-6A71CC1EE26E}" type="pres">
      <dgm:prSet presAssocID="{518C8747-86B4-459C-9371-CAAC75CB0C60}" presName="LevelTwoTextNode" presStyleLbl="node2" presStyleIdx="0" presStyleCnt="3" custLinFactNeighborX="-1721" custLinFactNeighborY="3680">
        <dgm:presLayoutVars>
          <dgm:chPref val="3"/>
        </dgm:presLayoutVars>
      </dgm:prSet>
      <dgm:spPr/>
      <dgm:t>
        <a:bodyPr/>
        <a:lstStyle/>
        <a:p>
          <a:endParaRPr lang="en-US"/>
        </a:p>
      </dgm:t>
    </dgm:pt>
    <dgm:pt modelId="{0024ABC2-EF76-45EE-8D2C-559670CAC665}" type="pres">
      <dgm:prSet presAssocID="{518C8747-86B4-459C-9371-CAAC75CB0C60}" presName="level3hierChild" presStyleCnt="0"/>
      <dgm:spPr/>
    </dgm:pt>
    <dgm:pt modelId="{93AE5C11-1A04-4643-A734-ED7DEDD19C81}" type="pres">
      <dgm:prSet presAssocID="{98C8FBA7-D8CC-44D7-A1EE-6B2073C27452}" presName="conn2-1" presStyleLbl="parChTrans1D3" presStyleIdx="0" presStyleCnt="3"/>
      <dgm:spPr/>
      <dgm:t>
        <a:bodyPr/>
        <a:lstStyle/>
        <a:p>
          <a:endParaRPr lang="en-US"/>
        </a:p>
      </dgm:t>
    </dgm:pt>
    <dgm:pt modelId="{DFE6A2DF-A361-4BD1-8A2D-F2A83CCECCCD}" type="pres">
      <dgm:prSet presAssocID="{98C8FBA7-D8CC-44D7-A1EE-6B2073C27452}" presName="connTx" presStyleLbl="parChTrans1D3" presStyleIdx="0" presStyleCnt="3"/>
      <dgm:spPr/>
      <dgm:t>
        <a:bodyPr/>
        <a:lstStyle/>
        <a:p>
          <a:endParaRPr lang="en-US"/>
        </a:p>
      </dgm:t>
    </dgm:pt>
    <dgm:pt modelId="{7452F6D7-8B55-466A-9908-4E8CC7BAD057}" type="pres">
      <dgm:prSet presAssocID="{17CB2D22-BAF6-4532-B73A-8A88879F232D}" presName="root2" presStyleCnt="0"/>
      <dgm:spPr/>
    </dgm:pt>
    <dgm:pt modelId="{4BC3DE67-CBDB-409A-B5B9-08126943C0E0}" type="pres">
      <dgm:prSet presAssocID="{17CB2D22-BAF6-4532-B73A-8A88879F232D}" presName="LevelTwoTextNode" presStyleLbl="node3" presStyleIdx="0" presStyleCnt="3" custScaleX="185499">
        <dgm:presLayoutVars>
          <dgm:chPref val="3"/>
        </dgm:presLayoutVars>
      </dgm:prSet>
      <dgm:spPr/>
      <dgm:t>
        <a:bodyPr/>
        <a:lstStyle/>
        <a:p>
          <a:endParaRPr lang="en-US"/>
        </a:p>
      </dgm:t>
    </dgm:pt>
    <dgm:pt modelId="{73948F0D-0310-40A7-ABED-F22FFF2DC5AF}" type="pres">
      <dgm:prSet presAssocID="{17CB2D22-BAF6-4532-B73A-8A88879F232D}" presName="level3hierChild" presStyleCnt="0"/>
      <dgm:spPr/>
    </dgm:pt>
    <dgm:pt modelId="{A6F0FD6E-DF60-4E99-BE08-6BC15D8395C3}" type="pres">
      <dgm:prSet presAssocID="{637652AA-9166-4811-85A3-900E63EA500D}" presName="conn2-1" presStyleLbl="parChTrans1D2" presStyleIdx="1" presStyleCnt="3"/>
      <dgm:spPr/>
      <dgm:t>
        <a:bodyPr/>
        <a:lstStyle/>
        <a:p>
          <a:endParaRPr lang="en-US"/>
        </a:p>
      </dgm:t>
    </dgm:pt>
    <dgm:pt modelId="{B22C6B21-E9A0-4C21-8B09-4CF3DB7BDC83}" type="pres">
      <dgm:prSet presAssocID="{637652AA-9166-4811-85A3-900E63EA500D}" presName="connTx" presStyleLbl="parChTrans1D2" presStyleIdx="1" presStyleCnt="3"/>
      <dgm:spPr/>
      <dgm:t>
        <a:bodyPr/>
        <a:lstStyle/>
        <a:p>
          <a:endParaRPr lang="en-US"/>
        </a:p>
      </dgm:t>
    </dgm:pt>
    <dgm:pt modelId="{005A3027-A0FB-413C-A87A-BCA6A72127B5}" type="pres">
      <dgm:prSet presAssocID="{51CB766B-2F49-45F8-B86C-040A6791962D}" presName="root2" presStyleCnt="0"/>
      <dgm:spPr/>
    </dgm:pt>
    <dgm:pt modelId="{AC3E5839-2C59-4333-B691-7351902FC1EE}" type="pres">
      <dgm:prSet presAssocID="{51CB766B-2F49-45F8-B86C-040A6791962D}" presName="LevelTwoTextNode" presStyleLbl="node2" presStyleIdx="1" presStyleCnt="3">
        <dgm:presLayoutVars>
          <dgm:chPref val="3"/>
        </dgm:presLayoutVars>
      </dgm:prSet>
      <dgm:spPr/>
      <dgm:t>
        <a:bodyPr/>
        <a:lstStyle/>
        <a:p>
          <a:endParaRPr lang="en-US"/>
        </a:p>
      </dgm:t>
    </dgm:pt>
    <dgm:pt modelId="{3D5F77C9-9971-4904-B877-F5E2A8027B1D}" type="pres">
      <dgm:prSet presAssocID="{51CB766B-2F49-45F8-B86C-040A6791962D}" presName="level3hierChild" presStyleCnt="0"/>
      <dgm:spPr/>
    </dgm:pt>
    <dgm:pt modelId="{36203E90-56A7-44AF-8DF2-F3DE0EDAA469}" type="pres">
      <dgm:prSet presAssocID="{F0140FC0-D4BD-4F47-9EDD-2D939A762DAD}" presName="conn2-1" presStyleLbl="parChTrans1D3" presStyleIdx="1" presStyleCnt="3"/>
      <dgm:spPr/>
      <dgm:t>
        <a:bodyPr/>
        <a:lstStyle/>
        <a:p>
          <a:endParaRPr lang="en-US"/>
        </a:p>
      </dgm:t>
    </dgm:pt>
    <dgm:pt modelId="{B195CB30-970A-4D19-8877-91056976FF6D}" type="pres">
      <dgm:prSet presAssocID="{F0140FC0-D4BD-4F47-9EDD-2D939A762DAD}" presName="connTx" presStyleLbl="parChTrans1D3" presStyleIdx="1" presStyleCnt="3"/>
      <dgm:spPr/>
      <dgm:t>
        <a:bodyPr/>
        <a:lstStyle/>
        <a:p>
          <a:endParaRPr lang="en-US"/>
        </a:p>
      </dgm:t>
    </dgm:pt>
    <dgm:pt modelId="{52F6685E-A7DE-413B-A2F5-DD4148C6ED87}" type="pres">
      <dgm:prSet presAssocID="{BE570B77-A4EF-400F-A3B6-521EE6CF87EA}" presName="root2" presStyleCnt="0"/>
      <dgm:spPr/>
    </dgm:pt>
    <dgm:pt modelId="{86A52687-CDC1-4BDB-9BA7-89D802A8D803}" type="pres">
      <dgm:prSet presAssocID="{BE570B77-A4EF-400F-A3B6-521EE6CF87EA}" presName="LevelTwoTextNode" presStyleLbl="node3" presStyleIdx="1" presStyleCnt="3" custScaleX="185499">
        <dgm:presLayoutVars>
          <dgm:chPref val="3"/>
        </dgm:presLayoutVars>
      </dgm:prSet>
      <dgm:spPr/>
      <dgm:t>
        <a:bodyPr/>
        <a:lstStyle/>
        <a:p>
          <a:endParaRPr lang="en-US"/>
        </a:p>
      </dgm:t>
    </dgm:pt>
    <dgm:pt modelId="{8BB5DFCE-3E28-4004-B0FD-2BBF39752B70}" type="pres">
      <dgm:prSet presAssocID="{BE570B77-A4EF-400F-A3B6-521EE6CF87EA}" presName="level3hierChild" presStyleCnt="0"/>
      <dgm:spPr/>
    </dgm:pt>
    <dgm:pt modelId="{948C6425-5819-4C30-A368-38D8A9A949D4}" type="pres">
      <dgm:prSet presAssocID="{1EFD6BE1-54BC-4CE0-8B5E-5BBFCE35114F}" presName="conn2-1" presStyleLbl="parChTrans1D2" presStyleIdx="2" presStyleCnt="3"/>
      <dgm:spPr/>
      <dgm:t>
        <a:bodyPr/>
        <a:lstStyle/>
        <a:p>
          <a:endParaRPr lang="en-US"/>
        </a:p>
      </dgm:t>
    </dgm:pt>
    <dgm:pt modelId="{5C9B8FCA-5965-4054-AE21-EC7FF63C0470}" type="pres">
      <dgm:prSet presAssocID="{1EFD6BE1-54BC-4CE0-8B5E-5BBFCE35114F}" presName="connTx" presStyleLbl="parChTrans1D2" presStyleIdx="2" presStyleCnt="3"/>
      <dgm:spPr/>
      <dgm:t>
        <a:bodyPr/>
        <a:lstStyle/>
        <a:p>
          <a:endParaRPr lang="en-US"/>
        </a:p>
      </dgm:t>
    </dgm:pt>
    <dgm:pt modelId="{C312A520-2259-4E59-B738-ABA031858BD8}" type="pres">
      <dgm:prSet presAssocID="{6A7D02AC-1112-4BBD-AE05-171A50D79CCE}" presName="root2" presStyleCnt="0"/>
      <dgm:spPr/>
    </dgm:pt>
    <dgm:pt modelId="{83B2A35C-FDB7-49E5-8142-E5FEB1952305}" type="pres">
      <dgm:prSet presAssocID="{6A7D02AC-1112-4BBD-AE05-171A50D79CCE}" presName="LevelTwoTextNode" presStyleLbl="node2" presStyleIdx="2" presStyleCnt="3">
        <dgm:presLayoutVars>
          <dgm:chPref val="3"/>
        </dgm:presLayoutVars>
      </dgm:prSet>
      <dgm:spPr/>
      <dgm:t>
        <a:bodyPr/>
        <a:lstStyle/>
        <a:p>
          <a:endParaRPr lang="en-US"/>
        </a:p>
      </dgm:t>
    </dgm:pt>
    <dgm:pt modelId="{8208AE21-F6EA-4A7A-B319-4E74BB0474BB}" type="pres">
      <dgm:prSet presAssocID="{6A7D02AC-1112-4BBD-AE05-171A50D79CCE}" presName="level3hierChild" presStyleCnt="0"/>
      <dgm:spPr/>
    </dgm:pt>
    <dgm:pt modelId="{D2F3BE7A-6095-4C0C-819F-2261EE1902EC}" type="pres">
      <dgm:prSet presAssocID="{49C54895-A368-4DCE-A751-277C549A8F39}" presName="conn2-1" presStyleLbl="parChTrans1D3" presStyleIdx="2" presStyleCnt="3"/>
      <dgm:spPr/>
      <dgm:t>
        <a:bodyPr/>
        <a:lstStyle/>
        <a:p>
          <a:endParaRPr lang="en-US"/>
        </a:p>
      </dgm:t>
    </dgm:pt>
    <dgm:pt modelId="{628C0755-0E46-45E7-BFA0-C5AB8F587E59}" type="pres">
      <dgm:prSet presAssocID="{49C54895-A368-4DCE-A751-277C549A8F39}" presName="connTx" presStyleLbl="parChTrans1D3" presStyleIdx="2" presStyleCnt="3"/>
      <dgm:spPr/>
      <dgm:t>
        <a:bodyPr/>
        <a:lstStyle/>
        <a:p>
          <a:endParaRPr lang="en-US"/>
        </a:p>
      </dgm:t>
    </dgm:pt>
    <dgm:pt modelId="{7A51049E-1A9E-4DF9-BDB2-0E412B25970B}" type="pres">
      <dgm:prSet presAssocID="{58CCFD96-F4B0-4CE9-9DBF-8F2C407AA760}" presName="root2" presStyleCnt="0"/>
      <dgm:spPr/>
    </dgm:pt>
    <dgm:pt modelId="{9C3418A9-D0D4-4435-B9F4-A7A911219809}" type="pres">
      <dgm:prSet presAssocID="{58CCFD96-F4B0-4CE9-9DBF-8F2C407AA760}" presName="LevelTwoTextNode" presStyleLbl="node3" presStyleIdx="2" presStyleCnt="3" custScaleX="185499">
        <dgm:presLayoutVars>
          <dgm:chPref val="3"/>
        </dgm:presLayoutVars>
      </dgm:prSet>
      <dgm:spPr/>
      <dgm:t>
        <a:bodyPr/>
        <a:lstStyle/>
        <a:p>
          <a:endParaRPr lang="en-US"/>
        </a:p>
      </dgm:t>
    </dgm:pt>
    <dgm:pt modelId="{10C03902-7D16-4D74-B5F7-B564D36E59A1}" type="pres">
      <dgm:prSet presAssocID="{58CCFD96-F4B0-4CE9-9DBF-8F2C407AA760}" presName="level3hierChild" presStyleCnt="0"/>
      <dgm:spPr/>
    </dgm:pt>
  </dgm:ptLst>
  <dgm:cxnLst>
    <dgm:cxn modelId="{325DC1A8-7D69-4927-9B0D-86241E0280BD}" type="presOf" srcId="{E9CE3146-4E9F-4F34-BCC8-E8BA9D372D3E}" destId="{03944940-AAE3-4CB0-BA01-3E7C67E36831}" srcOrd="1" destOrd="0" presId="urn:microsoft.com/office/officeart/2005/8/layout/hierarchy2"/>
    <dgm:cxn modelId="{6FBBD495-6939-4D12-B782-91889EDC9944}" srcId="{6A7D02AC-1112-4BBD-AE05-171A50D79CCE}" destId="{58CCFD96-F4B0-4CE9-9DBF-8F2C407AA760}" srcOrd="0" destOrd="0" parTransId="{49C54895-A368-4DCE-A751-277C549A8F39}" sibTransId="{214BED74-AEE4-44E0-888C-DDBBE8360A48}"/>
    <dgm:cxn modelId="{768CF9D7-EDDF-41B4-BC64-04647D053FD6}" type="presOf" srcId="{518C8747-86B4-459C-9371-CAAC75CB0C60}" destId="{AF7048B4-1C86-474D-9493-6A71CC1EE26E}" srcOrd="0" destOrd="0" presId="urn:microsoft.com/office/officeart/2005/8/layout/hierarchy2"/>
    <dgm:cxn modelId="{6E61AAE7-A611-463A-B08C-B8D832EAB3EF}" type="presOf" srcId="{51CB766B-2F49-45F8-B86C-040A6791962D}" destId="{AC3E5839-2C59-4333-B691-7351902FC1EE}" srcOrd="0" destOrd="0" presId="urn:microsoft.com/office/officeart/2005/8/layout/hierarchy2"/>
    <dgm:cxn modelId="{51A55E95-5979-4650-85D3-55D98BA12FF0}" type="presOf" srcId="{17CB2D22-BAF6-4532-B73A-8A88879F232D}" destId="{4BC3DE67-CBDB-409A-B5B9-08126943C0E0}" srcOrd="0" destOrd="0" presId="urn:microsoft.com/office/officeart/2005/8/layout/hierarchy2"/>
    <dgm:cxn modelId="{279A893C-91B6-4F95-AFF5-7EBAE769F5DC}" type="presOf" srcId="{637652AA-9166-4811-85A3-900E63EA500D}" destId="{B22C6B21-E9A0-4C21-8B09-4CF3DB7BDC83}" srcOrd="1" destOrd="0" presId="urn:microsoft.com/office/officeart/2005/8/layout/hierarchy2"/>
    <dgm:cxn modelId="{9098B75E-4407-48A9-AC17-B6C0B71B2AC7}" type="presOf" srcId="{6A7D02AC-1112-4BBD-AE05-171A50D79CCE}" destId="{83B2A35C-FDB7-49E5-8142-E5FEB1952305}" srcOrd="0" destOrd="0" presId="urn:microsoft.com/office/officeart/2005/8/layout/hierarchy2"/>
    <dgm:cxn modelId="{45348B24-23A8-41E2-B8DE-AE5A15C2240B}" type="presOf" srcId="{BE570B77-A4EF-400F-A3B6-521EE6CF87EA}" destId="{86A52687-CDC1-4BDB-9BA7-89D802A8D803}" srcOrd="0" destOrd="0" presId="urn:microsoft.com/office/officeart/2005/8/layout/hierarchy2"/>
    <dgm:cxn modelId="{963EDD15-C954-4391-A558-66A4E0707A98}" type="presOf" srcId="{1EFD6BE1-54BC-4CE0-8B5E-5BBFCE35114F}" destId="{948C6425-5819-4C30-A368-38D8A9A949D4}" srcOrd="0" destOrd="0" presId="urn:microsoft.com/office/officeart/2005/8/layout/hierarchy2"/>
    <dgm:cxn modelId="{9C224196-7465-40FC-9530-79DB491AEB2C}" type="presOf" srcId="{98C8FBA7-D8CC-44D7-A1EE-6B2073C27452}" destId="{93AE5C11-1A04-4643-A734-ED7DEDD19C81}" srcOrd="0" destOrd="0" presId="urn:microsoft.com/office/officeart/2005/8/layout/hierarchy2"/>
    <dgm:cxn modelId="{6FAF8CFF-9715-4387-9F38-C45780ADEDD4}" srcId="{51CB766B-2F49-45F8-B86C-040A6791962D}" destId="{BE570B77-A4EF-400F-A3B6-521EE6CF87EA}" srcOrd="0" destOrd="0" parTransId="{F0140FC0-D4BD-4F47-9EDD-2D939A762DAD}" sibTransId="{1861D601-89F5-431C-A239-6221A84AF0C3}"/>
    <dgm:cxn modelId="{FCC60EC5-7824-4AB8-AFFB-0C459E72D1C2}" type="presOf" srcId="{F0140FC0-D4BD-4F47-9EDD-2D939A762DAD}" destId="{36203E90-56A7-44AF-8DF2-F3DE0EDAA469}" srcOrd="0" destOrd="0" presId="urn:microsoft.com/office/officeart/2005/8/layout/hierarchy2"/>
    <dgm:cxn modelId="{F2F4ED8B-26C8-4627-ABF6-027D955902FA}" type="presOf" srcId="{98C8FBA7-D8CC-44D7-A1EE-6B2073C27452}" destId="{DFE6A2DF-A361-4BD1-8A2D-F2A83CCECCCD}" srcOrd="1" destOrd="0" presId="urn:microsoft.com/office/officeart/2005/8/layout/hierarchy2"/>
    <dgm:cxn modelId="{BCF70378-A592-44FC-8A26-3F1DC68F3B9F}" type="presOf" srcId="{ED634AB6-7417-4055-B9D7-906EE0B48271}" destId="{C4653996-1013-4BB1-8B31-0FC6E0B4E3FD}" srcOrd="0" destOrd="0" presId="urn:microsoft.com/office/officeart/2005/8/layout/hierarchy2"/>
    <dgm:cxn modelId="{91A067D2-11F2-4D99-921B-6B6FF005D5A8}" srcId="{1A3A49DC-D240-4E22-9385-4535B9E6388F}" destId="{51CB766B-2F49-45F8-B86C-040A6791962D}" srcOrd="1" destOrd="0" parTransId="{637652AA-9166-4811-85A3-900E63EA500D}" sibTransId="{AA080FCD-B9CD-47F9-947A-DFFDEF49EE47}"/>
    <dgm:cxn modelId="{AF8AFDB7-5AEA-4531-BBA1-75BF69D15CE6}" type="presOf" srcId="{49C54895-A368-4DCE-A751-277C549A8F39}" destId="{628C0755-0E46-45E7-BFA0-C5AB8F587E59}" srcOrd="1" destOrd="0" presId="urn:microsoft.com/office/officeart/2005/8/layout/hierarchy2"/>
    <dgm:cxn modelId="{7903CDF7-8CBA-4E94-B959-C6CE5F250963}" type="presOf" srcId="{1A3A49DC-D240-4E22-9385-4535B9E6388F}" destId="{30C4885B-0311-4DCE-B712-EF963B88055A}" srcOrd="0" destOrd="0" presId="urn:microsoft.com/office/officeart/2005/8/layout/hierarchy2"/>
    <dgm:cxn modelId="{B2B6177E-EFB1-4660-B0DC-6569EE2E2858}" type="presOf" srcId="{1EFD6BE1-54BC-4CE0-8B5E-5BBFCE35114F}" destId="{5C9B8FCA-5965-4054-AE21-EC7FF63C0470}" srcOrd="1" destOrd="0" presId="urn:microsoft.com/office/officeart/2005/8/layout/hierarchy2"/>
    <dgm:cxn modelId="{58CE852F-3EC3-4611-AD64-9F003AD4D587}" type="presOf" srcId="{E9CE3146-4E9F-4F34-BCC8-E8BA9D372D3E}" destId="{DD6EA6AE-4E38-44B3-A7CF-A314BA7BB701}" srcOrd="0" destOrd="0" presId="urn:microsoft.com/office/officeart/2005/8/layout/hierarchy2"/>
    <dgm:cxn modelId="{C965D137-7F6A-4D4E-8A30-F005BA7D4C54}" srcId="{ED634AB6-7417-4055-B9D7-906EE0B48271}" destId="{1A3A49DC-D240-4E22-9385-4535B9E6388F}" srcOrd="0" destOrd="0" parTransId="{A7836B79-D0E4-4A26-8B37-49262709C2EB}" sibTransId="{FE5C452C-6B26-4604-8D46-5999DDA39DAB}"/>
    <dgm:cxn modelId="{F2FC2287-0648-41B1-9712-530FB1743679}" type="presOf" srcId="{637652AA-9166-4811-85A3-900E63EA500D}" destId="{A6F0FD6E-DF60-4E99-BE08-6BC15D8395C3}" srcOrd="0" destOrd="0" presId="urn:microsoft.com/office/officeart/2005/8/layout/hierarchy2"/>
    <dgm:cxn modelId="{7218531F-58AA-4BE1-8324-FBF0E1D69255}" type="presOf" srcId="{58CCFD96-F4B0-4CE9-9DBF-8F2C407AA760}" destId="{9C3418A9-D0D4-4435-B9F4-A7A911219809}" srcOrd="0" destOrd="0" presId="urn:microsoft.com/office/officeart/2005/8/layout/hierarchy2"/>
    <dgm:cxn modelId="{D39E94E2-D2C2-4644-A08E-83AFD2B9A907}" srcId="{1A3A49DC-D240-4E22-9385-4535B9E6388F}" destId="{6A7D02AC-1112-4BBD-AE05-171A50D79CCE}" srcOrd="2" destOrd="0" parTransId="{1EFD6BE1-54BC-4CE0-8B5E-5BBFCE35114F}" sibTransId="{7ED27F55-D1FE-49DB-8348-D30A6C4A9E46}"/>
    <dgm:cxn modelId="{475DAAD5-B330-436B-8826-36BFF93B7461}" type="presOf" srcId="{F0140FC0-D4BD-4F47-9EDD-2D939A762DAD}" destId="{B195CB30-970A-4D19-8877-91056976FF6D}" srcOrd="1" destOrd="0" presId="urn:microsoft.com/office/officeart/2005/8/layout/hierarchy2"/>
    <dgm:cxn modelId="{664E713C-D008-4E04-BF90-67BAC39A9DDE}" type="presOf" srcId="{49C54895-A368-4DCE-A751-277C549A8F39}" destId="{D2F3BE7A-6095-4C0C-819F-2261EE1902EC}" srcOrd="0" destOrd="0" presId="urn:microsoft.com/office/officeart/2005/8/layout/hierarchy2"/>
    <dgm:cxn modelId="{2C273483-A319-4D79-B86A-1B51847CDCBA}" srcId="{1A3A49DC-D240-4E22-9385-4535B9E6388F}" destId="{518C8747-86B4-459C-9371-CAAC75CB0C60}" srcOrd="0" destOrd="0" parTransId="{E9CE3146-4E9F-4F34-BCC8-E8BA9D372D3E}" sibTransId="{C9B7DD7B-A778-4040-BEF6-2A0FD7D7180E}"/>
    <dgm:cxn modelId="{82E0E148-F42A-4108-A420-E2083FD2B303}" srcId="{518C8747-86B4-459C-9371-CAAC75CB0C60}" destId="{17CB2D22-BAF6-4532-B73A-8A88879F232D}" srcOrd="0" destOrd="0" parTransId="{98C8FBA7-D8CC-44D7-A1EE-6B2073C27452}" sibTransId="{E70686DF-7AAD-47B0-B50B-9B9F59D55BB4}"/>
    <dgm:cxn modelId="{BDEFF2AD-9EAA-48D8-ABFC-675B04914824}" type="presParOf" srcId="{C4653996-1013-4BB1-8B31-0FC6E0B4E3FD}" destId="{35C7FBEF-11F3-4AE8-AE1D-2E6CC4354629}" srcOrd="0" destOrd="0" presId="urn:microsoft.com/office/officeart/2005/8/layout/hierarchy2"/>
    <dgm:cxn modelId="{9EEA0A35-04CF-4AD2-9C27-14F3722EE960}" type="presParOf" srcId="{35C7FBEF-11F3-4AE8-AE1D-2E6CC4354629}" destId="{30C4885B-0311-4DCE-B712-EF963B88055A}" srcOrd="0" destOrd="0" presId="urn:microsoft.com/office/officeart/2005/8/layout/hierarchy2"/>
    <dgm:cxn modelId="{732B1903-1A95-449E-BC9F-192E949769F7}" type="presParOf" srcId="{35C7FBEF-11F3-4AE8-AE1D-2E6CC4354629}" destId="{F4AF6A1B-4842-4D55-A85D-1A252A0408D6}" srcOrd="1" destOrd="0" presId="urn:microsoft.com/office/officeart/2005/8/layout/hierarchy2"/>
    <dgm:cxn modelId="{9BAEABEF-BDFB-4AAA-A1F6-5B5F76272487}" type="presParOf" srcId="{F4AF6A1B-4842-4D55-A85D-1A252A0408D6}" destId="{DD6EA6AE-4E38-44B3-A7CF-A314BA7BB701}" srcOrd="0" destOrd="0" presId="urn:microsoft.com/office/officeart/2005/8/layout/hierarchy2"/>
    <dgm:cxn modelId="{037EE1DA-0838-417B-89D4-C38C7C31368F}" type="presParOf" srcId="{DD6EA6AE-4E38-44B3-A7CF-A314BA7BB701}" destId="{03944940-AAE3-4CB0-BA01-3E7C67E36831}" srcOrd="0" destOrd="0" presId="urn:microsoft.com/office/officeart/2005/8/layout/hierarchy2"/>
    <dgm:cxn modelId="{F0814EE3-36B2-4F3A-B70F-8F86D2ED5837}" type="presParOf" srcId="{F4AF6A1B-4842-4D55-A85D-1A252A0408D6}" destId="{26551AE2-22E7-4B0D-A31E-58034BA5C1AB}" srcOrd="1" destOrd="0" presId="urn:microsoft.com/office/officeart/2005/8/layout/hierarchy2"/>
    <dgm:cxn modelId="{6B9F7594-2DA8-4CA2-BFF6-3DE4E7F1D8A0}" type="presParOf" srcId="{26551AE2-22E7-4B0D-A31E-58034BA5C1AB}" destId="{AF7048B4-1C86-474D-9493-6A71CC1EE26E}" srcOrd="0" destOrd="0" presId="urn:microsoft.com/office/officeart/2005/8/layout/hierarchy2"/>
    <dgm:cxn modelId="{BA2CB49D-8789-4716-BCF2-9070CBFD60F1}" type="presParOf" srcId="{26551AE2-22E7-4B0D-A31E-58034BA5C1AB}" destId="{0024ABC2-EF76-45EE-8D2C-559670CAC665}" srcOrd="1" destOrd="0" presId="urn:microsoft.com/office/officeart/2005/8/layout/hierarchy2"/>
    <dgm:cxn modelId="{455A6EEB-2D53-45F6-9676-F3235EF65E43}" type="presParOf" srcId="{0024ABC2-EF76-45EE-8D2C-559670CAC665}" destId="{93AE5C11-1A04-4643-A734-ED7DEDD19C81}" srcOrd="0" destOrd="0" presId="urn:microsoft.com/office/officeart/2005/8/layout/hierarchy2"/>
    <dgm:cxn modelId="{187FAB73-4C14-4DDB-A0F5-BC95CA425D69}" type="presParOf" srcId="{93AE5C11-1A04-4643-A734-ED7DEDD19C81}" destId="{DFE6A2DF-A361-4BD1-8A2D-F2A83CCECCCD}" srcOrd="0" destOrd="0" presId="urn:microsoft.com/office/officeart/2005/8/layout/hierarchy2"/>
    <dgm:cxn modelId="{4626E83A-E880-4F25-A208-46E1DDD782C8}" type="presParOf" srcId="{0024ABC2-EF76-45EE-8D2C-559670CAC665}" destId="{7452F6D7-8B55-466A-9908-4E8CC7BAD057}" srcOrd="1" destOrd="0" presId="urn:microsoft.com/office/officeart/2005/8/layout/hierarchy2"/>
    <dgm:cxn modelId="{78FFC16B-60F9-44B3-9A2C-43663BB9A108}" type="presParOf" srcId="{7452F6D7-8B55-466A-9908-4E8CC7BAD057}" destId="{4BC3DE67-CBDB-409A-B5B9-08126943C0E0}" srcOrd="0" destOrd="0" presId="urn:microsoft.com/office/officeart/2005/8/layout/hierarchy2"/>
    <dgm:cxn modelId="{7B48ED71-CCE5-452C-898C-D6183833158C}" type="presParOf" srcId="{7452F6D7-8B55-466A-9908-4E8CC7BAD057}" destId="{73948F0D-0310-40A7-ABED-F22FFF2DC5AF}" srcOrd="1" destOrd="0" presId="urn:microsoft.com/office/officeart/2005/8/layout/hierarchy2"/>
    <dgm:cxn modelId="{7391ECEB-D4DA-4041-9E50-5EFF0EAB6269}" type="presParOf" srcId="{F4AF6A1B-4842-4D55-A85D-1A252A0408D6}" destId="{A6F0FD6E-DF60-4E99-BE08-6BC15D8395C3}" srcOrd="2" destOrd="0" presId="urn:microsoft.com/office/officeart/2005/8/layout/hierarchy2"/>
    <dgm:cxn modelId="{2F150128-F58D-4DA0-8716-CF569D9B9532}" type="presParOf" srcId="{A6F0FD6E-DF60-4E99-BE08-6BC15D8395C3}" destId="{B22C6B21-E9A0-4C21-8B09-4CF3DB7BDC83}" srcOrd="0" destOrd="0" presId="urn:microsoft.com/office/officeart/2005/8/layout/hierarchy2"/>
    <dgm:cxn modelId="{9C29AF4C-6E62-4D54-9ABD-329DF84F9D64}" type="presParOf" srcId="{F4AF6A1B-4842-4D55-A85D-1A252A0408D6}" destId="{005A3027-A0FB-413C-A87A-BCA6A72127B5}" srcOrd="3" destOrd="0" presId="urn:microsoft.com/office/officeart/2005/8/layout/hierarchy2"/>
    <dgm:cxn modelId="{2687C81A-C812-44B7-BBC5-F33F28723B0D}" type="presParOf" srcId="{005A3027-A0FB-413C-A87A-BCA6A72127B5}" destId="{AC3E5839-2C59-4333-B691-7351902FC1EE}" srcOrd="0" destOrd="0" presId="urn:microsoft.com/office/officeart/2005/8/layout/hierarchy2"/>
    <dgm:cxn modelId="{5FDBCF62-287A-41DC-9D41-76E07B4C352A}" type="presParOf" srcId="{005A3027-A0FB-413C-A87A-BCA6A72127B5}" destId="{3D5F77C9-9971-4904-B877-F5E2A8027B1D}" srcOrd="1" destOrd="0" presId="urn:microsoft.com/office/officeart/2005/8/layout/hierarchy2"/>
    <dgm:cxn modelId="{EB038D63-67FF-4C9D-9B8B-D07995DD8A5B}" type="presParOf" srcId="{3D5F77C9-9971-4904-B877-F5E2A8027B1D}" destId="{36203E90-56A7-44AF-8DF2-F3DE0EDAA469}" srcOrd="0" destOrd="0" presId="urn:microsoft.com/office/officeart/2005/8/layout/hierarchy2"/>
    <dgm:cxn modelId="{BDF3FE6F-1948-43D0-9A38-8D3B89CC6C67}" type="presParOf" srcId="{36203E90-56A7-44AF-8DF2-F3DE0EDAA469}" destId="{B195CB30-970A-4D19-8877-91056976FF6D}" srcOrd="0" destOrd="0" presId="urn:microsoft.com/office/officeart/2005/8/layout/hierarchy2"/>
    <dgm:cxn modelId="{C074B9E9-44AC-4A8F-9653-5647D87AE2D2}" type="presParOf" srcId="{3D5F77C9-9971-4904-B877-F5E2A8027B1D}" destId="{52F6685E-A7DE-413B-A2F5-DD4148C6ED87}" srcOrd="1" destOrd="0" presId="urn:microsoft.com/office/officeart/2005/8/layout/hierarchy2"/>
    <dgm:cxn modelId="{AD67AC39-0296-439E-B01C-81A653B380B0}" type="presParOf" srcId="{52F6685E-A7DE-413B-A2F5-DD4148C6ED87}" destId="{86A52687-CDC1-4BDB-9BA7-89D802A8D803}" srcOrd="0" destOrd="0" presId="urn:microsoft.com/office/officeart/2005/8/layout/hierarchy2"/>
    <dgm:cxn modelId="{943DEC8D-C33F-4017-A25F-3C350F6B6F70}" type="presParOf" srcId="{52F6685E-A7DE-413B-A2F5-DD4148C6ED87}" destId="{8BB5DFCE-3E28-4004-B0FD-2BBF39752B70}" srcOrd="1" destOrd="0" presId="urn:microsoft.com/office/officeart/2005/8/layout/hierarchy2"/>
    <dgm:cxn modelId="{1BC2418A-29A4-49F4-8CDD-3B95F037B5C6}" type="presParOf" srcId="{F4AF6A1B-4842-4D55-A85D-1A252A0408D6}" destId="{948C6425-5819-4C30-A368-38D8A9A949D4}" srcOrd="4" destOrd="0" presId="urn:microsoft.com/office/officeart/2005/8/layout/hierarchy2"/>
    <dgm:cxn modelId="{BC319F0F-1122-40A7-973E-5A6ACFFCF899}" type="presParOf" srcId="{948C6425-5819-4C30-A368-38D8A9A949D4}" destId="{5C9B8FCA-5965-4054-AE21-EC7FF63C0470}" srcOrd="0" destOrd="0" presId="urn:microsoft.com/office/officeart/2005/8/layout/hierarchy2"/>
    <dgm:cxn modelId="{DE2DC296-68F7-4D8A-95BB-5D2BED80B592}" type="presParOf" srcId="{F4AF6A1B-4842-4D55-A85D-1A252A0408D6}" destId="{C312A520-2259-4E59-B738-ABA031858BD8}" srcOrd="5" destOrd="0" presId="urn:microsoft.com/office/officeart/2005/8/layout/hierarchy2"/>
    <dgm:cxn modelId="{0B65A870-B648-4702-AA9B-29C6D73BE314}" type="presParOf" srcId="{C312A520-2259-4E59-B738-ABA031858BD8}" destId="{83B2A35C-FDB7-49E5-8142-E5FEB1952305}" srcOrd="0" destOrd="0" presId="urn:microsoft.com/office/officeart/2005/8/layout/hierarchy2"/>
    <dgm:cxn modelId="{9A09AC88-7737-4287-A6BD-A4828CEBBE53}" type="presParOf" srcId="{C312A520-2259-4E59-B738-ABA031858BD8}" destId="{8208AE21-F6EA-4A7A-B319-4E74BB0474BB}" srcOrd="1" destOrd="0" presId="urn:microsoft.com/office/officeart/2005/8/layout/hierarchy2"/>
    <dgm:cxn modelId="{5B8D7F46-458D-4781-A517-F4A70214D7EC}" type="presParOf" srcId="{8208AE21-F6EA-4A7A-B319-4E74BB0474BB}" destId="{D2F3BE7A-6095-4C0C-819F-2261EE1902EC}" srcOrd="0" destOrd="0" presId="urn:microsoft.com/office/officeart/2005/8/layout/hierarchy2"/>
    <dgm:cxn modelId="{647C32DB-8105-41ED-9F10-8F001A21B083}" type="presParOf" srcId="{D2F3BE7A-6095-4C0C-819F-2261EE1902EC}" destId="{628C0755-0E46-45E7-BFA0-C5AB8F587E59}" srcOrd="0" destOrd="0" presId="urn:microsoft.com/office/officeart/2005/8/layout/hierarchy2"/>
    <dgm:cxn modelId="{97071970-8B22-49A6-81BF-1D27743E5C2B}" type="presParOf" srcId="{8208AE21-F6EA-4A7A-B319-4E74BB0474BB}" destId="{7A51049E-1A9E-4DF9-BDB2-0E412B25970B}" srcOrd="1" destOrd="0" presId="urn:microsoft.com/office/officeart/2005/8/layout/hierarchy2"/>
    <dgm:cxn modelId="{8F5C52F1-1DAE-4D81-A5FC-B0FA00035039}" type="presParOf" srcId="{7A51049E-1A9E-4DF9-BDB2-0E412B25970B}" destId="{9C3418A9-D0D4-4435-B9F4-A7A911219809}" srcOrd="0" destOrd="0" presId="urn:microsoft.com/office/officeart/2005/8/layout/hierarchy2"/>
    <dgm:cxn modelId="{D338E6D8-4DA7-4E1C-9265-93595B28CCEA}" type="presParOf" srcId="{7A51049E-1A9E-4DF9-BDB2-0E412B25970B}" destId="{10C03902-7D16-4D74-B5F7-B564D36E59A1}" srcOrd="1" destOrd="0" presId="urn:microsoft.com/office/officeart/2005/8/layout/hierarchy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ED634AB6-7417-4055-B9D7-906EE0B48271}" type="doc">
      <dgm:prSet loTypeId="urn:microsoft.com/office/officeart/2005/8/layout/hierarchy2" loCatId="hierarchy" qsTypeId="urn:microsoft.com/office/officeart/2005/8/quickstyle/simple1" qsCatId="simple" csTypeId="urn:microsoft.com/office/officeart/2005/8/colors/accent1_1" csCatId="accent1" phldr="1"/>
      <dgm:spPr/>
      <dgm:t>
        <a:bodyPr/>
        <a:lstStyle/>
        <a:p>
          <a:endParaRPr lang="en-US"/>
        </a:p>
      </dgm:t>
    </dgm:pt>
    <dgm:pt modelId="{518C8747-86B4-459C-9371-CAAC75CB0C60}">
      <dgm:prSet phldrT="[Văn bản]" custT="1"/>
      <dgm:spPr/>
      <dgm:t>
        <a:bodyPr/>
        <a:lstStyle/>
        <a:p>
          <a:r>
            <a:rPr lang="en-US" sz="1300">
              <a:latin typeface="Times New Roman" panose="02020603050405020304" pitchFamily="18" charset="0"/>
              <a:cs typeface="Times New Roman" panose="02020603050405020304" pitchFamily="18" charset="0"/>
            </a:rPr>
            <a:t>Khái niệm</a:t>
          </a:r>
        </a:p>
      </dgm:t>
    </dgm:pt>
    <dgm:pt modelId="{E9CE3146-4E9F-4F34-BCC8-E8BA9D372D3E}" type="parTrans" cxnId="{2C273483-A319-4D79-B86A-1B51847CDCBA}">
      <dgm:prSet custT="1"/>
      <dgm:spPr/>
      <dgm:t>
        <a:bodyPr/>
        <a:lstStyle/>
        <a:p>
          <a:endParaRPr lang="en-US" sz="1300">
            <a:latin typeface="Times New Roman" panose="02020603050405020304" pitchFamily="18" charset="0"/>
            <a:cs typeface="Times New Roman" panose="02020603050405020304" pitchFamily="18" charset="0"/>
          </a:endParaRPr>
        </a:p>
      </dgm:t>
    </dgm:pt>
    <dgm:pt modelId="{C9B7DD7B-A778-4040-BEF6-2A0FD7D7180E}" type="sibTrans" cxnId="{2C273483-A319-4D79-B86A-1B51847CDCBA}">
      <dgm:prSet/>
      <dgm:spPr/>
      <dgm:t>
        <a:bodyPr/>
        <a:lstStyle/>
        <a:p>
          <a:endParaRPr lang="en-US" sz="1100">
            <a:latin typeface="Times New Roman" panose="02020603050405020304" pitchFamily="18" charset="0"/>
            <a:cs typeface="Times New Roman" panose="02020603050405020304" pitchFamily="18" charset="0"/>
          </a:endParaRPr>
        </a:p>
      </dgm:t>
    </dgm:pt>
    <dgm:pt modelId="{51CB766B-2F49-45F8-B86C-040A6791962D}">
      <dgm:prSet phldrT="[Văn bản]" custT="1"/>
      <dgm:spPr/>
      <dgm:t>
        <a:bodyPr/>
        <a:lstStyle/>
        <a:p>
          <a:r>
            <a:rPr lang="en-US" sz="1300" dirty="0">
              <a:latin typeface="Times New Roman" panose="02020603050405020304" pitchFamily="18" charset="0"/>
              <a:cs typeface="Times New Roman" panose="02020603050405020304" pitchFamily="18" charset="0"/>
            </a:rPr>
            <a:t>Khai thác sử dụng hợp lí nguồn tài nguyên</a:t>
          </a:r>
        </a:p>
      </dgm:t>
    </dgm:pt>
    <dgm:pt modelId="{AA080FCD-B9CD-47F9-947A-DFFDEF49EE47}" type="sibTrans" cxnId="{91A067D2-11F2-4D99-921B-6B6FF005D5A8}">
      <dgm:prSet/>
      <dgm:spPr/>
      <dgm:t>
        <a:bodyPr/>
        <a:lstStyle/>
        <a:p>
          <a:endParaRPr lang="en-US" sz="1100">
            <a:latin typeface="Times New Roman" panose="02020603050405020304" pitchFamily="18" charset="0"/>
            <a:cs typeface="Times New Roman" panose="02020603050405020304" pitchFamily="18" charset="0"/>
          </a:endParaRPr>
        </a:p>
      </dgm:t>
    </dgm:pt>
    <dgm:pt modelId="{637652AA-9166-4811-85A3-900E63EA500D}" type="parTrans" cxnId="{91A067D2-11F2-4D99-921B-6B6FF005D5A8}">
      <dgm:prSet custT="1"/>
      <dgm:spPr/>
      <dgm:t>
        <a:bodyPr/>
        <a:lstStyle/>
        <a:p>
          <a:endParaRPr lang="en-US" sz="1300">
            <a:latin typeface="Times New Roman" panose="02020603050405020304" pitchFamily="18" charset="0"/>
            <a:cs typeface="Times New Roman" panose="02020603050405020304" pitchFamily="18" charset="0"/>
          </a:endParaRPr>
        </a:p>
      </dgm:t>
    </dgm:pt>
    <dgm:pt modelId="{BE570B77-A4EF-400F-A3B6-521EE6CF87EA}">
      <dgm:prSet phldrT="[Văn bản]" custT="1"/>
      <dgm:spPr/>
      <dgm:t>
        <a:bodyPr/>
        <a:lstStyle/>
        <a:p>
          <a:pPr algn="just"/>
          <a:r>
            <a:rPr lang="en-US" sz="1300">
              <a:latin typeface="Times New Roman" panose="02020603050405020304" pitchFamily="18" charset="0"/>
              <a:cs typeface="Times New Roman" panose="02020603050405020304" pitchFamily="18" charset="0"/>
            </a:rPr>
            <a:t>Khai thác trong .....................................; giảm áp lực sử dụng tài nguyên; tái sinh nguyên liệu; ........................................</a:t>
          </a:r>
        </a:p>
      </dgm:t>
    </dgm:pt>
    <dgm:pt modelId="{F0140FC0-D4BD-4F47-9EDD-2D939A762DAD}" type="parTrans" cxnId="{6FAF8CFF-9715-4387-9F38-C45780ADEDD4}">
      <dgm:prSet custT="1"/>
      <dgm:spPr/>
      <dgm:t>
        <a:bodyPr/>
        <a:lstStyle/>
        <a:p>
          <a:endParaRPr lang="en-US" sz="1300">
            <a:latin typeface="Times New Roman" panose="02020603050405020304" pitchFamily="18" charset="0"/>
            <a:cs typeface="Times New Roman" panose="02020603050405020304" pitchFamily="18" charset="0"/>
          </a:endParaRPr>
        </a:p>
      </dgm:t>
    </dgm:pt>
    <dgm:pt modelId="{1861D601-89F5-431C-A239-6221A84AF0C3}" type="sibTrans" cxnId="{6FAF8CFF-9715-4387-9F38-C45780ADEDD4}">
      <dgm:prSet/>
      <dgm:spPr/>
      <dgm:t>
        <a:bodyPr/>
        <a:lstStyle/>
        <a:p>
          <a:endParaRPr lang="en-US" sz="1100">
            <a:latin typeface="Times New Roman" panose="02020603050405020304" pitchFamily="18" charset="0"/>
            <a:cs typeface="Times New Roman" panose="02020603050405020304" pitchFamily="18" charset="0"/>
          </a:endParaRPr>
        </a:p>
      </dgm:t>
    </dgm:pt>
    <dgm:pt modelId="{6A7D02AC-1112-4BBD-AE05-171A50D79CCE}">
      <dgm:prSet phldrT="[Văn bản]" custT="1"/>
      <dgm:spPr/>
      <dgm:t>
        <a:bodyPr/>
        <a:lstStyle/>
        <a:p>
          <a:r>
            <a:rPr lang="en-US" sz="1300">
              <a:latin typeface="Times New Roman" panose="02020603050405020304" pitchFamily="18" charset="0"/>
              <a:cs typeface="Times New Roman" panose="02020603050405020304" pitchFamily="18" charset="0"/>
            </a:rPr>
            <a:t>Hạn chế ô nhiễm môi trường</a:t>
          </a:r>
        </a:p>
      </dgm:t>
    </dgm:pt>
    <dgm:pt modelId="{1EFD6BE1-54BC-4CE0-8B5E-5BBFCE35114F}" type="parTrans" cxnId="{D39E94E2-D2C2-4644-A08E-83AFD2B9A907}">
      <dgm:prSet custT="1"/>
      <dgm:spPr/>
      <dgm:t>
        <a:bodyPr/>
        <a:lstStyle/>
        <a:p>
          <a:endParaRPr lang="en-US" sz="1300">
            <a:latin typeface="Times New Roman" panose="02020603050405020304" pitchFamily="18" charset="0"/>
            <a:cs typeface="Times New Roman" panose="02020603050405020304" pitchFamily="18" charset="0"/>
          </a:endParaRPr>
        </a:p>
      </dgm:t>
    </dgm:pt>
    <dgm:pt modelId="{7ED27F55-D1FE-49DB-8348-D30A6C4A9E46}" type="sibTrans" cxnId="{D39E94E2-D2C2-4644-A08E-83AFD2B9A907}">
      <dgm:prSet/>
      <dgm:spPr/>
      <dgm:t>
        <a:bodyPr/>
        <a:lstStyle/>
        <a:p>
          <a:endParaRPr lang="en-US" sz="1100">
            <a:latin typeface="Times New Roman" panose="02020603050405020304" pitchFamily="18" charset="0"/>
            <a:cs typeface="Times New Roman" panose="02020603050405020304" pitchFamily="18" charset="0"/>
          </a:endParaRPr>
        </a:p>
      </dgm:t>
    </dgm:pt>
    <dgm:pt modelId="{58CCFD96-F4B0-4CE9-9DBF-8F2C407AA760}">
      <dgm:prSet phldrT="[Văn bản]" custT="1"/>
      <dgm:spPr/>
      <dgm:t>
        <a:bodyPr/>
        <a:lstStyle/>
        <a:p>
          <a:pPr algn="just">
            <a:lnSpc>
              <a:spcPct val="114000"/>
            </a:lnSpc>
            <a:spcAft>
              <a:spcPts val="0"/>
            </a:spcAft>
          </a:pPr>
          <a:r>
            <a:rPr lang="en-US" sz="1300">
              <a:latin typeface="Times New Roman" panose="02020603050405020304" pitchFamily="18" charset="0"/>
              <a:cs typeface="Times New Roman" panose="02020603050405020304" pitchFamily="18" charset="0"/>
            </a:rPr>
            <a:t>Bảo vệ sự ...........................hệ sinh thái tự nhiên; ..............................................</a:t>
          </a:r>
        </a:p>
      </dgm:t>
    </dgm:pt>
    <dgm:pt modelId="{49C54895-A368-4DCE-A751-277C549A8F39}" type="parTrans" cxnId="{6FBBD495-6939-4D12-B782-91889EDC9944}">
      <dgm:prSet custT="1"/>
      <dgm:spPr/>
      <dgm:t>
        <a:bodyPr/>
        <a:lstStyle/>
        <a:p>
          <a:endParaRPr lang="en-US" sz="1300">
            <a:latin typeface="Times New Roman" panose="02020603050405020304" pitchFamily="18" charset="0"/>
            <a:cs typeface="Times New Roman" panose="02020603050405020304" pitchFamily="18" charset="0"/>
          </a:endParaRPr>
        </a:p>
      </dgm:t>
    </dgm:pt>
    <dgm:pt modelId="{214BED74-AEE4-44E0-888C-DDBBE8360A48}" type="sibTrans" cxnId="{6FBBD495-6939-4D12-B782-91889EDC9944}">
      <dgm:prSet/>
      <dgm:spPr/>
      <dgm:t>
        <a:bodyPr/>
        <a:lstStyle/>
        <a:p>
          <a:endParaRPr lang="en-US" sz="1100">
            <a:latin typeface="Times New Roman" panose="02020603050405020304" pitchFamily="18" charset="0"/>
            <a:cs typeface="Times New Roman" panose="02020603050405020304" pitchFamily="18" charset="0"/>
          </a:endParaRPr>
        </a:p>
      </dgm:t>
    </dgm:pt>
    <dgm:pt modelId="{1A3A49DC-D240-4E22-9385-4535B9E6388F}">
      <dgm:prSet phldrT="[Văn bản]" custT="1"/>
      <dgm:spPr/>
      <dgm:t>
        <a:bodyPr/>
        <a:lstStyle/>
        <a:p>
          <a:r>
            <a:rPr lang="en-US" sz="1300">
              <a:latin typeface="Times New Roman" panose="02020603050405020304" pitchFamily="18" charset="0"/>
              <a:cs typeface="Times New Roman" panose="02020603050405020304" pitchFamily="18" charset="0"/>
            </a:rPr>
            <a:t>Phát triển bền vững</a:t>
          </a:r>
        </a:p>
      </dgm:t>
    </dgm:pt>
    <dgm:pt modelId="{FE5C452C-6B26-4604-8D46-5999DDA39DAB}" type="sibTrans" cxnId="{C965D137-7F6A-4D4E-8A30-F005BA7D4C54}">
      <dgm:prSet/>
      <dgm:spPr/>
      <dgm:t>
        <a:bodyPr/>
        <a:lstStyle/>
        <a:p>
          <a:endParaRPr lang="en-US" sz="1100">
            <a:latin typeface="Times New Roman" panose="02020603050405020304" pitchFamily="18" charset="0"/>
            <a:cs typeface="Times New Roman" panose="02020603050405020304" pitchFamily="18" charset="0"/>
          </a:endParaRPr>
        </a:p>
      </dgm:t>
    </dgm:pt>
    <dgm:pt modelId="{A7836B79-D0E4-4A26-8B37-49262709C2EB}" type="parTrans" cxnId="{C965D137-7F6A-4D4E-8A30-F005BA7D4C54}">
      <dgm:prSet/>
      <dgm:spPr/>
      <dgm:t>
        <a:bodyPr/>
        <a:lstStyle/>
        <a:p>
          <a:endParaRPr lang="en-US" sz="1100">
            <a:latin typeface="Times New Roman" panose="02020603050405020304" pitchFamily="18" charset="0"/>
            <a:cs typeface="Times New Roman" panose="02020603050405020304" pitchFamily="18" charset="0"/>
          </a:endParaRPr>
        </a:p>
      </dgm:t>
    </dgm:pt>
    <dgm:pt modelId="{17CB2D22-BAF6-4532-B73A-8A88879F232D}">
      <dgm:prSet phldrT="[Văn bản]" custT="1"/>
      <dgm:spPr/>
      <dgm:t>
        <a:bodyPr/>
        <a:lstStyle/>
        <a:p>
          <a:pPr>
            <a:lnSpc>
              <a:spcPct val="114000"/>
            </a:lnSpc>
            <a:spcAft>
              <a:spcPts val="0"/>
            </a:spcAft>
          </a:pPr>
          <a:r>
            <a:rPr lang="en-US" sz="1300">
              <a:latin typeface="Times New Roman" panose="02020603050405020304" pitchFamily="18" charset="0"/>
              <a:cs typeface="Times New Roman" panose="02020603050405020304" pitchFamily="18" charset="0"/>
            </a:rPr>
            <a:t>Phát triển đáp ứng .................... thế hệ hiện tại, không làm ảnh hưởng đến nhu cầu của ............................................</a:t>
          </a:r>
        </a:p>
      </dgm:t>
    </dgm:pt>
    <dgm:pt modelId="{E70686DF-7AAD-47B0-B50B-9B9F59D55BB4}" type="sibTrans" cxnId="{82E0E148-F42A-4108-A420-E2083FD2B303}">
      <dgm:prSet/>
      <dgm:spPr/>
      <dgm:t>
        <a:bodyPr/>
        <a:lstStyle/>
        <a:p>
          <a:endParaRPr lang="en-US" sz="1100">
            <a:latin typeface="Times New Roman" panose="02020603050405020304" pitchFamily="18" charset="0"/>
            <a:cs typeface="Times New Roman" panose="02020603050405020304" pitchFamily="18" charset="0"/>
          </a:endParaRPr>
        </a:p>
      </dgm:t>
    </dgm:pt>
    <dgm:pt modelId="{98C8FBA7-D8CC-44D7-A1EE-6B2073C27452}" type="parTrans" cxnId="{82E0E148-F42A-4108-A420-E2083FD2B303}">
      <dgm:prSet custT="1"/>
      <dgm:spPr/>
      <dgm:t>
        <a:bodyPr/>
        <a:lstStyle/>
        <a:p>
          <a:endParaRPr lang="en-US" sz="1300">
            <a:latin typeface="Times New Roman" panose="02020603050405020304" pitchFamily="18" charset="0"/>
            <a:cs typeface="Times New Roman" panose="02020603050405020304" pitchFamily="18" charset="0"/>
          </a:endParaRPr>
        </a:p>
      </dgm:t>
    </dgm:pt>
    <dgm:pt modelId="{1E93AE8A-33EE-4AA4-835D-E0880B47F14F}">
      <dgm:prSet phldrT="[Văn bản]" custT="1"/>
      <dgm:spPr/>
      <dgm:t>
        <a:bodyPr/>
        <a:lstStyle/>
        <a:p>
          <a:pPr algn="just"/>
          <a:r>
            <a:rPr lang="en-US" sz="1300">
              <a:latin typeface="Times New Roman" panose="02020603050405020304" pitchFamily="18" charset="0"/>
              <a:cs typeface="Times New Roman" panose="02020603050405020304" pitchFamily="18" charset="0"/>
            </a:rPr>
            <a:t>Tránh làm cạn kiệt,................................</a:t>
          </a:r>
        </a:p>
        <a:p>
          <a:pPr algn="just"/>
          <a:r>
            <a:rPr lang="en-US" sz="1300">
              <a:latin typeface="Times New Roman" panose="02020603050405020304" pitchFamily="18" charset="0"/>
              <a:cs typeface="Times New Roman" panose="02020603050405020304" pitchFamily="18" charset="0"/>
            </a:rPr>
            <a:t>...............................................................</a:t>
          </a:r>
        </a:p>
      </dgm:t>
    </dgm:pt>
    <dgm:pt modelId="{A07A0171-EB02-4196-8826-EA20C12E6A7C}" type="parTrans" cxnId="{F71E592E-F2F4-41CD-9169-118A64FB649D}">
      <dgm:prSet custT="1"/>
      <dgm:spPr/>
      <dgm:t>
        <a:bodyPr/>
        <a:lstStyle/>
        <a:p>
          <a:endParaRPr lang="en-US" sz="1300">
            <a:latin typeface="Times New Roman" panose="02020603050405020304" pitchFamily="18" charset="0"/>
            <a:cs typeface="Times New Roman" panose="02020603050405020304" pitchFamily="18" charset="0"/>
          </a:endParaRPr>
        </a:p>
      </dgm:t>
    </dgm:pt>
    <dgm:pt modelId="{44DD600B-1C5C-4925-A9AA-C651EE4AB002}" type="sibTrans" cxnId="{F71E592E-F2F4-41CD-9169-118A64FB649D}">
      <dgm:prSet/>
      <dgm:spPr/>
      <dgm:t>
        <a:bodyPr/>
        <a:lstStyle/>
        <a:p>
          <a:endParaRPr lang="en-US" sz="1100">
            <a:latin typeface="Times New Roman" panose="02020603050405020304" pitchFamily="18" charset="0"/>
            <a:cs typeface="Times New Roman" panose="02020603050405020304" pitchFamily="18" charset="0"/>
          </a:endParaRPr>
        </a:p>
      </dgm:t>
    </dgm:pt>
    <dgm:pt modelId="{F2B7D614-11B5-4BA6-8E4E-1EE464EF968D}">
      <dgm:prSet phldrT="[Văn bản]" custT="1"/>
      <dgm:spPr/>
      <dgm:t>
        <a:bodyPr/>
        <a:lstStyle/>
        <a:p>
          <a:r>
            <a:rPr lang="en-US" sz="1300">
              <a:latin typeface="Times New Roman" panose="02020603050405020304" pitchFamily="18" charset="0"/>
              <a:cs typeface="Times New Roman" panose="02020603050405020304" pitchFamily="18" charset="0"/>
            </a:rPr>
            <a:t>Bảo tồn đa dạng sinh học</a:t>
          </a:r>
        </a:p>
      </dgm:t>
    </dgm:pt>
    <dgm:pt modelId="{A83B2CED-ACC6-4949-9F6C-5E4CE89492CE}" type="parTrans" cxnId="{D102F900-D902-443A-9AFB-5A33F271AF94}">
      <dgm:prSet custT="1"/>
      <dgm:spPr/>
      <dgm:t>
        <a:bodyPr/>
        <a:lstStyle/>
        <a:p>
          <a:endParaRPr lang="en-US" sz="1300">
            <a:latin typeface="Times New Roman" panose="02020603050405020304" pitchFamily="18" charset="0"/>
            <a:cs typeface="Times New Roman" panose="02020603050405020304" pitchFamily="18" charset="0"/>
          </a:endParaRPr>
        </a:p>
      </dgm:t>
    </dgm:pt>
    <dgm:pt modelId="{161ACA2C-435D-4AF4-A652-F46584FF4D9D}" type="sibTrans" cxnId="{D102F900-D902-443A-9AFB-5A33F271AF94}">
      <dgm:prSet/>
      <dgm:spPr/>
      <dgm:t>
        <a:bodyPr/>
        <a:lstStyle/>
        <a:p>
          <a:endParaRPr lang="en-US" sz="1100">
            <a:latin typeface="Times New Roman" panose="02020603050405020304" pitchFamily="18" charset="0"/>
            <a:cs typeface="Times New Roman" panose="02020603050405020304" pitchFamily="18" charset="0"/>
          </a:endParaRPr>
        </a:p>
      </dgm:t>
    </dgm:pt>
    <dgm:pt modelId="{A97EAC83-EB2C-4982-AC9E-4149D0F299C6}">
      <dgm:prSet phldrT="[Văn bản]" custT="1"/>
      <dgm:spPr/>
      <dgm:t>
        <a:bodyPr/>
        <a:lstStyle/>
        <a:p>
          <a:r>
            <a:rPr lang="en-US" sz="1300">
              <a:latin typeface="Times New Roman" panose="02020603050405020304" pitchFamily="18" charset="0"/>
              <a:cs typeface="Times New Roman" panose="02020603050405020304" pitchFamily="18" charset="0"/>
            </a:rPr>
            <a:t>Phát triển nông nghiệp bền vững</a:t>
          </a:r>
        </a:p>
      </dgm:t>
    </dgm:pt>
    <dgm:pt modelId="{D0E60499-AF8B-4701-9029-98388E1DA53C}" type="parTrans" cxnId="{66A0EF30-FEDA-406E-85DD-CA6CF64087CB}">
      <dgm:prSet custT="1"/>
      <dgm:spPr/>
      <dgm:t>
        <a:bodyPr/>
        <a:lstStyle/>
        <a:p>
          <a:endParaRPr lang="en-US" sz="1300">
            <a:latin typeface="Times New Roman" panose="02020603050405020304" pitchFamily="18" charset="0"/>
            <a:cs typeface="Times New Roman" panose="02020603050405020304" pitchFamily="18" charset="0"/>
          </a:endParaRPr>
        </a:p>
      </dgm:t>
    </dgm:pt>
    <dgm:pt modelId="{2C4D06A5-2D55-434F-83B2-0F084D90E1D5}" type="sibTrans" cxnId="{66A0EF30-FEDA-406E-85DD-CA6CF64087CB}">
      <dgm:prSet/>
      <dgm:spPr/>
      <dgm:t>
        <a:bodyPr/>
        <a:lstStyle/>
        <a:p>
          <a:endParaRPr lang="en-US" sz="1100">
            <a:latin typeface="Times New Roman" panose="02020603050405020304" pitchFamily="18" charset="0"/>
            <a:cs typeface="Times New Roman" panose="02020603050405020304" pitchFamily="18" charset="0"/>
          </a:endParaRPr>
        </a:p>
      </dgm:t>
    </dgm:pt>
    <dgm:pt modelId="{720B67AB-C4E6-489D-A18E-2F01247B8140}">
      <dgm:prSet phldrT="[Văn bản]" custT="1"/>
      <dgm:spPr/>
      <dgm:t>
        <a:bodyPr/>
        <a:lstStyle/>
        <a:p>
          <a:pPr algn="just">
            <a:lnSpc>
              <a:spcPct val="114000"/>
            </a:lnSpc>
            <a:spcAft>
              <a:spcPts val="0"/>
            </a:spcAft>
          </a:pPr>
          <a:r>
            <a:rPr lang="en-US" sz="1300">
              <a:latin typeface="Times New Roman" panose="02020603050405020304" pitchFamily="18" charset="0"/>
              <a:cs typeface="Times New Roman" panose="02020603050405020304" pitchFamily="18" charset="0"/>
            </a:rPr>
            <a:t>Cân bằng tính ổn định ........................, tính phù hợp xã hội, khả thi về kinh tế</a:t>
          </a:r>
        </a:p>
      </dgm:t>
    </dgm:pt>
    <dgm:pt modelId="{06D0890A-C408-4A13-A290-7006D178AA77}" type="parTrans" cxnId="{3C76CEE2-71C5-4731-91EB-AA6220DFDDEA}">
      <dgm:prSet custT="1"/>
      <dgm:spPr/>
      <dgm:t>
        <a:bodyPr/>
        <a:lstStyle/>
        <a:p>
          <a:endParaRPr lang="en-US" sz="1300">
            <a:latin typeface="Times New Roman" panose="02020603050405020304" pitchFamily="18" charset="0"/>
            <a:cs typeface="Times New Roman" panose="02020603050405020304" pitchFamily="18" charset="0"/>
          </a:endParaRPr>
        </a:p>
      </dgm:t>
    </dgm:pt>
    <dgm:pt modelId="{7644C864-D9BD-4344-8CC7-114F0BA1B7D0}" type="sibTrans" cxnId="{3C76CEE2-71C5-4731-91EB-AA6220DFDDEA}">
      <dgm:prSet/>
      <dgm:spPr/>
      <dgm:t>
        <a:bodyPr/>
        <a:lstStyle/>
        <a:p>
          <a:endParaRPr lang="en-US" sz="1100">
            <a:latin typeface="Times New Roman" panose="02020603050405020304" pitchFamily="18" charset="0"/>
            <a:cs typeface="Times New Roman" panose="02020603050405020304" pitchFamily="18" charset="0"/>
          </a:endParaRPr>
        </a:p>
      </dgm:t>
    </dgm:pt>
    <dgm:pt modelId="{F7E91F8D-8432-4613-87D3-00CB62C1C3F3}">
      <dgm:prSet phldrT="[Văn bản]" custT="1"/>
      <dgm:spPr/>
      <dgm:t>
        <a:bodyPr/>
        <a:lstStyle/>
        <a:p>
          <a:r>
            <a:rPr lang="en-US" sz="1300">
              <a:latin typeface="Times New Roman" panose="02020603050405020304" pitchFamily="18" charset="0"/>
              <a:cs typeface="Times New Roman" panose="02020603050405020304" pitchFamily="18" charset="0"/>
            </a:rPr>
            <a:t>Phát triển dân số</a:t>
          </a:r>
        </a:p>
      </dgm:t>
    </dgm:pt>
    <dgm:pt modelId="{2471C684-E226-4778-A143-87D8DF14D9FF}" type="parTrans" cxnId="{BBCA1E59-2A75-4786-B872-48FA4073F9A5}">
      <dgm:prSet custT="1"/>
      <dgm:spPr/>
      <dgm:t>
        <a:bodyPr/>
        <a:lstStyle/>
        <a:p>
          <a:endParaRPr lang="en-US" sz="1300">
            <a:latin typeface="Times New Roman" panose="02020603050405020304" pitchFamily="18" charset="0"/>
            <a:cs typeface="Times New Roman" panose="02020603050405020304" pitchFamily="18" charset="0"/>
          </a:endParaRPr>
        </a:p>
      </dgm:t>
    </dgm:pt>
    <dgm:pt modelId="{2B229AE1-5FB8-4576-8FDA-CC0A9A80969D}" type="sibTrans" cxnId="{BBCA1E59-2A75-4786-B872-48FA4073F9A5}">
      <dgm:prSet/>
      <dgm:spPr/>
      <dgm:t>
        <a:bodyPr/>
        <a:lstStyle/>
        <a:p>
          <a:endParaRPr lang="en-US"/>
        </a:p>
      </dgm:t>
    </dgm:pt>
    <dgm:pt modelId="{B75E5FAD-480A-43BE-A31F-93C72819E54D}">
      <dgm:prSet phldrT="[Văn bản]" custT="1"/>
      <dgm:spPr/>
      <dgm:t>
        <a:bodyPr/>
        <a:lstStyle/>
        <a:p>
          <a:r>
            <a:rPr lang="en-US" sz="1300">
              <a:latin typeface="Times New Roman" panose="02020603050405020304" pitchFamily="18" charset="0"/>
              <a:cs typeface="Times New Roman" panose="02020603050405020304" pitchFamily="18" charset="0"/>
            </a:rPr>
            <a:t>..............................................................</a:t>
          </a:r>
        </a:p>
      </dgm:t>
    </dgm:pt>
    <dgm:pt modelId="{9241334E-25E8-46EC-B793-3D73A94AC98B}" type="parTrans" cxnId="{EA627B00-51D3-465A-93E3-1A62592FEB86}">
      <dgm:prSet custT="1"/>
      <dgm:spPr/>
      <dgm:t>
        <a:bodyPr/>
        <a:lstStyle/>
        <a:p>
          <a:endParaRPr lang="en-US" sz="1300">
            <a:latin typeface="Times New Roman" panose="02020603050405020304" pitchFamily="18" charset="0"/>
            <a:cs typeface="Times New Roman" panose="02020603050405020304" pitchFamily="18" charset="0"/>
          </a:endParaRPr>
        </a:p>
      </dgm:t>
    </dgm:pt>
    <dgm:pt modelId="{23E7125E-3F96-4DE4-8502-C3560B5359F9}" type="sibTrans" cxnId="{EA627B00-51D3-465A-93E3-1A62592FEB86}">
      <dgm:prSet/>
      <dgm:spPr/>
      <dgm:t>
        <a:bodyPr/>
        <a:lstStyle/>
        <a:p>
          <a:endParaRPr lang="en-US"/>
        </a:p>
      </dgm:t>
    </dgm:pt>
    <dgm:pt modelId="{E0541289-1FD1-4259-A147-06F90E2C4151}">
      <dgm:prSet phldrT="[Văn bản]" custT="1"/>
      <dgm:spPr/>
      <dgm:t>
        <a:bodyPr/>
        <a:lstStyle/>
        <a:p>
          <a:r>
            <a:rPr lang="en-US" sz="1300">
              <a:latin typeface="Times New Roman" panose="02020603050405020304" pitchFamily="18" charset="0"/>
              <a:cs typeface="Times New Roman" panose="02020603050405020304" pitchFamily="18" charset="0"/>
            </a:rPr>
            <a:t>Giáo dục bảo vệ môi trường</a:t>
          </a:r>
        </a:p>
      </dgm:t>
    </dgm:pt>
    <dgm:pt modelId="{C34777E1-B50D-415C-B5E8-1EEF528B8FD9}" type="parTrans" cxnId="{C6CDA659-2E61-4186-A7E0-B54B65C7F56E}">
      <dgm:prSet custT="1"/>
      <dgm:spPr/>
      <dgm:t>
        <a:bodyPr/>
        <a:lstStyle/>
        <a:p>
          <a:endParaRPr lang="en-US" sz="1300">
            <a:latin typeface="Times New Roman" panose="02020603050405020304" pitchFamily="18" charset="0"/>
            <a:cs typeface="Times New Roman" panose="02020603050405020304" pitchFamily="18" charset="0"/>
          </a:endParaRPr>
        </a:p>
      </dgm:t>
    </dgm:pt>
    <dgm:pt modelId="{77927303-CA0C-45CF-92A9-EADD788FE12E}" type="sibTrans" cxnId="{C6CDA659-2E61-4186-A7E0-B54B65C7F56E}">
      <dgm:prSet/>
      <dgm:spPr/>
      <dgm:t>
        <a:bodyPr/>
        <a:lstStyle/>
        <a:p>
          <a:endParaRPr lang="en-US"/>
        </a:p>
      </dgm:t>
    </dgm:pt>
    <dgm:pt modelId="{35347604-B377-4ABC-ADBE-088FD824403D}">
      <dgm:prSet phldrT="[Văn bản]" custT="1"/>
      <dgm:spPr/>
      <dgm:t>
        <a:bodyPr/>
        <a:lstStyle/>
        <a:p>
          <a:pPr>
            <a:lnSpc>
              <a:spcPct val="114000"/>
            </a:lnSpc>
            <a:spcAft>
              <a:spcPts val="0"/>
            </a:spcAft>
          </a:pPr>
          <a:r>
            <a:rPr lang="en-US" sz="1300">
              <a:latin typeface="Times New Roman" panose="02020603050405020304" pitchFamily="18" charset="0"/>
              <a:cs typeface="Times New Roman" panose="02020603050405020304" pitchFamily="18" charset="0"/>
            </a:rPr>
            <a:t>Phù hợp với ............................., đảm bảo ..................................................</a:t>
          </a:r>
        </a:p>
      </dgm:t>
    </dgm:pt>
    <dgm:pt modelId="{0FE747B6-543B-4DC5-88A7-04EFAC1DA4E2}" type="parTrans" cxnId="{DE58E679-7237-40F0-8698-7FF4F8D46088}">
      <dgm:prSet/>
      <dgm:spPr/>
      <dgm:t>
        <a:bodyPr/>
        <a:lstStyle/>
        <a:p>
          <a:endParaRPr lang="en-US"/>
        </a:p>
      </dgm:t>
    </dgm:pt>
    <dgm:pt modelId="{D74E8B8C-2ADD-46F0-B50D-8CBB2AB4D66E}" type="sibTrans" cxnId="{DE58E679-7237-40F0-8698-7FF4F8D46088}">
      <dgm:prSet/>
      <dgm:spPr/>
      <dgm:t>
        <a:bodyPr/>
        <a:lstStyle/>
        <a:p>
          <a:endParaRPr lang="en-US"/>
        </a:p>
      </dgm:t>
    </dgm:pt>
    <dgm:pt modelId="{C4653996-1013-4BB1-8B31-0FC6E0B4E3FD}" type="pres">
      <dgm:prSet presAssocID="{ED634AB6-7417-4055-B9D7-906EE0B48271}" presName="diagram" presStyleCnt="0">
        <dgm:presLayoutVars>
          <dgm:chPref val="1"/>
          <dgm:dir/>
          <dgm:animOne val="branch"/>
          <dgm:animLvl val="lvl"/>
          <dgm:resizeHandles val="exact"/>
        </dgm:presLayoutVars>
      </dgm:prSet>
      <dgm:spPr/>
      <dgm:t>
        <a:bodyPr/>
        <a:lstStyle/>
        <a:p>
          <a:endParaRPr lang="en-US"/>
        </a:p>
      </dgm:t>
    </dgm:pt>
    <dgm:pt modelId="{35C7FBEF-11F3-4AE8-AE1D-2E6CC4354629}" type="pres">
      <dgm:prSet presAssocID="{1A3A49DC-D240-4E22-9385-4535B9E6388F}" presName="root1" presStyleCnt="0"/>
      <dgm:spPr/>
    </dgm:pt>
    <dgm:pt modelId="{30C4885B-0311-4DCE-B712-EF963B88055A}" type="pres">
      <dgm:prSet presAssocID="{1A3A49DC-D240-4E22-9385-4535B9E6388F}" presName="LevelOneTextNode" presStyleLbl="node0" presStyleIdx="0" presStyleCnt="1">
        <dgm:presLayoutVars>
          <dgm:chPref val="3"/>
        </dgm:presLayoutVars>
      </dgm:prSet>
      <dgm:spPr/>
      <dgm:t>
        <a:bodyPr/>
        <a:lstStyle/>
        <a:p>
          <a:endParaRPr lang="en-US"/>
        </a:p>
      </dgm:t>
    </dgm:pt>
    <dgm:pt modelId="{F4AF6A1B-4842-4D55-A85D-1A252A0408D6}" type="pres">
      <dgm:prSet presAssocID="{1A3A49DC-D240-4E22-9385-4535B9E6388F}" presName="level2hierChild" presStyleCnt="0"/>
      <dgm:spPr/>
    </dgm:pt>
    <dgm:pt modelId="{DD6EA6AE-4E38-44B3-A7CF-A314BA7BB701}" type="pres">
      <dgm:prSet presAssocID="{E9CE3146-4E9F-4F34-BCC8-E8BA9D372D3E}" presName="conn2-1" presStyleLbl="parChTrans1D2" presStyleIdx="0" presStyleCnt="7"/>
      <dgm:spPr/>
      <dgm:t>
        <a:bodyPr/>
        <a:lstStyle/>
        <a:p>
          <a:endParaRPr lang="en-US"/>
        </a:p>
      </dgm:t>
    </dgm:pt>
    <dgm:pt modelId="{03944940-AAE3-4CB0-BA01-3E7C67E36831}" type="pres">
      <dgm:prSet presAssocID="{E9CE3146-4E9F-4F34-BCC8-E8BA9D372D3E}" presName="connTx" presStyleLbl="parChTrans1D2" presStyleIdx="0" presStyleCnt="7"/>
      <dgm:spPr/>
      <dgm:t>
        <a:bodyPr/>
        <a:lstStyle/>
        <a:p>
          <a:endParaRPr lang="en-US"/>
        </a:p>
      </dgm:t>
    </dgm:pt>
    <dgm:pt modelId="{26551AE2-22E7-4B0D-A31E-58034BA5C1AB}" type="pres">
      <dgm:prSet presAssocID="{518C8747-86B4-459C-9371-CAAC75CB0C60}" presName="root2" presStyleCnt="0"/>
      <dgm:spPr/>
    </dgm:pt>
    <dgm:pt modelId="{AF7048B4-1C86-474D-9493-6A71CC1EE26E}" type="pres">
      <dgm:prSet presAssocID="{518C8747-86B4-459C-9371-CAAC75CB0C60}" presName="LevelTwoTextNode" presStyleLbl="node2" presStyleIdx="0" presStyleCnt="7">
        <dgm:presLayoutVars>
          <dgm:chPref val="3"/>
        </dgm:presLayoutVars>
      </dgm:prSet>
      <dgm:spPr/>
      <dgm:t>
        <a:bodyPr/>
        <a:lstStyle/>
        <a:p>
          <a:endParaRPr lang="en-US"/>
        </a:p>
      </dgm:t>
    </dgm:pt>
    <dgm:pt modelId="{0024ABC2-EF76-45EE-8D2C-559670CAC665}" type="pres">
      <dgm:prSet presAssocID="{518C8747-86B4-459C-9371-CAAC75CB0C60}" presName="level3hierChild" presStyleCnt="0"/>
      <dgm:spPr/>
    </dgm:pt>
    <dgm:pt modelId="{93AE5C11-1A04-4643-A734-ED7DEDD19C81}" type="pres">
      <dgm:prSet presAssocID="{98C8FBA7-D8CC-44D7-A1EE-6B2073C27452}" presName="conn2-1" presStyleLbl="parChTrans1D3" presStyleIdx="0" presStyleCnt="7"/>
      <dgm:spPr/>
      <dgm:t>
        <a:bodyPr/>
        <a:lstStyle/>
        <a:p>
          <a:endParaRPr lang="en-US"/>
        </a:p>
      </dgm:t>
    </dgm:pt>
    <dgm:pt modelId="{DFE6A2DF-A361-4BD1-8A2D-F2A83CCECCCD}" type="pres">
      <dgm:prSet presAssocID="{98C8FBA7-D8CC-44D7-A1EE-6B2073C27452}" presName="connTx" presStyleLbl="parChTrans1D3" presStyleIdx="0" presStyleCnt="7"/>
      <dgm:spPr/>
      <dgm:t>
        <a:bodyPr/>
        <a:lstStyle/>
        <a:p>
          <a:endParaRPr lang="en-US"/>
        </a:p>
      </dgm:t>
    </dgm:pt>
    <dgm:pt modelId="{7452F6D7-8B55-466A-9908-4E8CC7BAD057}" type="pres">
      <dgm:prSet presAssocID="{17CB2D22-BAF6-4532-B73A-8A88879F232D}" presName="root2" presStyleCnt="0"/>
      <dgm:spPr/>
    </dgm:pt>
    <dgm:pt modelId="{4BC3DE67-CBDB-409A-B5B9-08126943C0E0}" type="pres">
      <dgm:prSet presAssocID="{17CB2D22-BAF6-4532-B73A-8A88879F232D}" presName="LevelTwoTextNode" presStyleLbl="node3" presStyleIdx="0" presStyleCnt="7" custScaleX="211250">
        <dgm:presLayoutVars>
          <dgm:chPref val="3"/>
        </dgm:presLayoutVars>
      </dgm:prSet>
      <dgm:spPr/>
      <dgm:t>
        <a:bodyPr/>
        <a:lstStyle/>
        <a:p>
          <a:endParaRPr lang="en-US"/>
        </a:p>
      </dgm:t>
    </dgm:pt>
    <dgm:pt modelId="{73948F0D-0310-40A7-ABED-F22FFF2DC5AF}" type="pres">
      <dgm:prSet presAssocID="{17CB2D22-BAF6-4532-B73A-8A88879F232D}" presName="level3hierChild" presStyleCnt="0"/>
      <dgm:spPr/>
    </dgm:pt>
    <dgm:pt modelId="{A6F0FD6E-DF60-4E99-BE08-6BC15D8395C3}" type="pres">
      <dgm:prSet presAssocID="{637652AA-9166-4811-85A3-900E63EA500D}" presName="conn2-1" presStyleLbl="parChTrans1D2" presStyleIdx="1" presStyleCnt="7"/>
      <dgm:spPr/>
      <dgm:t>
        <a:bodyPr/>
        <a:lstStyle/>
        <a:p>
          <a:endParaRPr lang="en-US"/>
        </a:p>
      </dgm:t>
    </dgm:pt>
    <dgm:pt modelId="{B22C6B21-E9A0-4C21-8B09-4CF3DB7BDC83}" type="pres">
      <dgm:prSet presAssocID="{637652AA-9166-4811-85A3-900E63EA500D}" presName="connTx" presStyleLbl="parChTrans1D2" presStyleIdx="1" presStyleCnt="7"/>
      <dgm:spPr/>
      <dgm:t>
        <a:bodyPr/>
        <a:lstStyle/>
        <a:p>
          <a:endParaRPr lang="en-US"/>
        </a:p>
      </dgm:t>
    </dgm:pt>
    <dgm:pt modelId="{005A3027-A0FB-413C-A87A-BCA6A72127B5}" type="pres">
      <dgm:prSet presAssocID="{51CB766B-2F49-45F8-B86C-040A6791962D}" presName="root2" presStyleCnt="0"/>
      <dgm:spPr/>
    </dgm:pt>
    <dgm:pt modelId="{AC3E5839-2C59-4333-B691-7351902FC1EE}" type="pres">
      <dgm:prSet presAssocID="{51CB766B-2F49-45F8-B86C-040A6791962D}" presName="LevelTwoTextNode" presStyleLbl="node2" presStyleIdx="1" presStyleCnt="7">
        <dgm:presLayoutVars>
          <dgm:chPref val="3"/>
        </dgm:presLayoutVars>
      </dgm:prSet>
      <dgm:spPr/>
      <dgm:t>
        <a:bodyPr/>
        <a:lstStyle/>
        <a:p>
          <a:endParaRPr lang="en-US"/>
        </a:p>
      </dgm:t>
    </dgm:pt>
    <dgm:pt modelId="{3D5F77C9-9971-4904-B877-F5E2A8027B1D}" type="pres">
      <dgm:prSet presAssocID="{51CB766B-2F49-45F8-B86C-040A6791962D}" presName="level3hierChild" presStyleCnt="0"/>
      <dgm:spPr/>
    </dgm:pt>
    <dgm:pt modelId="{20239BD1-E7A0-48AD-8BD3-E10042443292}" type="pres">
      <dgm:prSet presAssocID="{A07A0171-EB02-4196-8826-EA20C12E6A7C}" presName="conn2-1" presStyleLbl="parChTrans1D3" presStyleIdx="1" presStyleCnt="7"/>
      <dgm:spPr/>
      <dgm:t>
        <a:bodyPr/>
        <a:lstStyle/>
        <a:p>
          <a:endParaRPr lang="en-US"/>
        </a:p>
      </dgm:t>
    </dgm:pt>
    <dgm:pt modelId="{1AE01DAC-A5BF-4F02-ACD6-0795EC021F20}" type="pres">
      <dgm:prSet presAssocID="{A07A0171-EB02-4196-8826-EA20C12E6A7C}" presName="connTx" presStyleLbl="parChTrans1D3" presStyleIdx="1" presStyleCnt="7"/>
      <dgm:spPr/>
      <dgm:t>
        <a:bodyPr/>
        <a:lstStyle/>
        <a:p>
          <a:endParaRPr lang="en-US"/>
        </a:p>
      </dgm:t>
    </dgm:pt>
    <dgm:pt modelId="{32DB617C-E5A2-471E-BACC-40567DDF519F}" type="pres">
      <dgm:prSet presAssocID="{1E93AE8A-33EE-4AA4-835D-E0880B47F14F}" presName="root2" presStyleCnt="0"/>
      <dgm:spPr/>
    </dgm:pt>
    <dgm:pt modelId="{C887BA6F-B956-450E-A936-9245C6B8DEA8}" type="pres">
      <dgm:prSet presAssocID="{1E93AE8A-33EE-4AA4-835D-E0880B47F14F}" presName="LevelTwoTextNode" presStyleLbl="node3" presStyleIdx="1" presStyleCnt="7" custScaleX="214163" custScaleY="81934">
        <dgm:presLayoutVars>
          <dgm:chPref val="3"/>
        </dgm:presLayoutVars>
      </dgm:prSet>
      <dgm:spPr/>
      <dgm:t>
        <a:bodyPr/>
        <a:lstStyle/>
        <a:p>
          <a:endParaRPr lang="en-US"/>
        </a:p>
      </dgm:t>
    </dgm:pt>
    <dgm:pt modelId="{1ECB2768-1C50-488A-B8F1-B5369E6A8918}" type="pres">
      <dgm:prSet presAssocID="{1E93AE8A-33EE-4AA4-835D-E0880B47F14F}" presName="level3hierChild" presStyleCnt="0"/>
      <dgm:spPr/>
    </dgm:pt>
    <dgm:pt modelId="{36203E90-56A7-44AF-8DF2-F3DE0EDAA469}" type="pres">
      <dgm:prSet presAssocID="{F0140FC0-D4BD-4F47-9EDD-2D939A762DAD}" presName="conn2-1" presStyleLbl="parChTrans1D3" presStyleIdx="2" presStyleCnt="7"/>
      <dgm:spPr/>
      <dgm:t>
        <a:bodyPr/>
        <a:lstStyle/>
        <a:p>
          <a:endParaRPr lang="en-US"/>
        </a:p>
      </dgm:t>
    </dgm:pt>
    <dgm:pt modelId="{B195CB30-970A-4D19-8877-91056976FF6D}" type="pres">
      <dgm:prSet presAssocID="{F0140FC0-D4BD-4F47-9EDD-2D939A762DAD}" presName="connTx" presStyleLbl="parChTrans1D3" presStyleIdx="2" presStyleCnt="7"/>
      <dgm:spPr/>
      <dgm:t>
        <a:bodyPr/>
        <a:lstStyle/>
        <a:p>
          <a:endParaRPr lang="en-US"/>
        </a:p>
      </dgm:t>
    </dgm:pt>
    <dgm:pt modelId="{52F6685E-A7DE-413B-A2F5-DD4148C6ED87}" type="pres">
      <dgm:prSet presAssocID="{BE570B77-A4EF-400F-A3B6-521EE6CF87EA}" presName="root2" presStyleCnt="0"/>
      <dgm:spPr/>
    </dgm:pt>
    <dgm:pt modelId="{86A52687-CDC1-4BDB-9BA7-89D802A8D803}" type="pres">
      <dgm:prSet presAssocID="{BE570B77-A4EF-400F-A3B6-521EE6CF87EA}" presName="LevelTwoTextNode" presStyleLbl="node3" presStyleIdx="2" presStyleCnt="7" custScaleX="215373">
        <dgm:presLayoutVars>
          <dgm:chPref val="3"/>
        </dgm:presLayoutVars>
      </dgm:prSet>
      <dgm:spPr/>
      <dgm:t>
        <a:bodyPr/>
        <a:lstStyle/>
        <a:p>
          <a:endParaRPr lang="en-US"/>
        </a:p>
      </dgm:t>
    </dgm:pt>
    <dgm:pt modelId="{8BB5DFCE-3E28-4004-B0FD-2BBF39752B70}" type="pres">
      <dgm:prSet presAssocID="{BE570B77-A4EF-400F-A3B6-521EE6CF87EA}" presName="level3hierChild" presStyleCnt="0"/>
      <dgm:spPr/>
    </dgm:pt>
    <dgm:pt modelId="{948C6425-5819-4C30-A368-38D8A9A949D4}" type="pres">
      <dgm:prSet presAssocID="{1EFD6BE1-54BC-4CE0-8B5E-5BBFCE35114F}" presName="conn2-1" presStyleLbl="parChTrans1D2" presStyleIdx="2" presStyleCnt="7"/>
      <dgm:spPr/>
      <dgm:t>
        <a:bodyPr/>
        <a:lstStyle/>
        <a:p>
          <a:endParaRPr lang="en-US"/>
        </a:p>
      </dgm:t>
    </dgm:pt>
    <dgm:pt modelId="{5C9B8FCA-5965-4054-AE21-EC7FF63C0470}" type="pres">
      <dgm:prSet presAssocID="{1EFD6BE1-54BC-4CE0-8B5E-5BBFCE35114F}" presName="connTx" presStyleLbl="parChTrans1D2" presStyleIdx="2" presStyleCnt="7"/>
      <dgm:spPr/>
      <dgm:t>
        <a:bodyPr/>
        <a:lstStyle/>
        <a:p>
          <a:endParaRPr lang="en-US"/>
        </a:p>
      </dgm:t>
    </dgm:pt>
    <dgm:pt modelId="{C312A520-2259-4E59-B738-ABA031858BD8}" type="pres">
      <dgm:prSet presAssocID="{6A7D02AC-1112-4BBD-AE05-171A50D79CCE}" presName="root2" presStyleCnt="0"/>
      <dgm:spPr/>
    </dgm:pt>
    <dgm:pt modelId="{83B2A35C-FDB7-49E5-8142-E5FEB1952305}" type="pres">
      <dgm:prSet presAssocID="{6A7D02AC-1112-4BBD-AE05-171A50D79CCE}" presName="LevelTwoTextNode" presStyleLbl="node2" presStyleIdx="2" presStyleCnt="7">
        <dgm:presLayoutVars>
          <dgm:chPref val="3"/>
        </dgm:presLayoutVars>
      </dgm:prSet>
      <dgm:spPr/>
      <dgm:t>
        <a:bodyPr/>
        <a:lstStyle/>
        <a:p>
          <a:endParaRPr lang="en-US"/>
        </a:p>
      </dgm:t>
    </dgm:pt>
    <dgm:pt modelId="{8208AE21-F6EA-4A7A-B319-4E74BB0474BB}" type="pres">
      <dgm:prSet presAssocID="{6A7D02AC-1112-4BBD-AE05-171A50D79CCE}" presName="level3hierChild" presStyleCnt="0"/>
      <dgm:spPr/>
    </dgm:pt>
    <dgm:pt modelId="{547029C5-DEF1-411C-B94E-EBEC6893D2EA}" type="pres">
      <dgm:prSet presAssocID="{A83B2CED-ACC6-4949-9F6C-5E4CE89492CE}" presName="conn2-1" presStyleLbl="parChTrans1D2" presStyleIdx="3" presStyleCnt="7"/>
      <dgm:spPr/>
      <dgm:t>
        <a:bodyPr/>
        <a:lstStyle/>
        <a:p>
          <a:endParaRPr lang="en-US"/>
        </a:p>
      </dgm:t>
    </dgm:pt>
    <dgm:pt modelId="{6560725D-A132-4F77-AA2E-CE5E080F01AB}" type="pres">
      <dgm:prSet presAssocID="{A83B2CED-ACC6-4949-9F6C-5E4CE89492CE}" presName="connTx" presStyleLbl="parChTrans1D2" presStyleIdx="3" presStyleCnt="7"/>
      <dgm:spPr/>
      <dgm:t>
        <a:bodyPr/>
        <a:lstStyle/>
        <a:p>
          <a:endParaRPr lang="en-US"/>
        </a:p>
      </dgm:t>
    </dgm:pt>
    <dgm:pt modelId="{6BB50A1C-7329-454B-92DF-8FA3560F201D}" type="pres">
      <dgm:prSet presAssocID="{F2B7D614-11B5-4BA6-8E4E-1EE464EF968D}" presName="root2" presStyleCnt="0"/>
      <dgm:spPr/>
    </dgm:pt>
    <dgm:pt modelId="{86653BD4-15F3-4968-85AA-E81E500F338A}" type="pres">
      <dgm:prSet presAssocID="{F2B7D614-11B5-4BA6-8E4E-1EE464EF968D}" presName="LevelTwoTextNode" presStyleLbl="node2" presStyleIdx="3" presStyleCnt="7">
        <dgm:presLayoutVars>
          <dgm:chPref val="3"/>
        </dgm:presLayoutVars>
      </dgm:prSet>
      <dgm:spPr/>
      <dgm:t>
        <a:bodyPr/>
        <a:lstStyle/>
        <a:p>
          <a:endParaRPr lang="en-US"/>
        </a:p>
      </dgm:t>
    </dgm:pt>
    <dgm:pt modelId="{FB22F0FB-CAAE-40B0-A114-D31CC612B694}" type="pres">
      <dgm:prSet presAssocID="{F2B7D614-11B5-4BA6-8E4E-1EE464EF968D}" presName="level3hierChild" presStyleCnt="0"/>
      <dgm:spPr/>
    </dgm:pt>
    <dgm:pt modelId="{D2F3BE7A-6095-4C0C-819F-2261EE1902EC}" type="pres">
      <dgm:prSet presAssocID="{49C54895-A368-4DCE-A751-277C549A8F39}" presName="conn2-1" presStyleLbl="parChTrans1D3" presStyleIdx="3" presStyleCnt="7"/>
      <dgm:spPr/>
      <dgm:t>
        <a:bodyPr/>
        <a:lstStyle/>
        <a:p>
          <a:endParaRPr lang="en-US"/>
        </a:p>
      </dgm:t>
    </dgm:pt>
    <dgm:pt modelId="{628C0755-0E46-45E7-BFA0-C5AB8F587E59}" type="pres">
      <dgm:prSet presAssocID="{49C54895-A368-4DCE-A751-277C549A8F39}" presName="connTx" presStyleLbl="parChTrans1D3" presStyleIdx="3" presStyleCnt="7"/>
      <dgm:spPr/>
      <dgm:t>
        <a:bodyPr/>
        <a:lstStyle/>
        <a:p>
          <a:endParaRPr lang="en-US"/>
        </a:p>
      </dgm:t>
    </dgm:pt>
    <dgm:pt modelId="{7A51049E-1A9E-4DF9-BDB2-0E412B25970B}" type="pres">
      <dgm:prSet presAssocID="{58CCFD96-F4B0-4CE9-9DBF-8F2C407AA760}" presName="root2" presStyleCnt="0"/>
      <dgm:spPr/>
    </dgm:pt>
    <dgm:pt modelId="{9C3418A9-D0D4-4435-B9F4-A7A911219809}" type="pres">
      <dgm:prSet presAssocID="{58CCFD96-F4B0-4CE9-9DBF-8F2C407AA760}" presName="LevelTwoTextNode" presStyleLbl="node3" presStyleIdx="3" presStyleCnt="7" custScaleX="211610" custScaleY="103914">
        <dgm:presLayoutVars>
          <dgm:chPref val="3"/>
        </dgm:presLayoutVars>
      </dgm:prSet>
      <dgm:spPr/>
      <dgm:t>
        <a:bodyPr/>
        <a:lstStyle/>
        <a:p>
          <a:endParaRPr lang="en-US"/>
        </a:p>
      </dgm:t>
    </dgm:pt>
    <dgm:pt modelId="{10C03902-7D16-4D74-B5F7-B564D36E59A1}" type="pres">
      <dgm:prSet presAssocID="{58CCFD96-F4B0-4CE9-9DBF-8F2C407AA760}" presName="level3hierChild" presStyleCnt="0"/>
      <dgm:spPr/>
    </dgm:pt>
    <dgm:pt modelId="{7678D3AA-8D0E-4996-9917-0623E129A8F2}" type="pres">
      <dgm:prSet presAssocID="{D0E60499-AF8B-4701-9029-98388E1DA53C}" presName="conn2-1" presStyleLbl="parChTrans1D2" presStyleIdx="4" presStyleCnt="7"/>
      <dgm:spPr/>
      <dgm:t>
        <a:bodyPr/>
        <a:lstStyle/>
        <a:p>
          <a:endParaRPr lang="en-US"/>
        </a:p>
      </dgm:t>
    </dgm:pt>
    <dgm:pt modelId="{23B60CAA-4D99-44A0-871E-65377A504CB8}" type="pres">
      <dgm:prSet presAssocID="{D0E60499-AF8B-4701-9029-98388E1DA53C}" presName="connTx" presStyleLbl="parChTrans1D2" presStyleIdx="4" presStyleCnt="7"/>
      <dgm:spPr/>
      <dgm:t>
        <a:bodyPr/>
        <a:lstStyle/>
        <a:p>
          <a:endParaRPr lang="en-US"/>
        </a:p>
      </dgm:t>
    </dgm:pt>
    <dgm:pt modelId="{F90863F9-54E1-470A-B7E0-7A3BCFECC62C}" type="pres">
      <dgm:prSet presAssocID="{A97EAC83-EB2C-4982-AC9E-4149D0F299C6}" presName="root2" presStyleCnt="0"/>
      <dgm:spPr/>
    </dgm:pt>
    <dgm:pt modelId="{54E00EDB-021C-4DC3-AE54-AF1F339CEB8F}" type="pres">
      <dgm:prSet presAssocID="{A97EAC83-EB2C-4982-AC9E-4149D0F299C6}" presName="LevelTwoTextNode" presStyleLbl="node2" presStyleIdx="4" presStyleCnt="7">
        <dgm:presLayoutVars>
          <dgm:chPref val="3"/>
        </dgm:presLayoutVars>
      </dgm:prSet>
      <dgm:spPr/>
      <dgm:t>
        <a:bodyPr/>
        <a:lstStyle/>
        <a:p>
          <a:endParaRPr lang="en-US"/>
        </a:p>
      </dgm:t>
    </dgm:pt>
    <dgm:pt modelId="{42D8AF65-105F-4138-A1CF-611E9BE55FA0}" type="pres">
      <dgm:prSet presAssocID="{A97EAC83-EB2C-4982-AC9E-4149D0F299C6}" presName="level3hierChild" presStyleCnt="0"/>
      <dgm:spPr/>
    </dgm:pt>
    <dgm:pt modelId="{504E07C6-C4F2-4E36-986D-3FA094500885}" type="pres">
      <dgm:prSet presAssocID="{06D0890A-C408-4A13-A290-7006D178AA77}" presName="conn2-1" presStyleLbl="parChTrans1D3" presStyleIdx="4" presStyleCnt="7"/>
      <dgm:spPr/>
      <dgm:t>
        <a:bodyPr/>
        <a:lstStyle/>
        <a:p>
          <a:endParaRPr lang="en-US"/>
        </a:p>
      </dgm:t>
    </dgm:pt>
    <dgm:pt modelId="{CC72C492-8FFD-4477-B846-DFB1A0277B5F}" type="pres">
      <dgm:prSet presAssocID="{06D0890A-C408-4A13-A290-7006D178AA77}" presName="connTx" presStyleLbl="parChTrans1D3" presStyleIdx="4" presStyleCnt="7"/>
      <dgm:spPr/>
      <dgm:t>
        <a:bodyPr/>
        <a:lstStyle/>
        <a:p>
          <a:endParaRPr lang="en-US"/>
        </a:p>
      </dgm:t>
    </dgm:pt>
    <dgm:pt modelId="{C42E7677-25DF-4A27-A911-A92C45D71F05}" type="pres">
      <dgm:prSet presAssocID="{720B67AB-C4E6-489D-A18E-2F01247B8140}" presName="root2" presStyleCnt="0"/>
      <dgm:spPr/>
    </dgm:pt>
    <dgm:pt modelId="{EB96D82A-5D6C-4655-8C28-F8131F14A15C}" type="pres">
      <dgm:prSet presAssocID="{720B67AB-C4E6-489D-A18E-2F01247B8140}" presName="LevelTwoTextNode" presStyleLbl="node3" presStyleIdx="4" presStyleCnt="7" custScaleX="209460" custScaleY="99060">
        <dgm:presLayoutVars>
          <dgm:chPref val="3"/>
        </dgm:presLayoutVars>
      </dgm:prSet>
      <dgm:spPr/>
      <dgm:t>
        <a:bodyPr/>
        <a:lstStyle/>
        <a:p>
          <a:endParaRPr lang="en-US"/>
        </a:p>
      </dgm:t>
    </dgm:pt>
    <dgm:pt modelId="{E51812AF-E9A7-4331-A3A9-C2D3F5158042}" type="pres">
      <dgm:prSet presAssocID="{720B67AB-C4E6-489D-A18E-2F01247B8140}" presName="level3hierChild" presStyleCnt="0"/>
      <dgm:spPr/>
    </dgm:pt>
    <dgm:pt modelId="{D2ABA057-FB27-4F58-A5FF-242E7D9C355B}" type="pres">
      <dgm:prSet presAssocID="{2471C684-E226-4778-A143-87D8DF14D9FF}" presName="conn2-1" presStyleLbl="parChTrans1D2" presStyleIdx="5" presStyleCnt="7"/>
      <dgm:spPr/>
      <dgm:t>
        <a:bodyPr/>
        <a:lstStyle/>
        <a:p>
          <a:endParaRPr lang="en-US"/>
        </a:p>
      </dgm:t>
    </dgm:pt>
    <dgm:pt modelId="{F425A6A0-D743-4888-B9C2-9F6D1324021F}" type="pres">
      <dgm:prSet presAssocID="{2471C684-E226-4778-A143-87D8DF14D9FF}" presName="connTx" presStyleLbl="parChTrans1D2" presStyleIdx="5" presStyleCnt="7"/>
      <dgm:spPr/>
      <dgm:t>
        <a:bodyPr/>
        <a:lstStyle/>
        <a:p>
          <a:endParaRPr lang="en-US"/>
        </a:p>
      </dgm:t>
    </dgm:pt>
    <dgm:pt modelId="{F0C88314-29B3-4ADC-A008-3D075EED69C8}" type="pres">
      <dgm:prSet presAssocID="{F7E91F8D-8432-4613-87D3-00CB62C1C3F3}" presName="root2" presStyleCnt="0"/>
      <dgm:spPr/>
    </dgm:pt>
    <dgm:pt modelId="{15B2445C-40C3-4BA9-AA9A-332D1004187D}" type="pres">
      <dgm:prSet presAssocID="{F7E91F8D-8432-4613-87D3-00CB62C1C3F3}" presName="LevelTwoTextNode" presStyleLbl="node2" presStyleIdx="5" presStyleCnt="7">
        <dgm:presLayoutVars>
          <dgm:chPref val="3"/>
        </dgm:presLayoutVars>
      </dgm:prSet>
      <dgm:spPr/>
      <dgm:t>
        <a:bodyPr/>
        <a:lstStyle/>
        <a:p>
          <a:endParaRPr lang="en-US"/>
        </a:p>
      </dgm:t>
    </dgm:pt>
    <dgm:pt modelId="{9F85487E-1A12-4233-A950-971D63EA7264}" type="pres">
      <dgm:prSet presAssocID="{F7E91F8D-8432-4613-87D3-00CB62C1C3F3}" presName="level3hierChild" presStyleCnt="0"/>
      <dgm:spPr/>
    </dgm:pt>
    <dgm:pt modelId="{0739D8A6-DE12-46B3-A027-19C5E8CFEA54}" type="pres">
      <dgm:prSet presAssocID="{9241334E-25E8-46EC-B793-3D73A94AC98B}" presName="conn2-1" presStyleLbl="parChTrans1D3" presStyleIdx="5" presStyleCnt="7"/>
      <dgm:spPr/>
      <dgm:t>
        <a:bodyPr/>
        <a:lstStyle/>
        <a:p>
          <a:endParaRPr lang="en-US"/>
        </a:p>
      </dgm:t>
    </dgm:pt>
    <dgm:pt modelId="{48D522BA-1C1E-462A-A324-F2919C416882}" type="pres">
      <dgm:prSet presAssocID="{9241334E-25E8-46EC-B793-3D73A94AC98B}" presName="connTx" presStyleLbl="parChTrans1D3" presStyleIdx="5" presStyleCnt="7"/>
      <dgm:spPr/>
      <dgm:t>
        <a:bodyPr/>
        <a:lstStyle/>
        <a:p>
          <a:endParaRPr lang="en-US"/>
        </a:p>
      </dgm:t>
    </dgm:pt>
    <dgm:pt modelId="{881B500E-221F-4EAB-956B-873FABF4F2FF}" type="pres">
      <dgm:prSet presAssocID="{B75E5FAD-480A-43BE-A31F-93C72819E54D}" presName="root2" presStyleCnt="0"/>
      <dgm:spPr/>
    </dgm:pt>
    <dgm:pt modelId="{9AE0E996-C017-4C18-8681-05236BD0DCAC}" type="pres">
      <dgm:prSet presAssocID="{B75E5FAD-480A-43BE-A31F-93C72819E54D}" presName="LevelTwoTextNode" presStyleLbl="node3" presStyleIdx="5" presStyleCnt="7" custScaleX="209674" custScaleY="70823">
        <dgm:presLayoutVars>
          <dgm:chPref val="3"/>
        </dgm:presLayoutVars>
      </dgm:prSet>
      <dgm:spPr/>
      <dgm:t>
        <a:bodyPr/>
        <a:lstStyle/>
        <a:p>
          <a:endParaRPr lang="en-US"/>
        </a:p>
      </dgm:t>
    </dgm:pt>
    <dgm:pt modelId="{795D2625-6A22-472C-95C0-07AC0D80B7CD}" type="pres">
      <dgm:prSet presAssocID="{B75E5FAD-480A-43BE-A31F-93C72819E54D}" presName="level3hierChild" presStyleCnt="0"/>
      <dgm:spPr/>
    </dgm:pt>
    <dgm:pt modelId="{A476E1A7-3AF5-437B-A440-34DBBD36087D}" type="pres">
      <dgm:prSet presAssocID="{C34777E1-B50D-415C-B5E8-1EEF528B8FD9}" presName="conn2-1" presStyleLbl="parChTrans1D2" presStyleIdx="6" presStyleCnt="7"/>
      <dgm:spPr/>
      <dgm:t>
        <a:bodyPr/>
        <a:lstStyle/>
        <a:p>
          <a:endParaRPr lang="en-US"/>
        </a:p>
      </dgm:t>
    </dgm:pt>
    <dgm:pt modelId="{77DC42FF-91B7-4260-8661-ECF4D487ACBC}" type="pres">
      <dgm:prSet presAssocID="{C34777E1-B50D-415C-B5E8-1EEF528B8FD9}" presName="connTx" presStyleLbl="parChTrans1D2" presStyleIdx="6" presStyleCnt="7"/>
      <dgm:spPr/>
      <dgm:t>
        <a:bodyPr/>
        <a:lstStyle/>
        <a:p>
          <a:endParaRPr lang="en-US"/>
        </a:p>
      </dgm:t>
    </dgm:pt>
    <dgm:pt modelId="{78A950EB-574C-4FAD-AD12-DFDFCE7ED87C}" type="pres">
      <dgm:prSet presAssocID="{E0541289-1FD1-4259-A147-06F90E2C4151}" presName="root2" presStyleCnt="0"/>
      <dgm:spPr/>
    </dgm:pt>
    <dgm:pt modelId="{D8E38C94-B504-4963-9867-B65A635D985C}" type="pres">
      <dgm:prSet presAssocID="{E0541289-1FD1-4259-A147-06F90E2C4151}" presName="LevelTwoTextNode" presStyleLbl="node2" presStyleIdx="6" presStyleCnt="7">
        <dgm:presLayoutVars>
          <dgm:chPref val="3"/>
        </dgm:presLayoutVars>
      </dgm:prSet>
      <dgm:spPr/>
      <dgm:t>
        <a:bodyPr/>
        <a:lstStyle/>
        <a:p>
          <a:endParaRPr lang="en-US"/>
        </a:p>
      </dgm:t>
    </dgm:pt>
    <dgm:pt modelId="{0B8371F1-01D7-4152-9A2F-22B3E12FD2FE}" type="pres">
      <dgm:prSet presAssocID="{E0541289-1FD1-4259-A147-06F90E2C4151}" presName="level3hierChild" presStyleCnt="0"/>
      <dgm:spPr/>
    </dgm:pt>
    <dgm:pt modelId="{A7260B76-1F6B-4C13-B1B1-8A0463B618B3}" type="pres">
      <dgm:prSet presAssocID="{0FE747B6-543B-4DC5-88A7-04EFAC1DA4E2}" presName="conn2-1" presStyleLbl="parChTrans1D3" presStyleIdx="6" presStyleCnt="7"/>
      <dgm:spPr/>
      <dgm:t>
        <a:bodyPr/>
        <a:lstStyle/>
        <a:p>
          <a:endParaRPr lang="en-US"/>
        </a:p>
      </dgm:t>
    </dgm:pt>
    <dgm:pt modelId="{44812A2F-636F-425D-B0FF-DA09C246CAEA}" type="pres">
      <dgm:prSet presAssocID="{0FE747B6-543B-4DC5-88A7-04EFAC1DA4E2}" presName="connTx" presStyleLbl="parChTrans1D3" presStyleIdx="6" presStyleCnt="7"/>
      <dgm:spPr/>
      <dgm:t>
        <a:bodyPr/>
        <a:lstStyle/>
        <a:p>
          <a:endParaRPr lang="en-US"/>
        </a:p>
      </dgm:t>
    </dgm:pt>
    <dgm:pt modelId="{8D7AD778-554D-4E35-A0FD-69B378209B56}" type="pres">
      <dgm:prSet presAssocID="{35347604-B377-4ABC-ADBE-088FD824403D}" presName="root2" presStyleCnt="0"/>
      <dgm:spPr/>
    </dgm:pt>
    <dgm:pt modelId="{801CF6DA-5A90-42BD-B2F0-255327BECAC2}" type="pres">
      <dgm:prSet presAssocID="{35347604-B377-4ABC-ADBE-088FD824403D}" presName="LevelTwoTextNode" presStyleLbl="node3" presStyleIdx="6" presStyleCnt="7" custScaleX="214029">
        <dgm:presLayoutVars>
          <dgm:chPref val="3"/>
        </dgm:presLayoutVars>
      </dgm:prSet>
      <dgm:spPr/>
      <dgm:t>
        <a:bodyPr/>
        <a:lstStyle/>
        <a:p>
          <a:endParaRPr lang="en-US"/>
        </a:p>
      </dgm:t>
    </dgm:pt>
    <dgm:pt modelId="{31E99F3B-C72C-48A6-AABF-502E08A094CC}" type="pres">
      <dgm:prSet presAssocID="{35347604-B377-4ABC-ADBE-088FD824403D}" presName="level3hierChild" presStyleCnt="0"/>
      <dgm:spPr/>
    </dgm:pt>
  </dgm:ptLst>
  <dgm:cxnLst>
    <dgm:cxn modelId="{36E7977F-9591-452B-A0D7-083D93028730}" type="presOf" srcId="{A07A0171-EB02-4196-8826-EA20C12E6A7C}" destId="{1AE01DAC-A5BF-4F02-ACD6-0795EC021F20}" srcOrd="1" destOrd="0" presId="urn:microsoft.com/office/officeart/2005/8/layout/hierarchy2"/>
    <dgm:cxn modelId="{B4F370EF-2DA4-4551-A1EE-4FFC774661A1}" type="presOf" srcId="{C34777E1-B50D-415C-B5E8-1EEF528B8FD9}" destId="{77DC42FF-91B7-4260-8661-ECF4D487ACBC}" srcOrd="1" destOrd="0" presId="urn:microsoft.com/office/officeart/2005/8/layout/hierarchy2"/>
    <dgm:cxn modelId="{51B78FE4-8747-41A9-901A-1E6D7055C90B}" type="presOf" srcId="{A07A0171-EB02-4196-8826-EA20C12E6A7C}" destId="{20239BD1-E7A0-48AD-8BD3-E10042443292}" srcOrd="0" destOrd="0" presId="urn:microsoft.com/office/officeart/2005/8/layout/hierarchy2"/>
    <dgm:cxn modelId="{504E5AB1-0424-48A0-916B-AFE569ADF23F}" type="presOf" srcId="{51CB766B-2F49-45F8-B86C-040A6791962D}" destId="{AC3E5839-2C59-4333-B691-7351902FC1EE}" srcOrd="0" destOrd="0" presId="urn:microsoft.com/office/officeart/2005/8/layout/hierarchy2"/>
    <dgm:cxn modelId="{822485C7-7954-478F-AB3F-78E635867238}" type="presOf" srcId="{D0E60499-AF8B-4701-9029-98388E1DA53C}" destId="{23B60CAA-4D99-44A0-871E-65377A504CB8}" srcOrd="1" destOrd="0" presId="urn:microsoft.com/office/officeart/2005/8/layout/hierarchy2"/>
    <dgm:cxn modelId="{C6CDA659-2E61-4186-A7E0-B54B65C7F56E}" srcId="{1A3A49DC-D240-4E22-9385-4535B9E6388F}" destId="{E0541289-1FD1-4259-A147-06F90E2C4151}" srcOrd="6" destOrd="0" parTransId="{C34777E1-B50D-415C-B5E8-1EEF528B8FD9}" sibTransId="{77927303-CA0C-45CF-92A9-EADD788FE12E}"/>
    <dgm:cxn modelId="{F71E592E-F2F4-41CD-9169-118A64FB649D}" srcId="{51CB766B-2F49-45F8-B86C-040A6791962D}" destId="{1E93AE8A-33EE-4AA4-835D-E0880B47F14F}" srcOrd="0" destOrd="0" parTransId="{A07A0171-EB02-4196-8826-EA20C12E6A7C}" sibTransId="{44DD600B-1C5C-4925-A9AA-C651EE4AB002}"/>
    <dgm:cxn modelId="{798338B4-CF9C-42AC-8A46-F0DD8AD93222}" type="presOf" srcId="{0FE747B6-543B-4DC5-88A7-04EFAC1DA4E2}" destId="{44812A2F-636F-425D-B0FF-DA09C246CAEA}" srcOrd="1" destOrd="0" presId="urn:microsoft.com/office/officeart/2005/8/layout/hierarchy2"/>
    <dgm:cxn modelId="{843D5E3D-85BD-4CC5-A578-4D350641E9AC}" type="presOf" srcId="{BE570B77-A4EF-400F-A3B6-521EE6CF87EA}" destId="{86A52687-CDC1-4BDB-9BA7-89D802A8D803}" srcOrd="0" destOrd="0" presId="urn:microsoft.com/office/officeart/2005/8/layout/hierarchy2"/>
    <dgm:cxn modelId="{76DD1AA0-F1BC-41DB-9583-D0559F594FAC}" type="presOf" srcId="{720B67AB-C4E6-489D-A18E-2F01247B8140}" destId="{EB96D82A-5D6C-4655-8C28-F8131F14A15C}" srcOrd="0" destOrd="0" presId="urn:microsoft.com/office/officeart/2005/8/layout/hierarchy2"/>
    <dgm:cxn modelId="{B80D6038-1D45-4363-BAAC-D82ED457E0F8}" type="presOf" srcId="{1E93AE8A-33EE-4AA4-835D-E0880B47F14F}" destId="{C887BA6F-B956-450E-A936-9245C6B8DEA8}" srcOrd="0" destOrd="0" presId="urn:microsoft.com/office/officeart/2005/8/layout/hierarchy2"/>
    <dgm:cxn modelId="{BBCA1E59-2A75-4786-B872-48FA4073F9A5}" srcId="{1A3A49DC-D240-4E22-9385-4535B9E6388F}" destId="{F7E91F8D-8432-4613-87D3-00CB62C1C3F3}" srcOrd="5" destOrd="0" parTransId="{2471C684-E226-4778-A143-87D8DF14D9FF}" sibTransId="{2B229AE1-5FB8-4576-8FDA-CC0A9A80969D}"/>
    <dgm:cxn modelId="{913AD272-8898-4899-9FCB-ED17A390F7FF}" type="presOf" srcId="{518C8747-86B4-459C-9371-CAAC75CB0C60}" destId="{AF7048B4-1C86-474D-9493-6A71CC1EE26E}" srcOrd="0" destOrd="0" presId="urn:microsoft.com/office/officeart/2005/8/layout/hierarchy2"/>
    <dgm:cxn modelId="{EA6F3254-6E22-4E8B-A04E-44D61879EA80}" type="presOf" srcId="{06D0890A-C408-4A13-A290-7006D178AA77}" destId="{CC72C492-8FFD-4477-B846-DFB1A0277B5F}" srcOrd="1" destOrd="0" presId="urn:microsoft.com/office/officeart/2005/8/layout/hierarchy2"/>
    <dgm:cxn modelId="{F58F3A2A-6B83-4CA3-A5D8-23BDBD8DDD2E}" type="presOf" srcId="{06D0890A-C408-4A13-A290-7006D178AA77}" destId="{504E07C6-C4F2-4E36-986D-3FA094500885}" srcOrd="0" destOrd="0" presId="urn:microsoft.com/office/officeart/2005/8/layout/hierarchy2"/>
    <dgm:cxn modelId="{12CC2997-7629-406B-A6FF-52E85526EA4F}" type="presOf" srcId="{58CCFD96-F4B0-4CE9-9DBF-8F2C407AA760}" destId="{9C3418A9-D0D4-4435-B9F4-A7A911219809}" srcOrd="0" destOrd="0" presId="urn:microsoft.com/office/officeart/2005/8/layout/hierarchy2"/>
    <dgm:cxn modelId="{563BDB57-58D7-49E3-A682-3144259E85BB}" type="presOf" srcId="{D0E60499-AF8B-4701-9029-98388E1DA53C}" destId="{7678D3AA-8D0E-4996-9917-0623E129A8F2}" srcOrd="0" destOrd="0" presId="urn:microsoft.com/office/officeart/2005/8/layout/hierarchy2"/>
    <dgm:cxn modelId="{6FBBD495-6939-4D12-B782-91889EDC9944}" srcId="{F2B7D614-11B5-4BA6-8E4E-1EE464EF968D}" destId="{58CCFD96-F4B0-4CE9-9DBF-8F2C407AA760}" srcOrd="0" destOrd="0" parTransId="{49C54895-A368-4DCE-A751-277C549A8F39}" sibTransId="{214BED74-AEE4-44E0-888C-DDBBE8360A48}"/>
    <dgm:cxn modelId="{85384FF3-0D1B-40DB-BBCD-D8821F674F94}" type="presOf" srcId="{17CB2D22-BAF6-4532-B73A-8A88879F232D}" destId="{4BC3DE67-CBDB-409A-B5B9-08126943C0E0}" srcOrd="0" destOrd="0" presId="urn:microsoft.com/office/officeart/2005/8/layout/hierarchy2"/>
    <dgm:cxn modelId="{EA627B00-51D3-465A-93E3-1A62592FEB86}" srcId="{F7E91F8D-8432-4613-87D3-00CB62C1C3F3}" destId="{B75E5FAD-480A-43BE-A31F-93C72819E54D}" srcOrd="0" destOrd="0" parTransId="{9241334E-25E8-46EC-B793-3D73A94AC98B}" sibTransId="{23E7125E-3F96-4DE4-8502-C3560B5359F9}"/>
    <dgm:cxn modelId="{E8065124-CBBD-462A-B36F-1AF18D205ADF}" type="presOf" srcId="{2471C684-E226-4778-A143-87D8DF14D9FF}" destId="{D2ABA057-FB27-4F58-A5FF-242E7D9C355B}" srcOrd="0" destOrd="0" presId="urn:microsoft.com/office/officeart/2005/8/layout/hierarchy2"/>
    <dgm:cxn modelId="{7F996704-BC41-4EB1-8866-4AB144AD2B7B}" type="presOf" srcId="{6A7D02AC-1112-4BBD-AE05-171A50D79CCE}" destId="{83B2A35C-FDB7-49E5-8142-E5FEB1952305}" srcOrd="0" destOrd="0" presId="urn:microsoft.com/office/officeart/2005/8/layout/hierarchy2"/>
    <dgm:cxn modelId="{1A4B9BD2-5BD3-43AD-AD2B-137AB5DEC775}" type="presOf" srcId="{98C8FBA7-D8CC-44D7-A1EE-6B2073C27452}" destId="{DFE6A2DF-A361-4BD1-8A2D-F2A83CCECCCD}" srcOrd="1" destOrd="0" presId="urn:microsoft.com/office/officeart/2005/8/layout/hierarchy2"/>
    <dgm:cxn modelId="{F7714E12-24A5-4C25-871E-C992E8E60FF5}" type="presOf" srcId="{637652AA-9166-4811-85A3-900E63EA500D}" destId="{B22C6B21-E9A0-4C21-8B09-4CF3DB7BDC83}" srcOrd="1" destOrd="0" presId="urn:microsoft.com/office/officeart/2005/8/layout/hierarchy2"/>
    <dgm:cxn modelId="{9FD6AA29-A73C-4D61-A20D-8C130807D2A1}" type="presOf" srcId="{ED634AB6-7417-4055-B9D7-906EE0B48271}" destId="{C4653996-1013-4BB1-8B31-0FC6E0B4E3FD}" srcOrd="0" destOrd="0" presId="urn:microsoft.com/office/officeart/2005/8/layout/hierarchy2"/>
    <dgm:cxn modelId="{6D15A585-0A3B-41F1-B06D-50DA1B9F7494}" type="presOf" srcId="{E9CE3146-4E9F-4F34-BCC8-E8BA9D372D3E}" destId="{03944940-AAE3-4CB0-BA01-3E7C67E36831}" srcOrd="1" destOrd="0" presId="urn:microsoft.com/office/officeart/2005/8/layout/hierarchy2"/>
    <dgm:cxn modelId="{66A0EF30-FEDA-406E-85DD-CA6CF64087CB}" srcId="{1A3A49DC-D240-4E22-9385-4535B9E6388F}" destId="{A97EAC83-EB2C-4982-AC9E-4149D0F299C6}" srcOrd="4" destOrd="0" parTransId="{D0E60499-AF8B-4701-9029-98388E1DA53C}" sibTransId="{2C4D06A5-2D55-434F-83B2-0F084D90E1D5}"/>
    <dgm:cxn modelId="{489852C8-5595-49FB-8AC5-D25FD1E51C47}" type="presOf" srcId="{49C54895-A368-4DCE-A751-277C549A8F39}" destId="{628C0755-0E46-45E7-BFA0-C5AB8F587E59}" srcOrd="1" destOrd="0" presId="urn:microsoft.com/office/officeart/2005/8/layout/hierarchy2"/>
    <dgm:cxn modelId="{2B37F2FF-2CD1-454A-A29A-EBAAA3929C57}" type="presOf" srcId="{1EFD6BE1-54BC-4CE0-8B5E-5BBFCE35114F}" destId="{948C6425-5819-4C30-A368-38D8A9A949D4}" srcOrd="0" destOrd="0" presId="urn:microsoft.com/office/officeart/2005/8/layout/hierarchy2"/>
    <dgm:cxn modelId="{38A6ADB3-B8F2-4E54-A386-1B2A28A3F647}" type="presOf" srcId="{E9CE3146-4E9F-4F34-BCC8-E8BA9D372D3E}" destId="{DD6EA6AE-4E38-44B3-A7CF-A314BA7BB701}" srcOrd="0" destOrd="0" presId="urn:microsoft.com/office/officeart/2005/8/layout/hierarchy2"/>
    <dgm:cxn modelId="{111EDB24-9E98-45F5-A40A-1F695E11D074}" type="presOf" srcId="{F2B7D614-11B5-4BA6-8E4E-1EE464EF968D}" destId="{86653BD4-15F3-4968-85AA-E81E500F338A}" srcOrd="0" destOrd="0" presId="urn:microsoft.com/office/officeart/2005/8/layout/hierarchy2"/>
    <dgm:cxn modelId="{3D5BE94C-2AF3-499F-8872-D7BF07442948}" type="presOf" srcId="{9241334E-25E8-46EC-B793-3D73A94AC98B}" destId="{0739D8A6-DE12-46B3-A027-19C5E8CFEA54}" srcOrd="0" destOrd="0" presId="urn:microsoft.com/office/officeart/2005/8/layout/hierarchy2"/>
    <dgm:cxn modelId="{C965D137-7F6A-4D4E-8A30-F005BA7D4C54}" srcId="{ED634AB6-7417-4055-B9D7-906EE0B48271}" destId="{1A3A49DC-D240-4E22-9385-4535B9E6388F}" srcOrd="0" destOrd="0" parTransId="{A7836B79-D0E4-4A26-8B37-49262709C2EB}" sibTransId="{FE5C452C-6B26-4604-8D46-5999DDA39DAB}"/>
    <dgm:cxn modelId="{A9E738E8-1408-4F14-BF94-51DEA008602E}" type="presOf" srcId="{F0140FC0-D4BD-4F47-9EDD-2D939A762DAD}" destId="{36203E90-56A7-44AF-8DF2-F3DE0EDAA469}" srcOrd="0" destOrd="0" presId="urn:microsoft.com/office/officeart/2005/8/layout/hierarchy2"/>
    <dgm:cxn modelId="{3D42CE5D-0D62-42F0-8A93-AB16370056E3}" type="presOf" srcId="{E0541289-1FD1-4259-A147-06F90E2C4151}" destId="{D8E38C94-B504-4963-9867-B65A635D985C}" srcOrd="0" destOrd="0" presId="urn:microsoft.com/office/officeart/2005/8/layout/hierarchy2"/>
    <dgm:cxn modelId="{364E48CF-CACA-4B83-94A9-2358DC2D891D}" type="presOf" srcId="{0FE747B6-543B-4DC5-88A7-04EFAC1DA4E2}" destId="{A7260B76-1F6B-4C13-B1B1-8A0463B618B3}" srcOrd="0" destOrd="0" presId="urn:microsoft.com/office/officeart/2005/8/layout/hierarchy2"/>
    <dgm:cxn modelId="{A5432842-F1D8-47BC-B723-BAF3E3D8F9ED}" type="presOf" srcId="{1A3A49DC-D240-4E22-9385-4535B9E6388F}" destId="{30C4885B-0311-4DCE-B712-EF963B88055A}" srcOrd="0" destOrd="0" presId="urn:microsoft.com/office/officeart/2005/8/layout/hierarchy2"/>
    <dgm:cxn modelId="{5AF574E8-7CD7-414F-A01A-0DE26CE63AE2}" type="presOf" srcId="{A83B2CED-ACC6-4949-9F6C-5E4CE89492CE}" destId="{6560725D-A132-4F77-AA2E-CE5E080F01AB}" srcOrd="1" destOrd="0" presId="urn:microsoft.com/office/officeart/2005/8/layout/hierarchy2"/>
    <dgm:cxn modelId="{DE58E679-7237-40F0-8698-7FF4F8D46088}" srcId="{E0541289-1FD1-4259-A147-06F90E2C4151}" destId="{35347604-B377-4ABC-ADBE-088FD824403D}" srcOrd="0" destOrd="0" parTransId="{0FE747B6-543B-4DC5-88A7-04EFAC1DA4E2}" sibTransId="{D74E8B8C-2ADD-46F0-B50D-8CBB2AB4D66E}"/>
    <dgm:cxn modelId="{40D765ED-B63E-4BAE-9828-06F22AD7EFE1}" type="presOf" srcId="{F7E91F8D-8432-4613-87D3-00CB62C1C3F3}" destId="{15B2445C-40C3-4BA9-AA9A-332D1004187D}" srcOrd="0" destOrd="0" presId="urn:microsoft.com/office/officeart/2005/8/layout/hierarchy2"/>
    <dgm:cxn modelId="{2AB04626-65C3-479B-8A75-7ACC174C8408}" type="presOf" srcId="{637652AA-9166-4811-85A3-900E63EA500D}" destId="{A6F0FD6E-DF60-4E99-BE08-6BC15D8395C3}" srcOrd="0" destOrd="0" presId="urn:microsoft.com/office/officeart/2005/8/layout/hierarchy2"/>
    <dgm:cxn modelId="{AE5A44B9-3F45-433B-8B83-E05AB18C9F85}" type="presOf" srcId="{B75E5FAD-480A-43BE-A31F-93C72819E54D}" destId="{9AE0E996-C017-4C18-8681-05236BD0DCAC}" srcOrd="0" destOrd="0" presId="urn:microsoft.com/office/officeart/2005/8/layout/hierarchy2"/>
    <dgm:cxn modelId="{82E0E148-F42A-4108-A420-E2083FD2B303}" srcId="{518C8747-86B4-459C-9371-CAAC75CB0C60}" destId="{17CB2D22-BAF6-4532-B73A-8A88879F232D}" srcOrd="0" destOrd="0" parTransId="{98C8FBA7-D8CC-44D7-A1EE-6B2073C27452}" sibTransId="{E70686DF-7AAD-47B0-B50B-9B9F59D55BB4}"/>
    <dgm:cxn modelId="{6FAF8CFF-9715-4387-9F38-C45780ADEDD4}" srcId="{51CB766B-2F49-45F8-B86C-040A6791962D}" destId="{BE570B77-A4EF-400F-A3B6-521EE6CF87EA}" srcOrd="1" destOrd="0" parTransId="{F0140FC0-D4BD-4F47-9EDD-2D939A762DAD}" sibTransId="{1861D601-89F5-431C-A239-6221A84AF0C3}"/>
    <dgm:cxn modelId="{5298F8BA-EED4-4302-A13B-C9A0E5508772}" type="presOf" srcId="{F0140FC0-D4BD-4F47-9EDD-2D939A762DAD}" destId="{B195CB30-970A-4D19-8877-91056976FF6D}" srcOrd="1" destOrd="0" presId="urn:microsoft.com/office/officeart/2005/8/layout/hierarchy2"/>
    <dgm:cxn modelId="{2C273483-A319-4D79-B86A-1B51847CDCBA}" srcId="{1A3A49DC-D240-4E22-9385-4535B9E6388F}" destId="{518C8747-86B4-459C-9371-CAAC75CB0C60}" srcOrd="0" destOrd="0" parTransId="{E9CE3146-4E9F-4F34-BCC8-E8BA9D372D3E}" sibTransId="{C9B7DD7B-A778-4040-BEF6-2A0FD7D7180E}"/>
    <dgm:cxn modelId="{3C76CEE2-71C5-4731-91EB-AA6220DFDDEA}" srcId="{A97EAC83-EB2C-4982-AC9E-4149D0F299C6}" destId="{720B67AB-C4E6-489D-A18E-2F01247B8140}" srcOrd="0" destOrd="0" parTransId="{06D0890A-C408-4A13-A290-7006D178AA77}" sibTransId="{7644C864-D9BD-4344-8CC7-114F0BA1B7D0}"/>
    <dgm:cxn modelId="{91A067D2-11F2-4D99-921B-6B6FF005D5A8}" srcId="{1A3A49DC-D240-4E22-9385-4535B9E6388F}" destId="{51CB766B-2F49-45F8-B86C-040A6791962D}" srcOrd="1" destOrd="0" parTransId="{637652AA-9166-4811-85A3-900E63EA500D}" sibTransId="{AA080FCD-B9CD-47F9-947A-DFFDEF49EE47}"/>
    <dgm:cxn modelId="{537A57C0-686B-483D-A482-4B866DE48730}" type="presOf" srcId="{A83B2CED-ACC6-4949-9F6C-5E4CE89492CE}" destId="{547029C5-DEF1-411C-B94E-EBEC6893D2EA}" srcOrd="0" destOrd="0" presId="urn:microsoft.com/office/officeart/2005/8/layout/hierarchy2"/>
    <dgm:cxn modelId="{5E37689E-992E-4ECE-AC28-D311E0965189}" type="presOf" srcId="{49C54895-A368-4DCE-A751-277C549A8F39}" destId="{D2F3BE7A-6095-4C0C-819F-2261EE1902EC}" srcOrd="0" destOrd="0" presId="urn:microsoft.com/office/officeart/2005/8/layout/hierarchy2"/>
    <dgm:cxn modelId="{3D5675E2-794E-45BE-BF5A-D847578674AB}" type="presOf" srcId="{9241334E-25E8-46EC-B793-3D73A94AC98B}" destId="{48D522BA-1C1E-462A-A324-F2919C416882}" srcOrd="1" destOrd="0" presId="urn:microsoft.com/office/officeart/2005/8/layout/hierarchy2"/>
    <dgm:cxn modelId="{D102F900-D902-443A-9AFB-5A33F271AF94}" srcId="{1A3A49DC-D240-4E22-9385-4535B9E6388F}" destId="{F2B7D614-11B5-4BA6-8E4E-1EE464EF968D}" srcOrd="3" destOrd="0" parTransId="{A83B2CED-ACC6-4949-9F6C-5E4CE89492CE}" sibTransId="{161ACA2C-435D-4AF4-A652-F46584FF4D9D}"/>
    <dgm:cxn modelId="{84AE376E-6C47-413A-88B4-50C3C1DAB672}" type="presOf" srcId="{C34777E1-B50D-415C-B5E8-1EEF528B8FD9}" destId="{A476E1A7-3AF5-437B-A440-34DBBD36087D}" srcOrd="0" destOrd="0" presId="urn:microsoft.com/office/officeart/2005/8/layout/hierarchy2"/>
    <dgm:cxn modelId="{21B85833-15B0-4039-A714-2B2C71320FC5}" type="presOf" srcId="{35347604-B377-4ABC-ADBE-088FD824403D}" destId="{801CF6DA-5A90-42BD-B2F0-255327BECAC2}" srcOrd="0" destOrd="0" presId="urn:microsoft.com/office/officeart/2005/8/layout/hierarchy2"/>
    <dgm:cxn modelId="{6BE50265-3B1D-4CFA-9BF9-2E829884231F}" type="presOf" srcId="{98C8FBA7-D8CC-44D7-A1EE-6B2073C27452}" destId="{93AE5C11-1A04-4643-A734-ED7DEDD19C81}" srcOrd="0" destOrd="0" presId="urn:microsoft.com/office/officeart/2005/8/layout/hierarchy2"/>
    <dgm:cxn modelId="{3C942288-E2AF-448F-8CCC-00E5975F2398}" type="presOf" srcId="{1EFD6BE1-54BC-4CE0-8B5E-5BBFCE35114F}" destId="{5C9B8FCA-5965-4054-AE21-EC7FF63C0470}" srcOrd="1" destOrd="0" presId="urn:microsoft.com/office/officeart/2005/8/layout/hierarchy2"/>
    <dgm:cxn modelId="{D39E94E2-D2C2-4644-A08E-83AFD2B9A907}" srcId="{1A3A49DC-D240-4E22-9385-4535B9E6388F}" destId="{6A7D02AC-1112-4BBD-AE05-171A50D79CCE}" srcOrd="2" destOrd="0" parTransId="{1EFD6BE1-54BC-4CE0-8B5E-5BBFCE35114F}" sibTransId="{7ED27F55-D1FE-49DB-8348-D30A6C4A9E46}"/>
    <dgm:cxn modelId="{59FE34FA-A6CD-47C9-A7B8-20C98E60E585}" type="presOf" srcId="{2471C684-E226-4778-A143-87D8DF14D9FF}" destId="{F425A6A0-D743-4888-B9C2-9F6D1324021F}" srcOrd="1" destOrd="0" presId="urn:microsoft.com/office/officeart/2005/8/layout/hierarchy2"/>
    <dgm:cxn modelId="{76CA3CE0-6E70-4581-89FB-1009FBF22AC8}" type="presOf" srcId="{A97EAC83-EB2C-4982-AC9E-4149D0F299C6}" destId="{54E00EDB-021C-4DC3-AE54-AF1F339CEB8F}" srcOrd="0" destOrd="0" presId="urn:microsoft.com/office/officeart/2005/8/layout/hierarchy2"/>
    <dgm:cxn modelId="{C165ADE9-1DBD-4616-9C41-8729518CFBEF}" type="presParOf" srcId="{C4653996-1013-4BB1-8B31-0FC6E0B4E3FD}" destId="{35C7FBEF-11F3-4AE8-AE1D-2E6CC4354629}" srcOrd="0" destOrd="0" presId="urn:microsoft.com/office/officeart/2005/8/layout/hierarchy2"/>
    <dgm:cxn modelId="{6243A424-511B-4B88-9C2A-954FCCBD70BD}" type="presParOf" srcId="{35C7FBEF-11F3-4AE8-AE1D-2E6CC4354629}" destId="{30C4885B-0311-4DCE-B712-EF963B88055A}" srcOrd="0" destOrd="0" presId="urn:microsoft.com/office/officeart/2005/8/layout/hierarchy2"/>
    <dgm:cxn modelId="{93C199B6-6814-4C47-8BBB-0635CAB5D9DB}" type="presParOf" srcId="{35C7FBEF-11F3-4AE8-AE1D-2E6CC4354629}" destId="{F4AF6A1B-4842-4D55-A85D-1A252A0408D6}" srcOrd="1" destOrd="0" presId="urn:microsoft.com/office/officeart/2005/8/layout/hierarchy2"/>
    <dgm:cxn modelId="{D1EECF82-F92F-4AA6-9160-26BDDBB40B14}" type="presParOf" srcId="{F4AF6A1B-4842-4D55-A85D-1A252A0408D6}" destId="{DD6EA6AE-4E38-44B3-A7CF-A314BA7BB701}" srcOrd="0" destOrd="0" presId="urn:microsoft.com/office/officeart/2005/8/layout/hierarchy2"/>
    <dgm:cxn modelId="{7ADA94FB-AD97-406F-854B-17948D98F30D}" type="presParOf" srcId="{DD6EA6AE-4E38-44B3-A7CF-A314BA7BB701}" destId="{03944940-AAE3-4CB0-BA01-3E7C67E36831}" srcOrd="0" destOrd="0" presId="urn:microsoft.com/office/officeart/2005/8/layout/hierarchy2"/>
    <dgm:cxn modelId="{ADDFE27E-7D4E-4C28-B324-2F33885FBA39}" type="presParOf" srcId="{F4AF6A1B-4842-4D55-A85D-1A252A0408D6}" destId="{26551AE2-22E7-4B0D-A31E-58034BA5C1AB}" srcOrd="1" destOrd="0" presId="urn:microsoft.com/office/officeart/2005/8/layout/hierarchy2"/>
    <dgm:cxn modelId="{F7B96ED1-6B2F-4ADA-B58E-B10FF8C172A5}" type="presParOf" srcId="{26551AE2-22E7-4B0D-A31E-58034BA5C1AB}" destId="{AF7048B4-1C86-474D-9493-6A71CC1EE26E}" srcOrd="0" destOrd="0" presId="urn:microsoft.com/office/officeart/2005/8/layout/hierarchy2"/>
    <dgm:cxn modelId="{2E8AC612-18FE-4A25-8CFB-3AD1E729257A}" type="presParOf" srcId="{26551AE2-22E7-4B0D-A31E-58034BA5C1AB}" destId="{0024ABC2-EF76-45EE-8D2C-559670CAC665}" srcOrd="1" destOrd="0" presId="urn:microsoft.com/office/officeart/2005/8/layout/hierarchy2"/>
    <dgm:cxn modelId="{E98D8582-CB9B-4D79-8CDD-6DF4275A894F}" type="presParOf" srcId="{0024ABC2-EF76-45EE-8D2C-559670CAC665}" destId="{93AE5C11-1A04-4643-A734-ED7DEDD19C81}" srcOrd="0" destOrd="0" presId="urn:microsoft.com/office/officeart/2005/8/layout/hierarchy2"/>
    <dgm:cxn modelId="{874DF02A-506F-4562-9C77-012F432C5D95}" type="presParOf" srcId="{93AE5C11-1A04-4643-A734-ED7DEDD19C81}" destId="{DFE6A2DF-A361-4BD1-8A2D-F2A83CCECCCD}" srcOrd="0" destOrd="0" presId="urn:microsoft.com/office/officeart/2005/8/layout/hierarchy2"/>
    <dgm:cxn modelId="{8994B671-9D3C-4E7D-A70E-F7E25F5F3C34}" type="presParOf" srcId="{0024ABC2-EF76-45EE-8D2C-559670CAC665}" destId="{7452F6D7-8B55-466A-9908-4E8CC7BAD057}" srcOrd="1" destOrd="0" presId="urn:microsoft.com/office/officeart/2005/8/layout/hierarchy2"/>
    <dgm:cxn modelId="{B0770419-D085-4830-9CE0-6DCFA71F93CE}" type="presParOf" srcId="{7452F6D7-8B55-466A-9908-4E8CC7BAD057}" destId="{4BC3DE67-CBDB-409A-B5B9-08126943C0E0}" srcOrd="0" destOrd="0" presId="urn:microsoft.com/office/officeart/2005/8/layout/hierarchy2"/>
    <dgm:cxn modelId="{B0EB3292-26BE-4230-B7BB-6B9CBFEB49A9}" type="presParOf" srcId="{7452F6D7-8B55-466A-9908-4E8CC7BAD057}" destId="{73948F0D-0310-40A7-ABED-F22FFF2DC5AF}" srcOrd="1" destOrd="0" presId="urn:microsoft.com/office/officeart/2005/8/layout/hierarchy2"/>
    <dgm:cxn modelId="{3BDEF71C-D49C-4F29-BC54-9FB3597C6E62}" type="presParOf" srcId="{F4AF6A1B-4842-4D55-A85D-1A252A0408D6}" destId="{A6F0FD6E-DF60-4E99-BE08-6BC15D8395C3}" srcOrd="2" destOrd="0" presId="urn:microsoft.com/office/officeart/2005/8/layout/hierarchy2"/>
    <dgm:cxn modelId="{09B6DAB1-750F-43F2-A1AF-0B814947F074}" type="presParOf" srcId="{A6F0FD6E-DF60-4E99-BE08-6BC15D8395C3}" destId="{B22C6B21-E9A0-4C21-8B09-4CF3DB7BDC83}" srcOrd="0" destOrd="0" presId="urn:microsoft.com/office/officeart/2005/8/layout/hierarchy2"/>
    <dgm:cxn modelId="{3CDB977F-2F60-46BC-B456-44617FF0309B}" type="presParOf" srcId="{F4AF6A1B-4842-4D55-A85D-1A252A0408D6}" destId="{005A3027-A0FB-413C-A87A-BCA6A72127B5}" srcOrd="3" destOrd="0" presId="urn:microsoft.com/office/officeart/2005/8/layout/hierarchy2"/>
    <dgm:cxn modelId="{0E67F596-34BD-459B-AA61-79E787304544}" type="presParOf" srcId="{005A3027-A0FB-413C-A87A-BCA6A72127B5}" destId="{AC3E5839-2C59-4333-B691-7351902FC1EE}" srcOrd="0" destOrd="0" presId="urn:microsoft.com/office/officeart/2005/8/layout/hierarchy2"/>
    <dgm:cxn modelId="{7DB4E165-0EF3-425A-B040-CE229409675B}" type="presParOf" srcId="{005A3027-A0FB-413C-A87A-BCA6A72127B5}" destId="{3D5F77C9-9971-4904-B877-F5E2A8027B1D}" srcOrd="1" destOrd="0" presId="urn:microsoft.com/office/officeart/2005/8/layout/hierarchy2"/>
    <dgm:cxn modelId="{6F1A76AC-71AC-482F-9195-0C75986C3A79}" type="presParOf" srcId="{3D5F77C9-9971-4904-B877-F5E2A8027B1D}" destId="{20239BD1-E7A0-48AD-8BD3-E10042443292}" srcOrd="0" destOrd="0" presId="urn:microsoft.com/office/officeart/2005/8/layout/hierarchy2"/>
    <dgm:cxn modelId="{5751F2E4-E0FA-4521-AA62-E59F014EEE79}" type="presParOf" srcId="{20239BD1-E7A0-48AD-8BD3-E10042443292}" destId="{1AE01DAC-A5BF-4F02-ACD6-0795EC021F20}" srcOrd="0" destOrd="0" presId="urn:microsoft.com/office/officeart/2005/8/layout/hierarchy2"/>
    <dgm:cxn modelId="{725855EE-C304-44FB-9307-D3C8FDA55E92}" type="presParOf" srcId="{3D5F77C9-9971-4904-B877-F5E2A8027B1D}" destId="{32DB617C-E5A2-471E-BACC-40567DDF519F}" srcOrd="1" destOrd="0" presId="urn:microsoft.com/office/officeart/2005/8/layout/hierarchy2"/>
    <dgm:cxn modelId="{F06A9D4E-25C4-461F-949C-90F7C45925B9}" type="presParOf" srcId="{32DB617C-E5A2-471E-BACC-40567DDF519F}" destId="{C887BA6F-B956-450E-A936-9245C6B8DEA8}" srcOrd="0" destOrd="0" presId="urn:microsoft.com/office/officeart/2005/8/layout/hierarchy2"/>
    <dgm:cxn modelId="{2533B2E6-E39A-4A8D-A1AE-1734EE5E009D}" type="presParOf" srcId="{32DB617C-E5A2-471E-BACC-40567DDF519F}" destId="{1ECB2768-1C50-488A-B8F1-B5369E6A8918}" srcOrd="1" destOrd="0" presId="urn:microsoft.com/office/officeart/2005/8/layout/hierarchy2"/>
    <dgm:cxn modelId="{8D6B08D6-1350-4722-AFD1-64A15C137515}" type="presParOf" srcId="{3D5F77C9-9971-4904-B877-F5E2A8027B1D}" destId="{36203E90-56A7-44AF-8DF2-F3DE0EDAA469}" srcOrd="2" destOrd="0" presId="urn:microsoft.com/office/officeart/2005/8/layout/hierarchy2"/>
    <dgm:cxn modelId="{AF916AF1-968E-4639-872E-0B144D2FC728}" type="presParOf" srcId="{36203E90-56A7-44AF-8DF2-F3DE0EDAA469}" destId="{B195CB30-970A-4D19-8877-91056976FF6D}" srcOrd="0" destOrd="0" presId="urn:microsoft.com/office/officeart/2005/8/layout/hierarchy2"/>
    <dgm:cxn modelId="{0824E3A1-2499-4FC4-8395-FF75C85C478B}" type="presParOf" srcId="{3D5F77C9-9971-4904-B877-F5E2A8027B1D}" destId="{52F6685E-A7DE-413B-A2F5-DD4148C6ED87}" srcOrd="3" destOrd="0" presId="urn:microsoft.com/office/officeart/2005/8/layout/hierarchy2"/>
    <dgm:cxn modelId="{F6C9CDF4-BBFF-425D-B0FD-983F90E77C9E}" type="presParOf" srcId="{52F6685E-A7DE-413B-A2F5-DD4148C6ED87}" destId="{86A52687-CDC1-4BDB-9BA7-89D802A8D803}" srcOrd="0" destOrd="0" presId="urn:microsoft.com/office/officeart/2005/8/layout/hierarchy2"/>
    <dgm:cxn modelId="{21B14496-6883-4EBB-8F7F-584D19E25D5E}" type="presParOf" srcId="{52F6685E-A7DE-413B-A2F5-DD4148C6ED87}" destId="{8BB5DFCE-3E28-4004-B0FD-2BBF39752B70}" srcOrd="1" destOrd="0" presId="urn:microsoft.com/office/officeart/2005/8/layout/hierarchy2"/>
    <dgm:cxn modelId="{B9FED08E-01D5-4F61-BF26-6C661223B72E}" type="presParOf" srcId="{F4AF6A1B-4842-4D55-A85D-1A252A0408D6}" destId="{948C6425-5819-4C30-A368-38D8A9A949D4}" srcOrd="4" destOrd="0" presId="urn:microsoft.com/office/officeart/2005/8/layout/hierarchy2"/>
    <dgm:cxn modelId="{D2D119C4-D7F9-44C1-81EC-76FE5DEB3550}" type="presParOf" srcId="{948C6425-5819-4C30-A368-38D8A9A949D4}" destId="{5C9B8FCA-5965-4054-AE21-EC7FF63C0470}" srcOrd="0" destOrd="0" presId="urn:microsoft.com/office/officeart/2005/8/layout/hierarchy2"/>
    <dgm:cxn modelId="{01578CAB-AB6B-4F68-AD96-C480EB898C5D}" type="presParOf" srcId="{F4AF6A1B-4842-4D55-A85D-1A252A0408D6}" destId="{C312A520-2259-4E59-B738-ABA031858BD8}" srcOrd="5" destOrd="0" presId="urn:microsoft.com/office/officeart/2005/8/layout/hierarchy2"/>
    <dgm:cxn modelId="{C37A2942-C5A4-41A3-8A42-267D4933336C}" type="presParOf" srcId="{C312A520-2259-4E59-B738-ABA031858BD8}" destId="{83B2A35C-FDB7-49E5-8142-E5FEB1952305}" srcOrd="0" destOrd="0" presId="urn:microsoft.com/office/officeart/2005/8/layout/hierarchy2"/>
    <dgm:cxn modelId="{236C0FB2-DCB0-494A-B3B1-45B10E6C9CA5}" type="presParOf" srcId="{C312A520-2259-4E59-B738-ABA031858BD8}" destId="{8208AE21-F6EA-4A7A-B319-4E74BB0474BB}" srcOrd="1" destOrd="0" presId="urn:microsoft.com/office/officeart/2005/8/layout/hierarchy2"/>
    <dgm:cxn modelId="{8325EFC7-5EF5-4140-A605-806661168A4C}" type="presParOf" srcId="{F4AF6A1B-4842-4D55-A85D-1A252A0408D6}" destId="{547029C5-DEF1-411C-B94E-EBEC6893D2EA}" srcOrd="6" destOrd="0" presId="urn:microsoft.com/office/officeart/2005/8/layout/hierarchy2"/>
    <dgm:cxn modelId="{30B6EFB0-0BE6-48A4-90C8-B537FF9CD3CB}" type="presParOf" srcId="{547029C5-DEF1-411C-B94E-EBEC6893D2EA}" destId="{6560725D-A132-4F77-AA2E-CE5E080F01AB}" srcOrd="0" destOrd="0" presId="urn:microsoft.com/office/officeart/2005/8/layout/hierarchy2"/>
    <dgm:cxn modelId="{8A9718C0-F596-4833-850E-C163E2FB5438}" type="presParOf" srcId="{F4AF6A1B-4842-4D55-A85D-1A252A0408D6}" destId="{6BB50A1C-7329-454B-92DF-8FA3560F201D}" srcOrd="7" destOrd="0" presId="urn:microsoft.com/office/officeart/2005/8/layout/hierarchy2"/>
    <dgm:cxn modelId="{C6DB6620-A269-4267-B679-2718E31593F8}" type="presParOf" srcId="{6BB50A1C-7329-454B-92DF-8FA3560F201D}" destId="{86653BD4-15F3-4968-85AA-E81E500F338A}" srcOrd="0" destOrd="0" presId="urn:microsoft.com/office/officeart/2005/8/layout/hierarchy2"/>
    <dgm:cxn modelId="{89D6EF4E-8546-4D5B-9885-58AD956EC90A}" type="presParOf" srcId="{6BB50A1C-7329-454B-92DF-8FA3560F201D}" destId="{FB22F0FB-CAAE-40B0-A114-D31CC612B694}" srcOrd="1" destOrd="0" presId="urn:microsoft.com/office/officeart/2005/8/layout/hierarchy2"/>
    <dgm:cxn modelId="{1CFFC2FC-3DD6-4AA5-A5EC-540AA199AD04}" type="presParOf" srcId="{FB22F0FB-CAAE-40B0-A114-D31CC612B694}" destId="{D2F3BE7A-6095-4C0C-819F-2261EE1902EC}" srcOrd="0" destOrd="0" presId="urn:microsoft.com/office/officeart/2005/8/layout/hierarchy2"/>
    <dgm:cxn modelId="{15866B03-5E00-466B-A0B3-BA76F83D9883}" type="presParOf" srcId="{D2F3BE7A-6095-4C0C-819F-2261EE1902EC}" destId="{628C0755-0E46-45E7-BFA0-C5AB8F587E59}" srcOrd="0" destOrd="0" presId="urn:microsoft.com/office/officeart/2005/8/layout/hierarchy2"/>
    <dgm:cxn modelId="{22D85AF3-F4D7-48C9-A455-9B8F6B6BF892}" type="presParOf" srcId="{FB22F0FB-CAAE-40B0-A114-D31CC612B694}" destId="{7A51049E-1A9E-4DF9-BDB2-0E412B25970B}" srcOrd="1" destOrd="0" presId="urn:microsoft.com/office/officeart/2005/8/layout/hierarchy2"/>
    <dgm:cxn modelId="{F3D1E320-68DB-41EF-B132-E3319777D1B7}" type="presParOf" srcId="{7A51049E-1A9E-4DF9-BDB2-0E412B25970B}" destId="{9C3418A9-D0D4-4435-B9F4-A7A911219809}" srcOrd="0" destOrd="0" presId="urn:microsoft.com/office/officeart/2005/8/layout/hierarchy2"/>
    <dgm:cxn modelId="{EE65D1C2-5E3A-474D-A5B6-70C91BD5B340}" type="presParOf" srcId="{7A51049E-1A9E-4DF9-BDB2-0E412B25970B}" destId="{10C03902-7D16-4D74-B5F7-B564D36E59A1}" srcOrd="1" destOrd="0" presId="urn:microsoft.com/office/officeart/2005/8/layout/hierarchy2"/>
    <dgm:cxn modelId="{332FFF10-E923-4D05-BE74-452D300B3014}" type="presParOf" srcId="{F4AF6A1B-4842-4D55-A85D-1A252A0408D6}" destId="{7678D3AA-8D0E-4996-9917-0623E129A8F2}" srcOrd="8" destOrd="0" presId="urn:microsoft.com/office/officeart/2005/8/layout/hierarchy2"/>
    <dgm:cxn modelId="{EA6F0BCD-281B-424E-8C72-455807066EB3}" type="presParOf" srcId="{7678D3AA-8D0E-4996-9917-0623E129A8F2}" destId="{23B60CAA-4D99-44A0-871E-65377A504CB8}" srcOrd="0" destOrd="0" presId="urn:microsoft.com/office/officeart/2005/8/layout/hierarchy2"/>
    <dgm:cxn modelId="{488E8755-2017-40A2-8A53-67E350850153}" type="presParOf" srcId="{F4AF6A1B-4842-4D55-A85D-1A252A0408D6}" destId="{F90863F9-54E1-470A-B7E0-7A3BCFECC62C}" srcOrd="9" destOrd="0" presId="urn:microsoft.com/office/officeart/2005/8/layout/hierarchy2"/>
    <dgm:cxn modelId="{B84C942B-865D-4133-B876-143E60AB92A0}" type="presParOf" srcId="{F90863F9-54E1-470A-B7E0-7A3BCFECC62C}" destId="{54E00EDB-021C-4DC3-AE54-AF1F339CEB8F}" srcOrd="0" destOrd="0" presId="urn:microsoft.com/office/officeart/2005/8/layout/hierarchy2"/>
    <dgm:cxn modelId="{54425C06-B8FF-46C1-BADE-7D244D97CF89}" type="presParOf" srcId="{F90863F9-54E1-470A-B7E0-7A3BCFECC62C}" destId="{42D8AF65-105F-4138-A1CF-611E9BE55FA0}" srcOrd="1" destOrd="0" presId="urn:microsoft.com/office/officeart/2005/8/layout/hierarchy2"/>
    <dgm:cxn modelId="{A29FA4A6-245D-4BC6-AB11-4F00B3BDE0C1}" type="presParOf" srcId="{42D8AF65-105F-4138-A1CF-611E9BE55FA0}" destId="{504E07C6-C4F2-4E36-986D-3FA094500885}" srcOrd="0" destOrd="0" presId="urn:microsoft.com/office/officeart/2005/8/layout/hierarchy2"/>
    <dgm:cxn modelId="{FF1963D0-4973-4B26-BF25-772E3E26EB51}" type="presParOf" srcId="{504E07C6-C4F2-4E36-986D-3FA094500885}" destId="{CC72C492-8FFD-4477-B846-DFB1A0277B5F}" srcOrd="0" destOrd="0" presId="urn:microsoft.com/office/officeart/2005/8/layout/hierarchy2"/>
    <dgm:cxn modelId="{5807F81D-0AE1-4039-85F6-37EBE7843F20}" type="presParOf" srcId="{42D8AF65-105F-4138-A1CF-611E9BE55FA0}" destId="{C42E7677-25DF-4A27-A911-A92C45D71F05}" srcOrd="1" destOrd="0" presId="urn:microsoft.com/office/officeart/2005/8/layout/hierarchy2"/>
    <dgm:cxn modelId="{DB38BD68-9851-4218-BABD-D92FBE01FE6B}" type="presParOf" srcId="{C42E7677-25DF-4A27-A911-A92C45D71F05}" destId="{EB96D82A-5D6C-4655-8C28-F8131F14A15C}" srcOrd="0" destOrd="0" presId="urn:microsoft.com/office/officeart/2005/8/layout/hierarchy2"/>
    <dgm:cxn modelId="{1531C768-60C7-4371-B5F7-CF453AD1B370}" type="presParOf" srcId="{C42E7677-25DF-4A27-A911-A92C45D71F05}" destId="{E51812AF-E9A7-4331-A3A9-C2D3F5158042}" srcOrd="1" destOrd="0" presId="urn:microsoft.com/office/officeart/2005/8/layout/hierarchy2"/>
    <dgm:cxn modelId="{89D1E6A6-0505-4531-A1E6-4BE4902292C7}" type="presParOf" srcId="{F4AF6A1B-4842-4D55-A85D-1A252A0408D6}" destId="{D2ABA057-FB27-4F58-A5FF-242E7D9C355B}" srcOrd="10" destOrd="0" presId="urn:microsoft.com/office/officeart/2005/8/layout/hierarchy2"/>
    <dgm:cxn modelId="{E739030C-51EF-415A-9B55-50861EA60DF0}" type="presParOf" srcId="{D2ABA057-FB27-4F58-A5FF-242E7D9C355B}" destId="{F425A6A0-D743-4888-B9C2-9F6D1324021F}" srcOrd="0" destOrd="0" presId="urn:microsoft.com/office/officeart/2005/8/layout/hierarchy2"/>
    <dgm:cxn modelId="{E5961C14-F2B0-4F4B-B096-85BC3BA081DA}" type="presParOf" srcId="{F4AF6A1B-4842-4D55-A85D-1A252A0408D6}" destId="{F0C88314-29B3-4ADC-A008-3D075EED69C8}" srcOrd="11" destOrd="0" presId="urn:microsoft.com/office/officeart/2005/8/layout/hierarchy2"/>
    <dgm:cxn modelId="{1C856149-CD2E-43CD-B9E6-131FD397CE42}" type="presParOf" srcId="{F0C88314-29B3-4ADC-A008-3D075EED69C8}" destId="{15B2445C-40C3-4BA9-AA9A-332D1004187D}" srcOrd="0" destOrd="0" presId="urn:microsoft.com/office/officeart/2005/8/layout/hierarchy2"/>
    <dgm:cxn modelId="{0D36F829-88E8-4758-B12F-98437245EB43}" type="presParOf" srcId="{F0C88314-29B3-4ADC-A008-3D075EED69C8}" destId="{9F85487E-1A12-4233-A950-971D63EA7264}" srcOrd="1" destOrd="0" presId="urn:microsoft.com/office/officeart/2005/8/layout/hierarchy2"/>
    <dgm:cxn modelId="{885EBB94-8B4E-438A-9780-CE23D7D982BC}" type="presParOf" srcId="{9F85487E-1A12-4233-A950-971D63EA7264}" destId="{0739D8A6-DE12-46B3-A027-19C5E8CFEA54}" srcOrd="0" destOrd="0" presId="urn:microsoft.com/office/officeart/2005/8/layout/hierarchy2"/>
    <dgm:cxn modelId="{742923AB-690C-4E58-821F-03740EC13808}" type="presParOf" srcId="{0739D8A6-DE12-46B3-A027-19C5E8CFEA54}" destId="{48D522BA-1C1E-462A-A324-F2919C416882}" srcOrd="0" destOrd="0" presId="urn:microsoft.com/office/officeart/2005/8/layout/hierarchy2"/>
    <dgm:cxn modelId="{80AC01DA-CCF9-4C0E-8251-83C3E830B144}" type="presParOf" srcId="{9F85487E-1A12-4233-A950-971D63EA7264}" destId="{881B500E-221F-4EAB-956B-873FABF4F2FF}" srcOrd="1" destOrd="0" presId="urn:microsoft.com/office/officeart/2005/8/layout/hierarchy2"/>
    <dgm:cxn modelId="{CEB7FAE0-93DB-4A83-B4F7-ADBB8E3EE9EC}" type="presParOf" srcId="{881B500E-221F-4EAB-956B-873FABF4F2FF}" destId="{9AE0E996-C017-4C18-8681-05236BD0DCAC}" srcOrd="0" destOrd="0" presId="urn:microsoft.com/office/officeart/2005/8/layout/hierarchy2"/>
    <dgm:cxn modelId="{7EEEA850-7A89-41D1-90E0-CA58E043178E}" type="presParOf" srcId="{881B500E-221F-4EAB-956B-873FABF4F2FF}" destId="{795D2625-6A22-472C-95C0-07AC0D80B7CD}" srcOrd="1" destOrd="0" presId="urn:microsoft.com/office/officeart/2005/8/layout/hierarchy2"/>
    <dgm:cxn modelId="{F0AF2E77-4C76-4C82-8FE3-005B8D2F5E80}" type="presParOf" srcId="{F4AF6A1B-4842-4D55-A85D-1A252A0408D6}" destId="{A476E1A7-3AF5-437B-A440-34DBBD36087D}" srcOrd="12" destOrd="0" presId="urn:microsoft.com/office/officeart/2005/8/layout/hierarchy2"/>
    <dgm:cxn modelId="{D6278B75-E8B5-49AB-8EED-8842BD606EB4}" type="presParOf" srcId="{A476E1A7-3AF5-437B-A440-34DBBD36087D}" destId="{77DC42FF-91B7-4260-8661-ECF4D487ACBC}" srcOrd="0" destOrd="0" presId="urn:microsoft.com/office/officeart/2005/8/layout/hierarchy2"/>
    <dgm:cxn modelId="{2B3BF878-7D44-46B0-B0B3-FCC5AD75853C}" type="presParOf" srcId="{F4AF6A1B-4842-4D55-A85D-1A252A0408D6}" destId="{78A950EB-574C-4FAD-AD12-DFDFCE7ED87C}" srcOrd="13" destOrd="0" presId="urn:microsoft.com/office/officeart/2005/8/layout/hierarchy2"/>
    <dgm:cxn modelId="{EFF0318B-2856-4F0A-BB2D-46FA34D51FE8}" type="presParOf" srcId="{78A950EB-574C-4FAD-AD12-DFDFCE7ED87C}" destId="{D8E38C94-B504-4963-9867-B65A635D985C}" srcOrd="0" destOrd="0" presId="urn:microsoft.com/office/officeart/2005/8/layout/hierarchy2"/>
    <dgm:cxn modelId="{05D96D9F-E6F4-46C5-B5D5-31B5E787C251}" type="presParOf" srcId="{78A950EB-574C-4FAD-AD12-DFDFCE7ED87C}" destId="{0B8371F1-01D7-4152-9A2F-22B3E12FD2FE}" srcOrd="1" destOrd="0" presId="urn:microsoft.com/office/officeart/2005/8/layout/hierarchy2"/>
    <dgm:cxn modelId="{484ECB5B-E1AD-4E48-81AC-ED2FDAD09BF2}" type="presParOf" srcId="{0B8371F1-01D7-4152-9A2F-22B3E12FD2FE}" destId="{A7260B76-1F6B-4C13-B1B1-8A0463B618B3}" srcOrd="0" destOrd="0" presId="urn:microsoft.com/office/officeart/2005/8/layout/hierarchy2"/>
    <dgm:cxn modelId="{824CD690-F212-4E56-8772-189B5D91E0A7}" type="presParOf" srcId="{A7260B76-1F6B-4C13-B1B1-8A0463B618B3}" destId="{44812A2F-636F-425D-B0FF-DA09C246CAEA}" srcOrd="0" destOrd="0" presId="urn:microsoft.com/office/officeart/2005/8/layout/hierarchy2"/>
    <dgm:cxn modelId="{5C6E96D4-C0B9-445B-A9F6-B1C32C6DE271}" type="presParOf" srcId="{0B8371F1-01D7-4152-9A2F-22B3E12FD2FE}" destId="{8D7AD778-554D-4E35-A0FD-69B378209B56}" srcOrd="1" destOrd="0" presId="urn:microsoft.com/office/officeart/2005/8/layout/hierarchy2"/>
    <dgm:cxn modelId="{F9AB2B36-7EBC-4C5D-9988-DE5DF9022C71}" type="presParOf" srcId="{8D7AD778-554D-4E35-A0FD-69B378209B56}" destId="{801CF6DA-5A90-42BD-B2F0-255327BECAC2}" srcOrd="0" destOrd="0" presId="urn:microsoft.com/office/officeart/2005/8/layout/hierarchy2"/>
    <dgm:cxn modelId="{5BCA538D-0269-4BB6-A67E-5676E219E40D}" type="presParOf" srcId="{8D7AD778-554D-4E35-A0FD-69B378209B56}" destId="{31E99F3B-C72C-48A6-AABF-502E08A094CC}" srcOrd="1" destOrd="0" presId="urn:microsoft.com/office/officeart/2005/8/layout/hierarchy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ED634AB6-7417-4055-B9D7-906EE0B48271}" type="doc">
      <dgm:prSet loTypeId="urn:microsoft.com/office/officeart/2005/8/layout/hierarchy2" loCatId="hierarchy" qsTypeId="urn:microsoft.com/office/officeart/2005/8/quickstyle/simple1" qsCatId="simple" csTypeId="urn:microsoft.com/office/officeart/2005/8/colors/accent1_1" csCatId="accent1" phldr="1"/>
      <dgm:spPr/>
      <dgm:t>
        <a:bodyPr/>
        <a:lstStyle/>
        <a:p>
          <a:endParaRPr lang="en-US"/>
        </a:p>
      </dgm:t>
    </dgm:pt>
    <dgm:pt modelId="{518C8747-86B4-459C-9371-CAAC75CB0C60}">
      <dgm:prSet phldrT="[Văn bản]" custT="1"/>
      <dgm:spPr/>
      <dgm:t>
        <a:bodyPr/>
        <a:lstStyle/>
        <a:p>
          <a:r>
            <a:rPr lang="en-US" sz="1300">
              <a:latin typeface="Times New Roman" panose="02020603050405020304" pitchFamily="18" charset="0"/>
              <a:cs typeface="Times New Roman" panose="02020603050405020304" pitchFamily="18" charset="0"/>
            </a:rPr>
            <a:t>Khái niệm</a:t>
          </a:r>
        </a:p>
      </dgm:t>
    </dgm:pt>
    <dgm:pt modelId="{E9CE3146-4E9F-4F34-BCC8-E8BA9D372D3E}" type="parTrans" cxnId="{2C273483-A319-4D79-B86A-1B51847CDCBA}">
      <dgm:prSet custT="1"/>
      <dgm:spPr/>
      <dgm:t>
        <a:bodyPr/>
        <a:lstStyle/>
        <a:p>
          <a:endParaRPr lang="en-US" sz="1300">
            <a:latin typeface="Times New Roman" panose="02020603050405020304" pitchFamily="18" charset="0"/>
            <a:cs typeface="Times New Roman" panose="02020603050405020304" pitchFamily="18" charset="0"/>
          </a:endParaRPr>
        </a:p>
      </dgm:t>
    </dgm:pt>
    <dgm:pt modelId="{C9B7DD7B-A778-4040-BEF6-2A0FD7D7180E}" type="sibTrans" cxnId="{2C273483-A319-4D79-B86A-1B51847CDCBA}">
      <dgm:prSet/>
      <dgm:spPr/>
      <dgm:t>
        <a:bodyPr/>
        <a:lstStyle/>
        <a:p>
          <a:endParaRPr lang="en-US" sz="1100">
            <a:latin typeface="Times New Roman" panose="02020603050405020304" pitchFamily="18" charset="0"/>
            <a:cs typeface="Times New Roman" panose="02020603050405020304" pitchFamily="18" charset="0"/>
          </a:endParaRPr>
        </a:p>
      </dgm:t>
    </dgm:pt>
    <dgm:pt modelId="{51CB766B-2F49-45F8-B86C-040A6791962D}">
      <dgm:prSet phldrT="[Văn bản]" custT="1"/>
      <dgm:spPr/>
      <dgm:t>
        <a:bodyPr/>
        <a:lstStyle/>
        <a:p>
          <a:r>
            <a:rPr lang="en-US" sz="1300">
              <a:latin typeface="Times New Roman" panose="02020603050405020304" pitchFamily="18" charset="0"/>
              <a:cs typeface="Times New Roman" panose="02020603050405020304" pitchFamily="18" charset="0"/>
            </a:rPr>
            <a:t>Khai thác sử dụng hợp lí nguồn tài nguyên</a:t>
          </a:r>
        </a:p>
      </dgm:t>
    </dgm:pt>
    <dgm:pt modelId="{AA080FCD-B9CD-47F9-947A-DFFDEF49EE47}" type="sibTrans" cxnId="{91A067D2-11F2-4D99-921B-6B6FF005D5A8}">
      <dgm:prSet/>
      <dgm:spPr/>
      <dgm:t>
        <a:bodyPr/>
        <a:lstStyle/>
        <a:p>
          <a:endParaRPr lang="en-US" sz="1100">
            <a:latin typeface="Times New Roman" panose="02020603050405020304" pitchFamily="18" charset="0"/>
            <a:cs typeface="Times New Roman" panose="02020603050405020304" pitchFamily="18" charset="0"/>
          </a:endParaRPr>
        </a:p>
      </dgm:t>
    </dgm:pt>
    <dgm:pt modelId="{637652AA-9166-4811-85A3-900E63EA500D}" type="parTrans" cxnId="{91A067D2-11F2-4D99-921B-6B6FF005D5A8}">
      <dgm:prSet custT="1"/>
      <dgm:spPr/>
      <dgm:t>
        <a:bodyPr/>
        <a:lstStyle/>
        <a:p>
          <a:endParaRPr lang="en-US" sz="1300">
            <a:latin typeface="Times New Roman" panose="02020603050405020304" pitchFamily="18" charset="0"/>
            <a:cs typeface="Times New Roman" panose="02020603050405020304" pitchFamily="18" charset="0"/>
          </a:endParaRPr>
        </a:p>
      </dgm:t>
    </dgm:pt>
    <dgm:pt modelId="{BE570B77-A4EF-400F-A3B6-521EE6CF87EA}">
      <dgm:prSet phldrT="[Văn bản]" custT="1"/>
      <dgm:spPr/>
      <dgm:t>
        <a:bodyPr/>
        <a:lstStyle/>
        <a:p>
          <a:r>
            <a:rPr lang="en-US" sz="1300">
              <a:latin typeface="Times New Roman" panose="02020603050405020304" pitchFamily="18" charset="0"/>
              <a:cs typeface="Times New Roman" panose="02020603050405020304" pitchFamily="18" charset="0"/>
            </a:rPr>
            <a:t>Khai thác trong giới hạn chịu đựng; giảm áp lực sử dụng tài nguyên; tái sinh nguyên liệu; thay đổi thói quen.</a:t>
          </a:r>
        </a:p>
      </dgm:t>
    </dgm:pt>
    <dgm:pt modelId="{F0140FC0-D4BD-4F47-9EDD-2D939A762DAD}" type="parTrans" cxnId="{6FAF8CFF-9715-4387-9F38-C45780ADEDD4}">
      <dgm:prSet custT="1"/>
      <dgm:spPr/>
      <dgm:t>
        <a:bodyPr/>
        <a:lstStyle/>
        <a:p>
          <a:endParaRPr lang="en-US" sz="1300">
            <a:latin typeface="Times New Roman" panose="02020603050405020304" pitchFamily="18" charset="0"/>
            <a:cs typeface="Times New Roman" panose="02020603050405020304" pitchFamily="18" charset="0"/>
          </a:endParaRPr>
        </a:p>
      </dgm:t>
    </dgm:pt>
    <dgm:pt modelId="{1861D601-89F5-431C-A239-6221A84AF0C3}" type="sibTrans" cxnId="{6FAF8CFF-9715-4387-9F38-C45780ADEDD4}">
      <dgm:prSet/>
      <dgm:spPr/>
      <dgm:t>
        <a:bodyPr/>
        <a:lstStyle/>
        <a:p>
          <a:endParaRPr lang="en-US" sz="1100">
            <a:latin typeface="Times New Roman" panose="02020603050405020304" pitchFamily="18" charset="0"/>
            <a:cs typeface="Times New Roman" panose="02020603050405020304" pitchFamily="18" charset="0"/>
          </a:endParaRPr>
        </a:p>
      </dgm:t>
    </dgm:pt>
    <dgm:pt modelId="{6A7D02AC-1112-4BBD-AE05-171A50D79CCE}">
      <dgm:prSet phldrT="[Văn bản]" custT="1"/>
      <dgm:spPr/>
      <dgm:t>
        <a:bodyPr/>
        <a:lstStyle/>
        <a:p>
          <a:r>
            <a:rPr lang="en-US" sz="1300">
              <a:latin typeface="Times New Roman" panose="02020603050405020304" pitchFamily="18" charset="0"/>
              <a:cs typeface="Times New Roman" panose="02020603050405020304" pitchFamily="18" charset="0"/>
            </a:rPr>
            <a:t>Hạn chế ô nhiễm môi trường</a:t>
          </a:r>
        </a:p>
      </dgm:t>
    </dgm:pt>
    <dgm:pt modelId="{1EFD6BE1-54BC-4CE0-8B5E-5BBFCE35114F}" type="parTrans" cxnId="{D39E94E2-D2C2-4644-A08E-83AFD2B9A907}">
      <dgm:prSet custT="1"/>
      <dgm:spPr/>
      <dgm:t>
        <a:bodyPr/>
        <a:lstStyle/>
        <a:p>
          <a:endParaRPr lang="en-US" sz="1300">
            <a:latin typeface="Times New Roman" panose="02020603050405020304" pitchFamily="18" charset="0"/>
            <a:cs typeface="Times New Roman" panose="02020603050405020304" pitchFamily="18" charset="0"/>
          </a:endParaRPr>
        </a:p>
      </dgm:t>
    </dgm:pt>
    <dgm:pt modelId="{7ED27F55-D1FE-49DB-8348-D30A6C4A9E46}" type="sibTrans" cxnId="{D39E94E2-D2C2-4644-A08E-83AFD2B9A907}">
      <dgm:prSet/>
      <dgm:spPr/>
      <dgm:t>
        <a:bodyPr/>
        <a:lstStyle/>
        <a:p>
          <a:endParaRPr lang="en-US" sz="1100">
            <a:latin typeface="Times New Roman" panose="02020603050405020304" pitchFamily="18" charset="0"/>
            <a:cs typeface="Times New Roman" panose="02020603050405020304" pitchFamily="18" charset="0"/>
          </a:endParaRPr>
        </a:p>
      </dgm:t>
    </dgm:pt>
    <dgm:pt modelId="{58CCFD96-F4B0-4CE9-9DBF-8F2C407AA760}">
      <dgm:prSet phldrT="[Văn bản]" custT="1"/>
      <dgm:spPr/>
      <dgm:t>
        <a:bodyPr/>
        <a:lstStyle/>
        <a:p>
          <a:r>
            <a:rPr lang="en-US" sz="1300">
              <a:latin typeface="Times New Roman" panose="02020603050405020304" pitchFamily="18" charset="0"/>
              <a:cs typeface="Times New Roman" panose="02020603050405020304" pitchFamily="18" charset="0"/>
            </a:rPr>
            <a:t>Bảo vệ sự phong phú hệ sinh thái tự nhiên; bảo quản mẫu vật di truyền.</a:t>
          </a:r>
        </a:p>
      </dgm:t>
    </dgm:pt>
    <dgm:pt modelId="{49C54895-A368-4DCE-A751-277C549A8F39}" type="parTrans" cxnId="{6FBBD495-6939-4D12-B782-91889EDC9944}">
      <dgm:prSet custT="1"/>
      <dgm:spPr/>
      <dgm:t>
        <a:bodyPr/>
        <a:lstStyle/>
        <a:p>
          <a:endParaRPr lang="en-US" sz="1300">
            <a:latin typeface="Times New Roman" panose="02020603050405020304" pitchFamily="18" charset="0"/>
            <a:cs typeface="Times New Roman" panose="02020603050405020304" pitchFamily="18" charset="0"/>
          </a:endParaRPr>
        </a:p>
      </dgm:t>
    </dgm:pt>
    <dgm:pt modelId="{214BED74-AEE4-44E0-888C-DDBBE8360A48}" type="sibTrans" cxnId="{6FBBD495-6939-4D12-B782-91889EDC9944}">
      <dgm:prSet/>
      <dgm:spPr/>
      <dgm:t>
        <a:bodyPr/>
        <a:lstStyle/>
        <a:p>
          <a:endParaRPr lang="en-US" sz="1100">
            <a:latin typeface="Times New Roman" panose="02020603050405020304" pitchFamily="18" charset="0"/>
            <a:cs typeface="Times New Roman" panose="02020603050405020304" pitchFamily="18" charset="0"/>
          </a:endParaRPr>
        </a:p>
      </dgm:t>
    </dgm:pt>
    <dgm:pt modelId="{1A3A49DC-D240-4E22-9385-4535B9E6388F}">
      <dgm:prSet phldrT="[Văn bản]" custT="1"/>
      <dgm:spPr/>
      <dgm:t>
        <a:bodyPr/>
        <a:lstStyle/>
        <a:p>
          <a:r>
            <a:rPr lang="en-US" sz="1300">
              <a:latin typeface="Times New Roman" panose="02020603050405020304" pitchFamily="18" charset="0"/>
              <a:cs typeface="Times New Roman" panose="02020603050405020304" pitchFamily="18" charset="0"/>
            </a:rPr>
            <a:t>Phát triển bền vững</a:t>
          </a:r>
        </a:p>
      </dgm:t>
    </dgm:pt>
    <dgm:pt modelId="{FE5C452C-6B26-4604-8D46-5999DDA39DAB}" type="sibTrans" cxnId="{C965D137-7F6A-4D4E-8A30-F005BA7D4C54}">
      <dgm:prSet/>
      <dgm:spPr/>
      <dgm:t>
        <a:bodyPr/>
        <a:lstStyle/>
        <a:p>
          <a:endParaRPr lang="en-US" sz="1100">
            <a:latin typeface="Times New Roman" panose="02020603050405020304" pitchFamily="18" charset="0"/>
            <a:cs typeface="Times New Roman" panose="02020603050405020304" pitchFamily="18" charset="0"/>
          </a:endParaRPr>
        </a:p>
      </dgm:t>
    </dgm:pt>
    <dgm:pt modelId="{A7836B79-D0E4-4A26-8B37-49262709C2EB}" type="parTrans" cxnId="{C965D137-7F6A-4D4E-8A30-F005BA7D4C54}">
      <dgm:prSet/>
      <dgm:spPr/>
      <dgm:t>
        <a:bodyPr/>
        <a:lstStyle/>
        <a:p>
          <a:endParaRPr lang="en-US" sz="1100">
            <a:latin typeface="Times New Roman" panose="02020603050405020304" pitchFamily="18" charset="0"/>
            <a:cs typeface="Times New Roman" panose="02020603050405020304" pitchFamily="18" charset="0"/>
          </a:endParaRPr>
        </a:p>
      </dgm:t>
    </dgm:pt>
    <dgm:pt modelId="{17CB2D22-BAF6-4532-B73A-8A88879F232D}">
      <dgm:prSet phldrT="[Văn bản]" custT="1"/>
      <dgm:spPr/>
      <dgm:t>
        <a:bodyPr/>
        <a:lstStyle/>
        <a:p>
          <a:r>
            <a:rPr lang="en-US" sz="1300">
              <a:latin typeface="Times New Roman" panose="02020603050405020304" pitchFamily="18" charset="0"/>
              <a:cs typeface="Times New Roman" panose="02020603050405020304" pitchFamily="18" charset="0"/>
            </a:rPr>
            <a:t>Phát triển đáp ứng nhu cầu thế hệ hiện tại, không làm ảnh hưởng đến nhu cầu của thế hệ tương lai.</a:t>
          </a:r>
        </a:p>
      </dgm:t>
    </dgm:pt>
    <dgm:pt modelId="{E70686DF-7AAD-47B0-B50B-9B9F59D55BB4}" type="sibTrans" cxnId="{82E0E148-F42A-4108-A420-E2083FD2B303}">
      <dgm:prSet/>
      <dgm:spPr/>
      <dgm:t>
        <a:bodyPr/>
        <a:lstStyle/>
        <a:p>
          <a:endParaRPr lang="en-US" sz="1100">
            <a:latin typeface="Times New Roman" panose="02020603050405020304" pitchFamily="18" charset="0"/>
            <a:cs typeface="Times New Roman" panose="02020603050405020304" pitchFamily="18" charset="0"/>
          </a:endParaRPr>
        </a:p>
      </dgm:t>
    </dgm:pt>
    <dgm:pt modelId="{98C8FBA7-D8CC-44D7-A1EE-6B2073C27452}" type="parTrans" cxnId="{82E0E148-F42A-4108-A420-E2083FD2B303}">
      <dgm:prSet custT="1"/>
      <dgm:spPr/>
      <dgm:t>
        <a:bodyPr/>
        <a:lstStyle/>
        <a:p>
          <a:endParaRPr lang="en-US" sz="1300">
            <a:latin typeface="Times New Roman" panose="02020603050405020304" pitchFamily="18" charset="0"/>
            <a:cs typeface="Times New Roman" panose="02020603050405020304" pitchFamily="18" charset="0"/>
          </a:endParaRPr>
        </a:p>
      </dgm:t>
    </dgm:pt>
    <dgm:pt modelId="{1E93AE8A-33EE-4AA4-835D-E0880B47F14F}">
      <dgm:prSet phldrT="[Văn bản]" custT="1"/>
      <dgm:spPr/>
      <dgm:t>
        <a:bodyPr/>
        <a:lstStyle/>
        <a:p>
          <a:r>
            <a:rPr lang="en-US" sz="1300">
              <a:latin typeface="Times New Roman" panose="02020603050405020304" pitchFamily="18" charset="0"/>
              <a:cs typeface="Times New Roman" panose="02020603050405020304" pitchFamily="18" charset="0"/>
            </a:rPr>
            <a:t>Tránh làm cạn kiệt, suy thoái, ô nhiễm môi trường</a:t>
          </a:r>
        </a:p>
      </dgm:t>
    </dgm:pt>
    <dgm:pt modelId="{A07A0171-EB02-4196-8826-EA20C12E6A7C}" type="parTrans" cxnId="{F71E592E-F2F4-41CD-9169-118A64FB649D}">
      <dgm:prSet custT="1"/>
      <dgm:spPr/>
      <dgm:t>
        <a:bodyPr/>
        <a:lstStyle/>
        <a:p>
          <a:endParaRPr lang="en-US" sz="1300">
            <a:latin typeface="Times New Roman" panose="02020603050405020304" pitchFamily="18" charset="0"/>
            <a:cs typeface="Times New Roman" panose="02020603050405020304" pitchFamily="18" charset="0"/>
          </a:endParaRPr>
        </a:p>
      </dgm:t>
    </dgm:pt>
    <dgm:pt modelId="{44DD600B-1C5C-4925-A9AA-C651EE4AB002}" type="sibTrans" cxnId="{F71E592E-F2F4-41CD-9169-118A64FB649D}">
      <dgm:prSet/>
      <dgm:spPr/>
      <dgm:t>
        <a:bodyPr/>
        <a:lstStyle/>
        <a:p>
          <a:endParaRPr lang="en-US" sz="1100">
            <a:latin typeface="Times New Roman" panose="02020603050405020304" pitchFamily="18" charset="0"/>
            <a:cs typeface="Times New Roman" panose="02020603050405020304" pitchFamily="18" charset="0"/>
          </a:endParaRPr>
        </a:p>
      </dgm:t>
    </dgm:pt>
    <dgm:pt modelId="{F2B7D614-11B5-4BA6-8E4E-1EE464EF968D}">
      <dgm:prSet phldrT="[Văn bản]" custT="1"/>
      <dgm:spPr/>
      <dgm:t>
        <a:bodyPr/>
        <a:lstStyle/>
        <a:p>
          <a:r>
            <a:rPr lang="en-US" sz="1300">
              <a:latin typeface="Times New Roman" panose="02020603050405020304" pitchFamily="18" charset="0"/>
              <a:cs typeface="Times New Roman" panose="02020603050405020304" pitchFamily="18" charset="0"/>
            </a:rPr>
            <a:t>Bảo tồn đa dạng sinh học</a:t>
          </a:r>
        </a:p>
      </dgm:t>
    </dgm:pt>
    <dgm:pt modelId="{A83B2CED-ACC6-4949-9F6C-5E4CE89492CE}" type="parTrans" cxnId="{D102F900-D902-443A-9AFB-5A33F271AF94}">
      <dgm:prSet custT="1"/>
      <dgm:spPr/>
      <dgm:t>
        <a:bodyPr/>
        <a:lstStyle/>
        <a:p>
          <a:endParaRPr lang="en-US" sz="1300">
            <a:latin typeface="Times New Roman" panose="02020603050405020304" pitchFamily="18" charset="0"/>
            <a:cs typeface="Times New Roman" panose="02020603050405020304" pitchFamily="18" charset="0"/>
          </a:endParaRPr>
        </a:p>
      </dgm:t>
    </dgm:pt>
    <dgm:pt modelId="{161ACA2C-435D-4AF4-A652-F46584FF4D9D}" type="sibTrans" cxnId="{D102F900-D902-443A-9AFB-5A33F271AF94}">
      <dgm:prSet/>
      <dgm:spPr/>
      <dgm:t>
        <a:bodyPr/>
        <a:lstStyle/>
        <a:p>
          <a:endParaRPr lang="en-US" sz="1100">
            <a:latin typeface="Times New Roman" panose="02020603050405020304" pitchFamily="18" charset="0"/>
            <a:cs typeface="Times New Roman" panose="02020603050405020304" pitchFamily="18" charset="0"/>
          </a:endParaRPr>
        </a:p>
      </dgm:t>
    </dgm:pt>
    <dgm:pt modelId="{A97EAC83-EB2C-4982-AC9E-4149D0F299C6}">
      <dgm:prSet phldrT="[Văn bản]" custT="1"/>
      <dgm:spPr/>
      <dgm:t>
        <a:bodyPr/>
        <a:lstStyle/>
        <a:p>
          <a:r>
            <a:rPr lang="en-US" sz="1300">
              <a:latin typeface="Times New Roman" panose="02020603050405020304" pitchFamily="18" charset="0"/>
              <a:cs typeface="Times New Roman" panose="02020603050405020304" pitchFamily="18" charset="0"/>
            </a:rPr>
            <a:t>Phát triển nông nghiệp bền vững</a:t>
          </a:r>
        </a:p>
      </dgm:t>
    </dgm:pt>
    <dgm:pt modelId="{D0E60499-AF8B-4701-9029-98388E1DA53C}" type="parTrans" cxnId="{66A0EF30-FEDA-406E-85DD-CA6CF64087CB}">
      <dgm:prSet custT="1"/>
      <dgm:spPr/>
      <dgm:t>
        <a:bodyPr/>
        <a:lstStyle/>
        <a:p>
          <a:endParaRPr lang="en-US" sz="1300">
            <a:latin typeface="Times New Roman" panose="02020603050405020304" pitchFamily="18" charset="0"/>
            <a:cs typeface="Times New Roman" panose="02020603050405020304" pitchFamily="18" charset="0"/>
          </a:endParaRPr>
        </a:p>
      </dgm:t>
    </dgm:pt>
    <dgm:pt modelId="{2C4D06A5-2D55-434F-83B2-0F084D90E1D5}" type="sibTrans" cxnId="{66A0EF30-FEDA-406E-85DD-CA6CF64087CB}">
      <dgm:prSet/>
      <dgm:spPr/>
      <dgm:t>
        <a:bodyPr/>
        <a:lstStyle/>
        <a:p>
          <a:endParaRPr lang="en-US" sz="1100">
            <a:latin typeface="Times New Roman" panose="02020603050405020304" pitchFamily="18" charset="0"/>
            <a:cs typeface="Times New Roman" panose="02020603050405020304" pitchFamily="18" charset="0"/>
          </a:endParaRPr>
        </a:p>
      </dgm:t>
    </dgm:pt>
    <dgm:pt modelId="{720B67AB-C4E6-489D-A18E-2F01247B8140}">
      <dgm:prSet phldrT="[Văn bản]" custT="1"/>
      <dgm:spPr/>
      <dgm:t>
        <a:bodyPr/>
        <a:lstStyle/>
        <a:p>
          <a:r>
            <a:rPr lang="en-US" sz="1300">
              <a:latin typeface="Times New Roman" panose="02020603050405020304" pitchFamily="18" charset="0"/>
              <a:cs typeface="Times New Roman" panose="02020603050405020304" pitchFamily="18" charset="0"/>
            </a:rPr>
            <a:t>Cân bằng tính ổn định môi trường, tính phù hợp xã hội, khả thi về kinh tế</a:t>
          </a:r>
        </a:p>
      </dgm:t>
    </dgm:pt>
    <dgm:pt modelId="{06D0890A-C408-4A13-A290-7006D178AA77}" type="parTrans" cxnId="{3C76CEE2-71C5-4731-91EB-AA6220DFDDEA}">
      <dgm:prSet custT="1"/>
      <dgm:spPr/>
      <dgm:t>
        <a:bodyPr/>
        <a:lstStyle/>
        <a:p>
          <a:endParaRPr lang="en-US" sz="1300">
            <a:latin typeface="Times New Roman" panose="02020603050405020304" pitchFamily="18" charset="0"/>
            <a:cs typeface="Times New Roman" panose="02020603050405020304" pitchFamily="18" charset="0"/>
          </a:endParaRPr>
        </a:p>
      </dgm:t>
    </dgm:pt>
    <dgm:pt modelId="{7644C864-D9BD-4344-8CC7-114F0BA1B7D0}" type="sibTrans" cxnId="{3C76CEE2-71C5-4731-91EB-AA6220DFDDEA}">
      <dgm:prSet/>
      <dgm:spPr/>
      <dgm:t>
        <a:bodyPr/>
        <a:lstStyle/>
        <a:p>
          <a:endParaRPr lang="en-US" sz="1100">
            <a:latin typeface="Times New Roman" panose="02020603050405020304" pitchFamily="18" charset="0"/>
            <a:cs typeface="Times New Roman" panose="02020603050405020304" pitchFamily="18" charset="0"/>
          </a:endParaRPr>
        </a:p>
      </dgm:t>
    </dgm:pt>
    <dgm:pt modelId="{F7E91F8D-8432-4613-87D3-00CB62C1C3F3}">
      <dgm:prSet phldrT="[Văn bản]" custT="1"/>
      <dgm:spPr/>
      <dgm:t>
        <a:bodyPr/>
        <a:lstStyle/>
        <a:p>
          <a:r>
            <a:rPr lang="en-US" sz="1300">
              <a:latin typeface="Times New Roman" panose="02020603050405020304" pitchFamily="18" charset="0"/>
              <a:cs typeface="Times New Roman" panose="02020603050405020304" pitchFamily="18" charset="0"/>
            </a:rPr>
            <a:t>Phát triển dân số</a:t>
          </a:r>
        </a:p>
      </dgm:t>
    </dgm:pt>
    <dgm:pt modelId="{2471C684-E226-4778-A143-87D8DF14D9FF}" type="parTrans" cxnId="{BBCA1E59-2A75-4786-B872-48FA4073F9A5}">
      <dgm:prSet custT="1"/>
      <dgm:spPr/>
      <dgm:t>
        <a:bodyPr/>
        <a:lstStyle/>
        <a:p>
          <a:endParaRPr lang="en-US" sz="1300">
            <a:latin typeface="Times New Roman" panose="02020603050405020304" pitchFamily="18" charset="0"/>
            <a:cs typeface="Times New Roman" panose="02020603050405020304" pitchFamily="18" charset="0"/>
          </a:endParaRPr>
        </a:p>
      </dgm:t>
    </dgm:pt>
    <dgm:pt modelId="{2B229AE1-5FB8-4576-8FDA-CC0A9A80969D}" type="sibTrans" cxnId="{BBCA1E59-2A75-4786-B872-48FA4073F9A5}">
      <dgm:prSet/>
      <dgm:spPr/>
      <dgm:t>
        <a:bodyPr/>
        <a:lstStyle/>
        <a:p>
          <a:endParaRPr lang="en-US">
            <a:latin typeface="Times New Roman" pitchFamily="18" charset="0"/>
            <a:cs typeface="Times New Roman" pitchFamily="18" charset="0"/>
          </a:endParaRPr>
        </a:p>
      </dgm:t>
    </dgm:pt>
    <dgm:pt modelId="{B75E5FAD-480A-43BE-A31F-93C72819E54D}">
      <dgm:prSet phldrT="[Văn bản]" custT="1"/>
      <dgm:spPr/>
      <dgm:t>
        <a:bodyPr/>
        <a:lstStyle/>
        <a:p>
          <a:r>
            <a:rPr lang="en-US" sz="1300">
              <a:latin typeface="Times New Roman" panose="02020603050405020304" pitchFamily="18" charset="0"/>
              <a:cs typeface="Times New Roman" panose="02020603050405020304" pitchFamily="18" charset="0"/>
            </a:rPr>
            <a:t>Kế hoạch hóa gia đình</a:t>
          </a:r>
        </a:p>
      </dgm:t>
    </dgm:pt>
    <dgm:pt modelId="{9241334E-25E8-46EC-B793-3D73A94AC98B}" type="parTrans" cxnId="{EA627B00-51D3-465A-93E3-1A62592FEB86}">
      <dgm:prSet custT="1"/>
      <dgm:spPr/>
      <dgm:t>
        <a:bodyPr/>
        <a:lstStyle/>
        <a:p>
          <a:endParaRPr lang="en-US" sz="1300">
            <a:latin typeface="Times New Roman" panose="02020603050405020304" pitchFamily="18" charset="0"/>
            <a:cs typeface="Times New Roman" panose="02020603050405020304" pitchFamily="18" charset="0"/>
          </a:endParaRPr>
        </a:p>
      </dgm:t>
    </dgm:pt>
    <dgm:pt modelId="{23E7125E-3F96-4DE4-8502-C3560B5359F9}" type="sibTrans" cxnId="{EA627B00-51D3-465A-93E3-1A62592FEB86}">
      <dgm:prSet/>
      <dgm:spPr/>
      <dgm:t>
        <a:bodyPr/>
        <a:lstStyle/>
        <a:p>
          <a:endParaRPr lang="en-US">
            <a:latin typeface="Times New Roman" pitchFamily="18" charset="0"/>
            <a:cs typeface="Times New Roman" pitchFamily="18" charset="0"/>
          </a:endParaRPr>
        </a:p>
      </dgm:t>
    </dgm:pt>
    <dgm:pt modelId="{E0541289-1FD1-4259-A147-06F90E2C4151}">
      <dgm:prSet phldrT="[Văn bản]" custT="1"/>
      <dgm:spPr/>
      <dgm:t>
        <a:bodyPr/>
        <a:lstStyle/>
        <a:p>
          <a:r>
            <a:rPr lang="en-US" sz="1300">
              <a:latin typeface="Times New Roman" panose="02020603050405020304" pitchFamily="18" charset="0"/>
              <a:cs typeface="Times New Roman" panose="02020603050405020304" pitchFamily="18" charset="0"/>
            </a:rPr>
            <a:t>Giáo dục bảo vệ môi trường</a:t>
          </a:r>
        </a:p>
      </dgm:t>
    </dgm:pt>
    <dgm:pt modelId="{C34777E1-B50D-415C-B5E8-1EEF528B8FD9}" type="parTrans" cxnId="{C6CDA659-2E61-4186-A7E0-B54B65C7F56E}">
      <dgm:prSet custT="1"/>
      <dgm:spPr/>
      <dgm:t>
        <a:bodyPr/>
        <a:lstStyle/>
        <a:p>
          <a:endParaRPr lang="en-US" sz="1300">
            <a:latin typeface="Times New Roman" panose="02020603050405020304" pitchFamily="18" charset="0"/>
            <a:cs typeface="Times New Roman" panose="02020603050405020304" pitchFamily="18" charset="0"/>
          </a:endParaRPr>
        </a:p>
      </dgm:t>
    </dgm:pt>
    <dgm:pt modelId="{77927303-CA0C-45CF-92A9-EADD788FE12E}" type="sibTrans" cxnId="{C6CDA659-2E61-4186-A7E0-B54B65C7F56E}">
      <dgm:prSet/>
      <dgm:spPr/>
      <dgm:t>
        <a:bodyPr/>
        <a:lstStyle/>
        <a:p>
          <a:endParaRPr lang="en-US">
            <a:latin typeface="Times New Roman" pitchFamily="18" charset="0"/>
            <a:cs typeface="Times New Roman" pitchFamily="18" charset="0"/>
          </a:endParaRPr>
        </a:p>
      </dgm:t>
    </dgm:pt>
    <dgm:pt modelId="{35347604-B377-4ABC-ADBE-088FD824403D}">
      <dgm:prSet phldrT="[Văn bản]" custT="1"/>
      <dgm:spPr/>
      <dgm:t>
        <a:bodyPr/>
        <a:lstStyle/>
        <a:p>
          <a:r>
            <a:rPr lang="en-US" sz="1300">
              <a:latin typeface="Times New Roman" panose="02020603050405020304" pitchFamily="18" charset="0"/>
              <a:cs typeface="Times New Roman" panose="02020603050405020304" pitchFamily="18" charset="0"/>
            </a:rPr>
            <a:t>Phù hợp với người học, đảm bảo tính thực tiễn</a:t>
          </a:r>
        </a:p>
      </dgm:t>
    </dgm:pt>
    <dgm:pt modelId="{0FE747B6-543B-4DC5-88A7-04EFAC1DA4E2}" type="parTrans" cxnId="{DE58E679-7237-40F0-8698-7FF4F8D46088}">
      <dgm:prSet/>
      <dgm:spPr/>
      <dgm:t>
        <a:bodyPr/>
        <a:lstStyle/>
        <a:p>
          <a:endParaRPr lang="en-US">
            <a:latin typeface="Times New Roman" pitchFamily="18" charset="0"/>
            <a:cs typeface="Times New Roman" pitchFamily="18" charset="0"/>
          </a:endParaRPr>
        </a:p>
      </dgm:t>
    </dgm:pt>
    <dgm:pt modelId="{D74E8B8C-2ADD-46F0-B50D-8CBB2AB4D66E}" type="sibTrans" cxnId="{DE58E679-7237-40F0-8698-7FF4F8D46088}">
      <dgm:prSet/>
      <dgm:spPr/>
      <dgm:t>
        <a:bodyPr/>
        <a:lstStyle/>
        <a:p>
          <a:endParaRPr lang="en-US">
            <a:latin typeface="Times New Roman" pitchFamily="18" charset="0"/>
            <a:cs typeface="Times New Roman" pitchFamily="18" charset="0"/>
          </a:endParaRPr>
        </a:p>
      </dgm:t>
    </dgm:pt>
    <dgm:pt modelId="{C4653996-1013-4BB1-8B31-0FC6E0B4E3FD}" type="pres">
      <dgm:prSet presAssocID="{ED634AB6-7417-4055-B9D7-906EE0B48271}" presName="diagram" presStyleCnt="0">
        <dgm:presLayoutVars>
          <dgm:chPref val="1"/>
          <dgm:dir/>
          <dgm:animOne val="branch"/>
          <dgm:animLvl val="lvl"/>
          <dgm:resizeHandles val="exact"/>
        </dgm:presLayoutVars>
      </dgm:prSet>
      <dgm:spPr/>
      <dgm:t>
        <a:bodyPr/>
        <a:lstStyle/>
        <a:p>
          <a:endParaRPr lang="en-US"/>
        </a:p>
      </dgm:t>
    </dgm:pt>
    <dgm:pt modelId="{35C7FBEF-11F3-4AE8-AE1D-2E6CC4354629}" type="pres">
      <dgm:prSet presAssocID="{1A3A49DC-D240-4E22-9385-4535B9E6388F}" presName="root1" presStyleCnt="0"/>
      <dgm:spPr/>
    </dgm:pt>
    <dgm:pt modelId="{30C4885B-0311-4DCE-B712-EF963B88055A}" type="pres">
      <dgm:prSet presAssocID="{1A3A49DC-D240-4E22-9385-4535B9E6388F}" presName="LevelOneTextNode" presStyleLbl="node0" presStyleIdx="0" presStyleCnt="1">
        <dgm:presLayoutVars>
          <dgm:chPref val="3"/>
        </dgm:presLayoutVars>
      </dgm:prSet>
      <dgm:spPr/>
      <dgm:t>
        <a:bodyPr/>
        <a:lstStyle/>
        <a:p>
          <a:endParaRPr lang="en-US"/>
        </a:p>
      </dgm:t>
    </dgm:pt>
    <dgm:pt modelId="{F4AF6A1B-4842-4D55-A85D-1A252A0408D6}" type="pres">
      <dgm:prSet presAssocID="{1A3A49DC-D240-4E22-9385-4535B9E6388F}" presName="level2hierChild" presStyleCnt="0"/>
      <dgm:spPr/>
    </dgm:pt>
    <dgm:pt modelId="{DD6EA6AE-4E38-44B3-A7CF-A314BA7BB701}" type="pres">
      <dgm:prSet presAssocID="{E9CE3146-4E9F-4F34-BCC8-E8BA9D372D3E}" presName="conn2-1" presStyleLbl="parChTrans1D2" presStyleIdx="0" presStyleCnt="7"/>
      <dgm:spPr/>
      <dgm:t>
        <a:bodyPr/>
        <a:lstStyle/>
        <a:p>
          <a:endParaRPr lang="en-US"/>
        </a:p>
      </dgm:t>
    </dgm:pt>
    <dgm:pt modelId="{03944940-AAE3-4CB0-BA01-3E7C67E36831}" type="pres">
      <dgm:prSet presAssocID="{E9CE3146-4E9F-4F34-BCC8-E8BA9D372D3E}" presName="connTx" presStyleLbl="parChTrans1D2" presStyleIdx="0" presStyleCnt="7"/>
      <dgm:spPr/>
      <dgm:t>
        <a:bodyPr/>
        <a:lstStyle/>
        <a:p>
          <a:endParaRPr lang="en-US"/>
        </a:p>
      </dgm:t>
    </dgm:pt>
    <dgm:pt modelId="{26551AE2-22E7-4B0D-A31E-58034BA5C1AB}" type="pres">
      <dgm:prSet presAssocID="{518C8747-86B4-459C-9371-CAAC75CB0C60}" presName="root2" presStyleCnt="0"/>
      <dgm:spPr/>
    </dgm:pt>
    <dgm:pt modelId="{AF7048B4-1C86-474D-9493-6A71CC1EE26E}" type="pres">
      <dgm:prSet presAssocID="{518C8747-86B4-459C-9371-CAAC75CB0C60}" presName="LevelTwoTextNode" presStyleLbl="node2" presStyleIdx="0" presStyleCnt="7">
        <dgm:presLayoutVars>
          <dgm:chPref val="3"/>
        </dgm:presLayoutVars>
      </dgm:prSet>
      <dgm:spPr/>
      <dgm:t>
        <a:bodyPr/>
        <a:lstStyle/>
        <a:p>
          <a:endParaRPr lang="en-US"/>
        </a:p>
      </dgm:t>
    </dgm:pt>
    <dgm:pt modelId="{0024ABC2-EF76-45EE-8D2C-559670CAC665}" type="pres">
      <dgm:prSet presAssocID="{518C8747-86B4-459C-9371-CAAC75CB0C60}" presName="level3hierChild" presStyleCnt="0"/>
      <dgm:spPr/>
    </dgm:pt>
    <dgm:pt modelId="{93AE5C11-1A04-4643-A734-ED7DEDD19C81}" type="pres">
      <dgm:prSet presAssocID="{98C8FBA7-D8CC-44D7-A1EE-6B2073C27452}" presName="conn2-1" presStyleLbl="parChTrans1D3" presStyleIdx="0" presStyleCnt="7"/>
      <dgm:spPr/>
      <dgm:t>
        <a:bodyPr/>
        <a:lstStyle/>
        <a:p>
          <a:endParaRPr lang="en-US"/>
        </a:p>
      </dgm:t>
    </dgm:pt>
    <dgm:pt modelId="{DFE6A2DF-A361-4BD1-8A2D-F2A83CCECCCD}" type="pres">
      <dgm:prSet presAssocID="{98C8FBA7-D8CC-44D7-A1EE-6B2073C27452}" presName="connTx" presStyleLbl="parChTrans1D3" presStyleIdx="0" presStyleCnt="7"/>
      <dgm:spPr/>
      <dgm:t>
        <a:bodyPr/>
        <a:lstStyle/>
        <a:p>
          <a:endParaRPr lang="en-US"/>
        </a:p>
      </dgm:t>
    </dgm:pt>
    <dgm:pt modelId="{7452F6D7-8B55-466A-9908-4E8CC7BAD057}" type="pres">
      <dgm:prSet presAssocID="{17CB2D22-BAF6-4532-B73A-8A88879F232D}" presName="root2" presStyleCnt="0"/>
      <dgm:spPr/>
    </dgm:pt>
    <dgm:pt modelId="{4BC3DE67-CBDB-409A-B5B9-08126943C0E0}" type="pres">
      <dgm:prSet presAssocID="{17CB2D22-BAF6-4532-B73A-8A88879F232D}" presName="LevelTwoTextNode" presStyleLbl="node3" presStyleIdx="0" presStyleCnt="7" custScaleX="211250">
        <dgm:presLayoutVars>
          <dgm:chPref val="3"/>
        </dgm:presLayoutVars>
      </dgm:prSet>
      <dgm:spPr/>
      <dgm:t>
        <a:bodyPr/>
        <a:lstStyle/>
        <a:p>
          <a:endParaRPr lang="en-US"/>
        </a:p>
      </dgm:t>
    </dgm:pt>
    <dgm:pt modelId="{73948F0D-0310-40A7-ABED-F22FFF2DC5AF}" type="pres">
      <dgm:prSet presAssocID="{17CB2D22-BAF6-4532-B73A-8A88879F232D}" presName="level3hierChild" presStyleCnt="0"/>
      <dgm:spPr/>
    </dgm:pt>
    <dgm:pt modelId="{A6F0FD6E-DF60-4E99-BE08-6BC15D8395C3}" type="pres">
      <dgm:prSet presAssocID="{637652AA-9166-4811-85A3-900E63EA500D}" presName="conn2-1" presStyleLbl="parChTrans1D2" presStyleIdx="1" presStyleCnt="7"/>
      <dgm:spPr/>
      <dgm:t>
        <a:bodyPr/>
        <a:lstStyle/>
        <a:p>
          <a:endParaRPr lang="en-US"/>
        </a:p>
      </dgm:t>
    </dgm:pt>
    <dgm:pt modelId="{B22C6B21-E9A0-4C21-8B09-4CF3DB7BDC83}" type="pres">
      <dgm:prSet presAssocID="{637652AA-9166-4811-85A3-900E63EA500D}" presName="connTx" presStyleLbl="parChTrans1D2" presStyleIdx="1" presStyleCnt="7"/>
      <dgm:spPr/>
      <dgm:t>
        <a:bodyPr/>
        <a:lstStyle/>
        <a:p>
          <a:endParaRPr lang="en-US"/>
        </a:p>
      </dgm:t>
    </dgm:pt>
    <dgm:pt modelId="{005A3027-A0FB-413C-A87A-BCA6A72127B5}" type="pres">
      <dgm:prSet presAssocID="{51CB766B-2F49-45F8-B86C-040A6791962D}" presName="root2" presStyleCnt="0"/>
      <dgm:spPr/>
    </dgm:pt>
    <dgm:pt modelId="{AC3E5839-2C59-4333-B691-7351902FC1EE}" type="pres">
      <dgm:prSet presAssocID="{51CB766B-2F49-45F8-B86C-040A6791962D}" presName="LevelTwoTextNode" presStyleLbl="node2" presStyleIdx="1" presStyleCnt="7">
        <dgm:presLayoutVars>
          <dgm:chPref val="3"/>
        </dgm:presLayoutVars>
      </dgm:prSet>
      <dgm:spPr/>
      <dgm:t>
        <a:bodyPr/>
        <a:lstStyle/>
        <a:p>
          <a:endParaRPr lang="en-US"/>
        </a:p>
      </dgm:t>
    </dgm:pt>
    <dgm:pt modelId="{3D5F77C9-9971-4904-B877-F5E2A8027B1D}" type="pres">
      <dgm:prSet presAssocID="{51CB766B-2F49-45F8-B86C-040A6791962D}" presName="level3hierChild" presStyleCnt="0"/>
      <dgm:spPr/>
    </dgm:pt>
    <dgm:pt modelId="{20239BD1-E7A0-48AD-8BD3-E10042443292}" type="pres">
      <dgm:prSet presAssocID="{A07A0171-EB02-4196-8826-EA20C12E6A7C}" presName="conn2-1" presStyleLbl="parChTrans1D3" presStyleIdx="1" presStyleCnt="7"/>
      <dgm:spPr/>
      <dgm:t>
        <a:bodyPr/>
        <a:lstStyle/>
        <a:p>
          <a:endParaRPr lang="en-US"/>
        </a:p>
      </dgm:t>
    </dgm:pt>
    <dgm:pt modelId="{1AE01DAC-A5BF-4F02-ACD6-0795EC021F20}" type="pres">
      <dgm:prSet presAssocID="{A07A0171-EB02-4196-8826-EA20C12E6A7C}" presName="connTx" presStyleLbl="parChTrans1D3" presStyleIdx="1" presStyleCnt="7"/>
      <dgm:spPr/>
      <dgm:t>
        <a:bodyPr/>
        <a:lstStyle/>
        <a:p>
          <a:endParaRPr lang="en-US"/>
        </a:p>
      </dgm:t>
    </dgm:pt>
    <dgm:pt modelId="{32DB617C-E5A2-471E-BACC-40567DDF519F}" type="pres">
      <dgm:prSet presAssocID="{1E93AE8A-33EE-4AA4-835D-E0880B47F14F}" presName="root2" presStyleCnt="0"/>
      <dgm:spPr/>
    </dgm:pt>
    <dgm:pt modelId="{C887BA6F-B956-450E-A936-9245C6B8DEA8}" type="pres">
      <dgm:prSet presAssocID="{1E93AE8A-33EE-4AA4-835D-E0880B47F14F}" presName="LevelTwoTextNode" presStyleLbl="node3" presStyleIdx="1" presStyleCnt="7" custScaleX="214163" custScaleY="81934">
        <dgm:presLayoutVars>
          <dgm:chPref val="3"/>
        </dgm:presLayoutVars>
      </dgm:prSet>
      <dgm:spPr/>
      <dgm:t>
        <a:bodyPr/>
        <a:lstStyle/>
        <a:p>
          <a:endParaRPr lang="en-US"/>
        </a:p>
      </dgm:t>
    </dgm:pt>
    <dgm:pt modelId="{1ECB2768-1C50-488A-B8F1-B5369E6A8918}" type="pres">
      <dgm:prSet presAssocID="{1E93AE8A-33EE-4AA4-835D-E0880B47F14F}" presName="level3hierChild" presStyleCnt="0"/>
      <dgm:spPr/>
    </dgm:pt>
    <dgm:pt modelId="{36203E90-56A7-44AF-8DF2-F3DE0EDAA469}" type="pres">
      <dgm:prSet presAssocID="{F0140FC0-D4BD-4F47-9EDD-2D939A762DAD}" presName="conn2-1" presStyleLbl="parChTrans1D3" presStyleIdx="2" presStyleCnt="7"/>
      <dgm:spPr/>
      <dgm:t>
        <a:bodyPr/>
        <a:lstStyle/>
        <a:p>
          <a:endParaRPr lang="en-US"/>
        </a:p>
      </dgm:t>
    </dgm:pt>
    <dgm:pt modelId="{B195CB30-970A-4D19-8877-91056976FF6D}" type="pres">
      <dgm:prSet presAssocID="{F0140FC0-D4BD-4F47-9EDD-2D939A762DAD}" presName="connTx" presStyleLbl="parChTrans1D3" presStyleIdx="2" presStyleCnt="7"/>
      <dgm:spPr/>
      <dgm:t>
        <a:bodyPr/>
        <a:lstStyle/>
        <a:p>
          <a:endParaRPr lang="en-US"/>
        </a:p>
      </dgm:t>
    </dgm:pt>
    <dgm:pt modelId="{52F6685E-A7DE-413B-A2F5-DD4148C6ED87}" type="pres">
      <dgm:prSet presAssocID="{BE570B77-A4EF-400F-A3B6-521EE6CF87EA}" presName="root2" presStyleCnt="0"/>
      <dgm:spPr/>
    </dgm:pt>
    <dgm:pt modelId="{86A52687-CDC1-4BDB-9BA7-89D802A8D803}" type="pres">
      <dgm:prSet presAssocID="{BE570B77-A4EF-400F-A3B6-521EE6CF87EA}" presName="LevelTwoTextNode" presStyleLbl="node3" presStyleIdx="2" presStyleCnt="7" custScaleX="215373">
        <dgm:presLayoutVars>
          <dgm:chPref val="3"/>
        </dgm:presLayoutVars>
      </dgm:prSet>
      <dgm:spPr/>
      <dgm:t>
        <a:bodyPr/>
        <a:lstStyle/>
        <a:p>
          <a:endParaRPr lang="en-US"/>
        </a:p>
      </dgm:t>
    </dgm:pt>
    <dgm:pt modelId="{8BB5DFCE-3E28-4004-B0FD-2BBF39752B70}" type="pres">
      <dgm:prSet presAssocID="{BE570B77-A4EF-400F-A3B6-521EE6CF87EA}" presName="level3hierChild" presStyleCnt="0"/>
      <dgm:spPr/>
    </dgm:pt>
    <dgm:pt modelId="{948C6425-5819-4C30-A368-38D8A9A949D4}" type="pres">
      <dgm:prSet presAssocID="{1EFD6BE1-54BC-4CE0-8B5E-5BBFCE35114F}" presName="conn2-1" presStyleLbl="parChTrans1D2" presStyleIdx="2" presStyleCnt="7"/>
      <dgm:spPr/>
      <dgm:t>
        <a:bodyPr/>
        <a:lstStyle/>
        <a:p>
          <a:endParaRPr lang="en-US"/>
        </a:p>
      </dgm:t>
    </dgm:pt>
    <dgm:pt modelId="{5C9B8FCA-5965-4054-AE21-EC7FF63C0470}" type="pres">
      <dgm:prSet presAssocID="{1EFD6BE1-54BC-4CE0-8B5E-5BBFCE35114F}" presName="connTx" presStyleLbl="parChTrans1D2" presStyleIdx="2" presStyleCnt="7"/>
      <dgm:spPr/>
      <dgm:t>
        <a:bodyPr/>
        <a:lstStyle/>
        <a:p>
          <a:endParaRPr lang="en-US"/>
        </a:p>
      </dgm:t>
    </dgm:pt>
    <dgm:pt modelId="{C312A520-2259-4E59-B738-ABA031858BD8}" type="pres">
      <dgm:prSet presAssocID="{6A7D02AC-1112-4BBD-AE05-171A50D79CCE}" presName="root2" presStyleCnt="0"/>
      <dgm:spPr/>
    </dgm:pt>
    <dgm:pt modelId="{83B2A35C-FDB7-49E5-8142-E5FEB1952305}" type="pres">
      <dgm:prSet presAssocID="{6A7D02AC-1112-4BBD-AE05-171A50D79CCE}" presName="LevelTwoTextNode" presStyleLbl="node2" presStyleIdx="2" presStyleCnt="7">
        <dgm:presLayoutVars>
          <dgm:chPref val="3"/>
        </dgm:presLayoutVars>
      </dgm:prSet>
      <dgm:spPr/>
      <dgm:t>
        <a:bodyPr/>
        <a:lstStyle/>
        <a:p>
          <a:endParaRPr lang="en-US"/>
        </a:p>
      </dgm:t>
    </dgm:pt>
    <dgm:pt modelId="{8208AE21-F6EA-4A7A-B319-4E74BB0474BB}" type="pres">
      <dgm:prSet presAssocID="{6A7D02AC-1112-4BBD-AE05-171A50D79CCE}" presName="level3hierChild" presStyleCnt="0"/>
      <dgm:spPr/>
    </dgm:pt>
    <dgm:pt modelId="{547029C5-DEF1-411C-B94E-EBEC6893D2EA}" type="pres">
      <dgm:prSet presAssocID="{A83B2CED-ACC6-4949-9F6C-5E4CE89492CE}" presName="conn2-1" presStyleLbl="parChTrans1D2" presStyleIdx="3" presStyleCnt="7"/>
      <dgm:spPr/>
      <dgm:t>
        <a:bodyPr/>
        <a:lstStyle/>
        <a:p>
          <a:endParaRPr lang="en-US"/>
        </a:p>
      </dgm:t>
    </dgm:pt>
    <dgm:pt modelId="{6560725D-A132-4F77-AA2E-CE5E080F01AB}" type="pres">
      <dgm:prSet presAssocID="{A83B2CED-ACC6-4949-9F6C-5E4CE89492CE}" presName="connTx" presStyleLbl="parChTrans1D2" presStyleIdx="3" presStyleCnt="7"/>
      <dgm:spPr/>
      <dgm:t>
        <a:bodyPr/>
        <a:lstStyle/>
        <a:p>
          <a:endParaRPr lang="en-US"/>
        </a:p>
      </dgm:t>
    </dgm:pt>
    <dgm:pt modelId="{6BB50A1C-7329-454B-92DF-8FA3560F201D}" type="pres">
      <dgm:prSet presAssocID="{F2B7D614-11B5-4BA6-8E4E-1EE464EF968D}" presName="root2" presStyleCnt="0"/>
      <dgm:spPr/>
    </dgm:pt>
    <dgm:pt modelId="{86653BD4-15F3-4968-85AA-E81E500F338A}" type="pres">
      <dgm:prSet presAssocID="{F2B7D614-11B5-4BA6-8E4E-1EE464EF968D}" presName="LevelTwoTextNode" presStyleLbl="node2" presStyleIdx="3" presStyleCnt="7">
        <dgm:presLayoutVars>
          <dgm:chPref val="3"/>
        </dgm:presLayoutVars>
      </dgm:prSet>
      <dgm:spPr/>
      <dgm:t>
        <a:bodyPr/>
        <a:lstStyle/>
        <a:p>
          <a:endParaRPr lang="en-US"/>
        </a:p>
      </dgm:t>
    </dgm:pt>
    <dgm:pt modelId="{FB22F0FB-CAAE-40B0-A114-D31CC612B694}" type="pres">
      <dgm:prSet presAssocID="{F2B7D614-11B5-4BA6-8E4E-1EE464EF968D}" presName="level3hierChild" presStyleCnt="0"/>
      <dgm:spPr/>
    </dgm:pt>
    <dgm:pt modelId="{D2F3BE7A-6095-4C0C-819F-2261EE1902EC}" type="pres">
      <dgm:prSet presAssocID="{49C54895-A368-4DCE-A751-277C549A8F39}" presName="conn2-1" presStyleLbl="parChTrans1D3" presStyleIdx="3" presStyleCnt="7"/>
      <dgm:spPr/>
      <dgm:t>
        <a:bodyPr/>
        <a:lstStyle/>
        <a:p>
          <a:endParaRPr lang="en-US"/>
        </a:p>
      </dgm:t>
    </dgm:pt>
    <dgm:pt modelId="{628C0755-0E46-45E7-BFA0-C5AB8F587E59}" type="pres">
      <dgm:prSet presAssocID="{49C54895-A368-4DCE-A751-277C549A8F39}" presName="connTx" presStyleLbl="parChTrans1D3" presStyleIdx="3" presStyleCnt="7"/>
      <dgm:spPr/>
      <dgm:t>
        <a:bodyPr/>
        <a:lstStyle/>
        <a:p>
          <a:endParaRPr lang="en-US"/>
        </a:p>
      </dgm:t>
    </dgm:pt>
    <dgm:pt modelId="{7A51049E-1A9E-4DF9-BDB2-0E412B25970B}" type="pres">
      <dgm:prSet presAssocID="{58CCFD96-F4B0-4CE9-9DBF-8F2C407AA760}" presName="root2" presStyleCnt="0"/>
      <dgm:spPr/>
    </dgm:pt>
    <dgm:pt modelId="{9C3418A9-D0D4-4435-B9F4-A7A911219809}" type="pres">
      <dgm:prSet presAssocID="{58CCFD96-F4B0-4CE9-9DBF-8F2C407AA760}" presName="LevelTwoTextNode" presStyleLbl="node3" presStyleIdx="3" presStyleCnt="7" custScaleX="211610" custScaleY="77903">
        <dgm:presLayoutVars>
          <dgm:chPref val="3"/>
        </dgm:presLayoutVars>
      </dgm:prSet>
      <dgm:spPr/>
      <dgm:t>
        <a:bodyPr/>
        <a:lstStyle/>
        <a:p>
          <a:endParaRPr lang="en-US"/>
        </a:p>
      </dgm:t>
    </dgm:pt>
    <dgm:pt modelId="{10C03902-7D16-4D74-B5F7-B564D36E59A1}" type="pres">
      <dgm:prSet presAssocID="{58CCFD96-F4B0-4CE9-9DBF-8F2C407AA760}" presName="level3hierChild" presStyleCnt="0"/>
      <dgm:spPr/>
    </dgm:pt>
    <dgm:pt modelId="{7678D3AA-8D0E-4996-9917-0623E129A8F2}" type="pres">
      <dgm:prSet presAssocID="{D0E60499-AF8B-4701-9029-98388E1DA53C}" presName="conn2-1" presStyleLbl="parChTrans1D2" presStyleIdx="4" presStyleCnt="7"/>
      <dgm:spPr/>
      <dgm:t>
        <a:bodyPr/>
        <a:lstStyle/>
        <a:p>
          <a:endParaRPr lang="en-US"/>
        </a:p>
      </dgm:t>
    </dgm:pt>
    <dgm:pt modelId="{23B60CAA-4D99-44A0-871E-65377A504CB8}" type="pres">
      <dgm:prSet presAssocID="{D0E60499-AF8B-4701-9029-98388E1DA53C}" presName="connTx" presStyleLbl="parChTrans1D2" presStyleIdx="4" presStyleCnt="7"/>
      <dgm:spPr/>
      <dgm:t>
        <a:bodyPr/>
        <a:lstStyle/>
        <a:p>
          <a:endParaRPr lang="en-US"/>
        </a:p>
      </dgm:t>
    </dgm:pt>
    <dgm:pt modelId="{F90863F9-54E1-470A-B7E0-7A3BCFECC62C}" type="pres">
      <dgm:prSet presAssocID="{A97EAC83-EB2C-4982-AC9E-4149D0F299C6}" presName="root2" presStyleCnt="0"/>
      <dgm:spPr/>
    </dgm:pt>
    <dgm:pt modelId="{54E00EDB-021C-4DC3-AE54-AF1F339CEB8F}" type="pres">
      <dgm:prSet presAssocID="{A97EAC83-EB2C-4982-AC9E-4149D0F299C6}" presName="LevelTwoTextNode" presStyleLbl="node2" presStyleIdx="4" presStyleCnt="7">
        <dgm:presLayoutVars>
          <dgm:chPref val="3"/>
        </dgm:presLayoutVars>
      </dgm:prSet>
      <dgm:spPr/>
      <dgm:t>
        <a:bodyPr/>
        <a:lstStyle/>
        <a:p>
          <a:endParaRPr lang="en-US"/>
        </a:p>
      </dgm:t>
    </dgm:pt>
    <dgm:pt modelId="{42D8AF65-105F-4138-A1CF-611E9BE55FA0}" type="pres">
      <dgm:prSet presAssocID="{A97EAC83-EB2C-4982-AC9E-4149D0F299C6}" presName="level3hierChild" presStyleCnt="0"/>
      <dgm:spPr/>
    </dgm:pt>
    <dgm:pt modelId="{504E07C6-C4F2-4E36-986D-3FA094500885}" type="pres">
      <dgm:prSet presAssocID="{06D0890A-C408-4A13-A290-7006D178AA77}" presName="conn2-1" presStyleLbl="parChTrans1D3" presStyleIdx="4" presStyleCnt="7"/>
      <dgm:spPr/>
      <dgm:t>
        <a:bodyPr/>
        <a:lstStyle/>
        <a:p>
          <a:endParaRPr lang="en-US"/>
        </a:p>
      </dgm:t>
    </dgm:pt>
    <dgm:pt modelId="{CC72C492-8FFD-4477-B846-DFB1A0277B5F}" type="pres">
      <dgm:prSet presAssocID="{06D0890A-C408-4A13-A290-7006D178AA77}" presName="connTx" presStyleLbl="parChTrans1D3" presStyleIdx="4" presStyleCnt="7"/>
      <dgm:spPr/>
      <dgm:t>
        <a:bodyPr/>
        <a:lstStyle/>
        <a:p>
          <a:endParaRPr lang="en-US"/>
        </a:p>
      </dgm:t>
    </dgm:pt>
    <dgm:pt modelId="{C42E7677-25DF-4A27-A911-A92C45D71F05}" type="pres">
      <dgm:prSet presAssocID="{720B67AB-C4E6-489D-A18E-2F01247B8140}" presName="root2" presStyleCnt="0"/>
      <dgm:spPr/>
    </dgm:pt>
    <dgm:pt modelId="{EB96D82A-5D6C-4655-8C28-F8131F14A15C}" type="pres">
      <dgm:prSet presAssocID="{720B67AB-C4E6-489D-A18E-2F01247B8140}" presName="LevelTwoTextNode" presStyleLbl="node3" presStyleIdx="4" presStyleCnt="7" custScaleX="209460" custScaleY="77903">
        <dgm:presLayoutVars>
          <dgm:chPref val="3"/>
        </dgm:presLayoutVars>
      </dgm:prSet>
      <dgm:spPr/>
      <dgm:t>
        <a:bodyPr/>
        <a:lstStyle/>
        <a:p>
          <a:endParaRPr lang="en-US"/>
        </a:p>
      </dgm:t>
    </dgm:pt>
    <dgm:pt modelId="{E51812AF-E9A7-4331-A3A9-C2D3F5158042}" type="pres">
      <dgm:prSet presAssocID="{720B67AB-C4E6-489D-A18E-2F01247B8140}" presName="level3hierChild" presStyleCnt="0"/>
      <dgm:spPr/>
    </dgm:pt>
    <dgm:pt modelId="{D2ABA057-FB27-4F58-A5FF-242E7D9C355B}" type="pres">
      <dgm:prSet presAssocID="{2471C684-E226-4778-A143-87D8DF14D9FF}" presName="conn2-1" presStyleLbl="parChTrans1D2" presStyleIdx="5" presStyleCnt="7"/>
      <dgm:spPr/>
      <dgm:t>
        <a:bodyPr/>
        <a:lstStyle/>
        <a:p>
          <a:endParaRPr lang="en-US"/>
        </a:p>
      </dgm:t>
    </dgm:pt>
    <dgm:pt modelId="{F425A6A0-D743-4888-B9C2-9F6D1324021F}" type="pres">
      <dgm:prSet presAssocID="{2471C684-E226-4778-A143-87D8DF14D9FF}" presName="connTx" presStyleLbl="parChTrans1D2" presStyleIdx="5" presStyleCnt="7"/>
      <dgm:spPr/>
      <dgm:t>
        <a:bodyPr/>
        <a:lstStyle/>
        <a:p>
          <a:endParaRPr lang="en-US"/>
        </a:p>
      </dgm:t>
    </dgm:pt>
    <dgm:pt modelId="{F0C88314-29B3-4ADC-A008-3D075EED69C8}" type="pres">
      <dgm:prSet presAssocID="{F7E91F8D-8432-4613-87D3-00CB62C1C3F3}" presName="root2" presStyleCnt="0"/>
      <dgm:spPr/>
    </dgm:pt>
    <dgm:pt modelId="{15B2445C-40C3-4BA9-AA9A-332D1004187D}" type="pres">
      <dgm:prSet presAssocID="{F7E91F8D-8432-4613-87D3-00CB62C1C3F3}" presName="LevelTwoTextNode" presStyleLbl="node2" presStyleIdx="5" presStyleCnt="7">
        <dgm:presLayoutVars>
          <dgm:chPref val="3"/>
        </dgm:presLayoutVars>
      </dgm:prSet>
      <dgm:spPr/>
      <dgm:t>
        <a:bodyPr/>
        <a:lstStyle/>
        <a:p>
          <a:endParaRPr lang="en-US"/>
        </a:p>
      </dgm:t>
    </dgm:pt>
    <dgm:pt modelId="{9F85487E-1A12-4233-A950-971D63EA7264}" type="pres">
      <dgm:prSet presAssocID="{F7E91F8D-8432-4613-87D3-00CB62C1C3F3}" presName="level3hierChild" presStyleCnt="0"/>
      <dgm:spPr/>
    </dgm:pt>
    <dgm:pt modelId="{0739D8A6-DE12-46B3-A027-19C5E8CFEA54}" type="pres">
      <dgm:prSet presAssocID="{9241334E-25E8-46EC-B793-3D73A94AC98B}" presName="conn2-1" presStyleLbl="parChTrans1D3" presStyleIdx="5" presStyleCnt="7"/>
      <dgm:spPr/>
      <dgm:t>
        <a:bodyPr/>
        <a:lstStyle/>
        <a:p>
          <a:endParaRPr lang="en-US"/>
        </a:p>
      </dgm:t>
    </dgm:pt>
    <dgm:pt modelId="{48D522BA-1C1E-462A-A324-F2919C416882}" type="pres">
      <dgm:prSet presAssocID="{9241334E-25E8-46EC-B793-3D73A94AC98B}" presName="connTx" presStyleLbl="parChTrans1D3" presStyleIdx="5" presStyleCnt="7"/>
      <dgm:spPr/>
      <dgm:t>
        <a:bodyPr/>
        <a:lstStyle/>
        <a:p>
          <a:endParaRPr lang="en-US"/>
        </a:p>
      </dgm:t>
    </dgm:pt>
    <dgm:pt modelId="{881B500E-221F-4EAB-956B-873FABF4F2FF}" type="pres">
      <dgm:prSet presAssocID="{B75E5FAD-480A-43BE-A31F-93C72819E54D}" presName="root2" presStyleCnt="0"/>
      <dgm:spPr/>
    </dgm:pt>
    <dgm:pt modelId="{9AE0E996-C017-4C18-8681-05236BD0DCAC}" type="pres">
      <dgm:prSet presAssocID="{B75E5FAD-480A-43BE-A31F-93C72819E54D}" presName="LevelTwoTextNode" presStyleLbl="node3" presStyleIdx="5" presStyleCnt="7" custScaleX="209674" custScaleY="70823">
        <dgm:presLayoutVars>
          <dgm:chPref val="3"/>
        </dgm:presLayoutVars>
      </dgm:prSet>
      <dgm:spPr/>
      <dgm:t>
        <a:bodyPr/>
        <a:lstStyle/>
        <a:p>
          <a:endParaRPr lang="en-US"/>
        </a:p>
      </dgm:t>
    </dgm:pt>
    <dgm:pt modelId="{795D2625-6A22-472C-95C0-07AC0D80B7CD}" type="pres">
      <dgm:prSet presAssocID="{B75E5FAD-480A-43BE-A31F-93C72819E54D}" presName="level3hierChild" presStyleCnt="0"/>
      <dgm:spPr/>
    </dgm:pt>
    <dgm:pt modelId="{A476E1A7-3AF5-437B-A440-34DBBD36087D}" type="pres">
      <dgm:prSet presAssocID="{C34777E1-B50D-415C-B5E8-1EEF528B8FD9}" presName="conn2-1" presStyleLbl="parChTrans1D2" presStyleIdx="6" presStyleCnt="7"/>
      <dgm:spPr/>
      <dgm:t>
        <a:bodyPr/>
        <a:lstStyle/>
        <a:p>
          <a:endParaRPr lang="en-US"/>
        </a:p>
      </dgm:t>
    </dgm:pt>
    <dgm:pt modelId="{77DC42FF-91B7-4260-8661-ECF4D487ACBC}" type="pres">
      <dgm:prSet presAssocID="{C34777E1-B50D-415C-B5E8-1EEF528B8FD9}" presName="connTx" presStyleLbl="parChTrans1D2" presStyleIdx="6" presStyleCnt="7"/>
      <dgm:spPr/>
      <dgm:t>
        <a:bodyPr/>
        <a:lstStyle/>
        <a:p>
          <a:endParaRPr lang="en-US"/>
        </a:p>
      </dgm:t>
    </dgm:pt>
    <dgm:pt modelId="{78A950EB-574C-4FAD-AD12-DFDFCE7ED87C}" type="pres">
      <dgm:prSet presAssocID="{E0541289-1FD1-4259-A147-06F90E2C4151}" presName="root2" presStyleCnt="0"/>
      <dgm:spPr/>
    </dgm:pt>
    <dgm:pt modelId="{D8E38C94-B504-4963-9867-B65A635D985C}" type="pres">
      <dgm:prSet presAssocID="{E0541289-1FD1-4259-A147-06F90E2C4151}" presName="LevelTwoTextNode" presStyleLbl="node2" presStyleIdx="6" presStyleCnt="7">
        <dgm:presLayoutVars>
          <dgm:chPref val="3"/>
        </dgm:presLayoutVars>
      </dgm:prSet>
      <dgm:spPr/>
      <dgm:t>
        <a:bodyPr/>
        <a:lstStyle/>
        <a:p>
          <a:endParaRPr lang="en-US"/>
        </a:p>
      </dgm:t>
    </dgm:pt>
    <dgm:pt modelId="{0B8371F1-01D7-4152-9A2F-22B3E12FD2FE}" type="pres">
      <dgm:prSet presAssocID="{E0541289-1FD1-4259-A147-06F90E2C4151}" presName="level3hierChild" presStyleCnt="0"/>
      <dgm:spPr/>
    </dgm:pt>
    <dgm:pt modelId="{A7260B76-1F6B-4C13-B1B1-8A0463B618B3}" type="pres">
      <dgm:prSet presAssocID="{0FE747B6-543B-4DC5-88A7-04EFAC1DA4E2}" presName="conn2-1" presStyleLbl="parChTrans1D3" presStyleIdx="6" presStyleCnt="7"/>
      <dgm:spPr/>
      <dgm:t>
        <a:bodyPr/>
        <a:lstStyle/>
        <a:p>
          <a:endParaRPr lang="en-US"/>
        </a:p>
      </dgm:t>
    </dgm:pt>
    <dgm:pt modelId="{44812A2F-636F-425D-B0FF-DA09C246CAEA}" type="pres">
      <dgm:prSet presAssocID="{0FE747B6-543B-4DC5-88A7-04EFAC1DA4E2}" presName="connTx" presStyleLbl="parChTrans1D3" presStyleIdx="6" presStyleCnt="7"/>
      <dgm:spPr/>
      <dgm:t>
        <a:bodyPr/>
        <a:lstStyle/>
        <a:p>
          <a:endParaRPr lang="en-US"/>
        </a:p>
      </dgm:t>
    </dgm:pt>
    <dgm:pt modelId="{8D7AD778-554D-4E35-A0FD-69B378209B56}" type="pres">
      <dgm:prSet presAssocID="{35347604-B377-4ABC-ADBE-088FD824403D}" presName="root2" presStyleCnt="0"/>
      <dgm:spPr/>
    </dgm:pt>
    <dgm:pt modelId="{801CF6DA-5A90-42BD-B2F0-255327BECAC2}" type="pres">
      <dgm:prSet presAssocID="{35347604-B377-4ABC-ADBE-088FD824403D}" presName="LevelTwoTextNode" presStyleLbl="node3" presStyleIdx="6" presStyleCnt="7" custScaleX="214029">
        <dgm:presLayoutVars>
          <dgm:chPref val="3"/>
        </dgm:presLayoutVars>
      </dgm:prSet>
      <dgm:spPr/>
      <dgm:t>
        <a:bodyPr/>
        <a:lstStyle/>
        <a:p>
          <a:endParaRPr lang="en-US"/>
        </a:p>
      </dgm:t>
    </dgm:pt>
    <dgm:pt modelId="{31E99F3B-C72C-48A6-AABF-502E08A094CC}" type="pres">
      <dgm:prSet presAssocID="{35347604-B377-4ABC-ADBE-088FD824403D}" presName="level3hierChild" presStyleCnt="0"/>
      <dgm:spPr/>
    </dgm:pt>
  </dgm:ptLst>
  <dgm:cxnLst>
    <dgm:cxn modelId="{C6CDA659-2E61-4186-A7E0-B54B65C7F56E}" srcId="{1A3A49DC-D240-4E22-9385-4535B9E6388F}" destId="{E0541289-1FD1-4259-A147-06F90E2C4151}" srcOrd="6" destOrd="0" parTransId="{C34777E1-B50D-415C-B5E8-1EEF528B8FD9}" sibTransId="{77927303-CA0C-45CF-92A9-EADD788FE12E}"/>
    <dgm:cxn modelId="{F71E592E-F2F4-41CD-9169-118A64FB649D}" srcId="{51CB766B-2F49-45F8-B86C-040A6791962D}" destId="{1E93AE8A-33EE-4AA4-835D-E0880B47F14F}" srcOrd="0" destOrd="0" parTransId="{A07A0171-EB02-4196-8826-EA20C12E6A7C}" sibTransId="{44DD600B-1C5C-4925-A9AA-C651EE4AB002}"/>
    <dgm:cxn modelId="{DD3471E1-149A-4C50-B3C8-6108D317F33B}" type="presOf" srcId="{49C54895-A368-4DCE-A751-277C549A8F39}" destId="{D2F3BE7A-6095-4C0C-819F-2261EE1902EC}" srcOrd="0" destOrd="0" presId="urn:microsoft.com/office/officeart/2005/8/layout/hierarchy2"/>
    <dgm:cxn modelId="{782796D4-C0E6-42BB-9304-CF619FAEE6F5}" type="presOf" srcId="{D0E60499-AF8B-4701-9029-98388E1DA53C}" destId="{23B60CAA-4D99-44A0-871E-65377A504CB8}" srcOrd="1" destOrd="0" presId="urn:microsoft.com/office/officeart/2005/8/layout/hierarchy2"/>
    <dgm:cxn modelId="{29A9D282-82C4-411E-9D77-BDB60CEC9AD7}" type="presOf" srcId="{637652AA-9166-4811-85A3-900E63EA500D}" destId="{B22C6B21-E9A0-4C21-8B09-4CF3DB7BDC83}" srcOrd="1" destOrd="0" presId="urn:microsoft.com/office/officeart/2005/8/layout/hierarchy2"/>
    <dgm:cxn modelId="{E8B9FB4F-2ABD-4E4B-809F-B7FD1B4AEC5B}" type="presOf" srcId="{A97EAC83-EB2C-4982-AC9E-4149D0F299C6}" destId="{54E00EDB-021C-4DC3-AE54-AF1F339CEB8F}" srcOrd="0" destOrd="0" presId="urn:microsoft.com/office/officeart/2005/8/layout/hierarchy2"/>
    <dgm:cxn modelId="{BBCA1E59-2A75-4786-B872-48FA4073F9A5}" srcId="{1A3A49DC-D240-4E22-9385-4535B9E6388F}" destId="{F7E91F8D-8432-4613-87D3-00CB62C1C3F3}" srcOrd="5" destOrd="0" parTransId="{2471C684-E226-4778-A143-87D8DF14D9FF}" sibTransId="{2B229AE1-5FB8-4576-8FDA-CC0A9A80969D}"/>
    <dgm:cxn modelId="{164A26B8-8333-45A2-9395-751956A5826E}" type="presOf" srcId="{2471C684-E226-4778-A143-87D8DF14D9FF}" destId="{D2ABA057-FB27-4F58-A5FF-242E7D9C355B}" srcOrd="0" destOrd="0" presId="urn:microsoft.com/office/officeart/2005/8/layout/hierarchy2"/>
    <dgm:cxn modelId="{4FCE6830-5373-4607-8C59-A2CCE68EC138}" type="presOf" srcId="{98C8FBA7-D8CC-44D7-A1EE-6B2073C27452}" destId="{93AE5C11-1A04-4643-A734-ED7DEDD19C81}" srcOrd="0" destOrd="0" presId="urn:microsoft.com/office/officeart/2005/8/layout/hierarchy2"/>
    <dgm:cxn modelId="{6FBBD495-6939-4D12-B782-91889EDC9944}" srcId="{F2B7D614-11B5-4BA6-8E4E-1EE464EF968D}" destId="{58CCFD96-F4B0-4CE9-9DBF-8F2C407AA760}" srcOrd="0" destOrd="0" parTransId="{49C54895-A368-4DCE-A751-277C549A8F39}" sibTransId="{214BED74-AEE4-44E0-888C-DDBBE8360A48}"/>
    <dgm:cxn modelId="{52A9EDB1-785F-4AAE-A636-4FB49BC756DE}" type="presOf" srcId="{637652AA-9166-4811-85A3-900E63EA500D}" destId="{A6F0FD6E-DF60-4E99-BE08-6BC15D8395C3}" srcOrd="0" destOrd="0" presId="urn:microsoft.com/office/officeart/2005/8/layout/hierarchy2"/>
    <dgm:cxn modelId="{EA627B00-51D3-465A-93E3-1A62592FEB86}" srcId="{F7E91F8D-8432-4613-87D3-00CB62C1C3F3}" destId="{B75E5FAD-480A-43BE-A31F-93C72819E54D}" srcOrd="0" destOrd="0" parTransId="{9241334E-25E8-46EC-B793-3D73A94AC98B}" sibTransId="{23E7125E-3F96-4DE4-8502-C3560B5359F9}"/>
    <dgm:cxn modelId="{7F48ADD2-F9E7-4691-B241-F9E28AA7E633}" type="presOf" srcId="{98C8FBA7-D8CC-44D7-A1EE-6B2073C27452}" destId="{DFE6A2DF-A361-4BD1-8A2D-F2A83CCECCCD}" srcOrd="1" destOrd="0" presId="urn:microsoft.com/office/officeart/2005/8/layout/hierarchy2"/>
    <dgm:cxn modelId="{4FD1E8CB-343D-405D-83BC-22BF289EC00B}" type="presOf" srcId="{1E93AE8A-33EE-4AA4-835D-E0880B47F14F}" destId="{C887BA6F-B956-450E-A936-9245C6B8DEA8}" srcOrd="0" destOrd="0" presId="urn:microsoft.com/office/officeart/2005/8/layout/hierarchy2"/>
    <dgm:cxn modelId="{175A6A3F-FD75-4109-91AC-5D14C5A2050C}" type="presOf" srcId="{17CB2D22-BAF6-4532-B73A-8A88879F232D}" destId="{4BC3DE67-CBDB-409A-B5B9-08126943C0E0}" srcOrd="0" destOrd="0" presId="urn:microsoft.com/office/officeart/2005/8/layout/hierarchy2"/>
    <dgm:cxn modelId="{2DF98F95-94CB-411C-AC65-4069811878AE}" type="presOf" srcId="{9241334E-25E8-46EC-B793-3D73A94AC98B}" destId="{0739D8A6-DE12-46B3-A027-19C5E8CFEA54}" srcOrd="0" destOrd="0" presId="urn:microsoft.com/office/officeart/2005/8/layout/hierarchy2"/>
    <dgm:cxn modelId="{D62A40F7-94B7-4E7D-BB1D-F994F75A171B}" type="presOf" srcId="{C34777E1-B50D-415C-B5E8-1EEF528B8FD9}" destId="{77DC42FF-91B7-4260-8661-ECF4D487ACBC}" srcOrd="1" destOrd="0" presId="urn:microsoft.com/office/officeart/2005/8/layout/hierarchy2"/>
    <dgm:cxn modelId="{B90C895C-9325-4357-A540-00C0EE7FD82E}" type="presOf" srcId="{49C54895-A368-4DCE-A751-277C549A8F39}" destId="{628C0755-0E46-45E7-BFA0-C5AB8F587E59}" srcOrd="1" destOrd="0" presId="urn:microsoft.com/office/officeart/2005/8/layout/hierarchy2"/>
    <dgm:cxn modelId="{1CA9D891-E86E-48FB-A025-9A275C5D7744}" type="presOf" srcId="{0FE747B6-543B-4DC5-88A7-04EFAC1DA4E2}" destId="{A7260B76-1F6B-4C13-B1B1-8A0463B618B3}" srcOrd="0" destOrd="0" presId="urn:microsoft.com/office/officeart/2005/8/layout/hierarchy2"/>
    <dgm:cxn modelId="{C0712224-C94B-4A0D-BD4C-9A660FF183AD}" type="presOf" srcId="{58CCFD96-F4B0-4CE9-9DBF-8F2C407AA760}" destId="{9C3418A9-D0D4-4435-B9F4-A7A911219809}" srcOrd="0" destOrd="0" presId="urn:microsoft.com/office/officeart/2005/8/layout/hierarchy2"/>
    <dgm:cxn modelId="{6593B05B-3C8D-493B-A52C-87B4D3981F9C}" type="presOf" srcId="{35347604-B377-4ABC-ADBE-088FD824403D}" destId="{801CF6DA-5A90-42BD-B2F0-255327BECAC2}" srcOrd="0" destOrd="0" presId="urn:microsoft.com/office/officeart/2005/8/layout/hierarchy2"/>
    <dgm:cxn modelId="{80A68150-BE3B-4DB5-8DA6-2662CF23776F}" type="presOf" srcId="{E0541289-1FD1-4259-A147-06F90E2C4151}" destId="{D8E38C94-B504-4963-9867-B65A635D985C}" srcOrd="0" destOrd="0" presId="urn:microsoft.com/office/officeart/2005/8/layout/hierarchy2"/>
    <dgm:cxn modelId="{1CCB57C8-08DE-447A-80F5-A29CF250A612}" type="presOf" srcId="{F7E91F8D-8432-4613-87D3-00CB62C1C3F3}" destId="{15B2445C-40C3-4BA9-AA9A-332D1004187D}" srcOrd="0" destOrd="0" presId="urn:microsoft.com/office/officeart/2005/8/layout/hierarchy2"/>
    <dgm:cxn modelId="{6F4ECF10-D42B-4A67-917C-0D6DBB981F8F}" type="presOf" srcId="{ED634AB6-7417-4055-B9D7-906EE0B48271}" destId="{C4653996-1013-4BB1-8B31-0FC6E0B4E3FD}" srcOrd="0" destOrd="0" presId="urn:microsoft.com/office/officeart/2005/8/layout/hierarchy2"/>
    <dgm:cxn modelId="{655B0B16-4217-4F3F-AC02-186401A4B610}" type="presOf" srcId="{9241334E-25E8-46EC-B793-3D73A94AC98B}" destId="{48D522BA-1C1E-462A-A324-F2919C416882}" srcOrd="1" destOrd="0" presId="urn:microsoft.com/office/officeart/2005/8/layout/hierarchy2"/>
    <dgm:cxn modelId="{B3C6BC1D-5415-4C33-B427-DED753ACD981}" type="presOf" srcId="{C34777E1-B50D-415C-B5E8-1EEF528B8FD9}" destId="{A476E1A7-3AF5-437B-A440-34DBBD36087D}" srcOrd="0" destOrd="0" presId="urn:microsoft.com/office/officeart/2005/8/layout/hierarchy2"/>
    <dgm:cxn modelId="{66A0EF30-FEDA-406E-85DD-CA6CF64087CB}" srcId="{1A3A49DC-D240-4E22-9385-4535B9E6388F}" destId="{A97EAC83-EB2C-4982-AC9E-4149D0F299C6}" srcOrd="4" destOrd="0" parTransId="{D0E60499-AF8B-4701-9029-98388E1DA53C}" sibTransId="{2C4D06A5-2D55-434F-83B2-0F084D90E1D5}"/>
    <dgm:cxn modelId="{DC5ACD7F-C924-4013-AC57-B10EEA1EBFA6}" type="presOf" srcId="{51CB766B-2F49-45F8-B86C-040A6791962D}" destId="{AC3E5839-2C59-4333-B691-7351902FC1EE}" srcOrd="0" destOrd="0" presId="urn:microsoft.com/office/officeart/2005/8/layout/hierarchy2"/>
    <dgm:cxn modelId="{C965D137-7F6A-4D4E-8A30-F005BA7D4C54}" srcId="{ED634AB6-7417-4055-B9D7-906EE0B48271}" destId="{1A3A49DC-D240-4E22-9385-4535B9E6388F}" srcOrd="0" destOrd="0" parTransId="{A7836B79-D0E4-4A26-8B37-49262709C2EB}" sibTransId="{FE5C452C-6B26-4604-8D46-5999DDA39DAB}"/>
    <dgm:cxn modelId="{321F2EFA-6C81-4209-9F80-5046E67E59EA}" type="presOf" srcId="{F0140FC0-D4BD-4F47-9EDD-2D939A762DAD}" destId="{36203E90-56A7-44AF-8DF2-F3DE0EDAA469}" srcOrd="0" destOrd="0" presId="urn:microsoft.com/office/officeart/2005/8/layout/hierarchy2"/>
    <dgm:cxn modelId="{3D925312-32D9-43C4-BD98-405279B08ACF}" type="presOf" srcId="{518C8747-86B4-459C-9371-CAAC75CB0C60}" destId="{AF7048B4-1C86-474D-9493-6A71CC1EE26E}" srcOrd="0" destOrd="0" presId="urn:microsoft.com/office/officeart/2005/8/layout/hierarchy2"/>
    <dgm:cxn modelId="{69865F73-9CF7-4AEA-943E-53B34E2513C1}" type="presOf" srcId="{A07A0171-EB02-4196-8826-EA20C12E6A7C}" destId="{20239BD1-E7A0-48AD-8BD3-E10042443292}" srcOrd="0" destOrd="0" presId="urn:microsoft.com/office/officeart/2005/8/layout/hierarchy2"/>
    <dgm:cxn modelId="{DE58E679-7237-40F0-8698-7FF4F8D46088}" srcId="{E0541289-1FD1-4259-A147-06F90E2C4151}" destId="{35347604-B377-4ABC-ADBE-088FD824403D}" srcOrd="0" destOrd="0" parTransId="{0FE747B6-543B-4DC5-88A7-04EFAC1DA4E2}" sibTransId="{D74E8B8C-2ADD-46F0-B50D-8CBB2AB4D66E}"/>
    <dgm:cxn modelId="{F448DD69-6A00-4986-AD61-93133D493864}" type="presOf" srcId="{A07A0171-EB02-4196-8826-EA20C12E6A7C}" destId="{1AE01DAC-A5BF-4F02-ACD6-0795EC021F20}" srcOrd="1" destOrd="0" presId="urn:microsoft.com/office/officeart/2005/8/layout/hierarchy2"/>
    <dgm:cxn modelId="{CEE042C6-E544-4651-A093-FF8FDC5B878C}" type="presOf" srcId="{B75E5FAD-480A-43BE-A31F-93C72819E54D}" destId="{9AE0E996-C017-4C18-8681-05236BD0DCAC}" srcOrd="0" destOrd="0" presId="urn:microsoft.com/office/officeart/2005/8/layout/hierarchy2"/>
    <dgm:cxn modelId="{82E0E148-F42A-4108-A420-E2083FD2B303}" srcId="{518C8747-86B4-459C-9371-CAAC75CB0C60}" destId="{17CB2D22-BAF6-4532-B73A-8A88879F232D}" srcOrd="0" destOrd="0" parTransId="{98C8FBA7-D8CC-44D7-A1EE-6B2073C27452}" sibTransId="{E70686DF-7AAD-47B0-B50B-9B9F59D55BB4}"/>
    <dgm:cxn modelId="{841C0B12-6076-4E50-9159-C1E23D7841F5}" type="presOf" srcId="{E9CE3146-4E9F-4F34-BCC8-E8BA9D372D3E}" destId="{DD6EA6AE-4E38-44B3-A7CF-A314BA7BB701}" srcOrd="0" destOrd="0" presId="urn:microsoft.com/office/officeart/2005/8/layout/hierarchy2"/>
    <dgm:cxn modelId="{F1B1B114-4E8F-412D-8215-918ADDEAFE8E}" type="presOf" srcId="{E9CE3146-4E9F-4F34-BCC8-E8BA9D372D3E}" destId="{03944940-AAE3-4CB0-BA01-3E7C67E36831}" srcOrd="1" destOrd="0" presId="urn:microsoft.com/office/officeart/2005/8/layout/hierarchy2"/>
    <dgm:cxn modelId="{6FAF8CFF-9715-4387-9F38-C45780ADEDD4}" srcId="{51CB766B-2F49-45F8-B86C-040A6791962D}" destId="{BE570B77-A4EF-400F-A3B6-521EE6CF87EA}" srcOrd="1" destOrd="0" parTransId="{F0140FC0-D4BD-4F47-9EDD-2D939A762DAD}" sibTransId="{1861D601-89F5-431C-A239-6221A84AF0C3}"/>
    <dgm:cxn modelId="{956CBD63-25B3-484B-AE74-D50F0A7B147C}" type="presOf" srcId="{06D0890A-C408-4A13-A290-7006D178AA77}" destId="{CC72C492-8FFD-4477-B846-DFB1A0277B5F}" srcOrd="1" destOrd="0" presId="urn:microsoft.com/office/officeart/2005/8/layout/hierarchy2"/>
    <dgm:cxn modelId="{29B42ECA-3356-4A79-A302-F214F66812A1}" type="presOf" srcId="{F2B7D614-11B5-4BA6-8E4E-1EE464EF968D}" destId="{86653BD4-15F3-4968-85AA-E81E500F338A}" srcOrd="0" destOrd="0" presId="urn:microsoft.com/office/officeart/2005/8/layout/hierarchy2"/>
    <dgm:cxn modelId="{70A4164B-2FDA-4A97-BEB1-7FA8CEA0B801}" type="presOf" srcId="{6A7D02AC-1112-4BBD-AE05-171A50D79CCE}" destId="{83B2A35C-FDB7-49E5-8142-E5FEB1952305}" srcOrd="0" destOrd="0" presId="urn:microsoft.com/office/officeart/2005/8/layout/hierarchy2"/>
    <dgm:cxn modelId="{ABD77310-51BF-49A4-A342-286ACD227E37}" type="presOf" srcId="{A83B2CED-ACC6-4949-9F6C-5E4CE89492CE}" destId="{6560725D-A132-4F77-AA2E-CE5E080F01AB}" srcOrd="1" destOrd="0" presId="urn:microsoft.com/office/officeart/2005/8/layout/hierarchy2"/>
    <dgm:cxn modelId="{2C273483-A319-4D79-B86A-1B51847CDCBA}" srcId="{1A3A49DC-D240-4E22-9385-4535B9E6388F}" destId="{518C8747-86B4-459C-9371-CAAC75CB0C60}" srcOrd="0" destOrd="0" parTransId="{E9CE3146-4E9F-4F34-BCC8-E8BA9D372D3E}" sibTransId="{C9B7DD7B-A778-4040-BEF6-2A0FD7D7180E}"/>
    <dgm:cxn modelId="{CDD1853A-524B-4370-8ED4-593CCF112E86}" type="presOf" srcId="{1EFD6BE1-54BC-4CE0-8B5E-5BBFCE35114F}" destId="{948C6425-5819-4C30-A368-38D8A9A949D4}" srcOrd="0" destOrd="0" presId="urn:microsoft.com/office/officeart/2005/8/layout/hierarchy2"/>
    <dgm:cxn modelId="{3C76CEE2-71C5-4731-91EB-AA6220DFDDEA}" srcId="{A97EAC83-EB2C-4982-AC9E-4149D0F299C6}" destId="{720B67AB-C4E6-489D-A18E-2F01247B8140}" srcOrd="0" destOrd="0" parTransId="{06D0890A-C408-4A13-A290-7006D178AA77}" sibTransId="{7644C864-D9BD-4344-8CC7-114F0BA1B7D0}"/>
    <dgm:cxn modelId="{4A9022C4-035A-4EEE-AAD1-3394167932BE}" type="presOf" srcId="{720B67AB-C4E6-489D-A18E-2F01247B8140}" destId="{EB96D82A-5D6C-4655-8C28-F8131F14A15C}" srcOrd="0" destOrd="0" presId="urn:microsoft.com/office/officeart/2005/8/layout/hierarchy2"/>
    <dgm:cxn modelId="{63C8E93F-38D3-4A2B-8CDD-252E99157076}" type="presOf" srcId="{F0140FC0-D4BD-4F47-9EDD-2D939A762DAD}" destId="{B195CB30-970A-4D19-8877-91056976FF6D}" srcOrd="1" destOrd="0" presId="urn:microsoft.com/office/officeart/2005/8/layout/hierarchy2"/>
    <dgm:cxn modelId="{BC2A118D-848B-40E6-9640-9AD06401A19C}" type="presOf" srcId="{1A3A49DC-D240-4E22-9385-4535B9E6388F}" destId="{30C4885B-0311-4DCE-B712-EF963B88055A}" srcOrd="0" destOrd="0" presId="urn:microsoft.com/office/officeart/2005/8/layout/hierarchy2"/>
    <dgm:cxn modelId="{C55CD382-E5BE-4A23-9D64-150DD912015D}" type="presOf" srcId="{BE570B77-A4EF-400F-A3B6-521EE6CF87EA}" destId="{86A52687-CDC1-4BDB-9BA7-89D802A8D803}" srcOrd="0" destOrd="0" presId="urn:microsoft.com/office/officeart/2005/8/layout/hierarchy2"/>
    <dgm:cxn modelId="{91A067D2-11F2-4D99-921B-6B6FF005D5A8}" srcId="{1A3A49DC-D240-4E22-9385-4535B9E6388F}" destId="{51CB766B-2F49-45F8-B86C-040A6791962D}" srcOrd="1" destOrd="0" parTransId="{637652AA-9166-4811-85A3-900E63EA500D}" sibTransId="{AA080FCD-B9CD-47F9-947A-DFFDEF49EE47}"/>
    <dgm:cxn modelId="{005BADC5-2FAC-4CFC-9F3D-78A1914D4A09}" type="presOf" srcId="{A83B2CED-ACC6-4949-9F6C-5E4CE89492CE}" destId="{547029C5-DEF1-411C-B94E-EBEC6893D2EA}" srcOrd="0" destOrd="0" presId="urn:microsoft.com/office/officeart/2005/8/layout/hierarchy2"/>
    <dgm:cxn modelId="{537AC576-413C-428A-AC50-D1580067A434}" type="presOf" srcId="{1EFD6BE1-54BC-4CE0-8B5E-5BBFCE35114F}" destId="{5C9B8FCA-5965-4054-AE21-EC7FF63C0470}" srcOrd="1" destOrd="0" presId="urn:microsoft.com/office/officeart/2005/8/layout/hierarchy2"/>
    <dgm:cxn modelId="{D0607E64-2A09-4D2B-AE58-B19C92D1ACE9}" type="presOf" srcId="{0FE747B6-543B-4DC5-88A7-04EFAC1DA4E2}" destId="{44812A2F-636F-425D-B0FF-DA09C246CAEA}" srcOrd="1" destOrd="0" presId="urn:microsoft.com/office/officeart/2005/8/layout/hierarchy2"/>
    <dgm:cxn modelId="{D102F900-D902-443A-9AFB-5A33F271AF94}" srcId="{1A3A49DC-D240-4E22-9385-4535B9E6388F}" destId="{F2B7D614-11B5-4BA6-8E4E-1EE464EF968D}" srcOrd="3" destOrd="0" parTransId="{A83B2CED-ACC6-4949-9F6C-5E4CE89492CE}" sibTransId="{161ACA2C-435D-4AF4-A652-F46584FF4D9D}"/>
    <dgm:cxn modelId="{165921AD-E8EA-48BF-BD6D-867B063EC849}" type="presOf" srcId="{06D0890A-C408-4A13-A290-7006D178AA77}" destId="{504E07C6-C4F2-4E36-986D-3FA094500885}" srcOrd="0" destOrd="0" presId="urn:microsoft.com/office/officeart/2005/8/layout/hierarchy2"/>
    <dgm:cxn modelId="{D39E94E2-D2C2-4644-A08E-83AFD2B9A907}" srcId="{1A3A49DC-D240-4E22-9385-4535B9E6388F}" destId="{6A7D02AC-1112-4BBD-AE05-171A50D79CCE}" srcOrd="2" destOrd="0" parTransId="{1EFD6BE1-54BC-4CE0-8B5E-5BBFCE35114F}" sibTransId="{7ED27F55-D1FE-49DB-8348-D30A6C4A9E46}"/>
    <dgm:cxn modelId="{E3A7E7D6-9D5F-4689-9453-9787154D9B62}" type="presOf" srcId="{D0E60499-AF8B-4701-9029-98388E1DA53C}" destId="{7678D3AA-8D0E-4996-9917-0623E129A8F2}" srcOrd="0" destOrd="0" presId="urn:microsoft.com/office/officeart/2005/8/layout/hierarchy2"/>
    <dgm:cxn modelId="{07DBC407-720E-4060-9980-1BD5C1871D3F}" type="presOf" srcId="{2471C684-E226-4778-A143-87D8DF14D9FF}" destId="{F425A6A0-D743-4888-B9C2-9F6D1324021F}" srcOrd="1" destOrd="0" presId="urn:microsoft.com/office/officeart/2005/8/layout/hierarchy2"/>
    <dgm:cxn modelId="{C0190B99-1AE8-4453-A468-C823D9D8EDFA}" type="presParOf" srcId="{C4653996-1013-4BB1-8B31-0FC6E0B4E3FD}" destId="{35C7FBEF-11F3-4AE8-AE1D-2E6CC4354629}" srcOrd="0" destOrd="0" presId="urn:microsoft.com/office/officeart/2005/8/layout/hierarchy2"/>
    <dgm:cxn modelId="{2EC2125F-7146-4E30-9460-2B60C8E77B8A}" type="presParOf" srcId="{35C7FBEF-11F3-4AE8-AE1D-2E6CC4354629}" destId="{30C4885B-0311-4DCE-B712-EF963B88055A}" srcOrd="0" destOrd="0" presId="urn:microsoft.com/office/officeart/2005/8/layout/hierarchy2"/>
    <dgm:cxn modelId="{63DFB19B-693B-41E5-A013-5B11608A6AE3}" type="presParOf" srcId="{35C7FBEF-11F3-4AE8-AE1D-2E6CC4354629}" destId="{F4AF6A1B-4842-4D55-A85D-1A252A0408D6}" srcOrd="1" destOrd="0" presId="urn:microsoft.com/office/officeart/2005/8/layout/hierarchy2"/>
    <dgm:cxn modelId="{4072B01E-D193-42BD-8251-4D2104EBAEA5}" type="presParOf" srcId="{F4AF6A1B-4842-4D55-A85D-1A252A0408D6}" destId="{DD6EA6AE-4E38-44B3-A7CF-A314BA7BB701}" srcOrd="0" destOrd="0" presId="urn:microsoft.com/office/officeart/2005/8/layout/hierarchy2"/>
    <dgm:cxn modelId="{88A338E5-21A2-4F02-85B0-7A60951C8DA0}" type="presParOf" srcId="{DD6EA6AE-4E38-44B3-A7CF-A314BA7BB701}" destId="{03944940-AAE3-4CB0-BA01-3E7C67E36831}" srcOrd="0" destOrd="0" presId="urn:microsoft.com/office/officeart/2005/8/layout/hierarchy2"/>
    <dgm:cxn modelId="{EB6F6D8D-B989-4288-B7E4-BE4E714BCC9B}" type="presParOf" srcId="{F4AF6A1B-4842-4D55-A85D-1A252A0408D6}" destId="{26551AE2-22E7-4B0D-A31E-58034BA5C1AB}" srcOrd="1" destOrd="0" presId="urn:microsoft.com/office/officeart/2005/8/layout/hierarchy2"/>
    <dgm:cxn modelId="{32DC5242-3958-4A5B-83A3-33D9654BBB77}" type="presParOf" srcId="{26551AE2-22E7-4B0D-A31E-58034BA5C1AB}" destId="{AF7048B4-1C86-474D-9493-6A71CC1EE26E}" srcOrd="0" destOrd="0" presId="urn:microsoft.com/office/officeart/2005/8/layout/hierarchy2"/>
    <dgm:cxn modelId="{DA674C9B-885E-4175-8DA5-94E7E3FE22C2}" type="presParOf" srcId="{26551AE2-22E7-4B0D-A31E-58034BA5C1AB}" destId="{0024ABC2-EF76-45EE-8D2C-559670CAC665}" srcOrd="1" destOrd="0" presId="urn:microsoft.com/office/officeart/2005/8/layout/hierarchy2"/>
    <dgm:cxn modelId="{5F731D38-1BBD-4E65-815A-54D473665320}" type="presParOf" srcId="{0024ABC2-EF76-45EE-8D2C-559670CAC665}" destId="{93AE5C11-1A04-4643-A734-ED7DEDD19C81}" srcOrd="0" destOrd="0" presId="urn:microsoft.com/office/officeart/2005/8/layout/hierarchy2"/>
    <dgm:cxn modelId="{1EF91339-495B-45CB-93F4-EA9A180A6A18}" type="presParOf" srcId="{93AE5C11-1A04-4643-A734-ED7DEDD19C81}" destId="{DFE6A2DF-A361-4BD1-8A2D-F2A83CCECCCD}" srcOrd="0" destOrd="0" presId="urn:microsoft.com/office/officeart/2005/8/layout/hierarchy2"/>
    <dgm:cxn modelId="{B0D89B8D-B9F8-4B97-B8EA-DDE918E96E17}" type="presParOf" srcId="{0024ABC2-EF76-45EE-8D2C-559670CAC665}" destId="{7452F6D7-8B55-466A-9908-4E8CC7BAD057}" srcOrd="1" destOrd="0" presId="urn:microsoft.com/office/officeart/2005/8/layout/hierarchy2"/>
    <dgm:cxn modelId="{6FD9AF7E-8CE0-4420-BCF3-DF7E4851A890}" type="presParOf" srcId="{7452F6D7-8B55-466A-9908-4E8CC7BAD057}" destId="{4BC3DE67-CBDB-409A-B5B9-08126943C0E0}" srcOrd="0" destOrd="0" presId="urn:microsoft.com/office/officeart/2005/8/layout/hierarchy2"/>
    <dgm:cxn modelId="{C27B8DF8-8272-40B7-B32B-A1483D76C4A5}" type="presParOf" srcId="{7452F6D7-8B55-466A-9908-4E8CC7BAD057}" destId="{73948F0D-0310-40A7-ABED-F22FFF2DC5AF}" srcOrd="1" destOrd="0" presId="urn:microsoft.com/office/officeart/2005/8/layout/hierarchy2"/>
    <dgm:cxn modelId="{B1E07D5C-C56E-4DB8-B086-D506C1EC5861}" type="presParOf" srcId="{F4AF6A1B-4842-4D55-A85D-1A252A0408D6}" destId="{A6F0FD6E-DF60-4E99-BE08-6BC15D8395C3}" srcOrd="2" destOrd="0" presId="urn:microsoft.com/office/officeart/2005/8/layout/hierarchy2"/>
    <dgm:cxn modelId="{84C9AB54-E040-4B94-8183-7D43DF27B187}" type="presParOf" srcId="{A6F0FD6E-DF60-4E99-BE08-6BC15D8395C3}" destId="{B22C6B21-E9A0-4C21-8B09-4CF3DB7BDC83}" srcOrd="0" destOrd="0" presId="urn:microsoft.com/office/officeart/2005/8/layout/hierarchy2"/>
    <dgm:cxn modelId="{B7C4A5F0-9F4A-462F-B44C-1993CD7D5FA9}" type="presParOf" srcId="{F4AF6A1B-4842-4D55-A85D-1A252A0408D6}" destId="{005A3027-A0FB-413C-A87A-BCA6A72127B5}" srcOrd="3" destOrd="0" presId="urn:microsoft.com/office/officeart/2005/8/layout/hierarchy2"/>
    <dgm:cxn modelId="{B4BAFE02-3231-4670-8748-39CAF1167147}" type="presParOf" srcId="{005A3027-A0FB-413C-A87A-BCA6A72127B5}" destId="{AC3E5839-2C59-4333-B691-7351902FC1EE}" srcOrd="0" destOrd="0" presId="urn:microsoft.com/office/officeart/2005/8/layout/hierarchy2"/>
    <dgm:cxn modelId="{0CDCEA73-AB1F-4C3B-811D-7ABDA4813A74}" type="presParOf" srcId="{005A3027-A0FB-413C-A87A-BCA6A72127B5}" destId="{3D5F77C9-9971-4904-B877-F5E2A8027B1D}" srcOrd="1" destOrd="0" presId="urn:microsoft.com/office/officeart/2005/8/layout/hierarchy2"/>
    <dgm:cxn modelId="{B54B0CE3-8BBB-4D58-BFAD-2C59B91BB16E}" type="presParOf" srcId="{3D5F77C9-9971-4904-B877-F5E2A8027B1D}" destId="{20239BD1-E7A0-48AD-8BD3-E10042443292}" srcOrd="0" destOrd="0" presId="urn:microsoft.com/office/officeart/2005/8/layout/hierarchy2"/>
    <dgm:cxn modelId="{3D8D0F3D-9324-49DA-BF79-03D7B3272B9D}" type="presParOf" srcId="{20239BD1-E7A0-48AD-8BD3-E10042443292}" destId="{1AE01DAC-A5BF-4F02-ACD6-0795EC021F20}" srcOrd="0" destOrd="0" presId="urn:microsoft.com/office/officeart/2005/8/layout/hierarchy2"/>
    <dgm:cxn modelId="{6084D377-E498-4FF7-8297-533D1E77C47E}" type="presParOf" srcId="{3D5F77C9-9971-4904-B877-F5E2A8027B1D}" destId="{32DB617C-E5A2-471E-BACC-40567DDF519F}" srcOrd="1" destOrd="0" presId="urn:microsoft.com/office/officeart/2005/8/layout/hierarchy2"/>
    <dgm:cxn modelId="{0671C0FB-B74F-45C2-9C13-B4E9338AFD30}" type="presParOf" srcId="{32DB617C-E5A2-471E-BACC-40567DDF519F}" destId="{C887BA6F-B956-450E-A936-9245C6B8DEA8}" srcOrd="0" destOrd="0" presId="urn:microsoft.com/office/officeart/2005/8/layout/hierarchy2"/>
    <dgm:cxn modelId="{31A5E4D8-EECF-4918-AF7C-DDA6772961FA}" type="presParOf" srcId="{32DB617C-E5A2-471E-BACC-40567DDF519F}" destId="{1ECB2768-1C50-488A-B8F1-B5369E6A8918}" srcOrd="1" destOrd="0" presId="urn:microsoft.com/office/officeart/2005/8/layout/hierarchy2"/>
    <dgm:cxn modelId="{A64661EC-1349-49EF-A892-8D3C024D9601}" type="presParOf" srcId="{3D5F77C9-9971-4904-B877-F5E2A8027B1D}" destId="{36203E90-56A7-44AF-8DF2-F3DE0EDAA469}" srcOrd="2" destOrd="0" presId="urn:microsoft.com/office/officeart/2005/8/layout/hierarchy2"/>
    <dgm:cxn modelId="{748E8FF9-28AC-4913-B33D-34AC53E92B09}" type="presParOf" srcId="{36203E90-56A7-44AF-8DF2-F3DE0EDAA469}" destId="{B195CB30-970A-4D19-8877-91056976FF6D}" srcOrd="0" destOrd="0" presId="urn:microsoft.com/office/officeart/2005/8/layout/hierarchy2"/>
    <dgm:cxn modelId="{BB0E5786-BD01-4229-8106-4EA205D6CAE9}" type="presParOf" srcId="{3D5F77C9-9971-4904-B877-F5E2A8027B1D}" destId="{52F6685E-A7DE-413B-A2F5-DD4148C6ED87}" srcOrd="3" destOrd="0" presId="urn:microsoft.com/office/officeart/2005/8/layout/hierarchy2"/>
    <dgm:cxn modelId="{DAD5B0DA-FB7B-447D-85AA-2260D7A3040E}" type="presParOf" srcId="{52F6685E-A7DE-413B-A2F5-DD4148C6ED87}" destId="{86A52687-CDC1-4BDB-9BA7-89D802A8D803}" srcOrd="0" destOrd="0" presId="urn:microsoft.com/office/officeart/2005/8/layout/hierarchy2"/>
    <dgm:cxn modelId="{C1123A47-BE84-4B43-9561-041391643FEB}" type="presParOf" srcId="{52F6685E-A7DE-413B-A2F5-DD4148C6ED87}" destId="{8BB5DFCE-3E28-4004-B0FD-2BBF39752B70}" srcOrd="1" destOrd="0" presId="urn:microsoft.com/office/officeart/2005/8/layout/hierarchy2"/>
    <dgm:cxn modelId="{9C766C80-C645-4850-9C50-820E1CB58CAC}" type="presParOf" srcId="{F4AF6A1B-4842-4D55-A85D-1A252A0408D6}" destId="{948C6425-5819-4C30-A368-38D8A9A949D4}" srcOrd="4" destOrd="0" presId="urn:microsoft.com/office/officeart/2005/8/layout/hierarchy2"/>
    <dgm:cxn modelId="{4E27447D-E39C-4344-9835-4AE12B137192}" type="presParOf" srcId="{948C6425-5819-4C30-A368-38D8A9A949D4}" destId="{5C9B8FCA-5965-4054-AE21-EC7FF63C0470}" srcOrd="0" destOrd="0" presId="urn:microsoft.com/office/officeart/2005/8/layout/hierarchy2"/>
    <dgm:cxn modelId="{F5854E89-EAD0-4A4E-809D-D2CD071BBB41}" type="presParOf" srcId="{F4AF6A1B-4842-4D55-A85D-1A252A0408D6}" destId="{C312A520-2259-4E59-B738-ABA031858BD8}" srcOrd="5" destOrd="0" presId="urn:microsoft.com/office/officeart/2005/8/layout/hierarchy2"/>
    <dgm:cxn modelId="{A04B3795-3591-48C6-B267-2C86EE893005}" type="presParOf" srcId="{C312A520-2259-4E59-B738-ABA031858BD8}" destId="{83B2A35C-FDB7-49E5-8142-E5FEB1952305}" srcOrd="0" destOrd="0" presId="urn:microsoft.com/office/officeart/2005/8/layout/hierarchy2"/>
    <dgm:cxn modelId="{A3147C7F-D288-4E16-B317-4C5DFC176ED5}" type="presParOf" srcId="{C312A520-2259-4E59-B738-ABA031858BD8}" destId="{8208AE21-F6EA-4A7A-B319-4E74BB0474BB}" srcOrd="1" destOrd="0" presId="urn:microsoft.com/office/officeart/2005/8/layout/hierarchy2"/>
    <dgm:cxn modelId="{79E3BAF8-F322-450E-8ECD-C0A9E2C5B168}" type="presParOf" srcId="{F4AF6A1B-4842-4D55-A85D-1A252A0408D6}" destId="{547029C5-DEF1-411C-B94E-EBEC6893D2EA}" srcOrd="6" destOrd="0" presId="urn:microsoft.com/office/officeart/2005/8/layout/hierarchy2"/>
    <dgm:cxn modelId="{377935B6-D1C4-4026-91CE-B75F798E4282}" type="presParOf" srcId="{547029C5-DEF1-411C-B94E-EBEC6893D2EA}" destId="{6560725D-A132-4F77-AA2E-CE5E080F01AB}" srcOrd="0" destOrd="0" presId="urn:microsoft.com/office/officeart/2005/8/layout/hierarchy2"/>
    <dgm:cxn modelId="{2E2A6D9E-59BC-4E53-939F-CCC7235F7FA3}" type="presParOf" srcId="{F4AF6A1B-4842-4D55-A85D-1A252A0408D6}" destId="{6BB50A1C-7329-454B-92DF-8FA3560F201D}" srcOrd="7" destOrd="0" presId="urn:microsoft.com/office/officeart/2005/8/layout/hierarchy2"/>
    <dgm:cxn modelId="{6A7BD357-1B5F-48B2-9D29-BBB6F6537DFC}" type="presParOf" srcId="{6BB50A1C-7329-454B-92DF-8FA3560F201D}" destId="{86653BD4-15F3-4968-85AA-E81E500F338A}" srcOrd="0" destOrd="0" presId="urn:microsoft.com/office/officeart/2005/8/layout/hierarchy2"/>
    <dgm:cxn modelId="{C5376E2A-4D50-4471-84F5-96532114B920}" type="presParOf" srcId="{6BB50A1C-7329-454B-92DF-8FA3560F201D}" destId="{FB22F0FB-CAAE-40B0-A114-D31CC612B694}" srcOrd="1" destOrd="0" presId="urn:microsoft.com/office/officeart/2005/8/layout/hierarchy2"/>
    <dgm:cxn modelId="{1AD33FC3-693E-477B-9410-1E619209EAC9}" type="presParOf" srcId="{FB22F0FB-CAAE-40B0-A114-D31CC612B694}" destId="{D2F3BE7A-6095-4C0C-819F-2261EE1902EC}" srcOrd="0" destOrd="0" presId="urn:microsoft.com/office/officeart/2005/8/layout/hierarchy2"/>
    <dgm:cxn modelId="{6CD32269-BBA2-4B1C-9895-64E029344FA7}" type="presParOf" srcId="{D2F3BE7A-6095-4C0C-819F-2261EE1902EC}" destId="{628C0755-0E46-45E7-BFA0-C5AB8F587E59}" srcOrd="0" destOrd="0" presId="urn:microsoft.com/office/officeart/2005/8/layout/hierarchy2"/>
    <dgm:cxn modelId="{C963972D-6ABA-4044-AFC8-3835490A189D}" type="presParOf" srcId="{FB22F0FB-CAAE-40B0-A114-D31CC612B694}" destId="{7A51049E-1A9E-4DF9-BDB2-0E412B25970B}" srcOrd="1" destOrd="0" presId="urn:microsoft.com/office/officeart/2005/8/layout/hierarchy2"/>
    <dgm:cxn modelId="{E0E93E22-6F7D-4F34-BDB3-2D84EF48BA14}" type="presParOf" srcId="{7A51049E-1A9E-4DF9-BDB2-0E412B25970B}" destId="{9C3418A9-D0D4-4435-B9F4-A7A911219809}" srcOrd="0" destOrd="0" presId="urn:microsoft.com/office/officeart/2005/8/layout/hierarchy2"/>
    <dgm:cxn modelId="{B550415A-71F9-47C2-8AD2-96DF9B6C7631}" type="presParOf" srcId="{7A51049E-1A9E-4DF9-BDB2-0E412B25970B}" destId="{10C03902-7D16-4D74-B5F7-B564D36E59A1}" srcOrd="1" destOrd="0" presId="urn:microsoft.com/office/officeart/2005/8/layout/hierarchy2"/>
    <dgm:cxn modelId="{A0C3D05F-1058-4FAF-B348-4C7F927238DB}" type="presParOf" srcId="{F4AF6A1B-4842-4D55-A85D-1A252A0408D6}" destId="{7678D3AA-8D0E-4996-9917-0623E129A8F2}" srcOrd="8" destOrd="0" presId="urn:microsoft.com/office/officeart/2005/8/layout/hierarchy2"/>
    <dgm:cxn modelId="{0FA3A73E-E9AE-4F9B-8F4B-0BF027E0F42A}" type="presParOf" srcId="{7678D3AA-8D0E-4996-9917-0623E129A8F2}" destId="{23B60CAA-4D99-44A0-871E-65377A504CB8}" srcOrd="0" destOrd="0" presId="urn:microsoft.com/office/officeart/2005/8/layout/hierarchy2"/>
    <dgm:cxn modelId="{A4EBE65C-D11B-4E73-8728-C668F5450EEC}" type="presParOf" srcId="{F4AF6A1B-4842-4D55-A85D-1A252A0408D6}" destId="{F90863F9-54E1-470A-B7E0-7A3BCFECC62C}" srcOrd="9" destOrd="0" presId="urn:microsoft.com/office/officeart/2005/8/layout/hierarchy2"/>
    <dgm:cxn modelId="{87DE9F5A-6EE0-4934-8E1B-C14FBE721DA7}" type="presParOf" srcId="{F90863F9-54E1-470A-B7E0-7A3BCFECC62C}" destId="{54E00EDB-021C-4DC3-AE54-AF1F339CEB8F}" srcOrd="0" destOrd="0" presId="urn:microsoft.com/office/officeart/2005/8/layout/hierarchy2"/>
    <dgm:cxn modelId="{0C8F70A6-5EDF-424B-8D52-43276326FDC9}" type="presParOf" srcId="{F90863F9-54E1-470A-B7E0-7A3BCFECC62C}" destId="{42D8AF65-105F-4138-A1CF-611E9BE55FA0}" srcOrd="1" destOrd="0" presId="urn:microsoft.com/office/officeart/2005/8/layout/hierarchy2"/>
    <dgm:cxn modelId="{0EB5B114-9E73-4D92-A8F6-6F54DC1E8016}" type="presParOf" srcId="{42D8AF65-105F-4138-A1CF-611E9BE55FA0}" destId="{504E07C6-C4F2-4E36-986D-3FA094500885}" srcOrd="0" destOrd="0" presId="urn:microsoft.com/office/officeart/2005/8/layout/hierarchy2"/>
    <dgm:cxn modelId="{B41B0ECD-140A-43A0-AA9D-61C64AEDD67A}" type="presParOf" srcId="{504E07C6-C4F2-4E36-986D-3FA094500885}" destId="{CC72C492-8FFD-4477-B846-DFB1A0277B5F}" srcOrd="0" destOrd="0" presId="urn:microsoft.com/office/officeart/2005/8/layout/hierarchy2"/>
    <dgm:cxn modelId="{AB674504-9399-4F2D-87D5-5B129F30325E}" type="presParOf" srcId="{42D8AF65-105F-4138-A1CF-611E9BE55FA0}" destId="{C42E7677-25DF-4A27-A911-A92C45D71F05}" srcOrd="1" destOrd="0" presId="urn:microsoft.com/office/officeart/2005/8/layout/hierarchy2"/>
    <dgm:cxn modelId="{D4376325-96B0-461F-8514-AF18FC2D4B56}" type="presParOf" srcId="{C42E7677-25DF-4A27-A911-A92C45D71F05}" destId="{EB96D82A-5D6C-4655-8C28-F8131F14A15C}" srcOrd="0" destOrd="0" presId="urn:microsoft.com/office/officeart/2005/8/layout/hierarchy2"/>
    <dgm:cxn modelId="{A76EC837-8DBE-467F-B2C1-34C771F2FDCB}" type="presParOf" srcId="{C42E7677-25DF-4A27-A911-A92C45D71F05}" destId="{E51812AF-E9A7-4331-A3A9-C2D3F5158042}" srcOrd="1" destOrd="0" presId="urn:microsoft.com/office/officeart/2005/8/layout/hierarchy2"/>
    <dgm:cxn modelId="{F10E94D2-AA71-4D00-A6D8-0D71CB50E4CA}" type="presParOf" srcId="{F4AF6A1B-4842-4D55-A85D-1A252A0408D6}" destId="{D2ABA057-FB27-4F58-A5FF-242E7D9C355B}" srcOrd="10" destOrd="0" presId="urn:microsoft.com/office/officeart/2005/8/layout/hierarchy2"/>
    <dgm:cxn modelId="{28A9F2B6-36D9-4D6A-B3F9-E30D3311C3B3}" type="presParOf" srcId="{D2ABA057-FB27-4F58-A5FF-242E7D9C355B}" destId="{F425A6A0-D743-4888-B9C2-9F6D1324021F}" srcOrd="0" destOrd="0" presId="urn:microsoft.com/office/officeart/2005/8/layout/hierarchy2"/>
    <dgm:cxn modelId="{94CBD8D9-5D1D-474A-AD24-11D1627D983F}" type="presParOf" srcId="{F4AF6A1B-4842-4D55-A85D-1A252A0408D6}" destId="{F0C88314-29B3-4ADC-A008-3D075EED69C8}" srcOrd="11" destOrd="0" presId="urn:microsoft.com/office/officeart/2005/8/layout/hierarchy2"/>
    <dgm:cxn modelId="{077CD70C-CB1F-41FB-AEE7-E477FC43AFE3}" type="presParOf" srcId="{F0C88314-29B3-4ADC-A008-3D075EED69C8}" destId="{15B2445C-40C3-4BA9-AA9A-332D1004187D}" srcOrd="0" destOrd="0" presId="urn:microsoft.com/office/officeart/2005/8/layout/hierarchy2"/>
    <dgm:cxn modelId="{8A7887B7-7CB4-44BB-9909-5D0A02F8D782}" type="presParOf" srcId="{F0C88314-29B3-4ADC-A008-3D075EED69C8}" destId="{9F85487E-1A12-4233-A950-971D63EA7264}" srcOrd="1" destOrd="0" presId="urn:microsoft.com/office/officeart/2005/8/layout/hierarchy2"/>
    <dgm:cxn modelId="{03E8AB04-067E-4CDF-B835-B012B885A8D8}" type="presParOf" srcId="{9F85487E-1A12-4233-A950-971D63EA7264}" destId="{0739D8A6-DE12-46B3-A027-19C5E8CFEA54}" srcOrd="0" destOrd="0" presId="urn:microsoft.com/office/officeart/2005/8/layout/hierarchy2"/>
    <dgm:cxn modelId="{1CE95A92-2BA0-4302-9235-C63261CC69C6}" type="presParOf" srcId="{0739D8A6-DE12-46B3-A027-19C5E8CFEA54}" destId="{48D522BA-1C1E-462A-A324-F2919C416882}" srcOrd="0" destOrd="0" presId="urn:microsoft.com/office/officeart/2005/8/layout/hierarchy2"/>
    <dgm:cxn modelId="{216F8A68-577D-4F75-B72F-0B503A9E94A9}" type="presParOf" srcId="{9F85487E-1A12-4233-A950-971D63EA7264}" destId="{881B500E-221F-4EAB-956B-873FABF4F2FF}" srcOrd="1" destOrd="0" presId="urn:microsoft.com/office/officeart/2005/8/layout/hierarchy2"/>
    <dgm:cxn modelId="{B60BEDB1-FD88-43AF-8F6B-030E799C3ECE}" type="presParOf" srcId="{881B500E-221F-4EAB-956B-873FABF4F2FF}" destId="{9AE0E996-C017-4C18-8681-05236BD0DCAC}" srcOrd="0" destOrd="0" presId="urn:microsoft.com/office/officeart/2005/8/layout/hierarchy2"/>
    <dgm:cxn modelId="{C3A25CF6-D11F-4AAE-906F-115970FAD15B}" type="presParOf" srcId="{881B500E-221F-4EAB-956B-873FABF4F2FF}" destId="{795D2625-6A22-472C-95C0-07AC0D80B7CD}" srcOrd="1" destOrd="0" presId="urn:microsoft.com/office/officeart/2005/8/layout/hierarchy2"/>
    <dgm:cxn modelId="{A7659B39-BD62-47F9-BB0F-7209E5F90056}" type="presParOf" srcId="{F4AF6A1B-4842-4D55-A85D-1A252A0408D6}" destId="{A476E1A7-3AF5-437B-A440-34DBBD36087D}" srcOrd="12" destOrd="0" presId="urn:microsoft.com/office/officeart/2005/8/layout/hierarchy2"/>
    <dgm:cxn modelId="{C867289F-16DA-4EFD-9357-770C0FD87525}" type="presParOf" srcId="{A476E1A7-3AF5-437B-A440-34DBBD36087D}" destId="{77DC42FF-91B7-4260-8661-ECF4D487ACBC}" srcOrd="0" destOrd="0" presId="urn:microsoft.com/office/officeart/2005/8/layout/hierarchy2"/>
    <dgm:cxn modelId="{6A5B39AA-990A-41C4-BAAF-CAD13C6AD476}" type="presParOf" srcId="{F4AF6A1B-4842-4D55-A85D-1A252A0408D6}" destId="{78A950EB-574C-4FAD-AD12-DFDFCE7ED87C}" srcOrd="13" destOrd="0" presId="urn:microsoft.com/office/officeart/2005/8/layout/hierarchy2"/>
    <dgm:cxn modelId="{828D713D-1266-49FB-BAEB-E92727FCD645}" type="presParOf" srcId="{78A950EB-574C-4FAD-AD12-DFDFCE7ED87C}" destId="{D8E38C94-B504-4963-9867-B65A635D985C}" srcOrd="0" destOrd="0" presId="urn:microsoft.com/office/officeart/2005/8/layout/hierarchy2"/>
    <dgm:cxn modelId="{E3EC15E9-8B2F-4BE7-8B41-2E858782B395}" type="presParOf" srcId="{78A950EB-574C-4FAD-AD12-DFDFCE7ED87C}" destId="{0B8371F1-01D7-4152-9A2F-22B3E12FD2FE}" srcOrd="1" destOrd="0" presId="urn:microsoft.com/office/officeart/2005/8/layout/hierarchy2"/>
    <dgm:cxn modelId="{2487BC7C-56D4-49F7-AAC1-119615D91186}" type="presParOf" srcId="{0B8371F1-01D7-4152-9A2F-22B3E12FD2FE}" destId="{A7260B76-1F6B-4C13-B1B1-8A0463B618B3}" srcOrd="0" destOrd="0" presId="urn:microsoft.com/office/officeart/2005/8/layout/hierarchy2"/>
    <dgm:cxn modelId="{84EC7D50-24A5-43D8-86BE-70232B86C438}" type="presParOf" srcId="{A7260B76-1F6B-4C13-B1B1-8A0463B618B3}" destId="{44812A2F-636F-425D-B0FF-DA09C246CAEA}" srcOrd="0" destOrd="0" presId="urn:microsoft.com/office/officeart/2005/8/layout/hierarchy2"/>
    <dgm:cxn modelId="{E3C88D0D-DA02-4D87-B75E-C5CE35A84C8D}" type="presParOf" srcId="{0B8371F1-01D7-4152-9A2F-22B3E12FD2FE}" destId="{8D7AD778-554D-4E35-A0FD-69B378209B56}" srcOrd="1" destOrd="0" presId="urn:microsoft.com/office/officeart/2005/8/layout/hierarchy2"/>
    <dgm:cxn modelId="{C466C960-4A70-4568-968F-891DB666D6FF}" type="presParOf" srcId="{8D7AD778-554D-4E35-A0FD-69B378209B56}" destId="{801CF6DA-5A90-42BD-B2F0-255327BECAC2}" srcOrd="0" destOrd="0" presId="urn:microsoft.com/office/officeart/2005/8/layout/hierarchy2"/>
    <dgm:cxn modelId="{D1AF5290-E488-42C5-AE72-BD983DFFB0D2}" type="presParOf" srcId="{8D7AD778-554D-4E35-A0FD-69B378209B56}" destId="{31E99F3B-C72C-48A6-AABF-502E08A094CC}" srcOrd="1" destOrd="0" presId="urn:microsoft.com/office/officeart/2005/8/layout/hierarchy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0C4885B-0311-4DCE-B712-EF963B88055A}">
      <dsp:nvSpPr>
        <dsp:cNvPr id="0" name=""/>
        <dsp:cNvSpPr/>
      </dsp:nvSpPr>
      <dsp:spPr>
        <a:xfrm>
          <a:off x="26021" y="790668"/>
          <a:ext cx="1371226" cy="685613"/>
        </a:xfrm>
        <a:prstGeom prst="roundRect">
          <a:avLst>
            <a:gd name="adj" fmla="val 10000"/>
          </a:avLst>
        </a:prstGeom>
        <a:solidFill>
          <a:schemeClr val="lt1">
            <a:hueOff val="0"/>
            <a:satOff val="0"/>
            <a:lumOff val="0"/>
            <a:alphaOff val="0"/>
          </a:schemeClr>
        </a:solidFill>
        <a:ln w="19050" cap="rnd"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lvl="0" algn="ctr" defTabSz="577850">
            <a:lnSpc>
              <a:spcPct val="90000"/>
            </a:lnSpc>
            <a:spcBef>
              <a:spcPct val="0"/>
            </a:spcBef>
            <a:spcAft>
              <a:spcPct val="35000"/>
            </a:spcAft>
          </a:pPr>
          <a:r>
            <a:rPr lang="en-US" sz="1300" kern="1200" dirty="0" err="1">
              <a:latin typeface="Times New Roman" panose="02020603050405020304" pitchFamily="18" charset="0"/>
              <a:cs typeface="Times New Roman" panose="02020603050405020304" pitchFamily="18" charset="0"/>
            </a:rPr>
            <a:t>Sinh</a:t>
          </a:r>
          <a:r>
            <a:rPr lang="en-US" sz="1300" kern="1200" dirty="0">
              <a:latin typeface="Times New Roman" panose="02020603050405020304" pitchFamily="18" charset="0"/>
              <a:cs typeface="Times New Roman" panose="02020603050405020304" pitchFamily="18" charset="0"/>
            </a:rPr>
            <a:t> </a:t>
          </a:r>
          <a:r>
            <a:rPr lang="en-US" sz="1300" kern="1200" dirty="0" err="1">
              <a:latin typeface="Times New Roman" panose="02020603050405020304" pitchFamily="18" charset="0"/>
              <a:cs typeface="Times New Roman" panose="02020603050405020304" pitchFamily="18" charset="0"/>
            </a:rPr>
            <a:t>thái</a:t>
          </a:r>
          <a:r>
            <a:rPr lang="en-US" sz="1300" kern="1200" dirty="0">
              <a:latin typeface="Times New Roman" panose="02020603050405020304" pitchFamily="18" charset="0"/>
              <a:cs typeface="Times New Roman" panose="02020603050405020304" pitchFamily="18" charset="0"/>
            </a:rPr>
            <a:t> </a:t>
          </a:r>
          <a:r>
            <a:rPr lang="en-US" sz="1300" kern="1200" dirty="0" err="1">
              <a:latin typeface="Times New Roman" panose="02020603050405020304" pitchFamily="18" charset="0"/>
              <a:cs typeface="Times New Roman" panose="02020603050405020304" pitchFamily="18" charset="0"/>
            </a:rPr>
            <a:t>học</a:t>
          </a:r>
          <a:r>
            <a:rPr lang="en-US" sz="1300" kern="1200" dirty="0">
              <a:latin typeface="Times New Roman" panose="02020603050405020304" pitchFamily="18" charset="0"/>
              <a:cs typeface="Times New Roman" panose="02020603050405020304" pitchFamily="18" charset="0"/>
            </a:rPr>
            <a:t> </a:t>
          </a:r>
          <a:r>
            <a:rPr lang="en-US" sz="1300" kern="1200" dirty="0" err="1">
              <a:latin typeface="Times New Roman" panose="02020603050405020304" pitchFamily="18" charset="0"/>
              <a:cs typeface="Times New Roman" panose="02020603050405020304" pitchFamily="18" charset="0"/>
            </a:rPr>
            <a:t>phục</a:t>
          </a:r>
          <a:r>
            <a:rPr lang="en-US" sz="1300" kern="1200" dirty="0">
              <a:latin typeface="Times New Roman" panose="02020603050405020304" pitchFamily="18" charset="0"/>
              <a:cs typeface="Times New Roman" panose="02020603050405020304" pitchFamily="18" charset="0"/>
            </a:rPr>
            <a:t> </a:t>
          </a:r>
          <a:r>
            <a:rPr lang="en-US" sz="1300" kern="1200" dirty="0" err="1">
              <a:latin typeface="Times New Roman" panose="02020603050405020304" pitchFamily="18" charset="0"/>
              <a:cs typeface="Times New Roman" panose="02020603050405020304" pitchFamily="18" charset="0"/>
            </a:rPr>
            <a:t>hồi</a:t>
          </a:r>
          <a:r>
            <a:rPr lang="en-US" sz="1300" kern="1200" dirty="0">
              <a:latin typeface="Times New Roman" panose="02020603050405020304" pitchFamily="18" charset="0"/>
              <a:cs typeface="Times New Roman" panose="02020603050405020304" pitchFamily="18" charset="0"/>
            </a:rPr>
            <a:t> </a:t>
          </a:r>
          <a:r>
            <a:rPr lang="en-US" sz="1300" kern="1200" dirty="0" err="1">
              <a:latin typeface="Times New Roman" panose="02020603050405020304" pitchFamily="18" charset="0"/>
              <a:cs typeface="Times New Roman" panose="02020603050405020304" pitchFamily="18" charset="0"/>
            </a:rPr>
            <a:t>và</a:t>
          </a:r>
          <a:r>
            <a:rPr lang="en-US" sz="1300" kern="1200" dirty="0">
              <a:latin typeface="Times New Roman" panose="02020603050405020304" pitchFamily="18" charset="0"/>
              <a:cs typeface="Times New Roman" panose="02020603050405020304" pitchFamily="18" charset="0"/>
            </a:rPr>
            <a:t> </a:t>
          </a:r>
          <a:r>
            <a:rPr lang="en-US" sz="1300" kern="1200" dirty="0" err="1">
              <a:latin typeface="Times New Roman" panose="02020603050405020304" pitchFamily="18" charset="0"/>
              <a:cs typeface="Times New Roman" panose="02020603050405020304" pitchFamily="18" charset="0"/>
            </a:rPr>
            <a:t>bảo</a:t>
          </a:r>
          <a:r>
            <a:rPr lang="en-US" sz="1300" kern="1200" dirty="0">
              <a:latin typeface="Times New Roman" panose="02020603050405020304" pitchFamily="18" charset="0"/>
              <a:cs typeface="Times New Roman" panose="02020603050405020304" pitchFamily="18" charset="0"/>
            </a:rPr>
            <a:t> </a:t>
          </a:r>
          <a:r>
            <a:rPr lang="en-US" sz="1300" kern="1200" dirty="0" err="1">
              <a:latin typeface="Times New Roman" panose="02020603050405020304" pitchFamily="18" charset="0"/>
              <a:cs typeface="Times New Roman" panose="02020603050405020304" pitchFamily="18" charset="0"/>
            </a:rPr>
            <a:t>tồn</a:t>
          </a:r>
          <a:endParaRPr lang="en-US" sz="1300" kern="1200" dirty="0">
            <a:latin typeface="Times New Roman" panose="02020603050405020304" pitchFamily="18" charset="0"/>
            <a:cs typeface="Times New Roman" panose="02020603050405020304" pitchFamily="18" charset="0"/>
          </a:endParaRPr>
        </a:p>
      </dsp:txBody>
      <dsp:txXfrm>
        <a:off x="46102" y="810749"/>
        <a:ext cx="1331064" cy="645451"/>
      </dsp:txXfrm>
    </dsp:sp>
    <dsp:sp modelId="{DD6EA6AE-4E38-44B3-A7CF-A314BA7BB701}">
      <dsp:nvSpPr>
        <dsp:cNvPr id="0" name=""/>
        <dsp:cNvSpPr/>
      </dsp:nvSpPr>
      <dsp:spPr>
        <a:xfrm rot="18289469">
          <a:off x="1191258" y="712027"/>
          <a:ext cx="960470" cy="54438"/>
        </a:xfrm>
        <a:custGeom>
          <a:avLst/>
          <a:gdLst/>
          <a:ahLst/>
          <a:cxnLst/>
          <a:rect l="0" t="0" r="0" b="0"/>
          <a:pathLst>
            <a:path>
              <a:moveTo>
                <a:pt x="0" y="27219"/>
              </a:moveTo>
              <a:lnTo>
                <a:pt x="960470" y="27219"/>
              </a:lnTo>
            </a:path>
          </a:pathLst>
        </a:custGeom>
        <a:noFill/>
        <a:ln w="19050" cap="rnd"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577850">
            <a:lnSpc>
              <a:spcPct val="90000"/>
            </a:lnSpc>
            <a:spcBef>
              <a:spcPct val="0"/>
            </a:spcBef>
            <a:spcAft>
              <a:spcPct val="35000"/>
            </a:spcAft>
          </a:pPr>
          <a:endParaRPr lang="en-US" sz="1300" kern="1200">
            <a:latin typeface="Times New Roman" panose="02020603050405020304" pitchFamily="18" charset="0"/>
            <a:cs typeface="Times New Roman" panose="02020603050405020304" pitchFamily="18" charset="0"/>
          </a:endParaRPr>
        </a:p>
      </dsp:txBody>
      <dsp:txXfrm>
        <a:off x="1647481" y="715235"/>
        <a:ext cx="48023" cy="48023"/>
      </dsp:txXfrm>
    </dsp:sp>
    <dsp:sp modelId="{AF7048B4-1C86-474D-9493-6A71CC1EE26E}">
      <dsp:nvSpPr>
        <dsp:cNvPr id="0" name=""/>
        <dsp:cNvSpPr/>
      </dsp:nvSpPr>
      <dsp:spPr>
        <a:xfrm>
          <a:off x="1945738" y="2212"/>
          <a:ext cx="1371226" cy="685613"/>
        </a:xfrm>
        <a:prstGeom prst="roundRect">
          <a:avLst>
            <a:gd name="adj" fmla="val 10000"/>
          </a:avLst>
        </a:prstGeom>
        <a:solidFill>
          <a:schemeClr val="lt1">
            <a:hueOff val="0"/>
            <a:satOff val="0"/>
            <a:lumOff val="0"/>
            <a:alphaOff val="0"/>
          </a:schemeClr>
        </a:solidFill>
        <a:ln w="19050" cap="rnd"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lvl="0" algn="ctr" defTabSz="577850">
            <a:lnSpc>
              <a:spcPct val="90000"/>
            </a:lnSpc>
            <a:spcBef>
              <a:spcPct val="0"/>
            </a:spcBef>
            <a:spcAft>
              <a:spcPct val="35000"/>
            </a:spcAft>
          </a:pPr>
          <a:r>
            <a:rPr lang="en-US" sz="1300" kern="1200" dirty="0" err="1">
              <a:latin typeface="Times New Roman" panose="02020603050405020304" pitchFamily="18" charset="0"/>
              <a:cs typeface="Times New Roman" panose="02020603050405020304" pitchFamily="18" charset="0"/>
            </a:rPr>
            <a:t>Sinh</a:t>
          </a:r>
          <a:r>
            <a:rPr lang="en-US" sz="1300" kern="1200" dirty="0">
              <a:latin typeface="Times New Roman" panose="02020603050405020304" pitchFamily="18" charset="0"/>
              <a:cs typeface="Times New Roman" panose="02020603050405020304" pitchFamily="18" charset="0"/>
            </a:rPr>
            <a:t> </a:t>
          </a:r>
          <a:r>
            <a:rPr lang="en-US" sz="1300" kern="1200" dirty="0" err="1">
              <a:latin typeface="Times New Roman" panose="02020603050405020304" pitchFamily="18" charset="0"/>
              <a:cs typeface="Times New Roman" panose="02020603050405020304" pitchFamily="18" charset="0"/>
            </a:rPr>
            <a:t>thái</a:t>
          </a:r>
          <a:r>
            <a:rPr lang="en-US" sz="1300" kern="1200" dirty="0">
              <a:latin typeface="Times New Roman" panose="02020603050405020304" pitchFamily="18" charset="0"/>
              <a:cs typeface="Times New Roman" panose="02020603050405020304" pitchFamily="18" charset="0"/>
            </a:rPr>
            <a:t> </a:t>
          </a:r>
          <a:r>
            <a:rPr lang="en-US" sz="1300" kern="1200" dirty="0" err="1">
              <a:latin typeface="Times New Roman" panose="02020603050405020304" pitchFamily="18" charset="0"/>
              <a:cs typeface="Times New Roman" panose="02020603050405020304" pitchFamily="18" charset="0"/>
            </a:rPr>
            <a:t>học</a:t>
          </a:r>
          <a:r>
            <a:rPr lang="en-US" sz="1300" kern="1200" dirty="0">
              <a:latin typeface="Times New Roman" panose="02020603050405020304" pitchFamily="18" charset="0"/>
              <a:cs typeface="Times New Roman" panose="02020603050405020304" pitchFamily="18" charset="0"/>
            </a:rPr>
            <a:t> </a:t>
          </a:r>
          <a:r>
            <a:rPr lang="en-US" sz="1300" kern="1200" dirty="0" err="1">
              <a:latin typeface="Times New Roman" panose="02020603050405020304" pitchFamily="18" charset="0"/>
              <a:cs typeface="Times New Roman" panose="02020603050405020304" pitchFamily="18" charset="0"/>
            </a:rPr>
            <a:t>phục</a:t>
          </a:r>
          <a:r>
            <a:rPr lang="en-US" sz="1300" kern="1200" dirty="0">
              <a:latin typeface="Times New Roman" panose="02020603050405020304" pitchFamily="18" charset="0"/>
              <a:cs typeface="Times New Roman" panose="02020603050405020304" pitchFamily="18" charset="0"/>
            </a:rPr>
            <a:t> </a:t>
          </a:r>
          <a:r>
            <a:rPr lang="en-US" sz="1300" kern="1200" dirty="0" err="1">
              <a:latin typeface="Times New Roman" panose="02020603050405020304" pitchFamily="18" charset="0"/>
              <a:cs typeface="Times New Roman" panose="02020603050405020304" pitchFamily="18" charset="0"/>
            </a:rPr>
            <a:t>hồi</a:t>
          </a:r>
          <a:endParaRPr lang="en-US" sz="1300" kern="1200" dirty="0">
            <a:latin typeface="Times New Roman" panose="02020603050405020304" pitchFamily="18" charset="0"/>
            <a:cs typeface="Times New Roman" panose="02020603050405020304" pitchFamily="18" charset="0"/>
          </a:endParaRPr>
        </a:p>
      </dsp:txBody>
      <dsp:txXfrm>
        <a:off x="1965819" y="22293"/>
        <a:ext cx="1331064" cy="645451"/>
      </dsp:txXfrm>
    </dsp:sp>
    <dsp:sp modelId="{93AE5C11-1A04-4643-A734-ED7DEDD19C81}">
      <dsp:nvSpPr>
        <dsp:cNvPr id="0" name=""/>
        <dsp:cNvSpPr/>
      </dsp:nvSpPr>
      <dsp:spPr>
        <a:xfrm>
          <a:off x="3316965" y="317799"/>
          <a:ext cx="548490" cy="54438"/>
        </a:xfrm>
        <a:custGeom>
          <a:avLst/>
          <a:gdLst/>
          <a:ahLst/>
          <a:cxnLst/>
          <a:rect l="0" t="0" r="0" b="0"/>
          <a:pathLst>
            <a:path>
              <a:moveTo>
                <a:pt x="0" y="27219"/>
              </a:moveTo>
              <a:lnTo>
                <a:pt x="548490" y="27219"/>
              </a:lnTo>
            </a:path>
          </a:pathLst>
        </a:custGeom>
        <a:noFill/>
        <a:ln w="19050" cap="rnd"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577850">
            <a:lnSpc>
              <a:spcPct val="90000"/>
            </a:lnSpc>
            <a:spcBef>
              <a:spcPct val="0"/>
            </a:spcBef>
            <a:spcAft>
              <a:spcPct val="35000"/>
            </a:spcAft>
          </a:pPr>
          <a:endParaRPr lang="en-US" sz="1300" kern="1200">
            <a:latin typeface="Times New Roman" panose="02020603050405020304" pitchFamily="18" charset="0"/>
            <a:cs typeface="Times New Roman" panose="02020603050405020304" pitchFamily="18" charset="0"/>
          </a:endParaRPr>
        </a:p>
      </dsp:txBody>
      <dsp:txXfrm>
        <a:off x="3577498" y="331307"/>
        <a:ext cx="27424" cy="27424"/>
      </dsp:txXfrm>
    </dsp:sp>
    <dsp:sp modelId="{4BC3DE67-CBDB-409A-B5B9-08126943C0E0}">
      <dsp:nvSpPr>
        <dsp:cNvPr id="0" name=""/>
        <dsp:cNvSpPr/>
      </dsp:nvSpPr>
      <dsp:spPr>
        <a:xfrm>
          <a:off x="3865456" y="2212"/>
          <a:ext cx="2543612" cy="685613"/>
        </a:xfrm>
        <a:prstGeom prst="roundRect">
          <a:avLst>
            <a:gd name="adj" fmla="val 10000"/>
          </a:avLst>
        </a:prstGeom>
        <a:solidFill>
          <a:schemeClr val="lt1">
            <a:hueOff val="0"/>
            <a:satOff val="0"/>
            <a:lumOff val="0"/>
            <a:alphaOff val="0"/>
          </a:schemeClr>
        </a:solidFill>
        <a:ln w="19050" cap="rnd"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lvl="0" algn="just" defTabSz="577850">
            <a:lnSpc>
              <a:spcPct val="90000"/>
            </a:lnSpc>
            <a:spcBef>
              <a:spcPct val="0"/>
            </a:spcBef>
            <a:spcAft>
              <a:spcPct val="35000"/>
            </a:spcAft>
          </a:pPr>
          <a:r>
            <a:rPr lang="en-US" sz="1300" kern="1200">
              <a:latin typeface="Times New Roman" panose="02020603050405020304" pitchFamily="18" charset="0"/>
              <a:cs typeface="Times New Roman" panose="02020603050405020304" pitchFamily="18" charset="0"/>
            </a:rPr>
            <a:t>....................................................................................................................................................................................</a:t>
          </a:r>
        </a:p>
      </dsp:txBody>
      <dsp:txXfrm>
        <a:off x="3885537" y="22293"/>
        <a:ext cx="2503450" cy="645451"/>
      </dsp:txXfrm>
    </dsp:sp>
    <dsp:sp modelId="{A6F0FD6E-DF60-4E99-BE08-6BC15D8395C3}">
      <dsp:nvSpPr>
        <dsp:cNvPr id="0" name=""/>
        <dsp:cNvSpPr/>
      </dsp:nvSpPr>
      <dsp:spPr>
        <a:xfrm>
          <a:off x="1397248" y="1106255"/>
          <a:ext cx="548490" cy="54438"/>
        </a:xfrm>
        <a:custGeom>
          <a:avLst/>
          <a:gdLst/>
          <a:ahLst/>
          <a:cxnLst/>
          <a:rect l="0" t="0" r="0" b="0"/>
          <a:pathLst>
            <a:path>
              <a:moveTo>
                <a:pt x="0" y="27219"/>
              </a:moveTo>
              <a:lnTo>
                <a:pt x="548490" y="27219"/>
              </a:lnTo>
            </a:path>
          </a:pathLst>
        </a:custGeom>
        <a:noFill/>
        <a:ln w="19050" cap="rnd"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577850">
            <a:lnSpc>
              <a:spcPct val="90000"/>
            </a:lnSpc>
            <a:spcBef>
              <a:spcPct val="0"/>
            </a:spcBef>
            <a:spcAft>
              <a:spcPct val="35000"/>
            </a:spcAft>
          </a:pPr>
          <a:endParaRPr lang="en-US" sz="1300" kern="1200">
            <a:latin typeface="Times New Roman" panose="02020603050405020304" pitchFamily="18" charset="0"/>
            <a:cs typeface="Times New Roman" panose="02020603050405020304" pitchFamily="18" charset="0"/>
          </a:endParaRPr>
        </a:p>
      </dsp:txBody>
      <dsp:txXfrm>
        <a:off x="1657781" y="1119762"/>
        <a:ext cx="27424" cy="27424"/>
      </dsp:txXfrm>
    </dsp:sp>
    <dsp:sp modelId="{AC3E5839-2C59-4333-B691-7351902FC1EE}">
      <dsp:nvSpPr>
        <dsp:cNvPr id="0" name=""/>
        <dsp:cNvSpPr/>
      </dsp:nvSpPr>
      <dsp:spPr>
        <a:xfrm>
          <a:off x="1945738" y="790668"/>
          <a:ext cx="1371226" cy="685613"/>
        </a:xfrm>
        <a:prstGeom prst="roundRect">
          <a:avLst>
            <a:gd name="adj" fmla="val 10000"/>
          </a:avLst>
        </a:prstGeom>
        <a:solidFill>
          <a:schemeClr val="lt1">
            <a:hueOff val="0"/>
            <a:satOff val="0"/>
            <a:lumOff val="0"/>
            <a:alphaOff val="0"/>
          </a:schemeClr>
        </a:solidFill>
        <a:ln w="19050" cap="rnd"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lvl="0" algn="ctr" defTabSz="577850">
            <a:lnSpc>
              <a:spcPct val="90000"/>
            </a:lnSpc>
            <a:spcBef>
              <a:spcPct val="0"/>
            </a:spcBef>
            <a:spcAft>
              <a:spcPct val="35000"/>
            </a:spcAft>
          </a:pPr>
          <a:r>
            <a:rPr lang="en-US" sz="1300" kern="1200">
              <a:latin typeface="Times New Roman" panose="02020603050405020304" pitchFamily="18" charset="0"/>
              <a:cs typeface="Times New Roman" panose="02020603050405020304" pitchFamily="18" charset="0"/>
            </a:rPr>
            <a:t>Sinh thái học bảo tồn</a:t>
          </a:r>
        </a:p>
      </dsp:txBody>
      <dsp:txXfrm>
        <a:off x="1965819" y="810749"/>
        <a:ext cx="1331064" cy="645451"/>
      </dsp:txXfrm>
    </dsp:sp>
    <dsp:sp modelId="{36203E90-56A7-44AF-8DF2-F3DE0EDAA469}">
      <dsp:nvSpPr>
        <dsp:cNvPr id="0" name=""/>
        <dsp:cNvSpPr/>
      </dsp:nvSpPr>
      <dsp:spPr>
        <a:xfrm>
          <a:off x="3316965" y="1106255"/>
          <a:ext cx="548490" cy="54438"/>
        </a:xfrm>
        <a:custGeom>
          <a:avLst/>
          <a:gdLst/>
          <a:ahLst/>
          <a:cxnLst/>
          <a:rect l="0" t="0" r="0" b="0"/>
          <a:pathLst>
            <a:path>
              <a:moveTo>
                <a:pt x="0" y="27219"/>
              </a:moveTo>
              <a:lnTo>
                <a:pt x="548490" y="27219"/>
              </a:lnTo>
            </a:path>
          </a:pathLst>
        </a:custGeom>
        <a:noFill/>
        <a:ln w="19050" cap="rnd"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577850">
            <a:lnSpc>
              <a:spcPct val="90000"/>
            </a:lnSpc>
            <a:spcBef>
              <a:spcPct val="0"/>
            </a:spcBef>
            <a:spcAft>
              <a:spcPct val="35000"/>
            </a:spcAft>
          </a:pPr>
          <a:endParaRPr lang="en-US" sz="1300" kern="1200">
            <a:latin typeface="Times New Roman" panose="02020603050405020304" pitchFamily="18" charset="0"/>
            <a:cs typeface="Times New Roman" panose="02020603050405020304" pitchFamily="18" charset="0"/>
          </a:endParaRPr>
        </a:p>
      </dsp:txBody>
      <dsp:txXfrm>
        <a:off x="3577498" y="1119762"/>
        <a:ext cx="27424" cy="27424"/>
      </dsp:txXfrm>
    </dsp:sp>
    <dsp:sp modelId="{86A52687-CDC1-4BDB-9BA7-89D802A8D803}">
      <dsp:nvSpPr>
        <dsp:cNvPr id="0" name=""/>
        <dsp:cNvSpPr/>
      </dsp:nvSpPr>
      <dsp:spPr>
        <a:xfrm>
          <a:off x="3865456" y="790668"/>
          <a:ext cx="2543612" cy="685613"/>
        </a:xfrm>
        <a:prstGeom prst="roundRect">
          <a:avLst>
            <a:gd name="adj" fmla="val 10000"/>
          </a:avLst>
        </a:prstGeom>
        <a:solidFill>
          <a:schemeClr val="lt1">
            <a:hueOff val="0"/>
            <a:satOff val="0"/>
            <a:lumOff val="0"/>
            <a:alphaOff val="0"/>
          </a:schemeClr>
        </a:solidFill>
        <a:ln w="19050" cap="rnd"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lvl="0" algn="ctr" defTabSz="577850">
            <a:lnSpc>
              <a:spcPct val="150000"/>
            </a:lnSpc>
            <a:spcBef>
              <a:spcPct val="0"/>
            </a:spcBef>
            <a:spcAft>
              <a:spcPts val="0"/>
            </a:spcAft>
          </a:pPr>
          <a:r>
            <a:rPr lang="en-US" sz="1300" kern="1200">
              <a:latin typeface="Times New Roman" panose="02020603050405020304" pitchFamily="18" charset="0"/>
              <a:cs typeface="Times New Roman" panose="02020603050405020304" pitchFamily="18" charset="0"/>
            </a:rPr>
            <a:t>.......................................... đa dạng sinh học.</a:t>
          </a:r>
        </a:p>
      </dsp:txBody>
      <dsp:txXfrm>
        <a:off x="3885537" y="810749"/>
        <a:ext cx="2503450" cy="645451"/>
      </dsp:txXfrm>
    </dsp:sp>
    <dsp:sp modelId="{948C6425-5819-4C30-A368-38D8A9A949D4}">
      <dsp:nvSpPr>
        <dsp:cNvPr id="0" name=""/>
        <dsp:cNvSpPr/>
      </dsp:nvSpPr>
      <dsp:spPr>
        <a:xfrm rot="3310531">
          <a:off x="1191258" y="1500483"/>
          <a:ext cx="960470" cy="54438"/>
        </a:xfrm>
        <a:custGeom>
          <a:avLst/>
          <a:gdLst/>
          <a:ahLst/>
          <a:cxnLst/>
          <a:rect l="0" t="0" r="0" b="0"/>
          <a:pathLst>
            <a:path>
              <a:moveTo>
                <a:pt x="0" y="27219"/>
              </a:moveTo>
              <a:lnTo>
                <a:pt x="960470" y="27219"/>
              </a:lnTo>
            </a:path>
          </a:pathLst>
        </a:custGeom>
        <a:noFill/>
        <a:ln w="19050" cap="rnd"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577850">
            <a:lnSpc>
              <a:spcPct val="90000"/>
            </a:lnSpc>
            <a:spcBef>
              <a:spcPct val="0"/>
            </a:spcBef>
            <a:spcAft>
              <a:spcPct val="35000"/>
            </a:spcAft>
          </a:pPr>
          <a:endParaRPr lang="en-US" sz="1300" kern="1200">
            <a:latin typeface="Times New Roman" panose="02020603050405020304" pitchFamily="18" charset="0"/>
            <a:cs typeface="Times New Roman" panose="02020603050405020304" pitchFamily="18" charset="0"/>
          </a:endParaRPr>
        </a:p>
      </dsp:txBody>
      <dsp:txXfrm>
        <a:off x="1647481" y="1503690"/>
        <a:ext cx="48023" cy="48023"/>
      </dsp:txXfrm>
    </dsp:sp>
    <dsp:sp modelId="{83B2A35C-FDB7-49E5-8142-E5FEB1952305}">
      <dsp:nvSpPr>
        <dsp:cNvPr id="0" name=""/>
        <dsp:cNvSpPr/>
      </dsp:nvSpPr>
      <dsp:spPr>
        <a:xfrm>
          <a:off x="1945738" y="1579123"/>
          <a:ext cx="1371226" cy="685613"/>
        </a:xfrm>
        <a:prstGeom prst="roundRect">
          <a:avLst>
            <a:gd name="adj" fmla="val 10000"/>
          </a:avLst>
        </a:prstGeom>
        <a:solidFill>
          <a:schemeClr val="lt1">
            <a:hueOff val="0"/>
            <a:satOff val="0"/>
            <a:lumOff val="0"/>
            <a:alphaOff val="0"/>
          </a:schemeClr>
        </a:solidFill>
        <a:ln w="19050" cap="rnd"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lvl="0" algn="ctr" defTabSz="577850">
            <a:lnSpc>
              <a:spcPct val="90000"/>
            </a:lnSpc>
            <a:spcBef>
              <a:spcPct val="0"/>
            </a:spcBef>
            <a:spcAft>
              <a:spcPct val="35000"/>
            </a:spcAft>
          </a:pPr>
          <a:r>
            <a:rPr lang="en-US" sz="1300" kern="1200">
              <a:latin typeface="Times New Roman" panose="02020603050405020304" pitchFamily="18" charset="0"/>
              <a:cs typeface="Times New Roman" panose="02020603050405020304" pitchFamily="18" charset="0"/>
            </a:rPr>
            <a:t>Phương pháp</a:t>
          </a:r>
        </a:p>
      </dsp:txBody>
      <dsp:txXfrm>
        <a:off x="1965819" y="1599204"/>
        <a:ext cx="1331064" cy="645451"/>
      </dsp:txXfrm>
    </dsp:sp>
    <dsp:sp modelId="{D2F3BE7A-6095-4C0C-819F-2261EE1902EC}">
      <dsp:nvSpPr>
        <dsp:cNvPr id="0" name=""/>
        <dsp:cNvSpPr/>
      </dsp:nvSpPr>
      <dsp:spPr>
        <a:xfrm>
          <a:off x="3316965" y="1894711"/>
          <a:ext cx="548490" cy="54438"/>
        </a:xfrm>
        <a:custGeom>
          <a:avLst/>
          <a:gdLst/>
          <a:ahLst/>
          <a:cxnLst/>
          <a:rect l="0" t="0" r="0" b="0"/>
          <a:pathLst>
            <a:path>
              <a:moveTo>
                <a:pt x="0" y="27219"/>
              </a:moveTo>
              <a:lnTo>
                <a:pt x="548490" y="27219"/>
              </a:lnTo>
            </a:path>
          </a:pathLst>
        </a:custGeom>
        <a:noFill/>
        <a:ln w="19050" cap="rnd"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577850">
            <a:lnSpc>
              <a:spcPct val="90000"/>
            </a:lnSpc>
            <a:spcBef>
              <a:spcPct val="0"/>
            </a:spcBef>
            <a:spcAft>
              <a:spcPct val="35000"/>
            </a:spcAft>
          </a:pPr>
          <a:endParaRPr lang="en-US" sz="1300" kern="1200">
            <a:latin typeface="Times New Roman" panose="02020603050405020304" pitchFamily="18" charset="0"/>
            <a:cs typeface="Times New Roman" panose="02020603050405020304" pitchFamily="18" charset="0"/>
          </a:endParaRPr>
        </a:p>
      </dsp:txBody>
      <dsp:txXfrm>
        <a:off x="3577498" y="1908218"/>
        <a:ext cx="27424" cy="27424"/>
      </dsp:txXfrm>
    </dsp:sp>
    <dsp:sp modelId="{9C3418A9-D0D4-4435-B9F4-A7A911219809}">
      <dsp:nvSpPr>
        <dsp:cNvPr id="0" name=""/>
        <dsp:cNvSpPr/>
      </dsp:nvSpPr>
      <dsp:spPr>
        <a:xfrm>
          <a:off x="3865456" y="1579123"/>
          <a:ext cx="2543612" cy="685613"/>
        </a:xfrm>
        <a:prstGeom prst="roundRect">
          <a:avLst>
            <a:gd name="adj" fmla="val 10000"/>
          </a:avLst>
        </a:prstGeom>
        <a:solidFill>
          <a:schemeClr val="lt1">
            <a:hueOff val="0"/>
            <a:satOff val="0"/>
            <a:lumOff val="0"/>
            <a:alphaOff val="0"/>
          </a:schemeClr>
        </a:solidFill>
        <a:ln w="19050" cap="rnd"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lvl="0" algn="ctr" defTabSz="577850">
            <a:lnSpc>
              <a:spcPct val="150000"/>
            </a:lnSpc>
            <a:spcBef>
              <a:spcPct val="0"/>
            </a:spcBef>
            <a:spcAft>
              <a:spcPts val="0"/>
            </a:spcAft>
          </a:pPr>
          <a:r>
            <a:rPr lang="en-US" sz="1300" kern="1200">
              <a:latin typeface="Times New Roman" panose="02020603050405020304" pitchFamily="18" charset="0"/>
              <a:cs typeface="Times New Roman" panose="02020603050405020304" pitchFamily="18" charset="0"/>
            </a:rPr>
            <a:t>Phục hồi ............................., cải tạo ......................., tuyên truyền giáo dục</a:t>
          </a:r>
        </a:p>
      </dsp:txBody>
      <dsp:txXfrm>
        <a:off x="3885537" y="1599204"/>
        <a:ext cx="2503450" cy="645451"/>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0C4885B-0311-4DCE-B712-EF963B88055A}">
      <dsp:nvSpPr>
        <dsp:cNvPr id="0" name=""/>
        <dsp:cNvSpPr/>
      </dsp:nvSpPr>
      <dsp:spPr>
        <a:xfrm>
          <a:off x="26021" y="790668"/>
          <a:ext cx="1371226" cy="685613"/>
        </a:xfrm>
        <a:prstGeom prst="roundRect">
          <a:avLst>
            <a:gd name="adj" fmla="val 10000"/>
          </a:avLst>
        </a:prstGeom>
        <a:solidFill>
          <a:schemeClr val="lt1">
            <a:hueOff val="0"/>
            <a:satOff val="0"/>
            <a:lumOff val="0"/>
            <a:alphaOff val="0"/>
          </a:schemeClr>
        </a:solidFill>
        <a:ln w="19050" cap="rnd"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lvl="0" algn="ctr" defTabSz="577850">
            <a:lnSpc>
              <a:spcPct val="90000"/>
            </a:lnSpc>
            <a:spcBef>
              <a:spcPct val="0"/>
            </a:spcBef>
            <a:spcAft>
              <a:spcPct val="35000"/>
            </a:spcAft>
          </a:pPr>
          <a:r>
            <a:rPr lang="en-US" sz="1300" kern="1200" dirty="0">
              <a:latin typeface="Times New Roman" panose="02020603050405020304" pitchFamily="18" charset="0"/>
              <a:cs typeface="Times New Roman" panose="02020603050405020304" pitchFamily="18" charset="0"/>
            </a:rPr>
            <a:t>Sinh thái học phục hồi và bảo tồn</a:t>
          </a:r>
        </a:p>
      </dsp:txBody>
      <dsp:txXfrm>
        <a:off x="46102" y="810749"/>
        <a:ext cx="1331064" cy="645451"/>
      </dsp:txXfrm>
    </dsp:sp>
    <dsp:sp modelId="{DD6EA6AE-4E38-44B3-A7CF-A314BA7BB701}">
      <dsp:nvSpPr>
        <dsp:cNvPr id="0" name=""/>
        <dsp:cNvSpPr/>
      </dsp:nvSpPr>
      <dsp:spPr>
        <a:xfrm rot="18271046">
          <a:off x="1196546" y="724643"/>
          <a:ext cx="926295" cy="54438"/>
        </a:xfrm>
        <a:custGeom>
          <a:avLst/>
          <a:gdLst/>
          <a:ahLst/>
          <a:cxnLst/>
          <a:rect l="0" t="0" r="0" b="0"/>
          <a:pathLst>
            <a:path>
              <a:moveTo>
                <a:pt x="0" y="27219"/>
              </a:moveTo>
              <a:lnTo>
                <a:pt x="926295" y="27219"/>
              </a:lnTo>
            </a:path>
          </a:pathLst>
        </a:custGeom>
        <a:noFill/>
        <a:ln w="19050" cap="rnd"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577850">
            <a:lnSpc>
              <a:spcPct val="90000"/>
            </a:lnSpc>
            <a:spcBef>
              <a:spcPct val="0"/>
            </a:spcBef>
            <a:spcAft>
              <a:spcPct val="35000"/>
            </a:spcAft>
          </a:pPr>
          <a:endParaRPr lang="en-US" sz="1300" kern="1200">
            <a:latin typeface="Times New Roman" panose="02020603050405020304" pitchFamily="18" charset="0"/>
            <a:cs typeface="Times New Roman" panose="02020603050405020304" pitchFamily="18" charset="0"/>
          </a:endParaRPr>
        </a:p>
      </dsp:txBody>
      <dsp:txXfrm>
        <a:off x="1636536" y="728705"/>
        <a:ext cx="46314" cy="46314"/>
      </dsp:txXfrm>
    </dsp:sp>
    <dsp:sp modelId="{AF7048B4-1C86-474D-9493-6A71CC1EE26E}">
      <dsp:nvSpPr>
        <dsp:cNvPr id="0" name=""/>
        <dsp:cNvSpPr/>
      </dsp:nvSpPr>
      <dsp:spPr>
        <a:xfrm>
          <a:off x="1922140" y="27443"/>
          <a:ext cx="1371226" cy="685613"/>
        </a:xfrm>
        <a:prstGeom prst="roundRect">
          <a:avLst>
            <a:gd name="adj" fmla="val 10000"/>
          </a:avLst>
        </a:prstGeom>
        <a:solidFill>
          <a:schemeClr val="lt1">
            <a:hueOff val="0"/>
            <a:satOff val="0"/>
            <a:lumOff val="0"/>
            <a:alphaOff val="0"/>
          </a:schemeClr>
        </a:solidFill>
        <a:ln w="19050" cap="rnd"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lvl="0" algn="ctr" defTabSz="577850">
            <a:lnSpc>
              <a:spcPct val="90000"/>
            </a:lnSpc>
            <a:spcBef>
              <a:spcPct val="0"/>
            </a:spcBef>
            <a:spcAft>
              <a:spcPct val="35000"/>
            </a:spcAft>
          </a:pPr>
          <a:r>
            <a:rPr lang="en-US" sz="1300" kern="1200">
              <a:latin typeface="Times New Roman" panose="02020603050405020304" pitchFamily="18" charset="0"/>
              <a:cs typeface="Times New Roman" panose="02020603050405020304" pitchFamily="18" charset="0"/>
            </a:rPr>
            <a:t>Sinh thái học phục hồi</a:t>
          </a:r>
        </a:p>
      </dsp:txBody>
      <dsp:txXfrm>
        <a:off x="1942221" y="47524"/>
        <a:ext cx="1331064" cy="645451"/>
      </dsp:txXfrm>
    </dsp:sp>
    <dsp:sp modelId="{93AE5C11-1A04-4643-A734-ED7DEDD19C81}">
      <dsp:nvSpPr>
        <dsp:cNvPr id="0" name=""/>
        <dsp:cNvSpPr/>
      </dsp:nvSpPr>
      <dsp:spPr>
        <a:xfrm rot="21448485">
          <a:off x="3293088" y="330415"/>
          <a:ext cx="572645" cy="54438"/>
        </a:xfrm>
        <a:custGeom>
          <a:avLst/>
          <a:gdLst/>
          <a:ahLst/>
          <a:cxnLst/>
          <a:rect l="0" t="0" r="0" b="0"/>
          <a:pathLst>
            <a:path>
              <a:moveTo>
                <a:pt x="0" y="27219"/>
              </a:moveTo>
              <a:lnTo>
                <a:pt x="572645" y="27219"/>
              </a:lnTo>
            </a:path>
          </a:pathLst>
        </a:custGeom>
        <a:noFill/>
        <a:ln w="19050" cap="rnd"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577850">
            <a:lnSpc>
              <a:spcPct val="90000"/>
            </a:lnSpc>
            <a:spcBef>
              <a:spcPct val="0"/>
            </a:spcBef>
            <a:spcAft>
              <a:spcPct val="35000"/>
            </a:spcAft>
          </a:pPr>
          <a:endParaRPr lang="en-US" sz="1300" kern="1200">
            <a:latin typeface="Times New Roman" panose="02020603050405020304" pitchFamily="18" charset="0"/>
            <a:cs typeface="Times New Roman" panose="02020603050405020304" pitchFamily="18" charset="0"/>
          </a:endParaRPr>
        </a:p>
      </dsp:txBody>
      <dsp:txXfrm>
        <a:off x="3565095" y="343318"/>
        <a:ext cx="28632" cy="28632"/>
      </dsp:txXfrm>
    </dsp:sp>
    <dsp:sp modelId="{4BC3DE67-CBDB-409A-B5B9-08126943C0E0}">
      <dsp:nvSpPr>
        <dsp:cNvPr id="0" name=""/>
        <dsp:cNvSpPr/>
      </dsp:nvSpPr>
      <dsp:spPr>
        <a:xfrm>
          <a:off x="3865456" y="2212"/>
          <a:ext cx="2543612" cy="685613"/>
        </a:xfrm>
        <a:prstGeom prst="roundRect">
          <a:avLst>
            <a:gd name="adj" fmla="val 10000"/>
          </a:avLst>
        </a:prstGeom>
        <a:solidFill>
          <a:schemeClr val="lt1">
            <a:hueOff val="0"/>
            <a:satOff val="0"/>
            <a:lumOff val="0"/>
            <a:alphaOff val="0"/>
          </a:schemeClr>
        </a:solidFill>
        <a:ln w="19050" cap="rnd"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lvl="0" algn="ctr" defTabSz="577850">
            <a:lnSpc>
              <a:spcPct val="90000"/>
            </a:lnSpc>
            <a:spcBef>
              <a:spcPct val="0"/>
            </a:spcBef>
            <a:spcAft>
              <a:spcPct val="35000"/>
            </a:spcAft>
          </a:pPr>
          <a:r>
            <a:rPr lang="en-US" sz="1300" kern="1200">
              <a:latin typeface="Times New Roman" panose="02020603050405020304" pitchFamily="18" charset="0"/>
              <a:cs typeface="Times New Roman" panose="02020603050405020304" pitchFamily="18" charset="0"/>
            </a:rPr>
            <a:t>Đưa các hệ sinh thái bị suy thoái về trạng thái gần nhất với tự nhiên.</a:t>
          </a:r>
        </a:p>
      </dsp:txBody>
      <dsp:txXfrm>
        <a:off x="3885537" y="22293"/>
        <a:ext cx="2503450" cy="645451"/>
      </dsp:txXfrm>
    </dsp:sp>
    <dsp:sp modelId="{A6F0FD6E-DF60-4E99-BE08-6BC15D8395C3}">
      <dsp:nvSpPr>
        <dsp:cNvPr id="0" name=""/>
        <dsp:cNvSpPr/>
      </dsp:nvSpPr>
      <dsp:spPr>
        <a:xfrm>
          <a:off x="1397248" y="1106255"/>
          <a:ext cx="548490" cy="54438"/>
        </a:xfrm>
        <a:custGeom>
          <a:avLst/>
          <a:gdLst/>
          <a:ahLst/>
          <a:cxnLst/>
          <a:rect l="0" t="0" r="0" b="0"/>
          <a:pathLst>
            <a:path>
              <a:moveTo>
                <a:pt x="0" y="27219"/>
              </a:moveTo>
              <a:lnTo>
                <a:pt x="548490" y="27219"/>
              </a:lnTo>
            </a:path>
          </a:pathLst>
        </a:custGeom>
        <a:noFill/>
        <a:ln w="19050" cap="rnd"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577850">
            <a:lnSpc>
              <a:spcPct val="90000"/>
            </a:lnSpc>
            <a:spcBef>
              <a:spcPct val="0"/>
            </a:spcBef>
            <a:spcAft>
              <a:spcPct val="35000"/>
            </a:spcAft>
          </a:pPr>
          <a:endParaRPr lang="en-US" sz="1300" kern="1200">
            <a:latin typeface="Times New Roman" panose="02020603050405020304" pitchFamily="18" charset="0"/>
            <a:cs typeface="Times New Roman" panose="02020603050405020304" pitchFamily="18" charset="0"/>
          </a:endParaRPr>
        </a:p>
      </dsp:txBody>
      <dsp:txXfrm>
        <a:off x="1657781" y="1119762"/>
        <a:ext cx="27424" cy="27424"/>
      </dsp:txXfrm>
    </dsp:sp>
    <dsp:sp modelId="{AC3E5839-2C59-4333-B691-7351902FC1EE}">
      <dsp:nvSpPr>
        <dsp:cNvPr id="0" name=""/>
        <dsp:cNvSpPr/>
      </dsp:nvSpPr>
      <dsp:spPr>
        <a:xfrm>
          <a:off x="1945738" y="790668"/>
          <a:ext cx="1371226" cy="685613"/>
        </a:xfrm>
        <a:prstGeom prst="roundRect">
          <a:avLst>
            <a:gd name="adj" fmla="val 10000"/>
          </a:avLst>
        </a:prstGeom>
        <a:solidFill>
          <a:schemeClr val="lt1">
            <a:hueOff val="0"/>
            <a:satOff val="0"/>
            <a:lumOff val="0"/>
            <a:alphaOff val="0"/>
          </a:schemeClr>
        </a:solidFill>
        <a:ln w="19050" cap="rnd"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lvl="0" algn="ctr" defTabSz="577850">
            <a:lnSpc>
              <a:spcPct val="90000"/>
            </a:lnSpc>
            <a:spcBef>
              <a:spcPct val="0"/>
            </a:spcBef>
            <a:spcAft>
              <a:spcPct val="35000"/>
            </a:spcAft>
          </a:pPr>
          <a:r>
            <a:rPr lang="en-US" sz="1300" kern="1200">
              <a:latin typeface="Times New Roman" panose="02020603050405020304" pitchFamily="18" charset="0"/>
              <a:cs typeface="Times New Roman" panose="02020603050405020304" pitchFamily="18" charset="0"/>
            </a:rPr>
            <a:t>Sinh thái học bảo tồn</a:t>
          </a:r>
        </a:p>
      </dsp:txBody>
      <dsp:txXfrm>
        <a:off x="1965819" y="810749"/>
        <a:ext cx="1331064" cy="645451"/>
      </dsp:txXfrm>
    </dsp:sp>
    <dsp:sp modelId="{36203E90-56A7-44AF-8DF2-F3DE0EDAA469}">
      <dsp:nvSpPr>
        <dsp:cNvPr id="0" name=""/>
        <dsp:cNvSpPr/>
      </dsp:nvSpPr>
      <dsp:spPr>
        <a:xfrm>
          <a:off x="3316965" y="1106255"/>
          <a:ext cx="548490" cy="54438"/>
        </a:xfrm>
        <a:custGeom>
          <a:avLst/>
          <a:gdLst/>
          <a:ahLst/>
          <a:cxnLst/>
          <a:rect l="0" t="0" r="0" b="0"/>
          <a:pathLst>
            <a:path>
              <a:moveTo>
                <a:pt x="0" y="27219"/>
              </a:moveTo>
              <a:lnTo>
                <a:pt x="548490" y="27219"/>
              </a:lnTo>
            </a:path>
          </a:pathLst>
        </a:custGeom>
        <a:noFill/>
        <a:ln w="19050" cap="rnd"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577850">
            <a:lnSpc>
              <a:spcPct val="90000"/>
            </a:lnSpc>
            <a:spcBef>
              <a:spcPct val="0"/>
            </a:spcBef>
            <a:spcAft>
              <a:spcPct val="35000"/>
            </a:spcAft>
          </a:pPr>
          <a:endParaRPr lang="en-US" sz="1300" kern="1200">
            <a:latin typeface="Times New Roman" panose="02020603050405020304" pitchFamily="18" charset="0"/>
            <a:cs typeface="Times New Roman" panose="02020603050405020304" pitchFamily="18" charset="0"/>
          </a:endParaRPr>
        </a:p>
      </dsp:txBody>
      <dsp:txXfrm>
        <a:off x="3577498" y="1119762"/>
        <a:ext cx="27424" cy="27424"/>
      </dsp:txXfrm>
    </dsp:sp>
    <dsp:sp modelId="{86A52687-CDC1-4BDB-9BA7-89D802A8D803}">
      <dsp:nvSpPr>
        <dsp:cNvPr id="0" name=""/>
        <dsp:cNvSpPr/>
      </dsp:nvSpPr>
      <dsp:spPr>
        <a:xfrm>
          <a:off x="3865456" y="790668"/>
          <a:ext cx="2543612" cy="685613"/>
        </a:xfrm>
        <a:prstGeom prst="roundRect">
          <a:avLst>
            <a:gd name="adj" fmla="val 10000"/>
          </a:avLst>
        </a:prstGeom>
        <a:solidFill>
          <a:schemeClr val="lt1">
            <a:hueOff val="0"/>
            <a:satOff val="0"/>
            <a:lumOff val="0"/>
            <a:alphaOff val="0"/>
          </a:schemeClr>
        </a:solidFill>
        <a:ln w="19050" cap="rnd"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lvl="0" algn="ctr" defTabSz="577850">
            <a:lnSpc>
              <a:spcPct val="90000"/>
            </a:lnSpc>
            <a:spcBef>
              <a:spcPct val="0"/>
            </a:spcBef>
            <a:spcAft>
              <a:spcPct val="35000"/>
            </a:spcAft>
          </a:pPr>
          <a:r>
            <a:rPr lang="en-US" sz="1300" kern="1200">
              <a:latin typeface="Times New Roman" panose="02020603050405020304" pitchFamily="18" charset="0"/>
              <a:cs typeface="Times New Roman" panose="02020603050405020304" pitchFamily="18" charset="0"/>
            </a:rPr>
            <a:t>Duy trì, bảo vệ đa dạng sinh học.</a:t>
          </a:r>
        </a:p>
      </dsp:txBody>
      <dsp:txXfrm>
        <a:off x="3885537" y="810749"/>
        <a:ext cx="2503450" cy="645451"/>
      </dsp:txXfrm>
    </dsp:sp>
    <dsp:sp modelId="{948C6425-5819-4C30-A368-38D8A9A949D4}">
      <dsp:nvSpPr>
        <dsp:cNvPr id="0" name=""/>
        <dsp:cNvSpPr/>
      </dsp:nvSpPr>
      <dsp:spPr>
        <a:xfrm rot="3310531">
          <a:off x="1191258" y="1500483"/>
          <a:ext cx="960470" cy="54438"/>
        </a:xfrm>
        <a:custGeom>
          <a:avLst/>
          <a:gdLst/>
          <a:ahLst/>
          <a:cxnLst/>
          <a:rect l="0" t="0" r="0" b="0"/>
          <a:pathLst>
            <a:path>
              <a:moveTo>
                <a:pt x="0" y="27219"/>
              </a:moveTo>
              <a:lnTo>
                <a:pt x="960470" y="27219"/>
              </a:lnTo>
            </a:path>
          </a:pathLst>
        </a:custGeom>
        <a:noFill/>
        <a:ln w="19050" cap="rnd"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577850">
            <a:lnSpc>
              <a:spcPct val="90000"/>
            </a:lnSpc>
            <a:spcBef>
              <a:spcPct val="0"/>
            </a:spcBef>
            <a:spcAft>
              <a:spcPct val="35000"/>
            </a:spcAft>
          </a:pPr>
          <a:endParaRPr lang="en-US" sz="1300" kern="1200">
            <a:latin typeface="Times New Roman" panose="02020603050405020304" pitchFamily="18" charset="0"/>
            <a:cs typeface="Times New Roman" panose="02020603050405020304" pitchFamily="18" charset="0"/>
          </a:endParaRPr>
        </a:p>
      </dsp:txBody>
      <dsp:txXfrm>
        <a:off x="1647481" y="1503690"/>
        <a:ext cx="48023" cy="48023"/>
      </dsp:txXfrm>
    </dsp:sp>
    <dsp:sp modelId="{83B2A35C-FDB7-49E5-8142-E5FEB1952305}">
      <dsp:nvSpPr>
        <dsp:cNvPr id="0" name=""/>
        <dsp:cNvSpPr/>
      </dsp:nvSpPr>
      <dsp:spPr>
        <a:xfrm>
          <a:off x="1945738" y="1579123"/>
          <a:ext cx="1371226" cy="685613"/>
        </a:xfrm>
        <a:prstGeom prst="roundRect">
          <a:avLst>
            <a:gd name="adj" fmla="val 10000"/>
          </a:avLst>
        </a:prstGeom>
        <a:solidFill>
          <a:schemeClr val="lt1">
            <a:hueOff val="0"/>
            <a:satOff val="0"/>
            <a:lumOff val="0"/>
            <a:alphaOff val="0"/>
          </a:schemeClr>
        </a:solidFill>
        <a:ln w="19050" cap="rnd"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lvl="0" algn="ctr" defTabSz="577850">
            <a:lnSpc>
              <a:spcPct val="90000"/>
            </a:lnSpc>
            <a:spcBef>
              <a:spcPct val="0"/>
            </a:spcBef>
            <a:spcAft>
              <a:spcPct val="35000"/>
            </a:spcAft>
          </a:pPr>
          <a:r>
            <a:rPr lang="en-US" sz="1300" kern="1200">
              <a:latin typeface="Times New Roman" panose="02020603050405020304" pitchFamily="18" charset="0"/>
              <a:cs typeface="Times New Roman" panose="02020603050405020304" pitchFamily="18" charset="0"/>
            </a:rPr>
            <a:t>Phương pháp</a:t>
          </a:r>
        </a:p>
      </dsp:txBody>
      <dsp:txXfrm>
        <a:off x="1965819" y="1599204"/>
        <a:ext cx="1331064" cy="645451"/>
      </dsp:txXfrm>
    </dsp:sp>
    <dsp:sp modelId="{D2F3BE7A-6095-4C0C-819F-2261EE1902EC}">
      <dsp:nvSpPr>
        <dsp:cNvPr id="0" name=""/>
        <dsp:cNvSpPr/>
      </dsp:nvSpPr>
      <dsp:spPr>
        <a:xfrm>
          <a:off x="3316965" y="1894711"/>
          <a:ext cx="548490" cy="54438"/>
        </a:xfrm>
        <a:custGeom>
          <a:avLst/>
          <a:gdLst/>
          <a:ahLst/>
          <a:cxnLst/>
          <a:rect l="0" t="0" r="0" b="0"/>
          <a:pathLst>
            <a:path>
              <a:moveTo>
                <a:pt x="0" y="27219"/>
              </a:moveTo>
              <a:lnTo>
                <a:pt x="548490" y="27219"/>
              </a:lnTo>
            </a:path>
          </a:pathLst>
        </a:custGeom>
        <a:noFill/>
        <a:ln w="19050" cap="rnd"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577850">
            <a:lnSpc>
              <a:spcPct val="90000"/>
            </a:lnSpc>
            <a:spcBef>
              <a:spcPct val="0"/>
            </a:spcBef>
            <a:spcAft>
              <a:spcPct val="35000"/>
            </a:spcAft>
          </a:pPr>
          <a:endParaRPr lang="en-US" sz="1300" kern="1200">
            <a:latin typeface="Times New Roman" panose="02020603050405020304" pitchFamily="18" charset="0"/>
            <a:cs typeface="Times New Roman" panose="02020603050405020304" pitchFamily="18" charset="0"/>
          </a:endParaRPr>
        </a:p>
      </dsp:txBody>
      <dsp:txXfrm>
        <a:off x="3577498" y="1908218"/>
        <a:ext cx="27424" cy="27424"/>
      </dsp:txXfrm>
    </dsp:sp>
    <dsp:sp modelId="{9C3418A9-D0D4-4435-B9F4-A7A911219809}">
      <dsp:nvSpPr>
        <dsp:cNvPr id="0" name=""/>
        <dsp:cNvSpPr/>
      </dsp:nvSpPr>
      <dsp:spPr>
        <a:xfrm>
          <a:off x="3865456" y="1579123"/>
          <a:ext cx="2543612" cy="685613"/>
        </a:xfrm>
        <a:prstGeom prst="roundRect">
          <a:avLst>
            <a:gd name="adj" fmla="val 10000"/>
          </a:avLst>
        </a:prstGeom>
        <a:solidFill>
          <a:schemeClr val="lt1">
            <a:hueOff val="0"/>
            <a:satOff val="0"/>
            <a:lumOff val="0"/>
            <a:alphaOff val="0"/>
          </a:schemeClr>
        </a:solidFill>
        <a:ln w="19050" cap="rnd"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lvl="0" algn="ctr" defTabSz="577850">
            <a:lnSpc>
              <a:spcPct val="90000"/>
            </a:lnSpc>
            <a:spcBef>
              <a:spcPct val="0"/>
            </a:spcBef>
            <a:spcAft>
              <a:spcPct val="35000"/>
            </a:spcAft>
          </a:pPr>
          <a:r>
            <a:rPr lang="en-US" sz="1300" kern="1200">
              <a:latin typeface="Times New Roman" panose="02020603050405020304" pitchFamily="18" charset="0"/>
              <a:cs typeface="Times New Roman" panose="02020603050405020304" pitchFamily="18" charset="0"/>
            </a:rPr>
            <a:t>Phục hồi đa dạng sinh học, cải tạo môi trường, tuyên truyền giáo dục</a:t>
          </a:r>
        </a:p>
      </dsp:txBody>
      <dsp:txXfrm>
        <a:off x="3885537" y="1599204"/>
        <a:ext cx="2503450" cy="645451"/>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0C4885B-0311-4DCE-B712-EF963B88055A}">
      <dsp:nvSpPr>
        <dsp:cNvPr id="0" name=""/>
        <dsp:cNvSpPr/>
      </dsp:nvSpPr>
      <dsp:spPr>
        <a:xfrm>
          <a:off x="112220" y="2329745"/>
          <a:ext cx="1257577" cy="628788"/>
        </a:xfrm>
        <a:prstGeom prst="roundRect">
          <a:avLst>
            <a:gd name="adj" fmla="val 10000"/>
          </a:avLst>
        </a:prstGeom>
        <a:solidFill>
          <a:schemeClr val="lt1">
            <a:hueOff val="0"/>
            <a:satOff val="0"/>
            <a:lumOff val="0"/>
            <a:alphaOff val="0"/>
          </a:schemeClr>
        </a:solidFill>
        <a:ln w="19050" cap="rnd"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lvl="0" algn="ctr" defTabSz="577850">
            <a:lnSpc>
              <a:spcPct val="90000"/>
            </a:lnSpc>
            <a:spcBef>
              <a:spcPct val="0"/>
            </a:spcBef>
            <a:spcAft>
              <a:spcPct val="35000"/>
            </a:spcAft>
          </a:pPr>
          <a:r>
            <a:rPr lang="en-US" sz="1300" kern="1200">
              <a:latin typeface="Times New Roman" panose="02020603050405020304" pitchFamily="18" charset="0"/>
              <a:cs typeface="Times New Roman" panose="02020603050405020304" pitchFamily="18" charset="0"/>
            </a:rPr>
            <a:t>Phát triển bền vững</a:t>
          </a:r>
        </a:p>
      </dsp:txBody>
      <dsp:txXfrm>
        <a:off x="130637" y="2348162"/>
        <a:ext cx="1220743" cy="591954"/>
      </dsp:txXfrm>
    </dsp:sp>
    <dsp:sp modelId="{DD6EA6AE-4E38-44B3-A7CF-A314BA7BB701}">
      <dsp:nvSpPr>
        <dsp:cNvPr id="0" name=""/>
        <dsp:cNvSpPr/>
      </dsp:nvSpPr>
      <dsp:spPr>
        <a:xfrm rot="16932072">
          <a:off x="431244" y="1470251"/>
          <a:ext cx="2380137" cy="21402"/>
        </a:xfrm>
        <a:custGeom>
          <a:avLst/>
          <a:gdLst/>
          <a:ahLst/>
          <a:cxnLst/>
          <a:rect l="0" t="0" r="0" b="0"/>
          <a:pathLst>
            <a:path>
              <a:moveTo>
                <a:pt x="0" y="10701"/>
              </a:moveTo>
              <a:lnTo>
                <a:pt x="2380137" y="10701"/>
              </a:lnTo>
            </a:path>
          </a:pathLst>
        </a:custGeom>
        <a:noFill/>
        <a:ln w="19050" cap="rnd"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577850">
            <a:lnSpc>
              <a:spcPct val="90000"/>
            </a:lnSpc>
            <a:spcBef>
              <a:spcPct val="0"/>
            </a:spcBef>
            <a:spcAft>
              <a:spcPct val="35000"/>
            </a:spcAft>
          </a:pPr>
          <a:endParaRPr lang="en-US" sz="1300" kern="1200">
            <a:latin typeface="Times New Roman" panose="02020603050405020304" pitchFamily="18" charset="0"/>
            <a:cs typeface="Times New Roman" panose="02020603050405020304" pitchFamily="18" charset="0"/>
          </a:endParaRPr>
        </a:p>
      </dsp:txBody>
      <dsp:txXfrm>
        <a:off x="1561809" y="1421449"/>
        <a:ext cx="119006" cy="119006"/>
      </dsp:txXfrm>
    </dsp:sp>
    <dsp:sp modelId="{AF7048B4-1C86-474D-9493-6A71CC1EE26E}">
      <dsp:nvSpPr>
        <dsp:cNvPr id="0" name=""/>
        <dsp:cNvSpPr/>
      </dsp:nvSpPr>
      <dsp:spPr>
        <a:xfrm>
          <a:off x="1872828" y="3371"/>
          <a:ext cx="1257577" cy="628788"/>
        </a:xfrm>
        <a:prstGeom prst="roundRect">
          <a:avLst>
            <a:gd name="adj" fmla="val 10000"/>
          </a:avLst>
        </a:prstGeom>
        <a:solidFill>
          <a:schemeClr val="lt1">
            <a:hueOff val="0"/>
            <a:satOff val="0"/>
            <a:lumOff val="0"/>
            <a:alphaOff val="0"/>
          </a:schemeClr>
        </a:solidFill>
        <a:ln w="19050" cap="rnd"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lvl="0" algn="ctr" defTabSz="577850">
            <a:lnSpc>
              <a:spcPct val="90000"/>
            </a:lnSpc>
            <a:spcBef>
              <a:spcPct val="0"/>
            </a:spcBef>
            <a:spcAft>
              <a:spcPct val="35000"/>
            </a:spcAft>
          </a:pPr>
          <a:r>
            <a:rPr lang="en-US" sz="1300" kern="1200">
              <a:latin typeface="Times New Roman" panose="02020603050405020304" pitchFamily="18" charset="0"/>
              <a:cs typeface="Times New Roman" panose="02020603050405020304" pitchFamily="18" charset="0"/>
            </a:rPr>
            <a:t>Khái niệm</a:t>
          </a:r>
        </a:p>
      </dsp:txBody>
      <dsp:txXfrm>
        <a:off x="1891245" y="21788"/>
        <a:ext cx="1220743" cy="591954"/>
      </dsp:txXfrm>
    </dsp:sp>
    <dsp:sp modelId="{93AE5C11-1A04-4643-A734-ED7DEDD19C81}">
      <dsp:nvSpPr>
        <dsp:cNvPr id="0" name=""/>
        <dsp:cNvSpPr/>
      </dsp:nvSpPr>
      <dsp:spPr>
        <a:xfrm>
          <a:off x="3130406" y="307064"/>
          <a:ext cx="503031" cy="21402"/>
        </a:xfrm>
        <a:custGeom>
          <a:avLst/>
          <a:gdLst/>
          <a:ahLst/>
          <a:cxnLst/>
          <a:rect l="0" t="0" r="0" b="0"/>
          <a:pathLst>
            <a:path>
              <a:moveTo>
                <a:pt x="0" y="10701"/>
              </a:moveTo>
              <a:lnTo>
                <a:pt x="503031" y="10701"/>
              </a:lnTo>
            </a:path>
          </a:pathLst>
        </a:custGeom>
        <a:noFill/>
        <a:ln w="19050" cap="rnd"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577850">
            <a:lnSpc>
              <a:spcPct val="90000"/>
            </a:lnSpc>
            <a:spcBef>
              <a:spcPct val="0"/>
            </a:spcBef>
            <a:spcAft>
              <a:spcPct val="35000"/>
            </a:spcAft>
          </a:pPr>
          <a:endParaRPr lang="en-US" sz="1300" kern="1200">
            <a:latin typeface="Times New Roman" panose="02020603050405020304" pitchFamily="18" charset="0"/>
            <a:cs typeface="Times New Roman" panose="02020603050405020304" pitchFamily="18" charset="0"/>
          </a:endParaRPr>
        </a:p>
      </dsp:txBody>
      <dsp:txXfrm>
        <a:off x="3369346" y="305190"/>
        <a:ext cx="25151" cy="25151"/>
      </dsp:txXfrm>
    </dsp:sp>
    <dsp:sp modelId="{4BC3DE67-CBDB-409A-B5B9-08126943C0E0}">
      <dsp:nvSpPr>
        <dsp:cNvPr id="0" name=""/>
        <dsp:cNvSpPr/>
      </dsp:nvSpPr>
      <dsp:spPr>
        <a:xfrm>
          <a:off x="3633437" y="3371"/>
          <a:ext cx="2656632" cy="628788"/>
        </a:xfrm>
        <a:prstGeom prst="roundRect">
          <a:avLst>
            <a:gd name="adj" fmla="val 10000"/>
          </a:avLst>
        </a:prstGeom>
        <a:solidFill>
          <a:schemeClr val="lt1">
            <a:hueOff val="0"/>
            <a:satOff val="0"/>
            <a:lumOff val="0"/>
            <a:alphaOff val="0"/>
          </a:schemeClr>
        </a:solidFill>
        <a:ln w="19050" cap="rnd"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lvl="0" algn="ctr" defTabSz="577850">
            <a:lnSpc>
              <a:spcPct val="114000"/>
            </a:lnSpc>
            <a:spcBef>
              <a:spcPct val="0"/>
            </a:spcBef>
            <a:spcAft>
              <a:spcPts val="0"/>
            </a:spcAft>
          </a:pPr>
          <a:r>
            <a:rPr lang="en-US" sz="1300" kern="1200">
              <a:latin typeface="Times New Roman" panose="02020603050405020304" pitchFamily="18" charset="0"/>
              <a:cs typeface="Times New Roman" panose="02020603050405020304" pitchFamily="18" charset="0"/>
            </a:rPr>
            <a:t>Phát triển đáp ứng .................... thế hệ hiện tại, không làm ảnh hưởng đến nhu cầu của ............................................</a:t>
          </a:r>
        </a:p>
      </dsp:txBody>
      <dsp:txXfrm>
        <a:off x="3651854" y="21788"/>
        <a:ext cx="2619798" cy="591954"/>
      </dsp:txXfrm>
    </dsp:sp>
    <dsp:sp modelId="{A6F0FD6E-DF60-4E99-BE08-6BC15D8395C3}">
      <dsp:nvSpPr>
        <dsp:cNvPr id="0" name=""/>
        <dsp:cNvSpPr/>
      </dsp:nvSpPr>
      <dsp:spPr>
        <a:xfrm rot="17470553">
          <a:off x="925042" y="1984182"/>
          <a:ext cx="1392541" cy="21402"/>
        </a:xfrm>
        <a:custGeom>
          <a:avLst/>
          <a:gdLst/>
          <a:ahLst/>
          <a:cxnLst/>
          <a:rect l="0" t="0" r="0" b="0"/>
          <a:pathLst>
            <a:path>
              <a:moveTo>
                <a:pt x="0" y="10701"/>
              </a:moveTo>
              <a:lnTo>
                <a:pt x="1392541" y="10701"/>
              </a:lnTo>
            </a:path>
          </a:pathLst>
        </a:custGeom>
        <a:noFill/>
        <a:ln w="19050" cap="rnd"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577850">
            <a:lnSpc>
              <a:spcPct val="90000"/>
            </a:lnSpc>
            <a:spcBef>
              <a:spcPct val="0"/>
            </a:spcBef>
            <a:spcAft>
              <a:spcPct val="35000"/>
            </a:spcAft>
          </a:pPr>
          <a:endParaRPr lang="en-US" sz="1300" kern="1200">
            <a:latin typeface="Times New Roman" panose="02020603050405020304" pitchFamily="18" charset="0"/>
            <a:cs typeface="Times New Roman" panose="02020603050405020304" pitchFamily="18" charset="0"/>
          </a:endParaRPr>
        </a:p>
      </dsp:txBody>
      <dsp:txXfrm>
        <a:off x="1586499" y="1960070"/>
        <a:ext cx="69627" cy="69627"/>
      </dsp:txXfrm>
    </dsp:sp>
    <dsp:sp modelId="{AC3E5839-2C59-4333-B691-7351902FC1EE}">
      <dsp:nvSpPr>
        <dsp:cNvPr id="0" name=""/>
        <dsp:cNvSpPr/>
      </dsp:nvSpPr>
      <dsp:spPr>
        <a:xfrm>
          <a:off x="1872828" y="1031233"/>
          <a:ext cx="1257577" cy="628788"/>
        </a:xfrm>
        <a:prstGeom prst="roundRect">
          <a:avLst>
            <a:gd name="adj" fmla="val 10000"/>
          </a:avLst>
        </a:prstGeom>
        <a:solidFill>
          <a:schemeClr val="lt1">
            <a:hueOff val="0"/>
            <a:satOff val="0"/>
            <a:lumOff val="0"/>
            <a:alphaOff val="0"/>
          </a:schemeClr>
        </a:solidFill>
        <a:ln w="19050" cap="rnd"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lvl="0" algn="ctr" defTabSz="577850">
            <a:lnSpc>
              <a:spcPct val="90000"/>
            </a:lnSpc>
            <a:spcBef>
              <a:spcPct val="0"/>
            </a:spcBef>
            <a:spcAft>
              <a:spcPct val="35000"/>
            </a:spcAft>
          </a:pPr>
          <a:r>
            <a:rPr lang="en-US" sz="1300" kern="1200" dirty="0">
              <a:latin typeface="Times New Roman" panose="02020603050405020304" pitchFamily="18" charset="0"/>
              <a:cs typeface="Times New Roman" panose="02020603050405020304" pitchFamily="18" charset="0"/>
            </a:rPr>
            <a:t>Khai thác sử dụng hợp lí nguồn tài nguyên</a:t>
          </a:r>
        </a:p>
      </dsp:txBody>
      <dsp:txXfrm>
        <a:off x="1891245" y="1049650"/>
        <a:ext cx="1220743" cy="591954"/>
      </dsp:txXfrm>
    </dsp:sp>
    <dsp:sp modelId="{20239BD1-E7A0-48AD-8BD3-E10042443292}">
      <dsp:nvSpPr>
        <dsp:cNvPr id="0" name=""/>
        <dsp:cNvSpPr/>
      </dsp:nvSpPr>
      <dsp:spPr>
        <a:xfrm rot="19457599">
          <a:off x="3072179" y="1154150"/>
          <a:ext cx="619484" cy="21402"/>
        </a:xfrm>
        <a:custGeom>
          <a:avLst/>
          <a:gdLst/>
          <a:ahLst/>
          <a:cxnLst/>
          <a:rect l="0" t="0" r="0" b="0"/>
          <a:pathLst>
            <a:path>
              <a:moveTo>
                <a:pt x="0" y="10701"/>
              </a:moveTo>
              <a:lnTo>
                <a:pt x="619484" y="10701"/>
              </a:lnTo>
            </a:path>
          </a:pathLst>
        </a:custGeom>
        <a:noFill/>
        <a:ln w="19050" cap="rnd"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577850">
            <a:lnSpc>
              <a:spcPct val="90000"/>
            </a:lnSpc>
            <a:spcBef>
              <a:spcPct val="0"/>
            </a:spcBef>
            <a:spcAft>
              <a:spcPct val="35000"/>
            </a:spcAft>
          </a:pPr>
          <a:endParaRPr lang="en-US" sz="1300" kern="1200">
            <a:latin typeface="Times New Roman" panose="02020603050405020304" pitchFamily="18" charset="0"/>
            <a:cs typeface="Times New Roman" panose="02020603050405020304" pitchFamily="18" charset="0"/>
          </a:endParaRPr>
        </a:p>
      </dsp:txBody>
      <dsp:txXfrm>
        <a:off x="3366434" y="1149364"/>
        <a:ext cx="30974" cy="30974"/>
      </dsp:txXfrm>
    </dsp:sp>
    <dsp:sp modelId="{C887BA6F-B956-450E-A936-9245C6B8DEA8}">
      <dsp:nvSpPr>
        <dsp:cNvPr id="0" name=""/>
        <dsp:cNvSpPr/>
      </dsp:nvSpPr>
      <dsp:spPr>
        <a:xfrm>
          <a:off x="3633437" y="726478"/>
          <a:ext cx="2693265" cy="515191"/>
        </a:xfrm>
        <a:prstGeom prst="roundRect">
          <a:avLst>
            <a:gd name="adj" fmla="val 10000"/>
          </a:avLst>
        </a:prstGeom>
        <a:solidFill>
          <a:schemeClr val="lt1">
            <a:hueOff val="0"/>
            <a:satOff val="0"/>
            <a:lumOff val="0"/>
            <a:alphaOff val="0"/>
          </a:schemeClr>
        </a:solidFill>
        <a:ln w="19050" cap="rnd"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lvl="0" algn="just" defTabSz="577850">
            <a:lnSpc>
              <a:spcPct val="90000"/>
            </a:lnSpc>
            <a:spcBef>
              <a:spcPct val="0"/>
            </a:spcBef>
            <a:spcAft>
              <a:spcPct val="35000"/>
            </a:spcAft>
          </a:pPr>
          <a:r>
            <a:rPr lang="en-US" sz="1300" kern="1200">
              <a:latin typeface="Times New Roman" panose="02020603050405020304" pitchFamily="18" charset="0"/>
              <a:cs typeface="Times New Roman" panose="02020603050405020304" pitchFamily="18" charset="0"/>
            </a:rPr>
            <a:t>Tránh làm cạn kiệt,................................</a:t>
          </a:r>
        </a:p>
        <a:p>
          <a:pPr lvl="0" algn="just" defTabSz="577850">
            <a:lnSpc>
              <a:spcPct val="90000"/>
            </a:lnSpc>
            <a:spcBef>
              <a:spcPct val="0"/>
            </a:spcBef>
            <a:spcAft>
              <a:spcPct val="35000"/>
            </a:spcAft>
          </a:pPr>
          <a:r>
            <a:rPr lang="en-US" sz="1300" kern="1200">
              <a:latin typeface="Times New Roman" panose="02020603050405020304" pitchFamily="18" charset="0"/>
              <a:cs typeface="Times New Roman" panose="02020603050405020304" pitchFamily="18" charset="0"/>
            </a:rPr>
            <a:t>...............................................................</a:t>
          </a:r>
        </a:p>
      </dsp:txBody>
      <dsp:txXfrm>
        <a:off x="3648526" y="741567"/>
        <a:ext cx="2663087" cy="485013"/>
      </dsp:txXfrm>
    </dsp:sp>
    <dsp:sp modelId="{36203E90-56A7-44AF-8DF2-F3DE0EDAA469}">
      <dsp:nvSpPr>
        <dsp:cNvPr id="0" name=""/>
        <dsp:cNvSpPr/>
      </dsp:nvSpPr>
      <dsp:spPr>
        <a:xfrm rot="1872543">
          <a:off x="3087848" y="1487304"/>
          <a:ext cx="588146" cy="21402"/>
        </a:xfrm>
        <a:custGeom>
          <a:avLst/>
          <a:gdLst/>
          <a:ahLst/>
          <a:cxnLst/>
          <a:rect l="0" t="0" r="0" b="0"/>
          <a:pathLst>
            <a:path>
              <a:moveTo>
                <a:pt x="0" y="10701"/>
              </a:moveTo>
              <a:lnTo>
                <a:pt x="588146" y="10701"/>
              </a:lnTo>
            </a:path>
          </a:pathLst>
        </a:custGeom>
        <a:noFill/>
        <a:ln w="19050" cap="rnd"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577850">
            <a:lnSpc>
              <a:spcPct val="90000"/>
            </a:lnSpc>
            <a:spcBef>
              <a:spcPct val="0"/>
            </a:spcBef>
            <a:spcAft>
              <a:spcPct val="35000"/>
            </a:spcAft>
          </a:pPr>
          <a:endParaRPr lang="en-US" sz="1300" kern="1200">
            <a:latin typeface="Times New Roman" panose="02020603050405020304" pitchFamily="18" charset="0"/>
            <a:cs typeface="Times New Roman" panose="02020603050405020304" pitchFamily="18" charset="0"/>
          </a:endParaRPr>
        </a:p>
      </dsp:txBody>
      <dsp:txXfrm>
        <a:off x="3367218" y="1483302"/>
        <a:ext cx="29407" cy="29407"/>
      </dsp:txXfrm>
    </dsp:sp>
    <dsp:sp modelId="{86A52687-CDC1-4BDB-9BA7-89D802A8D803}">
      <dsp:nvSpPr>
        <dsp:cNvPr id="0" name=""/>
        <dsp:cNvSpPr/>
      </dsp:nvSpPr>
      <dsp:spPr>
        <a:xfrm>
          <a:off x="3633437" y="1335988"/>
          <a:ext cx="2708482" cy="628788"/>
        </a:xfrm>
        <a:prstGeom prst="roundRect">
          <a:avLst>
            <a:gd name="adj" fmla="val 10000"/>
          </a:avLst>
        </a:prstGeom>
        <a:solidFill>
          <a:schemeClr val="lt1">
            <a:hueOff val="0"/>
            <a:satOff val="0"/>
            <a:lumOff val="0"/>
            <a:alphaOff val="0"/>
          </a:schemeClr>
        </a:solidFill>
        <a:ln w="19050" cap="rnd"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lvl="0" algn="just" defTabSz="577850">
            <a:lnSpc>
              <a:spcPct val="90000"/>
            </a:lnSpc>
            <a:spcBef>
              <a:spcPct val="0"/>
            </a:spcBef>
            <a:spcAft>
              <a:spcPct val="35000"/>
            </a:spcAft>
          </a:pPr>
          <a:r>
            <a:rPr lang="en-US" sz="1300" kern="1200">
              <a:latin typeface="Times New Roman" panose="02020603050405020304" pitchFamily="18" charset="0"/>
              <a:cs typeface="Times New Roman" panose="02020603050405020304" pitchFamily="18" charset="0"/>
            </a:rPr>
            <a:t>Khai thác trong .....................................; giảm áp lực sử dụng tài nguyên; tái sinh nguyên liệu; ........................................</a:t>
          </a:r>
        </a:p>
      </dsp:txBody>
      <dsp:txXfrm>
        <a:off x="3651854" y="1354405"/>
        <a:ext cx="2671648" cy="591954"/>
      </dsp:txXfrm>
    </dsp:sp>
    <dsp:sp modelId="{948C6425-5819-4C30-A368-38D8A9A949D4}">
      <dsp:nvSpPr>
        <dsp:cNvPr id="0" name=""/>
        <dsp:cNvSpPr/>
      </dsp:nvSpPr>
      <dsp:spPr>
        <a:xfrm rot="18669639">
          <a:off x="1239170" y="2345736"/>
          <a:ext cx="764284" cy="21402"/>
        </a:xfrm>
        <a:custGeom>
          <a:avLst/>
          <a:gdLst/>
          <a:ahLst/>
          <a:cxnLst/>
          <a:rect l="0" t="0" r="0" b="0"/>
          <a:pathLst>
            <a:path>
              <a:moveTo>
                <a:pt x="0" y="10701"/>
              </a:moveTo>
              <a:lnTo>
                <a:pt x="764284" y="10701"/>
              </a:lnTo>
            </a:path>
          </a:pathLst>
        </a:custGeom>
        <a:noFill/>
        <a:ln w="19050" cap="rnd"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577850">
            <a:lnSpc>
              <a:spcPct val="90000"/>
            </a:lnSpc>
            <a:spcBef>
              <a:spcPct val="0"/>
            </a:spcBef>
            <a:spcAft>
              <a:spcPct val="35000"/>
            </a:spcAft>
          </a:pPr>
          <a:endParaRPr lang="en-US" sz="1300" kern="1200">
            <a:latin typeface="Times New Roman" panose="02020603050405020304" pitchFamily="18" charset="0"/>
            <a:cs typeface="Times New Roman" panose="02020603050405020304" pitchFamily="18" charset="0"/>
          </a:endParaRPr>
        </a:p>
      </dsp:txBody>
      <dsp:txXfrm>
        <a:off x="1602206" y="2337330"/>
        <a:ext cx="38214" cy="38214"/>
      </dsp:txXfrm>
    </dsp:sp>
    <dsp:sp modelId="{83B2A35C-FDB7-49E5-8142-E5FEB1952305}">
      <dsp:nvSpPr>
        <dsp:cNvPr id="0" name=""/>
        <dsp:cNvSpPr/>
      </dsp:nvSpPr>
      <dsp:spPr>
        <a:xfrm>
          <a:off x="1872828" y="1754340"/>
          <a:ext cx="1257577" cy="628788"/>
        </a:xfrm>
        <a:prstGeom prst="roundRect">
          <a:avLst>
            <a:gd name="adj" fmla="val 10000"/>
          </a:avLst>
        </a:prstGeom>
        <a:solidFill>
          <a:schemeClr val="lt1">
            <a:hueOff val="0"/>
            <a:satOff val="0"/>
            <a:lumOff val="0"/>
            <a:alphaOff val="0"/>
          </a:schemeClr>
        </a:solidFill>
        <a:ln w="19050" cap="rnd"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lvl="0" algn="ctr" defTabSz="577850">
            <a:lnSpc>
              <a:spcPct val="90000"/>
            </a:lnSpc>
            <a:spcBef>
              <a:spcPct val="0"/>
            </a:spcBef>
            <a:spcAft>
              <a:spcPct val="35000"/>
            </a:spcAft>
          </a:pPr>
          <a:r>
            <a:rPr lang="en-US" sz="1300" kern="1200">
              <a:latin typeface="Times New Roman" panose="02020603050405020304" pitchFamily="18" charset="0"/>
              <a:cs typeface="Times New Roman" panose="02020603050405020304" pitchFamily="18" charset="0"/>
            </a:rPr>
            <a:t>Hạn chế ô nhiễm môi trường</a:t>
          </a:r>
        </a:p>
      </dsp:txBody>
      <dsp:txXfrm>
        <a:off x="1891245" y="1772757"/>
        <a:ext cx="1220743" cy="591954"/>
      </dsp:txXfrm>
    </dsp:sp>
    <dsp:sp modelId="{547029C5-DEF1-411C-B94E-EBEC6893D2EA}">
      <dsp:nvSpPr>
        <dsp:cNvPr id="0" name=""/>
        <dsp:cNvSpPr/>
      </dsp:nvSpPr>
      <dsp:spPr>
        <a:xfrm rot="981813">
          <a:off x="1359179" y="2707290"/>
          <a:ext cx="524267" cy="21402"/>
        </a:xfrm>
        <a:custGeom>
          <a:avLst/>
          <a:gdLst/>
          <a:ahLst/>
          <a:cxnLst/>
          <a:rect l="0" t="0" r="0" b="0"/>
          <a:pathLst>
            <a:path>
              <a:moveTo>
                <a:pt x="0" y="10701"/>
              </a:moveTo>
              <a:lnTo>
                <a:pt x="524267" y="10701"/>
              </a:lnTo>
            </a:path>
          </a:pathLst>
        </a:custGeom>
        <a:noFill/>
        <a:ln w="19050" cap="rnd"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577850">
            <a:lnSpc>
              <a:spcPct val="90000"/>
            </a:lnSpc>
            <a:spcBef>
              <a:spcPct val="0"/>
            </a:spcBef>
            <a:spcAft>
              <a:spcPct val="35000"/>
            </a:spcAft>
          </a:pPr>
          <a:endParaRPr lang="en-US" sz="1300" kern="1200">
            <a:latin typeface="Times New Roman" panose="02020603050405020304" pitchFamily="18" charset="0"/>
            <a:cs typeface="Times New Roman" panose="02020603050405020304" pitchFamily="18" charset="0"/>
          </a:endParaRPr>
        </a:p>
      </dsp:txBody>
      <dsp:txXfrm>
        <a:off x="1608206" y="2704884"/>
        <a:ext cx="26213" cy="26213"/>
      </dsp:txXfrm>
    </dsp:sp>
    <dsp:sp modelId="{86653BD4-15F3-4968-85AA-E81E500F338A}">
      <dsp:nvSpPr>
        <dsp:cNvPr id="0" name=""/>
        <dsp:cNvSpPr/>
      </dsp:nvSpPr>
      <dsp:spPr>
        <a:xfrm>
          <a:off x="1872828" y="2477448"/>
          <a:ext cx="1257577" cy="628788"/>
        </a:xfrm>
        <a:prstGeom prst="roundRect">
          <a:avLst>
            <a:gd name="adj" fmla="val 10000"/>
          </a:avLst>
        </a:prstGeom>
        <a:solidFill>
          <a:schemeClr val="lt1">
            <a:hueOff val="0"/>
            <a:satOff val="0"/>
            <a:lumOff val="0"/>
            <a:alphaOff val="0"/>
          </a:schemeClr>
        </a:solidFill>
        <a:ln w="19050" cap="rnd"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lvl="0" algn="ctr" defTabSz="577850">
            <a:lnSpc>
              <a:spcPct val="90000"/>
            </a:lnSpc>
            <a:spcBef>
              <a:spcPct val="0"/>
            </a:spcBef>
            <a:spcAft>
              <a:spcPct val="35000"/>
            </a:spcAft>
          </a:pPr>
          <a:r>
            <a:rPr lang="en-US" sz="1300" kern="1200">
              <a:latin typeface="Times New Roman" panose="02020603050405020304" pitchFamily="18" charset="0"/>
              <a:cs typeface="Times New Roman" panose="02020603050405020304" pitchFamily="18" charset="0"/>
            </a:rPr>
            <a:t>Bảo tồn đa dạng sinh học</a:t>
          </a:r>
        </a:p>
      </dsp:txBody>
      <dsp:txXfrm>
        <a:off x="1891245" y="2495865"/>
        <a:ext cx="1220743" cy="591954"/>
      </dsp:txXfrm>
    </dsp:sp>
    <dsp:sp modelId="{D2F3BE7A-6095-4C0C-819F-2261EE1902EC}">
      <dsp:nvSpPr>
        <dsp:cNvPr id="0" name=""/>
        <dsp:cNvSpPr/>
      </dsp:nvSpPr>
      <dsp:spPr>
        <a:xfrm>
          <a:off x="3130406" y="2781141"/>
          <a:ext cx="503031" cy="21402"/>
        </a:xfrm>
        <a:custGeom>
          <a:avLst/>
          <a:gdLst/>
          <a:ahLst/>
          <a:cxnLst/>
          <a:rect l="0" t="0" r="0" b="0"/>
          <a:pathLst>
            <a:path>
              <a:moveTo>
                <a:pt x="0" y="10701"/>
              </a:moveTo>
              <a:lnTo>
                <a:pt x="503031" y="10701"/>
              </a:lnTo>
            </a:path>
          </a:pathLst>
        </a:custGeom>
        <a:noFill/>
        <a:ln w="19050" cap="rnd"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577850">
            <a:lnSpc>
              <a:spcPct val="90000"/>
            </a:lnSpc>
            <a:spcBef>
              <a:spcPct val="0"/>
            </a:spcBef>
            <a:spcAft>
              <a:spcPct val="35000"/>
            </a:spcAft>
          </a:pPr>
          <a:endParaRPr lang="en-US" sz="1300" kern="1200">
            <a:latin typeface="Times New Roman" panose="02020603050405020304" pitchFamily="18" charset="0"/>
            <a:cs typeface="Times New Roman" panose="02020603050405020304" pitchFamily="18" charset="0"/>
          </a:endParaRPr>
        </a:p>
      </dsp:txBody>
      <dsp:txXfrm>
        <a:off x="3369346" y="2779266"/>
        <a:ext cx="25151" cy="25151"/>
      </dsp:txXfrm>
    </dsp:sp>
    <dsp:sp modelId="{9C3418A9-D0D4-4435-B9F4-A7A911219809}">
      <dsp:nvSpPr>
        <dsp:cNvPr id="0" name=""/>
        <dsp:cNvSpPr/>
      </dsp:nvSpPr>
      <dsp:spPr>
        <a:xfrm>
          <a:off x="3633437" y="2465142"/>
          <a:ext cx="2661159" cy="653399"/>
        </a:xfrm>
        <a:prstGeom prst="roundRect">
          <a:avLst>
            <a:gd name="adj" fmla="val 10000"/>
          </a:avLst>
        </a:prstGeom>
        <a:solidFill>
          <a:schemeClr val="lt1">
            <a:hueOff val="0"/>
            <a:satOff val="0"/>
            <a:lumOff val="0"/>
            <a:alphaOff val="0"/>
          </a:schemeClr>
        </a:solidFill>
        <a:ln w="19050" cap="rnd"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lvl="0" algn="just" defTabSz="577850">
            <a:lnSpc>
              <a:spcPct val="114000"/>
            </a:lnSpc>
            <a:spcBef>
              <a:spcPct val="0"/>
            </a:spcBef>
            <a:spcAft>
              <a:spcPts val="0"/>
            </a:spcAft>
          </a:pPr>
          <a:r>
            <a:rPr lang="en-US" sz="1300" kern="1200">
              <a:latin typeface="Times New Roman" panose="02020603050405020304" pitchFamily="18" charset="0"/>
              <a:cs typeface="Times New Roman" panose="02020603050405020304" pitchFamily="18" charset="0"/>
            </a:rPr>
            <a:t>Bảo vệ sự ...........................hệ sinh thái tự nhiên; ..............................................</a:t>
          </a:r>
        </a:p>
      </dsp:txBody>
      <dsp:txXfrm>
        <a:off x="3652574" y="2484279"/>
        <a:ext cx="2622885" cy="615125"/>
      </dsp:txXfrm>
    </dsp:sp>
    <dsp:sp modelId="{7678D3AA-8D0E-4996-9917-0623E129A8F2}">
      <dsp:nvSpPr>
        <dsp:cNvPr id="0" name=""/>
        <dsp:cNvSpPr/>
      </dsp:nvSpPr>
      <dsp:spPr>
        <a:xfrm rot="3615064">
          <a:off x="1114430" y="3073518"/>
          <a:ext cx="1013765" cy="21402"/>
        </a:xfrm>
        <a:custGeom>
          <a:avLst/>
          <a:gdLst/>
          <a:ahLst/>
          <a:cxnLst/>
          <a:rect l="0" t="0" r="0" b="0"/>
          <a:pathLst>
            <a:path>
              <a:moveTo>
                <a:pt x="0" y="10701"/>
              </a:moveTo>
              <a:lnTo>
                <a:pt x="1013765" y="10701"/>
              </a:lnTo>
            </a:path>
          </a:pathLst>
        </a:custGeom>
        <a:noFill/>
        <a:ln w="19050" cap="rnd"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577850">
            <a:lnSpc>
              <a:spcPct val="90000"/>
            </a:lnSpc>
            <a:spcBef>
              <a:spcPct val="0"/>
            </a:spcBef>
            <a:spcAft>
              <a:spcPct val="35000"/>
            </a:spcAft>
          </a:pPr>
          <a:endParaRPr lang="en-US" sz="1300" kern="1200">
            <a:latin typeface="Times New Roman" panose="02020603050405020304" pitchFamily="18" charset="0"/>
            <a:cs typeface="Times New Roman" panose="02020603050405020304" pitchFamily="18" charset="0"/>
          </a:endParaRPr>
        </a:p>
      </dsp:txBody>
      <dsp:txXfrm>
        <a:off x="1595969" y="3058875"/>
        <a:ext cx="50688" cy="50688"/>
      </dsp:txXfrm>
    </dsp:sp>
    <dsp:sp modelId="{54E00EDB-021C-4DC3-AE54-AF1F339CEB8F}">
      <dsp:nvSpPr>
        <dsp:cNvPr id="0" name=""/>
        <dsp:cNvSpPr/>
      </dsp:nvSpPr>
      <dsp:spPr>
        <a:xfrm>
          <a:off x="1872828" y="3209905"/>
          <a:ext cx="1257577" cy="628788"/>
        </a:xfrm>
        <a:prstGeom prst="roundRect">
          <a:avLst>
            <a:gd name="adj" fmla="val 10000"/>
          </a:avLst>
        </a:prstGeom>
        <a:solidFill>
          <a:schemeClr val="lt1">
            <a:hueOff val="0"/>
            <a:satOff val="0"/>
            <a:lumOff val="0"/>
            <a:alphaOff val="0"/>
          </a:schemeClr>
        </a:solidFill>
        <a:ln w="19050" cap="rnd"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lvl="0" algn="ctr" defTabSz="577850">
            <a:lnSpc>
              <a:spcPct val="90000"/>
            </a:lnSpc>
            <a:spcBef>
              <a:spcPct val="0"/>
            </a:spcBef>
            <a:spcAft>
              <a:spcPct val="35000"/>
            </a:spcAft>
          </a:pPr>
          <a:r>
            <a:rPr lang="en-US" sz="1300" kern="1200">
              <a:latin typeface="Times New Roman" panose="02020603050405020304" pitchFamily="18" charset="0"/>
              <a:cs typeface="Times New Roman" panose="02020603050405020304" pitchFamily="18" charset="0"/>
            </a:rPr>
            <a:t>Phát triển nông nghiệp bền vững</a:t>
          </a:r>
        </a:p>
      </dsp:txBody>
      <dsp:txXfrm>
        <a:off x="1891245" y="3228322"/>
        <a:ext cx="1220743" cy="591954"/>
      </dsp:txXfrm>
    </dsp:sp>
    <dsp:sp modelId="{504E07C6-C4F2-4E36-986D-3FA094500885}">
      <dsp:nvSpPr>
        <dsp:cNvPr id="0" name=""/>
        <dsp:cNvSpPr/>
      </dsp:nvSpPr>
      <dsp:spPr>
        <a:xfrm>
          <a:off x="3130406" y="3513598"/>
          <a:ext cx="503031" cy="21402"/>
        </a:xfrm>
        <a:custGeom>
          <a:avLst/>
          <a:gdLst/>
          <a:ahLst/>
          <a:cxnLst/>
          <a:rect l="0" t="0" r="0" b="0"/>
          <a:pathLst>
            <a:path>
              <a:moveTo>
                <a:pt x="0" y="10701"/>
              </a:moveTo>
              <a:lnTo>
                <a:pt x="503031" y="10701"/>
              </a:lnTo>
            </a:path>
          </a:pathLst>
        </a:custGeom>
        <a:noFill/>
        <a:ln w="19050" cap="rnd"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577850">
            <a:lnSpc>
              <a:spcPct val="90000"/>
            </a:lnSpc>
            <a:spcBef>
              <a:spcPct val="0"/>
            </a:spcBef>
            <a:spcAft>
              <a:spcPct val="35000"/>
            </a:spcAft>
          </a:pPr>
          <a:endParaRPr lang="en-US" sz="1300" kern="1200">
            <a:latin typeface="Times New Roman" panose="02020603050405020304" pitchFamily="18" charset="0"/>
            <a:cs typeface="Times New Roman" panose="02020603050405020304" pitchFamily="18" charset="0"/>
          </a:endParaRPr>
        </a:p>
      </dsp:txBody>
      <dsp:txXfrm>
        <a:off x="3369346" y="3511723"/>
        <a:ext cx="25151" cy="25151"/>
      </dsp:txXfrm>
    </dsp:sp>
    <dsp:sp modelId="{EB96D82A-5D6C-4655-8C28-F8131F14A15C}">
      <dsp:nvSpPr>
        <dsp:cNvPr id="0" name=""/>
        <dsp:cNvSpPr/>
      </dsp:nvSpPr>
      <dsp:spPr>
        <a:xfrm>
          <a:off x="3633437" y="3212860"/>
          <a:ext cx="2634122" cy="622878"/>
        </a:xfrm>
        <a:prstGeom prst="roundRect">
          <a:avLst>
            <a:gd name="adj" fmla="val 10000"/>
          </a:avLst>
        </a:prstGeom>
        <a:solidFill>
          <a:schemeClr val="lt1">
            <a:hueOff val="0"/>
            <a:satOff val="0"/>
            <a:lumOff val="0"/>
            <a:alphaOff val="0"/>
          </a:schemeClr>
        </a:solidFill>
        <a:ln w="19050" cap="rnd"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lvl="0" algn="just" defTabSz="577850">
            <a:lnSpc>
              <a:spcPct val="114000"/>
            </a:lnSpc>
            <a:spcBef>
              <a:spcPct val="0"/>
            </a:spcBef>
            <a:spcAft>
              <a:spcPts val="0"/>
            </a:spcAft>
          </a:pPr>
          <a:r>
            <a:rPr lang="en-US" sz="1300" kern="1200">
              <a:latin typeface="Times New Roman" panose="02020603050405020304" pitchFamily="18" charset="0"/>
              <a:cs typeface="Times New Roman" panose="02020603050405020304" pitchFamily="18" charset="0"/>
            </a:rPr>
            <a:t>Cân bằng tính ổn định ........................, tính phù hợp xã hội, khả thi về kinh tế</a:t>
          </a:r>
        </a:p>
      </dsp:txBody>
      <dsp:txXfrm>
        <a:off x="3651680" y="3231103"/>
        <a:ext cx="2597636" cy="586392"/>
      </dsp:txXfrm>
    </dsp:sp>
    <dsp:sp modelId="{D2ABA057-FB27-4F58-A5FF-242E7D9C355B}">
      <dsp:nvSpPr>
        <dsp:cNvPr id="0" name=""/>
        <dsp:cNvSpPr/>
      </dsp:nvSpPr>
      <dsp:spPr>
        <a:xfrm rot="4354833">
          <a:off x="781148" y="3435072"/>
          <a:ext cx="1680328" cy="21402"/>
        </a:xfrm>
        <a:custGeom>
          <a:avLst/>
          <a:gdLst/>
          <a:ahLst/>
          <a:cxnLst/>
          <a:rect l="0" t="0" r="0" b="0"/>
          <a:pathLst>
            <a:path>
              <a:moveTo>
                <a:pt x="0" y="10701"/>
              </a:moveTo>
              <a:lnTo>
                <a:pt x="1680328" y="10701"/>
              </a:lnTo>
            </a:path>
          </a:pathLst>
        </a:custGeom>
        <a:noFill/>
        <a:ln w="19050" cap="rnd"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577850">
            <a:lnSpc>
              <a:spcPct val="90000"/>
            </a:lnSpc>
            <a:spcBef>
              <a:spcPct val="0"/>
            </a:spcBef>
            <a:spcAft>
              <a:spcPct val="35000"/>
            </a:spcAft>
          </a:pPr>
          <a:endParaRPr lang="en-US" sz="1300" kern="1200">
            <a:latin typeface="Times New Roman" panose="02020603050405020304" pitchFamily="18" charset="0"/>
            <a:cs typeface="Times New Roman" panose="02020603050405020304" pitchFamily="18" charset="0"/>
          </a:endParaRPr>
        </a:p>
      </dsp:txBody>
      <dsp:txXfrm>
        <a:off x="1579304" y="3403765"/>
        <a:ext cx="84016" cy="84016"/>
      </dsp:txXfrm>
    </dsp:sp>
    <dsp:sp modelId="{15B2445C-40C3-4BA9-AA9A-332D1004187D}">
      <dsp:nvSpPr>
        <dsp:cNvPr id="0" name=""/>
        <dsp:cNvSpPr/>
      </dsp:nvSpPr>
      <dsp:spPr>
        <a:xfrm>
          <a:off x="1872828" y="3933012"/>
          <a:ext cx="1257577" cy="628788"/>
        </a:xfrm>
        <a:prstGeom prst="roundRect">
          <a:avLst>
            <a:gd name="adj" fmla="val 10000"/>
          </a:avLst>
        </a:prstGeom>
        <a:solidFill>
          <a:schemeClr val="lt1">
            <a:hueOff val="0"/>
            <a:satOff val="0"/>
            <a:lumOff val="0"/>
            <a:alphaOff val="0"/>
          </a:schemeClr>
        </a:solidFill>
        <a:ln w="19050" cap="rnd"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lvl="0" algn="ctr" defTabSz="577850">
            <a:lnSpc>
              <a:spcPct val="90000"/>
            </a:lnSpc>
            <a:spcBef>
              <a:spcPct val="0"/>
            </a:spcBef>
            <a:spcAft>
              <a:spcPct val="35000"/>
            </a:spcAft>
          </a:pPr>
          <a:r>
            <a:rPr lang="en-US" sz="1300" kern="1200">
              <a:latin typeface="Times New Roman" panose="02020603050405020304" pitchFamily="18" charset="0"/>
              <a:cs typeface="Times New Roman" panose="02020603050405020304" pitchFamily="18" charset="0"/>
            </a:rPr>
            <a:t>Phát triển dân số</a:t>
          </a:r>
        </a:p>
      </dsp:txBody>
      <dsp:txXfrm>
        <a:off x="1891245" y="3951429"/>
        <a:ext cx="1220743" cy="591954"/>
      </dsp:txXfrm>
    </dsp:sp>
    <dsp:sp modelId="{0739D8A6-DE12-46B3-A027-19C5E8CFEA54}">
      <dsp:nvSpPr>
        <dsp:cNvPr id="0" name=""/>
        <dsp:cNvSpPr/>
      </dsp:nvSpPr>
      <dsp:spPr>
        <a:xfrm>
          <a:off x="3130406" y="4236705"/>
          <a:ext cx="503031" cy="21402"/>
        </a:xfrm>
        <a:custGeom>
          <a:avLst/>
          <a:gdLst/>
          <a:ahLst/>
          <a:cxnLst/>
          <a:rect l="0" t="0" r="0" b="0"/>
          <a:pathLst>
            <a:path>
              <a:moveTo>
                <a:pt x="0" y="10701"/>
              </a:moveTo>
              <a:lnTo>
                <a:pt x="503031" y="10701"/>
              </a:lnTo>
            </a:path>
          </a:pathLst>
        </a:custGeom>
        <a:noFill/>
        <a:ln w="19050" cap="rnd"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577850">
            <a:lnSpc>
              <a:spcPct val="90000"/>
            </a:lnSpc>
            <a:spcBef>
              <a:spcPct val="0"/>
            </a:spcBef>
            <a:spcAft>
              <a:spcPct val="35000"/>
            </a:spcAft>
          </a:pPr>
          <a:endParaRPr lang="en-US" sz="1300" kern="1200">
            <a:latin typeface="Times New Roman" panose="02020603050405020304" pitchFamily="18" charset="0"/>
            <a:cs typeface="Times New Roman" panose="02020603050405020304" pitchFamily="18" charset="0"/>
          </a:endParaRPr>
        </a:p>
      </dsp:txBody>
      <dsp:txXfrm>
        <a:off x="3369346" y="4234831"/>
        <a:ext cx="25151" cy="25151"/>
      </dsp:txXfrm>
    </dsp:sp>
    <dsp:sp modelId="{9AE0E996-C017-4C18-8681-05236BD0DCAC}">
      <dsp:nvSpPr>
        <dsp:cNvPr id="0" name=""/>
        <dsp:cNvSpPr/>
      </dsp:nvSpPr>
      <dsp:spPr>
        <a:xfrm>
          <a:off x="3633437" y="4024743"/>
          <a:ext cx="2636813" cy="445327"/>
        </a:xfrm>
        <a:prstGeom prst="roundRect">
          <a:avLst>
            <a:gd name="adj" fmla="val 10000"/>
          </a:avLst>
        </a:prstGeom>
        <a:solidFill>
          <a:schemeClr val="lt1">
            <a:hueOff val="0"/>
            <a:satOff val="0"/>
            <a:lumOff val="0"/>
            <a:alphaOff val="0"/>
          </a:schemeClr>
        </a:solidFill>
        <a:ln w="19050" cap="rnd"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lvl="0" algn="ctr" defTabSz="577850">
            <a:lnSpc>
              <a:spcPct val="90000"/>
            </a:lnSpc>
            <a:spcBef>
              <a:spcPct val="0"/>
            </a:spcBef>
            <a:spcAft>
              <a:spcPct val="35000"/>
            </a:spcAft>
          </a:pPr>
          <a:r>
            <a:rPr lang="en-US" sz="1300" kern="1200">
              <a:latin typeface="Times New Roman" panose="02020603050405020304" pitchFamily="18" charset="0"/>
              <a:cs typeface="Times New Roman" panose="02020603050405020304" pitchFamily="18" charset="0"/>
            </a:rPr>
            <a:t>..............................................................</a:t>
          </a:r>
        </a:p>
      </dsp:txBody>
      <dsp:txXfrm>
        <a:off x="3646480" y="4037786"/>
        <a:ext cx="2610727" cy="419241"/>
      </dsp:txXfrm>
    </dsp:sp>
    <dsp:sp modelId="{A476E1A7-3AF5-437B-A440-34DBBD36087D}">
      <dsp:nvSpPr>
        <dsp:cNvPr id="0" name=""/>
        <dsp:cNvSpPr/>
      </dsp:nvSpPr>
      <dsp:spPr>
        <a:xfrm rot="4667928">
          <a:off x="431244" y="3796625"/>
          <a:ext cx="2380137" cy="21402"/>
        </a:xfrm>
        <a:custGeom>
          <a:avLst/>
          <a:gdLst/>
          <a:ahLst/>
          <a:cxnLst/>
          <a:rect l="0" t="0" r="0" b="0"/>
          <a:pathLst>
            <a:path>
              <a:moveTo>
                <a:pt x="0" y="10701"/>
              </a:moveTo>
              <a:lnTo>
                <a:pt x="2380137" y="10701"/>
              </a:lnTo>
            </a:path>
          </a:pathLst>
        </a:custGeom>
        <a:noFill/>
        <a:ln w="19050" cap="rnd"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577850">
            <a:lnSpc>
              <a:spcPct val="90000"/>
            </a:lnSpc>
            <a:spcBef>
              <a:spcPct val="0"/>
            </a:spcBef>
            <a:spcAft>
              <a:spcPct val="35000"/>
            </a:spcAft>
          </a:pPr>
          <a:endParaRPr lang="en-US" sz="1300" kern="1200">
            <a:latin typeface="Times New Roman" panose="02020603050405020304" pitchFamily="18" charset="0"/>
            <a:cs typeface="Times New Roman" panose="02020603050405020304" pitchFamily="18" charset="0"/>
          </a:endParaRPr>
        </a:p>
      </dsp:txBody>
      <dsp:txXfrm>
        <a:off x="1561809" y="3747823"/>
        <a:ext cx="119006" cy="119006"/>
      </dsp:txXfrm>
    </dsp:sp>
    <dsp:sp modelId="{D8E38C94-B504-4963-9867-B65A635D985C}">
      <dsp:nvSpPr>
        <dsp:cNvPr id="0" name=""/>
        <dsp:cNvSpPr/>
      </dsp:nvSpPr>
      <dsp:spPr>
        <a:xfrm>
          <a:off x="1872828" y="4656119"/>
          <a:ext cx="1257577" cy="628788"/>
        </a:xfrm>
        <a:prstGeom prst="roundRect">
          <a:avLst>
            <a:gd name="adj" fmla="val 10000"/>
          </a:avLst>
        </a:prstGeom>
        <a:solidFill>
          <a:schemeClr val="lt1">
            <a:hueOff val="0"/>
            <a:satOff val="0"/>
            <a:lumOff val="0"/>
            <a:alphaOff val="0"/>
          </a:schemeClr>
        </a:solidFill>
        <a:ln w="19050" cap="rnd"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lvl="0" algn="ctr" defTabSz="577850">
            <a:lnSpc>
              <a:spcPct val="90000"/>
            </a:lnSpc>
            <a:spcBef>
              <a:spcPct val="0"/>
            </a:spcBef>
            <a:spcAft>
              <a:spcPct val="35000"/>
            </a:spcAft>
          </a:pPr>
          <a:r>
            <a:rPr lang="en-US" sz="1300" kern="1200">
              <a:latin typeface="Times New Roman" panose="02020603050405020304" pitchFamily="18" charset="0"/>
              <a:cs typeface="Times New Roman" panose="02020603050405020304" pitchFamily="18" charset="0"/>
            </a:rPr>
            <a:t>Giáo dục bảo vệ môi trường</a:t>
          </a:r>
        </a:p>
      </dsp:txBody>
      <dsp:txXfrm>
        <a:off x="1891245" y="4674536"/>
        <a:ext cx="1220743" cy="591954"/>
      </dsp:txXfrm>
    </dsp:sp>
    <dsp:sp modelId="{A7260B76-1F6B-4C13-B1B1-8A0463B618B3}">
      <dsp:nvSpPr>
        <dsp:cNvPr id="0" name=""/>
        <dsp:cNvSpPr/>
      </dsp:nvSpPr>
      <dsp:spPr>
        <a:xfrm>
          <a:off x="3130406" y="4959812"/>
          <a:ext cx="503031" cy="21402"/>
        </a:xfrm>
        <a:custGeom>
          <a:avLst/>
          <a:gdLst/>
          <a:ahLst/>
          <a:cxnLst/>
          <a:rect l="0" t="0" r="0" b="0"/>
          <a:pathLst>
            <a:path>
              <a:moveTo>
                <a:pt x="0" y="10701"/>
              </a:moveTo>
              <a:lnTo>
                <a:pt x="503031" y="10701"/>
              </a:lnTo>
            </a:path>
          </a:pathLst>
        </a:custGeom>
        <a:noFill/>
        <a:ln w="19050" cap="rnd"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a:off x="3369346" y="4957938"/>
        <a:ext cx="25151" cy="25151"/>
      </dsp:txXfrm>
    </dsp:sp>
    <dsp:sp modelId="{801CF6DA-5A90-42BD-B2F0-255327BECAC2}">
      <dsp:nvSpPr>
        <dsp:cNvPr id="0" name=""/>
        <dsp:cNvSpPr/>
      </dsp:nvSpPr>
      <dsp:spPr>
        <a:xfrm>
          <a:off x="3633437" y="4656119"/>
          <a:ext cx="2691580" cy="628788"/>
        </a:xfrm>
        <a:prstGeom prst="roundRect">
          <a:avLst>
            <a:gd name="adj" fmla="val 10000"/>
          </a:avLst>
        </a:prstGeom>
        <a:solidFill>
          <a:schemeClr val="lt1">
            <a:hueOff val="0"/>
            <a:satOff val="0"/>
            <a:lumOff val="0"/>
            <a:alphaOff val="0"/>
          </a:schemeClr>
        </a:solidFill>
        <a:ln w="19050" cap="rnd"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lvl="0" algn="ctr" defTabSz="577850">
            <a:lnSpc>
              <a:spcPct val="114000"/>
            </a:lnSpc>
            <a:spcBef>
              <a:spcPct val="0"/>
            </a:spcBef>
            <a:spcAft>
              <a:spcPts val="0"/>
            </a:spcAft>
          </a:pPr>
          <a:r>
            <a:rPr lang="en-US" sz="1300" kern="1200">
              <a:latin typeface="Times New Roman" panose="02020603050405020304" pitchFamily="18" charset="0"/>
              <a:cs typeface="Times New Roman" panose="02020603050405020304" pitchFamily="18" charset="0"/>
            </a:rPr>
            <a:t>Phù hợp với ............................., đảm bảo ..................................................</a:t>
          </a:r>
        </a:p>
      </dsp:txBody>
      <dsp:txXfrm>
        <a:off x="3651854" y="4674536"/>
        <a:ext cx="2654746" cy="591954"/>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0C4885B-0311-4DCE-B712-EF963B88055A}">
      <dsp:nvSpPr>
        <dsp:cNvPr id="0" name=""/>
        <dsp:cNvSpPr/>
      </dsp:nvSpPr>
      <dsp:spPr>
        <a:xfrm>
          <a:off x="473495" y="2329100"/>
          <a:ext cx="1260157" cy="630078"/>
        </a:xfrm>
        <a:prstGeom prst="roundRect">
          <a:avLst>
            <a:gd name="adj" fmla="val 10000"/>
          </a:avLst>
        </a:prstGeom>
        <a:solidFill>
          <a:schemeClr val="lt1">
            <a:hueOff val="0"/>
            <a:satOff val="0"/>
            <a:lumOff val="0"/>
            <a:alphaOff val="0"/>
          </a:schemeClr>
        </a:solidFill>
        <a:ln w="19050" cap="rnd"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lvl="0" algn="ctr" defTabSz="577850">
            <a:lnSpc>
              <a:spcPct val="90000"/>
            </a:lnSpc>
            <a:spcBef>
              <a:spcPct val="0"/>
            </a:spcBef>
            <a:spcAft>
              <a:spcPct val="35000"/>
            </a:spcAft>
          </a:pPr>
          <a:r>
            <a:rPr lang="en-US" sz="1300" kern="1200">
              <a:latin typeface="Times New Roman" panose="02020603050405020304" pitchFamily="18" charset="0"/>
              <a:cs typeface="Times New Roman" panose="02020603050405020304" pitchFamily="18" charset="0"/>
            </a:rPr>
            <a:t>Phát triển bền vững</a:t>
          </a:r>
        </a:p>
      </dsp:txBody>
      <dsp:txXfrm>
        <a:off x="491949" y="2347554"/>
        <a:ext cx="1223249" cy="593170"/>
      </dsp:txXfrm>
    </dsp:sp>
    <dsp:sp modelId="{DD6EA6AE-4E38-44B3-A7CF-A314BA7BB701}">
      <dsp:nvSpPr>
        <dsp:cNvPr id="0" name=""/>
        <dsp:cNvSpPr/>
      </dsp:nvSpPr>
      <dsp:spPr>
        <a:xfrm rot="16933502">
          <a:off x="795463" y="1470186"/>
          <a:ext cx="2380441" cy="21446"/>
        </a:xfrm>
        <a:custGeom>
          <a:avLst/>
          <a:gdLst/>
          <a:ahLst/>
          <a:cxnLst/>
          <a:rect l="0" t="0" r="0" b="0"/>
          <a:pathLst>
            <a:path>
              <a:moveTo>
                <a:pt x="0" y="10723"/>
              </a:moveTo>
              <a:lnTo>
                <a:pt x="2380441" y="10723"/>
              </a:lnTo>
            </a:path>
          </a:pathLst>
        </a:custGeom>
        <a:noFill/>
        <a:ln w="19050" cap="rnd"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577850">
            <a:lnSpc>
              <a:spcPct val="90000"/>
            </a:lnSpc>
            <a:spcBef>
              <a:spcPct val="0"/>
            </a:spcBef>
            <a:spcAft>
              <a:spcPct val="35000"/>
            </a:spcAft>
          </a:pPr>
          <a:endParaRPr lang="en-US" sz="1300" kern="1200">
            <a:latin typeface="Times New Roman" panose="02020603050405020304" pitchFamily="18" charset="0"/>
            <a:cs typeface="Times New Roman" panose="02020603050405020304" pitchFamily="18" charset="0"/>
          </a:endParaRPr>
        </a:p>
      </dsp:txBody>
      <dsp:txXfrm>
        <a:off x="1926173" y="1421398"/>
        <a:ext cx="119022" cy="119022"/>
      </dsp:txXfrm>
    </dsp:sp>
    <dsp:sp modelId="{AF7048B4-1C86-474D-9493-6A71CC1EE26E}">
      <dsp:nvSpPr>
        <dsp:cNvPr id="0" name=""/>
        <dsp:cNvSpPr/>
      </dsp:nvSpPr>
      <dsp:spPr>
        <a:xfrm>
          <a:off x="2237715" y="2639"/>
          <a:ext cx="1260157" cy="630078"/>
        </a:xfrm>
        <a:prstGeom prst="roundRect">
          <a:avLst>
            <a:gd name="adj" fmla="val 10000"/>
          </a:avLst>
        </a:prstGeom>
        <a:solidFill>
          <a:schemeClr val="lt1">
            <a:hueOff val="0"/>
            <a:satOff val="0"/>
            <a:lumOff val="0"/>
            <a:alphaOff val="0"/>
          </a:schemeClr>
        </a:solidFill>
        <a:ln w="19050" cap="rnd"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lvl="0" algn="ctr" defTabSz="577850">
            <a:lnSpc>
              <a:spcPct val="90000"/>
            </a:lnSpc>
            <a:spcBef>
              <a:spcPct val="0"/>
            </a:spcBef>
            <a:spcAft>
              <a:spcPct val="35000"/>
            </a:spcAft>
          </a:pPr>
          <a:r>
            <a:rPr lang="en-US" sz="1300" kern="1200">
              <a:latin typeface="Times New Roman" panose="02020603050405020304" pitchFamily="18" charset="0"/>
              <a:cs typeface="Times New Roman" panose="02020603050405020304" pitchFamily="18" charset="0"/>
            </a:rPr>
            <a:t>Khái niệm</a:t>
          </a:r>
        </a:p>
      </dsp:txBody>
      <dsp:txXfrm>
        <a:off x="2256169" y="21093"/>
        <a:ext cx="1223249" cy="593170"/>
      </dsp:txXfrm>
    </dsp:sp>
    <dsp:sp modelId="{93AE5C11-1A04-4643-A734-ED7DEDD19C81}">
      <dsp:nvSpPr>
        <dsp:cNvPr id="0" name=""/>
        <dsp:cNvSpPr/>
      </dsp:nvSpPr>
      <dsp:spPr>
        <a:xfrm>
          <a:off x="3497873" y="306955"/>
          <a:ext cx="504062" cy="21446"/>
        </a:xfrm>
        <a:custGeom>
          <a:avLst/>
          <a:gdLst/>
          <a:ahLst/>
          <a:cxnLst/>
          <a:rect l="0" t="0" r="0" b="0"/>
          <a:pathLst>
            <a:path>
              <a:moveTo>
                <a:pt x="0" y="10723"/>
              </a:moveTo>
              <a:lnTo>
                <a:pt x="504062" y="10723"/>
              </a:lnTo>
            </a:path>
          </a:pathLst>
        </a:custGeom>
        <a:noFill/>
        <a:ln w="19050" cap="rnd"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577850">
            <a:lnSpc>
              <a:spcPct val="90000"/>
            </a:lnSpc>
            <a:spcBef>
              <a:spcPct val="0"/>
            </a:spcBef>
            <a:spcAft>
              <a:spcPct val="35000"/>
            </a:spcAft>
          </a:pPr>
          <a:endParaRPr lang="en-US" sz="1300" kern="1200">
            <a:latin typeface="Times New Roman" panose="02020603050405020304" pitchFamily="18" charset="0"/>
            <a:cs typeface="Times New Roman" panose="02020603050405020304" pitchFamily="18" charset="0"/>
          </a:endParaRPr>
        </a:p>
      </dsp:txBody>
      <dsp:txXfrm>
        <a:off x="3737302" y="305077"/>
        <a:ext cx="25203" cy="25203"/>
      </dsp:txXfrm>
    </dsp:sp>
    <dsp:sp modelId="{4BC3DE67-CBDB-409A-B5B9-08126943C0E0}">
      <dsp:nvSpPr>
        <dsp:cNvPr id="0" name=""/>
        <dsp:cNvSpPr/>
      </dsp:nvSpPr>
      <dsp:spPr>
        <a:xfrm>
          <a:off x="4001935" y="2639"/>
          <a:ext cx="2662082" cy="630078"/>
        </a:xfrm>
        <a:prstGeom prst="roundRect">
          <a:avLst>
            <a:gd name="adj" fmla="val 10000"/>
          </a:avLst>
        </a:prstGeom>
        <a:solidFill>
          <a:schemeClr val="lt1">
            <a:hueOff val="0"/>
            <a:satOff val="0"/>
            <a:lumOff val="0"/>
            <a:alphaOff val="0"/>
          </a:schemeClr>
        </a:solidFill>
        <a:ln w="19050" cap="rnd"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lvl="0" algn="ctr" defTabSz="577850">
            <a:lnSpc>
              <a:spcPct val="90000"/>
            </a:lnSpc>
            <a:spcBef>
              <a:spcPct val="0"/>
            </a:spcBef>
            <a:spcAft>
              <a:spcPct val="35000"/>
            </a:spcAft>
          </a:pPr>
          <a:r>
            <a:rPr lang="en-US" sz="1300" kern="1200">
              <a:latin typeface="Times New Roman" panose="02020603050405020304" pitchFamily="18" charset="0"/>
              <a:cs typeface="Times New Roman" panose="02020603050405020304" pitchFamily="18" charset="0"/>
            </a:rPr>
            <a:t>Phát triển đáp ứng nhu cầu thế hệ hiện tại, không làm ảnh hưởng đến nhu cầu của thế hệ tương lai.</a:t>
          </a:r>
        </a:p>
      </dsp:txBody>
      <dsp:txXfrm>
        <a:off x="4020389" y="21093"/>
        <a:ext cx="2625174" cy="593170"/>
      </dsp:txXfrm>
    </dsp:sp>
    <dsp:sp modelId="{A6F0FD6E-DF60-4E99-BE08-6BC15D8395C3}">
      <dsp:nvSpPr>
        <dsp:cNvPr id="0" name=""/>
        <dsp:cNvSpPr/>
      </dsp:nvSpPr>
      <dsp:spPr>
        <a:xfrm rot="17474736">
          <a:off x="1290168" y="1985171"/>
          <a:ext cx="1391031" cy="21446"/>
        </a:xfrm>
        <a:custGeom>
          <a:avLst/>
          <a:gdLst/>
          <a:ahLst/>
          <a:cxnLst/>
          <a:rect l="0" t="0" r="0" b="0"/>
          <a:pathLst>
            <a:path>
              <a:moveTo>
                <a:pt x="0" y="10723"/>
              </a:moveTo>
              <a:lnTo>
                <a:pt x="1391031" y="10723"/>
              </a:lnTo>
            </a:path>
          </a:pathLst>
        </a:custGeom>
        <a:noFill/>
        <a:ln w="19050" cap="rnd"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577850">
            <a:lnSpc>
              <a:spcPct val="90000"/>
            </a:lnSpc>
            <a:spcBef>
              <a:spcPct val="0"/>
            </a:spcBef>
            <a:spcAft>
              <a:spcPct val="35000"/>
            </a:spcAft>
          </a:pPr>
          <a:endParaRPr lang="en-US" sz="1300" kern="1200">
            <a:latin typeface="Times New Roman" panose="02020603050405020304" pitchFamily="18" charset="0"/>
            <a:cs typeface="Times New Roman" panose="02020603050405020304" pitchFamily="18" charset="0"/>
          </a:endParaRPr>
        </a:p>
      </dsp:txBody>
      <dsp:txXfrm>
        <a:off x="1950908" y="1961118"/>
        <a:ext cx="69551" cy="69551"/>
      </dsp:txXfrm>
    </dsp:sp>
    <dsp:sp modelId="{AC3E5839-2C59-4333-B691-7351902FC1EE}">
      <dsp:nvSpPr>
        <dsp:cNvPr id="0" name=""/>
        <dsp:cNvSpPr/>
      </dsp:nvSpPr>
      <dsp:spPr>
        <a:xfrm>
          <a:off x="2237715" y="1032609"/>
          <a:ext cx="1260157" cy="630078"/>
        </a:xfrm>
        <a:prstGeom prst="roundRect">
          <a:avLst>
            <a:gd name="adj" fmla="val 10000"/>
          </a:avLst>
        </a:prstGeom>
        <a:solidFill>
          <a:schemeClr val="lt1">
            <a:hueOff val="0"/>
            <a:satOff val="0"/>
            <a:lumOff val="0"/>
            <a:alphaOff val="0"/>
          </a:schemeClr>
        </a:solidFill>
        <a:ln w="19050" cap="rnd"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lvl="0" algn="ctr" defTabSz="577850">
            <a:lnSpc>
              <a:spcPct val="90000"/>
            </a:lnSpc>
            <a:spcBef>
              <a:spcPct val="0"/>
            </a:spcBef>
            <a:spcAft>
              <a:spcPct val="35000"/>
            </a:spcAft>
          </a:pPr>
          <a:r>
            <a:rPr lang="en-US" sz="1300" kern="1200">
              <a:latin typeface="Times New Roman" panose="02020603050405020304" pitchFamily="18" charset="0"/>
              <a:cs typeface="Times New Roman" panose="02020603050405020304" pitchFamily="18" charset="0"/>
            </a:rPr>
            <a:t>Khai thác sử dụng hợp lí nguồn tài nguyên</a:t>
          </a:r>
        </a:p>
      </dsp:txBody>
      <dsp:txXfrm>
        <a:off x="2256169" y="1051063"/>
        <a:ext cx="1223249" cy="593170"/>
      </dsp:txXfrm>
    </dsp:sp>
    <dsp:sp modelId="{20239BD1-E7A0-48AD-8BD3-E10042443292}">
      <dsp:nvSpPr>
        <dsp:cNvPr id="0" name=""/>
        <dsp:cNvSpPr/>
      </dsp:nvSpPr>
      <dsp:spPr>
        <a:xfrm rot="19457599">
          <a:off x="3439526" y="1155778"/>
          <a:ext cx="620755" cy="21446"/>
        </a:xfrm>
        <a:custGeom>
          <a:avLst/>
          <a:gdLst/>
          <a:ahLst/>
          <a:cxnLst/>
          <a:rect l="0" t="0" r="0" b="0"/>
          <a:pathLst>
            <a:path>
              <a:moveTo>
                <a:pt x="0" y="10723"/>
              </a:moveTo>
              <a:lnTo>
                <a:pt x="620755" y="10723"/>
              </a:lnTo>
            </a:path>
          </a:pathLst>
        </a:custGeom>
        <a:noFill/>
        <a:ln w="19050" cap="rnd"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577850">
            <a:lnSpc>
              <a:spcPct val="90000"/>
            </a:lnSpc>
            <a:spcBef>
              <a:spcPct val="0"/>
            </a:spcBef>
            <a:spcAft>
              <a:spcPct val="35000"/>
            </a:spcAft>
          </a:pPr>
          <a:endParaRPr lang="en-US" sz="1300" kern="1200">
            <a:latin typeface="Times New Roman" panose="02020603050405020304" pitchFamily="18" charset="0"/>
            <a:cs typeface="Times New Roman" panose="02020603050405020304" pitchFamily="18" charset="0"/>
          </a:endParaRPr>
        </a:p>
      </dsp:txBody>
      <dsp:txXfrm>
        <a:off x="3734385" y="1150982"/>
        <a:ext cx="31037" cy="31037"/>
      </dsp:txXfrm>
    </dsp:sp>
    <dsp:sp modelId="{C887BA6F-B956-450E-A936-9245C6B8DEA8}">
      <dsp:nvSpPr>
        <dsp:cNvPr id="0" name=""/>
        <dsp:cNvSpPr/>
      </dsp:nvSpPr>
      <dsp:spPr>
        <a:xfrm>
          <a:off x="4001935" y="727229"/>
          <a:ext cx="2698790" cy="516248"/>
        </a:xfrm>
        <a:prstGeom prst="roundRect">
          <a:avLst>
            <a:gd name="adj" fmla="val 10000"/>
          </a:avLst>
        </a:prstGeom>
        <a:solidFill>
          <a:schemeClr val="lt1">
            <a:hueOff val="0"/>
            <a:satOff val="0"/>
            <a:lumOff val="0"/>
            <a:alphaOff val="0"/>
          </a:schemeClr>
        </a:solidFill>
        <a:ln w="19050" cap="rnd"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lvl="0" algn="ctr" defTabSz="577850">
            <a:lnSpc>
              <a:spcPct val="90000"/>
            </a:lnSpc>
            <a:spcBef>
              <a:spcPct val="0"/>
            </a:spcBef>
            <a:spcAft>
              <a:spcPct val="35000"/>
            </a:spcAft>
          </a:pPr>
          <a:r>
            <a:rPr lang="en-US" sz="1300" kern="1200">
              <a:latin typeface="Times New Roman" panose="02020603050405020304" pitchFamily="18" charset="0"/>
              <a:cs typeface="Times New Roman" panose="02020603050405020304" pitchFamily="18" charset="0"/>
            </a:rPr>
            <a:t>Tránh làm cạn kiệt, suy thoái, ô nhiễm môi trường</a:t>
          </a:r>
        </a:p>
      </dsp:txBody>
      <dsp:txXfrm>
        <a:off x="4017055" y="742349"/>
        <a:ext cx="2668550" cy="486008"/>
      </dsp:txXfrm>
    </dsp:sp>
    <dsp:sp modelId="{36203E90-56A7-44AF-8DF2-F3DE0EDAA469}">
      <dsp:nvSpPr>
        <dsp:cNvPr id="0" name=""/>
        <dsp:cNvSpPr/>
      </dsp:nvSpPr>
      <dsp:spPr>
        <a:xfrm rot="1872543">
          <a:off x="3455228" y="1489616"/>
          <a:ext cx="589352" cy="21446"/>
        </a:xfrm>
        <a:custGeom>
          <a:avLst/>
          <a:gdLst/>
          <a:ahLst/>
          <a:cxnLst/>
          <a:rect l="0" t="0" r="0" b="0"/>
          <a:pathLst>
            <a:path>
              <a:moveTo>
                <a:pt x="0" y="10723"/>
              </a:moveTo>
              <a:lnTo>
                <a:pt x="589352" y="10723"/>
              </a:lnTo>
            </a:path>
          </a:pathLst>
        </a:custGeom>
        <a:noFill/>
        <a:ln w="19050" cap="rnd"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577850">
            <a:lnSpc>
              <a:spcPct val="90000"/>
            </a:lnSpc>
            <a:spcBef>
              <a:spcPct val="0"/>
            </a:spcBef>
            <a:spcAft>
              <a:spcPct val="35000"/>
            </a:spcAft>
          </a:pPr>
          <a:endParaRPr lang="en-US" sz="1300" kern="1200">
            <a:latin typeface="Times New Roman" panose="02020603050405020304" pitchFamily="18" charset="0"/>
            <a:cs typeface="Times New Roman" panose="02020603050405020304" pitchFamily="18" charset="0"/>
          </a:endParaRPr>
        </a:p>
      </dsp:txBody>
      <dsp:txXfrm>
        <a:off x="3735170" y="1485605"/>
        <a:ext cx="29467" cy="29467"/>
      </dsp:txXfrm>
    </dsp:sp>
    <dsp:sp modelId="{86A52687-CDC1-4BDB-9BA7-89D802A8D803}">
      <dsp:nvSpPr>
        <dsp:cNvPr id="0" name=""/>
        <dsp:cNvSpPr/>
      </dsp:nvSpPr>
      <dsp:spPr>
        <a:xfrm>
          <a:off x="4001935" y="1337990"/>
          <a:ext cx="2714038" cy="630078"/>
        </a:xfrm>
        <a:prstGeom prst="roundRect">
          <a:avLst>
            <a:gd name="adj" fmla="val 10000"/>
          </a:avLst>
        </a:prstGeom>
        <a:solidFill>
          <a:schemeClr val="lt1">
            <a:hueOff val="0"/>
            <a:satOff val="0"/>
            <a:lumOff val="0"/>
            <a:alphaOff val="0"/>
          </a:schemeClr>
        </a:solidFill>
        <a:ln w="19050" cap="rnd"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lvl="0" algn="ctr" defTabSz="577850">
            <a:lnSpc>
              <a:spcPct val="90000"/>
            </a:lnSpc>
            <a:spcBef>
              <a:spcPct val="0"/>
            </a:spcBef>
            <a:spcAft>
              <a:spcPct val="35000"/>
            </a:spcAft>
          </a:pPr>
          <a:r>
            <a:rPr lang="en-US" sz="1300" kern="1200">
              <a:latin typeface="Times New Roman" panose="02020603050405020304" pitchFamily="18" charset="0"/>
              <a:cs typeface="Times New Roman" panose="02020603050405020304" pitchFamily="18" charset="0"/>
            </a:rPr>
            <a:t>Khai thác trong giới hạn chịu đựng; giảm áp lực sử dụng tài nguyên; tái sinh nguyên liệu; thay đổi thói quen.</a:t>
          </a:r>
        </a:p>
      </dsp:txBody>
      <dsp:txXfrm>
        <a:off x="4020389" y="1356444"/>
        <a:ext cx="2677130" cy="593170"/>
      </dsp:txXfrm>
    </dsp:sp>
    <dsp:sp modelId="{948C6425-5819-4C30-A368-38D8A9A949D4}">
      <dsp:nvSpPr>
        <dsp:cNvPr id="0" name=""/>
        <dsp:cNvSpPr/>
      </dsp:nvSpPr>
      <dsp:spPr>
        <a:xfrm rot="18683543">
          <a:off x="1604518" y="2347466"/>
          <a:ext cx="762331" cy="21446"/>
        </a:xfrm>
        <a:custGeom>
          <a:avLst/>
          <a:gdLst/>
          <a:ahLst/>
          <a:cxnLst/>
          <a:rect l="0" t="0" r="0" b="0"/>
          <a:pathLst>
            <a:path>
              <a:moveTo>
                <a:pt x="0" y="10723"/>
              </a:moveTo>
              <a:lnTo>
                <a:pt x="762331" y="10723"/>
              </a:lnTo>
            </a:path>
          </a:pathLst>
        </a:custGeom>
        <a:noFill/>
        <a:ln w="19050" cap="rnd"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577850">
            <a:lnSpc>
              <a:spcPct val="90000"/>
            </a:lnSpc>
            <a:spcBef>
              <a:spcPct val="0"/>
            </a:spcBef>
            <a:spcAft>
              <a:spcPct val="35000"/>
            </a:spcAft>
          </a:pPr>
          <a:endParaRPr lang="en-US" sz="1300" kern="1200">
            <a:latin typeface="Times New Roman" panose="02020603050405020304" pitchFamily="18" charset="0"/>
            <a:cs typeface="Times New Roman" panose="02020603050405020304" pitchFamily="18" charset="0"/>
          </a:endParaRPr>
        </a:p>
      </dsp:txBody>
      <dsp:txXfrm>
        <a:off x="1966626" y="2339131"/>
        <a:ext cx="38116" cy="38116"/>
      </dsp:txXfrm>
    </dsp:sp>
    <dsp:sp modelId="{83B2A35C-FDB7-49E5-8142-E5FEB1952305}">
      <dsp:nvSpPr>
        <dsp:cNvPr id="0" name=""/>
        <dsp:cNvSpPr/>
      </dsp:nvSpPr>
      <dsp:spPr>
        <a:xfrm>
          <a:off x="2237715" y="1757200"/>
          <a:ext cx="1260157" cy="630078"/>
        </a:xfrm>
        <a:prstGeom prst="roundRect">
          <a:avLst>
            <a:gd name="adj" fmla="val 10000"/>
          </a:avLst>
        </a:prstGeom>
        <a:solidFill>
          <a:schemeClr val="lt1">
            <a:hueOff val="0"/>
            <a:satOff val="0"/>
            <a:lumOff val="0"/>
            <a:alphaOff val="0"/>
          </a:schemeClr>
        </a:solidFill>
        <a:ln w="19050" cap="rnd"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lvl="0" algn="ctr" defTabSz="577850">
            <a:lnSpc>
              <a:spcPct val="90000"/>
            </a:lnSpc>
            <a:spcBef>
              <a:spcPct val="0"/>
            </a:spcBef>
            <a:spcAft>
              <a:spcPct val="35000"/>
            </a:spcAft>
          </a:pPr>
          <a:r>
            <a:rPr lang="en-US" sz="1300" kern="1200">
              <a:latin typeface="Times New Roman" panose="02020603050405020304" pitchFamily="18" charset="0"/>
              <a:cs typeface="Times New Roman" panose="02020603050405020304" pitchFamily="18" charset="0"/>
            </a:rPr>
            <a:t>Hạn chế ô nhiễm môi trường</a:t>
          </a:r>
        </a:p>
      </dsp:txBody>
      <dsp:txXfrm>
        <a:off x="2256169" y="1775654"/>
        <a:ext cx="1223249" cy="593170"/>
      </dsp:txXfrm>
    </dsp:sp>
    <dsp:sp modelId="{547029C5-DEF1-411C-B94E-EBEC6893D2EA}">
      <dsp:nvSpPr>
        <dsp:cNvPr id="0" name=""/>
        <dsp:cNvSpPr/>
      </dsp:nvSpPr>
      <dsp:spPr>
        <a:xfrm rot="1011153">
          <a:off x="1722343" y="2709761"/>
          <a:ext cx="526681" cy="21446"/>
        </a:xfrm>
        <a:custGeom>
          <a:avLst/>
          <a:gdLst/>
          <a:ahLst/>
          <a:cxnLst/>
          <a:rect l="0" t="0" r="0" b="0"/>
          <a:pathLst>
            <a:path>
              <a:moveTo>
                <a:pt x="0" y="10723"/>
              </a:moveTo>
              <a:lnTo>
                <a:pt x="526681" y="10723"/>
              </a:lnTo>
            </a:path>
          </a:pathLst>
        </a:custGeom>
        <a:noFill/>
        <a:ln w="19050" cap="rnd"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577850">
            <a:lnSpc>
              <a:spcPct val="90000"/>
            </a:lnSpc>
            <a:spcBef>
              <a:spcPct val="0"/>
            </a:spcBef>
            <a:spcAft>
              <a:spcPct val="35000"/>
            </a:spcAft>
          </a:pPr>
          <a:endParaRPr lang="en-US" sz="1300" kern="1200">
            <a:latin typeface="Times New Roman" panose="02020603050405020304" pitchFamily="18" charset="0"/>
            <a:cs typeface="Times New Roman" panose="02020603050405020304" pitchFamily="18" charset="0"/>
          </a:endParaRPr>
        </a:p>
      </dsp:txBody>
      <dsp:txXfrm>
        <a:off x="1972517" y="2707318"/>
        <a:ext cx="26334" cy="26334"/>
      </dsp:txXfrm>
    </dsp:sp>
    <dsp:sp modelId="{86653BD4-15F3-4968-85AA-E81E500F338A}">
      <dsp:nvSpPr>
        <dsp:cNvPr id="0" name=""/>
        <dsp:cNvSpPr/>
      </dsp:nvSpPr>
      <dsp:spPr>
        <a:xfrm>
          <a:off x="2237715" y="2481790"/>
          <a:ext cx="1260157" cy="630078"/>
        </a:xfrm>
        <a:prstGeom prst="roundRect">
          <a:avLst>
            <a:gd name="adj" fmla="val 10000"/>
          </a:avLst>
        </a:prstGeom>
        <a:solidFill>
          <a:schemeClr val="lt1">
            <a:hueOff val="0"/>
            <a:satOff val="0"/>
            <a:lumOff val="0"/>
            <a:alphaOff val="0"/>
          </a:schemeClr>
        </a:solidFill>
        <a:ln w="19050" cap="rnd"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lvl="0" algn="ctr" defTabSz="577850">
            <a:lnSpc>
              <a:spcPct val="90000"/>
            </a:lnSpc>
            <a:spcBef>
              <a:spcPct val="0"/>
            </a:spcBef>
            <a:spcAft>
              <a:spcPct val="35000"/>
            </a:spcAft>
          </a:pPr>
          <a:r>
            <a:rPr lang="en-US" sz="1300" kern="1200">
              <a:latin typeface="Times New Roman" panose="02020603050405020304" pitchFamily="18" charset="0"/>
              <a:cs typeface="Times New Roman" panose="02020603050405020304" pitchFamily="18" charset="0"/>
            </a:rPr>
            <a:t>Bảo tồn đa dạng sinh học</a:t>
          </a:r>
        </a:p>
      </dsp:txBody>
      <dsp:txXfrm>
        <a:off x="2256169" y="2500244"/>
        <a:ext cx="1223249" cy="593170"/>
      </dsp:txXfrm>
    </dsp:sp>
    <dsp:sp modelId="{D2F3BE7A-6095-4C0C-819F-2261EE1902EC}">
      <dsp:nvSpPr>
        <dsp:cNvPr id="0" name=""/>
        <dsp:cNvSpPr/>
      </dsp:nvSpPr>
      <dsp:spPr>
        <a:xfrm>
          <a:off x="3497873" y="2786106"/>
          <a:ext cx="504062" cy="21446"/>
        </a:xfrm>
        <a:custGeom>
          <a:avLst/>
          <a:gdLst/>
          <a:ahLst/>
          <a:cxnLst/>
          <a:rect l="0" t="0" r="0" b="0"/>
          <a:pathLst>
            <a:path>
              <a:moveTo>
                <a:pt x="0" y="10723"/>
              </a:moveTo>
              <a:lnTo>
                <a:pt x="504062" y="10723"/>
              </a:lnTo>
            </a:path>
          </a:pathLst>
        </a:custGeom>
        <a:noFill/>
        <a:ln w="19050" cap="rnd"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577850">
            <a:lnSpc>
              <a:spcPct val="90000"/>
            </a:lnSpc>
            <a:spcBef>
              <a:spcPct val="0"/>
            </a:spcBef>
            <a:spcAft>
              <a:spcPct val="35000"/>
            </a:spcAft>
          </a:pPr>
          <a:endParaRPr lang="en-US" sz="1300" kern="1200">
            <a:latin typeface="Times New Roman" panose="02020603050405020304" pitchFamily="18" charset="0"/>
            <a:cs typeface="Times New Roman" panose="02020603050405020304" pitchFamily="18" charset="0"/>
          </a:endParaRPr>
        </a:p>
      </dsp:txBody>
      <dsp:txXfrm>
        <a:off x="3737302" y="2784228"/>
        <a:ext cx="25203" cy="25203"/>
      </dsp:txXfrm>
    </dsp:sp>
    <dsp:sp modelId="{9C3418A9-D0D4-4435-B9F4-A7A911219809}">
      <dsp:nvSpPr>
        <dsp:cNvPr id="0" name=""/>
        <dsp:cNvSpPr/>
      </dsp:nvSpPr>
      <dsp:spPr>
        <a:xfrm>
          <a:off x="4001935" y="2551405"/>
          <a:ext cx="2666618" cy="490850"/>
        </a:xfrm>
        <a:prstGeom prst="roundRect">
          <a:avLst>
            <a:gd name="adj" fmla="val 10000"/>
          </a:avLst>
        </a:prstGeom>
        <a:solidFill>
          <a:schemeClr val="lt1">
            <a:hueOff val="0"/>
            <a:satOff val="0"/>
            <a:lumOff val="0"/>
            <a:alphaOff val="0"/>
          </a:schemeClr>
        </a:solidFill>
        <a:ln w="19050" cap="rnd"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lvl="0" algn="ctr" defTabSz="577850">
            <a:lnSpc>
              <a:spcPct val="90000"/>
            </a:lnSpc>
            <a:spcBef>
              <a:spcPct val="0"/>
            </a:spcBef>
            <a:spcAft>
              <a:spcPct val="35000"/>
            </a:spcAft>
          </a:pPr>
          <a:r>
            <a:rPr lang="en-US" sz="1300" kern="1200">
              <a:latin typeface="Times New Roman" panose="02020603050405020304" pitchFamily="18" charset="0"/>
              <a:cs typeface="Times New Roman" panose="02020603050405020304" pitchFamily="18" charset="0"/>
            </a:rPr>
            <a:t>Bảo vệ sự phong phú hệ sinh thái tự nhiên; bảo quản mẫu vật di truyền.</a:t>
          </a:r>
        </a:p>
      </dsp:txBody>
      <dsp:txXfrm>
        <a:off x="4016312" y="2565782"/>
        <a:ext cx="2637864" cy="462096"/>
      </dsp:txXfrm>
    </dsp:sp>
    <dsp:sp modelId="{7678D3AA-8D0E-4996-9917-0623E129A8F2}">
      <dsp:nvSpPr>
        <dsp:cNvPr id="0" name=""/>
        <dsp:cNvSpPr/>
      </dsp:nvSpPr>
      <dsp:spPr>
        <a:xfrm rot="3607166">
          <a:off x="1479793" y="3072057"/>
          <a:ext cx="1011780" cy="21446"/>
        </a:xfrm>
        <a:custGeom>
          <a:avLst/>
          <a:gdLst/>
          <a:ahLst/>
          <a:cxnLst/>
          <a:rect l="0" t="0" r="0" b="0"/>
          <a:pathLst>
            <a:path>
              <a:moveTo>
                <a:pt x="0" y="10723"/>
              </a:moveTo>
              <a:lnTo>
                <a:pt x="1011780" y="10723"/>
              </a:lnTo>
            </a:path>
          </a:pathLst>
        </a:custGeom>
        <a:noFill/>
        <a:ln w="19050" cap="rnd"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577850">
            <a:lnSpc>
              <a:spcPct val="90000"/>
            </a:lnSpc>
            <a:spcBef>
              <a:spcPct val="0"/>
            </a:spcBef>
            <a:spcAft>
              <a:spcPct val="35000"/>
            </a:spcAft>
          </a:pPr>
          <a:endParaRPr lang="en-US" sz="1300" kern="1200">
            <a:latin typeface="Times New Roman" panose="02020603050405020304" pitchFamily="18" charset="0"/>
            <a:cs typeface="Times New Roman" panose="02020603050405020304" pitchFamily="18" charset="0"/>
          </a:endParaRPr>
        </a:p>
      </dsp:txBody>
      <dsp:txXfrm>
        <a:off x="1960389" y="3057485"/>
        <a:ext cx="50589" cy="50589"/>
      </dsp:txXfrm>
    </dsp:sp>
    <dsp:sp modelId="{54E00EDB-021C-4DC3-AE54-AF1F339CEB8F}">
      <dsp:nvSpPr>
        <dsp:cNvPr id="0" name=""/>
        <dsp:cNvSpPr/>
      </dsp:nvSpPr>
      <dsp:spPr>
        <a:xfrm>
          <a:off x="2237715" y="3206381"/>
          <a:ext cx="1260157" cy="630078"/>
        </a:xfrm>
        <a:prstGeom prst="roundRect">
          <a:avLst>
            <a:gd name="adj" fmla="val 10000"/>
          </a:avLst>
        </a:prstGeom>
        <a:solidFill>
          <a:schemeClr val="lt1">
            <a:hueOff val="0"/>
            <a:satOff val="0"/>
            <a:lumOff val="0"/>
            <a:alphaOff val="0"/>
          </a:schemeClr>
        </a:solidFill>
        <a:ln w="19050" cap="rnd"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lvl="0" algn="ctr" defTabSz="577850">
            <a:lnSpc>
              <a:spcPct val="90000"/>
            </a:lnSpc>
            <a:spcBef>
              <a:spcPct val="0"/>
            </a:spcBef>
            <a:spcAft>
              <a:spcPct val="35000"/>
            </a:spcAft>
          </a:pPr>
          <a:r>
            <a:rPr lang="en-US" sz="1300" kern="1200">
              <a:latin typeface="Times New Roman" panose="02020603050405020304" pitchFamily="18" charset="0"/>
              <a:cs typeface="Times New Roman" panose="02020603050405020304" pitchFamily="18" charset="0"/>
            </a:rPr>
            <a:t>Phát triển nông nghiệp bền vững</a:t>
          </a:r>
        </a:p>
      </dsp:txBody>
      <dsp:txXfrm>
        <a:off x="2256169" y="3224835"/>
        <a:ext cx="1223249" cy="593170"/>
      </dsp:txXfrm>
    </dsp:sp>
    <dsp:sp modelId="{504E07C6-C4F2-4E36-986D-3FA094500885}">
      <dsp:nvSpPr>
        <dsp:cNvPr id="0" name=""/>
        <dsp:cNvSpPr/>
      </dsp:nvSpPr>
      <dsp:spPr>
        <a:xfrm>
          <a:off x="3497873" y="3510697"/>
          <a:ext cx="504062" cy="21446"/>
        </a:xfrm>
        <a:custGeom>
          <a:avLst/>
          <a:gdLst/>
          <a:ahLst/>
          <a:cxnLst/>
          <a:rect l="0" t="0" r="0" b="0"/>
          <a:pathLst>
            <a:path>
              <a:moveTo>
                <a:pt x="0" y="10723"/>
              </a:moveTo>
              <a:lnTo>
                <a:pt x="504062" y="10723"/>
              </a:lnTo>
            </a:path>
          </a:pathLst>
        </a:custGeom>
        <a:noFill/>
        <a:ln w="19050" cap="rnd"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577850">
            <a:lnSpc>
              <a:spcPct val="90000"/>
            </a:lnSpc>
            <a:spcBef>
              <a:spcPct val="0"/>
            </a:spcBef>
            <a:spcAft>
              <a:spcPct val="35000"/>
            </a:spcAft>
          </a:pPr>
          <a:endParaRPr lang="en-US" sz="1300" kern="1200">
            <a:latin typeface="Times New Roman" panose="02020603050405020304" pitchFamily="18" charset="0"/>
            <a:cs typeface="Times New Roman" panose="02020603050405020304" pitchFamily="18" charset="0"/>
          </a:endParaRPr>
        </a:p>
      </dsp:txBody>
      <dsp:txXfrm>
        <a:off x="3737302" y="3508818"/>
        <a:ext cx="25203" cy="25203"/>
      </dsp:txXfrm>
    </dsp:sp>
    <dsp:sp modelId="{EB96D82A-5D6C-4655-8C28-F8131F14A15C}">
      <dsp:nvSpPr>
        <dsp:cNvPr id="0" name=""/>
        <dsp:cNvSpPr/>
      </dsp:nvSpPr>
      <dsp:spPr>
        <a:xfrm>
          <a:off x="4001935" y="3275995"/>
          <a:ext cx="2639525" cy="490850"/>
        </a:xfrm>
        <a:prstGeom prst="roundRect">
          <a:avLst>
            <a:gd name="adj" fmla="val 10000"/>
          </a:avLst>
        </a:prstGeom>
        <a:solidFill>
          <a:schemeClr val="lt1">
            <a:hueOff val="0"/>
            <a:satOff val="0"/>
            <a:lumOff val="0"/>
            <a:alphaOff val="0"/>
          </a:schemeClr>
        </a:solidFill>
        <a:ln w="19050" cap="rnd"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lvl="0" algn="ctr" defTabSz="577850">
            <a:lnSpc>
              <a:spcPct val="90000"/>
            </a:lnSpc>
            <a:spcBef>
              <a:spcPct val="0"/>
            </a:spcBef>
            <a:spcAft>
              <a:spcPct val="35000"/>
            </a:spcAft>
          </a:pPr>
          <a:r>
            <a:rPr lang="en-US" sz="1300" kern="1200">
              <a:latin typeface="Times New Roman" panose="02020603050405020304" pitchFamily="18" charset="0"/>
              <a:cs typeface="Times New Roman" panose="02020603050405020304" pitchFamily="18" charset="0"/>
            </a:rPr>
            <a:t>Cân bằng tính ổn định môi trường, tính phù hợp xã hội, khả thi về kinh tế</a:t>
          </a:r>
        </a:p>
      </dsp:txBody>
      <dsp:txXfrm>
        <a:off x="4016312" y="3290372"/>
        <a:ext cx="2610771" cy="462096"/>
      </dsp:txXfrm>
    </dsp:sp>
    <dsp:sp modelId="{D2ABA057-FB27-4F58-A5FF-242E7D9C355B}">
      <dsp:nvSpPr>
        <dsp:cNvPr id="0" name=""/>
        <dsp:cNvSpPr/>
      </dsp:nvSpPr>
      <dsp:spPr>
        <a:xfrm rot="4351962">
          <a:off x="1146031" y="3434352"/>
          <a:ext cx="1679306" cy="21446"/>
        </a:xfrm>
        <a:custGeom>
          <a:avLst/>
          <a:gdLst/>
          <a:ahLst/>
          <a:cxnLst/>
          <a:rect l="0" t="0" r="0" b="0"/>
          <a:pathLst>
            <a:path>
              <a:moveTo>
                <a:pt x="0" y="10723"/>
              </a:moveTo>
              <a:lnTo>
                <a:pt x="1679306" y="10723"/>
              </a:lnTo>
            </a:path>
          </a:pathLst>
        </a:custGeom>
        <a:noFill/>
        <a:ln w="19050" cap="rnd"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577850">
            <a:lnSpc>
              <a:spcPct val="90000"/>
            </a:lnSpc>
            <a:spcBef>
              <a:spcPct val="0"/>
            </a:spcBef>
            <a:spcAft>
              <a:spcPct val="35000"/>
            </a:spcAft>
          </a:pPr>
          <a:endParaRPr lang="en-US" sz="1300" kern="1200">
            <a:latin typeface="Times New Roman" panose="02020603050405020304" pitchFamily="18" charset="0"/>
            <a:cs typeface="Times New Roman" panose="02020603050405020304" pitchFamily="18" charset="0"/>
          </a:endParaRPr>
        </a:p>
      </dsp:txBody>
      <dsp:txXfrm>
        <a:off x="1943701" y="3403092"/>
        <a:ext cx="83965" cy="83965"/>
      </dsp:txXfrm>
    </dsp:sp>
    <dsp:sp modelId="{15B2445C-40C3-4BA9-AA9A-332D1004187D}">
      <dsp:nvSpPr>
        <dsp:cNvPr id="0" name=""/>
        <dsp:cNvSpPr/>
      </dsp:nvSpPr>
      <dsp:spPr>
        <a:xfrm>
          <a:off x="2237715" y="3930971"/>
          <a:ext cx="1260157" cy="630078"/>
        </a:xfrm>
        <a:prstGeom prst="roundRect">
          <a:avLst>
            <a:gd name="adj" fmla="val 10000"/>
          </a:avLst>
        </a:prstGeom>
        <a:solidFill>
          <a:schemeClr val="lt1">
            <a:hueOff val="0"/>
            <a:satOff val="0"/>
            <a:lumOff val="0"/>
            <a:alphaOff val="0"/>
          </a:schemeClr>
        </a:solidFill>
        <a:ln w="19050" cap="rnd"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lvl="0" algn="ctr" defTabSz="577850">
            <a:lnSpc>
              <a:spcPct val="90000"/>
            </a:lnSpc>
            <a:spcBef>
              <a:spcPct val="0"/>
            </a:spcBef>
            <a:spcAft>
              <a:spcPct val="35000"/>
            </a:spcAft>
          </a:pPr>
          <a:r>
            <a:rPr lang="en-US" sz="1300" kern="1200">
              <a:latin typeface="Times New Roman" panose="02020603050405020304" pitchFamily="18" charset="0"/>
              <a:cs typeface="Times New Roman" panose="02020603050405020304" pitchFamily="18" charset="0"/>
            </a:rPr>
            <a:t>Phát triển dân số</a:t>
          </a:r>
        </a:p>
      </dsp:txBody>
      <dsp:txXfrm>
        <a:off x="2256169" y="3949425"/>
        <a:ext cx="1223249" cy="593170"/>
      </dsp:txXfrm>
    </dsp:sp>
    <dsp:sp modelId="{0739D8A6-DE12-46B3-A027-19C5E8CFEA54}">
      <dsp:nvSpPr>
        <dsp:cNvPr id="0" name=""/>
        <dsp:cNvSpPr/>
      </dsp:nvSpPr>
      <dsp:spPr>
        <a:xfrm>
          <a:off x="3497873" y="4235287"/>
          <a:ext cx="504062" cy="21446"/>
        </a:xfrm>
        <a:custGeom>
          <a:avLst/>
          <a:gdLst/>
          <a:ahLst/>
          <a:cxnLst/>
          <a:rect l="0" t="0" r="0" b="0"/>
          <a:pathLst>
            <a:path>
              <a:moveTo>
                <a:pt x="0" y="10723"/>
              </a:moveTo>
              <a:lnTo>
                <a:pt x="504062" y="10723"/>
              </a:lnTo>
            </a:path>
          </a:pathLst>
        </a:custGeom>
        <a:noFill/>
        <a:ln w="19050" cap="rnd"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577850">
            <a:lnSpc>
              <a:spcPct val="90000"/>
            </a:lnSpc>
            <a:spcBef>
              <a:spcPct val="0"/>
            </a:spcBef>
            <a:spcAft>
              <a:spcPct val="35000"/>
            </a:spcAft>
          </a:pPr>
          <a:endParaRPr lang="en-US" sz="1300" kern="1200">
            <a:latin typeface="Times New Roman" panose="02020603050405020304" pitchFamily="18" charset="0"/>
            <a:cs typeface="Times New Roman" panose="02020603050405020304" pitchFamily="18" charset="0"/>
          </a:endParaRPr>
        </a:p>
      </dsp:txBody>
      <dsp:txXfrm>
        <a:off x="3737302" y="4233409"/>
        <a:ext cx="25203" cy="25203"/>
      </dsp:txXfrm>
    </dsp:sp>
    <dsp:sp modelId="{9AE0E996-C017-4C18-8681-05236BD0DCAC}">
      <dsp:nvSpPr>
        <dsp:cNvPr id="0" name=""/>
        <dsp:cNvSpPr/>
      </dsp:nvSpPr>
      <dsp:spPr>
        <a:xfrm>
          <a:off x="4001935" y="4022890"/>
          <a:ext cx="2642222" cy="446240"/>
        </a:xfrm>
        <a:prstGeom prst="roundRect">
          <a:avLst>
            <a:gd name="adj" fmla="val 10000"/>
          </a:avLst>
        </a:prstGeom>
        <a:solidFill>
          <a:schemeClr val="lt1">
            <a:hueOff val="0"/>
            <a:satOff val="0"/>
            <a:lumOff val="0"/>
            <a:alphaOff val="0"/>
          </a:schemeClr>
        </a:solidFill>
        <a:ln w="19050" cap="rnd"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lvl="0" algn="ctr" defTabSz="577850">
            <a:lnSpc>
              <a:spcPct val="90000"/>
            </a:lnSpc>
            <a:spcBef>
              <a:spcPct val="0"/>
            </a:spcBef>
            <a:spcAft>
              <a:spcPct val="35000"/>
            </a:spcAft>
          </a:pPr>
          <a:r>
            <a:rPr lang="en-US" sz="1300" kern="1200">
              <a:latin typeface="Times New Roman" panose="02020603050405020304" pitchFamily="18" charset="0"/>
              <a:cs typeface="Times New Roman" panose="02020603050405020304" pitchFamily="18" charset="0"/>
            </a:rPr>
            <a:t>Kế hoạch hóa gia đình</a:t>
          </a:r>
        </a:p>
      </dsp:txBody>
      <dsp:txXfrm>
        <a:off x="4015005" y="4035960"/>
        <a:ext cx="2616082" cy="420100"/>
      </dsp:txXfrm>
    </dsp:sp>
    <dsp:sp modelId="{A476E1A7-3AF5-437B-A440-34DBBD36087D}">
      <dsp:nvSpPr>
        <dsp:cNvPr id="0" name=""/>
        <dsp:cNvSpPr/>
      </dsp:nvSpPr>
      <dsp:spPr>
        <a:xfrm rot="4666498">
          <a:off x="795463" y="3796647"/>
          <a:ext cx="2380441" cy="21446"/>
        </a:xfrm>
        <a:custGeom>
          <a:avLst/>
          <a:gdLst/>
          <a:ahLst/>
          <a:cxnLst/>
          <a:rect l="0" t="0" r="0" b="0"/>
          <a:pathLst>
            <a:path>
              <a:moveTo>
                <a:pt x="0" y="10723"/>
              </a:moveTo>
              <a:lnTo>
                <a:pt x="2380441" y="10723"/>
              </a:lnTo>
            </a:path>
          </a:pathLst>
        </a:custGeom>
        <a:noFill/>
        <a:ln w="19050" cap="rnd"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577850">
            <a:lnSpc>
              <a:spcPct val="90000"/>
            </a:lnSpc>
            <a:spcBef>
              <a:spcPct val="0"/>
            </a:spcBef>
            <a:spcAft>
              <a:spcPct val="35000"/>
            </a:spcAft>
          </a:pPr>
          <a:endParaRPr lang="en-US" sz="1300" kern="1200">
            <a:latin typeface="Times New Roman" panose="02020603050405020304" pitchFamily="18" charset="0"/>
            <a:cs typeface="Times New Roman" panose="02020603050405020304" pitchFamily="18" charset="0"/>
          </a:endParaRPr>
        </a:p>
      </dsp:txBody>
      <dsp:txXfrm>
        <a:off x="1926173" y="3747859"/>
        <a:ext cx="119022" cy="119022"/>
      </dsp:txXfrm>
    </dsp:sp>
    <dsp:sp modelId="{D8E38C94-B504-4963-9867-B65A635D985C}">
      <dsp:nvSpPr>
        <dsp:cNvPr id="0" name=""/>
        <dsp:cNvSpPr/>
      </dsp:nvSpPr>
      <dsp:spPr>
        <a:xfrm>
          <a:off x="2237715" y="4655562"/>
          <a:ext cx="1260157" cy="630078"/>
        </a:xfrm>
        <a:prstGeom prst="roundRect">
          <a:avLst>
            <a:gd name="adj" fmla="val 10000"/>
          </a:avLst>
        </a:prstGeom>
        <a:solidFill>
          <a:schemeClr val="lt1">
            <a:hueOff val="0"/>
            <a:satOff val="0"/>
            <a:lumOff val="0"/>
            <a:alphaOff val="0"/>
          </a:schemeClr>
        </a:solidFill>
        <a:ln w="19050" cap="rnd"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lvl="0" algn="ctr" defTabSz="577850">
            <a:lnSpc>
              <a:spcPct val="90000"/>
            </a:lnSpc>
            <a:spcBef>
              <a:spcPct val="0"/>
            </a:spcBef>
            <a:spcAft>
              <a:spcPct val="35000"/>
            </a:spcAft>
          </a:pPr>
          <a:r>
            <a:rPr lang="en-US" sz="1300" kern="1200">
              <a:latin typeface="Times New Roman" panose="02020603050405020304" pitchFamily="18" charset="0"/>
              <a:cs typeface="Times New Roman" panose="02020603050405020304" pitchFamily="18" charset="0"/>
            </a:rPr>
            <a:t>Giáo dục bảo vệ môi trường</a:t>
          </a:r>
        </a:p>
      </dsp:txBody>
      <dsp:txXfrm>
        <a:off x="2256169" y="4674016"/>
        <a:ext cx="1223249" cy="593170"/>
      </dsp:txXfrm>
    </dsp:sp>
    <dsp:sp modelId="{A7260B76-1F6B-4C13-B1B1-8A0463B618B3}">
      <dsp:nvSpPr>
        <dsp:cNvPr id="0" name=""/>
        <dsp:cNvSpPr/>
      </dsp:nvSpPr>
      <dsp:spPr>
        <a:xfrm>
          <a:off x="3497873" y="4959878"/>
          <a:ext cx="504062" cy="21446"/>
        </a:xfrm>
        <a:custGeom>
          <a:avLst/>
          <a:gdLst/>
          <a:ahLst/>
          <a:cxnLst/>
          <a:rect l="0" t="0" r="0" b="0"/>
          <a:pathLst>
            <a:path>
              <a:moveTo>
                <a:pt x="0" y="10723"/>
              </a:moveTo>
              <a:lnTo>
                <a:pt x="504062" y="10723"/>
              </a:lnTo>
            </a:path>
          </a:pathLst>
        </a:custGeom>
        <a:noFill/>
        <a:ln w="19050" cap="rnd"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latin typeface="Times New Roman" pitchFamily="18" charset="0"/>
            <a:cs typeface="Times New Roman" pitchFamily="18" charset="0"/>
          </a:endParaRPr>
        </a:p>
      </dsp:txBody>
      <dsp:txXfrm>
        <a:off x="3737302" y="4957999"/>
        <a:ext cx="25203" cy="25203"/>
      </dsp:txXfrm>
    </dsp:sp>
    <dsp:sp modelId="{801CF6DA-5A90-42BD-B2F0-255327BECAC2}">
      <dsp:nvSpPr>
        <dsp:cNvPr id="0" name=""/>
        <dsp:cNvSpPr/>
      </dsp:nvSpPr>
      <dsp:spPr>
        <a:xfrm>
          <a:off x="4001935" y="4655562"/>
          <a:ext cx="2697101" cy="630078"/>
        </a:xfrm>
        <a:prstGeom prst="roundRect">
          <a:avLst>
            <a:gd name="adj" fmla="val 10000"/>
          </a:avLst>
        </a:prstGeom>
        <a:solidFill>
          <a:schemeClr val="lt1">
            <a:hueOff val="0"/>
            <a:satOff val="0"/>
            <a:lumOff val="0"/>
            <a:alphaOff val="0"/>
          </a:schemeClr>
        </a:solidFill>
        <a:ln w="19050" cap="rnd"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lvl="0" algn="ctr" defTabSz="577850">
            <a:lnSpc>
              <a:spcPct val="90000"/>
            </a:lnSpc>
            <a:spcBef>
              <a:spcPct val="0"/>
            </a:spcBef>
            <a:spcAft>
              <a:spcPct val="35000"/>
            </a:spcAft>
          </a:pPr>
          <a:r>
            <a:rPr lang="en-US" sz="1300" kern="1200">
              <a:latin typeface="Times New Roman" panose="02020603050405020304" pitchFamily="18" charset="0"/>
              <a:cs typeface="Times New Roman" panose="02020603050405020304" pitchFamily="18" charset="0"/>
            </a:rPr>
            <a:t>Phù hợp với người học, đảm bảo tính thực tiễn</a:t>
          </a:r>
        </a:p>
      </dsp:txBody>
      <dsp:txXfrm>
        <a:off x="4020389" y="4674016"/>
        <a:ext cx="2660193" cy="593170"/>
      </dsp:txXfrm>
    </dsp:sp>
  </dsp:spTree>
</dsp:drawing>
</file>

<file path=ppt/diagrams/layout1.xml><?xml version="1.0" encoding="utf-8"?>
<dgm:layoutDef xmlns:dgm="http://schemas.openxmlformats.org/drawingml/2006/diagram" xmlns:a="http://schemas.openxmlformats.org/drawingml/2006/main" uniqueId="urn:microsoft.com/office/officeart/2005/8/layout/hierarchy2">
  <dgm:title val=""/>
  <dgm:desc val=""/>
  <dgm:catLst>
    <dgm:cat type="hierarchy" pri="5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diagram">
    <dgm:varLst>
      <dgm:chPref val="1"/>
      <dgm:dir/>
      <dgm:animOne val="branch"/>
      <dgm:animLvl val="lvl"/>
      <dgm:resizeHandles val="exact"/>
    </dgm:varLst>
    <dgm:choose name="Name0">
      <dgm:if name="Name1" func="var" arg="dir" op="equ" val="norm">
        <dgm:alg type="hierChild">
          <dgm:param type="linDir" val="fromT"/>
          <dgm:param type="chAlign" val="l"/>
        </dgm:alg>
      </dgm:if>
      <dgm:else name="Name2">
        <dgm:alg type="hierChild">
          <dgm:param type="linDir" val="fromT"/>
          <dgm:param type="chAlign" val="r"/>
        </dgm:alg>
      </dgm:else>
    </dgm:choose>
    <dgm:shape xmlns:r="http://schemas.openxmlformats.org/officeDocument/2006/relationships" r:blip="">
      <dgm:adjLst/>
    </dgm:shape>
    <dgm:presOf/>
    <dgm:constrLst>
      <dgm:constr type="h" for="des" ptType="node" refType="h"/>
      <dgm:constr type="w" for="des" ptType="node" refType="h" refFor="des" refPtType="node" fact="2"/>
      <dgm:constr type="sibSp" refType="h" refFor="des" refPtType="node" op="equ" fact="0.15"/>
      <dgm:constr type="sibSp" for="des" forName="level2hierChild" refType="h" refFor="des" refPtType="node" op="equ" fact="0.15"/>
      <dgm:constr type="sibSp" for="des" forName="level3hierChild" refType="h" refFor="des" refPtType="node" op="equ" fact="0.15"/>
      <dgm:constr type="sp" for="des" forName="root1" refType="w" refFor="des" refPtType="node" fact="0.4"/>
      <dgm:constr type="sp" for="des" forName="root2" refType="sp" refFor="des" refForName="root1" op="equ"/>
      <dgm:constr type="primFontSz" for="des" ptType="node" op="equ" val="65"/>
      <dgm:constr type="primFontSz" for="des" forName="connTx" op="equ" val="55"/>
      <dgm:constr type="primFontSz" for="des" forName="connTx" refType="primFontSz" refFor="des" refPtType="node" op="lte" fact="0.8"/>
    </dgm:constrLst>
    <dgm:ruleLst/>
    <dgm:forEach name="Name3" axis="ch">
      <dgm:forEach name="Name4" axis="self" ptType="node">
        <dgm:layoutNode name="root1">
          <dgm:choose name="Name5">
            <dgm:if name="Name6" func="var" arg="dir" op="equ" val="norm">
              <dgm:alg type="hierRoot">
                <dgm:param type="hierAlign" val="lCtrCh"/>
              </dgm:alg>
            </dgm:if>
            <dgm:else name="Name7">
              <dgm:alg type="hierRoot">
                <dgm:param type="hierAlign" val="rCtrCh"/>
              </dgm:alg>
            </dgm:else>
          </dgm:choose>
          <dgm:shape xmlns:r="http://schemas.openxmlformats.org/officeDocument/2006/relationships" r:blip="">
            <dgm:adjLst/>
          </dgm:shape>
          <dgm:presOf/>
          <dgm:constrLst/>
          <dgm:ruleLst/>
          <dgm:layoutNode name="LevelOneTextNod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2hierChild">
            <dgm:choose name="Name8">
              <dgm:if name="Name9" func="var" arg="dir" op="equ" val="norm">
                <dgm:alg type="hierChild">
                  <dgm:param type="linDir" val="fromT"/>
                  <dgm:param type="chAlign" val="l"/>
                </dgm:alg>
              </dgm:if>
              <dgm:else name="Name10">
                <dgm:alg type="hierChild">
                  <dgm:param type="linDir" val="fromT"/>
                  <dgm:param type="chAlign" val="r"/>
                </dgm:alg>
              </dgm:else>
            </dgm:choose>
            <dgm:shape xmlns:r="http://schemas.openxmlformats.org/officeDocument/2006/relationships" r:blip="">
              <dgm:adjLst/>
            </dgm:shape>
            <dgm:presOf/>
            <dgm:constrLst/>
            <dgm:ruleLst/>
            <dgm:forEach name="repeat" axis="ch">
              <dgm:forEach name="Name11" axis="self" ptType="parTrans" cnt="1">
                <dgm:layoutNode name="conn2-1">
                  <dgm:choose name="Name12">
                    <dgm:if name="Name13" func="var" arg="dir" op="equ" val="norm">
                      <dgm:alg type="conn">
                        <dgm:param type="dim" val="1D"/>
                        <dgm:param type="begPts" val="midR"/>
                        <dgm:param type="endPts" val="midL"/>
                        <dgm:param type="endSty" val="noArr"/>
                      </dgm:alg>
                    </dgm:if>
                    <dgm:else name="Name14">
                      <dgm:alg type="conn">
                        <dgm:param type="dim" val="1D"/>
                        <dgm:param type="begPts" val="midL"/>
                        <dgm:param type="endPts" val="midR"/>
                        <dgm:param type="endSty" val="noArr"/>
                      </dgm:alg>
                    </dgm:else>
                  </dgm:choose>
                  <dgm:shape xmlns:r="http://schemas.openxmlformats.org/officeDocument/2006/relationships" type="conn" r:blip="">
                    <dgm:adjLst/>
                  </dgm:shape>
                  <dgm:presOf axis="self"/>
                  <dgm:constrLst>
                    <dgm:constr type="w" val="1"/>
                    <dgm:constr type="h" val="5"/>
                    <dgm:constr type="connDist"/>
                    <dgm:constr type="begPad"/>
                    <dgm:constr type="endPad"/>
                    <dgm:constr type="userA" for="ch" refType="connDist"/>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5" axis="self" ptType="node">
                <dgm:layoutNode name="root2">
                  <dgm:choose name="Name16">
                    <dgm:if name="Name17" func="var" arg="dir" op="equ" val="norm">
                      <dgm:alg type="hierRoot">
                        <dgm:param type="hierAlign" val="lCtrCh"/>
                      </dgm:alg>
                    </dgm:if>
                    <dgm:else name="Name18">
                      <dgm:alg type="hierRoot">
                        <dgm:param type="hierAlign" val="rCtrCh"/>
                      </dgm:alg>
                    </dgm:else>
                  </dgm:choose>
                  <dgm:shape xmlns:r="http://schemas.openxmlformats.org/officeDocument/2006/relationships" r:blip="">
                    <dgm:adjLst/>
                  </dgm:shape>
                  <dgm:presOf/>
                  <dgm:constrLst/>
                  <dgm:ruleLst/>
                  <dgm:layoutNode name="LevelTwoTextNode">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3hierChild">
                    <dgm:choose name="Name19">
                      <dgm:if name="Name20" func="var" arg="dir" op="equ" val="norm">
                        <dgm:alg type="hierChild">
                          <dgm:param type="linDir" val="fromT"/>
                          <dgm:param type="chAlign" val="l"/>
                        </dgm:alg>
                      </dgm:if>
                      <dgm:else name="Name21">
                        <dgm:alg type="hierChild">
                          <dgm:param type="linDir" val="fromT"/>
                          <dgm:param type="chAlign" val="r"/>
                        </dgm:alg>
                      </dgm:else>
                    </dgm:choose>
                    <dgm:shape xmlns:r="http://schemas.openxmlformats.org/officeDocument/2006/relationships" r:blip="">
                      <dgm:adjLst/>
                    </dgm:shape>
                    <dgm:presOf/>
                    <dgm:constrLst/>
                    <dgm:ruleLst/>
                    <dgm:forEach name="Name22" ref="repeat"/>
                  </dgm:layoutNode>
                </dgm:layoutNode>
              </dgm:forEach>
            </dgm:forEach>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hierarchy2">
  <dgm:title val=""/>
  <dgm:desc val=""/>
  <dgm:catLst>
    <dgm:cat type="hierarchy" pri="5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diagram">
    <dgm:varLst>
      <dgm:chPref val="1"/>
      <dgm:dir/>
      <dgm:animOne val="branch"/>
      <dgm:animLvl val="lvl"/>
      <dgm:resizeHandles val="exact"/>
    </dgm:varLst>
    <dgm:choose name="Name0">
      <dgm:if name="Name1" func="var" arg="dir" op="equ" val="norm">
        <dgm:alg type="hierChild">
          <dgm:param type="linDir" val="fromT"/>
          <dgm:param type="chAlign" val="l"/>
        </dgm:alg>
      </dgm:if>
      <dgm:else name="Name2">
        <dgm:alg type="hierChild">
          <dgm:param type="linDir" val="fromT"/>
          <dgm:param type="chAlign" val="r"/>
        </dgm:alg>
      </dgm:else>
    </dgm:choose>
    <dgm:shape xmlns:r="http://schemas.openxmlformats.org/officeDocument/2006/relationships" r:blip="">
      <dgm:adjLst/>
    </dgm:shape>
    <dgm:presOf/>
    <dgm:constrLst>
      <dgm:constr type="h" for="des" ptType="node" refType="h"/>
      <dgm:constr type="w" for="des" ptType="node" refType="h" refFor="des" refPtType="node" fact="2"/>
      <dgm:constr type="sibSp" refType="h" refFor="des" refPtType="node" op="equ" fact="0.15"/>
      <dgm:constr type="sibSp" for="des" forName="level2hierChild" refType="h" refFor="des" refPtType="node" op="equ" fact="0.15"/>
      <dgm:constr type="sibSp" for="des" forName="level3hierChild" refType="h" refFor="des" refPtType="node" op="equ" fact="0.15"/>
      <dgm:constr type="sp" for="des" forName="root1" refType="w" refFor="des" refPtType="node" fact="0.4"/>
      <dgm:constr type="sp" for="des" forName="root2" refType="sp" refFor="des" refForName="root1" op="equ"/>
      <dgm:constr type="primFontSz" for="des" ptType="node" op="equ" val="65"/>
      <dgm:constr type="primFontSz" for="des" forName="connTx" op="equ" val="55"/>
      <dgm:constr type="primFontSz" for="des" forName="connTx" refType="primFontSz" refFor="des" refPtType="node" op="lte" fact="0.8"/>
    </dgm:constrLst>
    <dgm:ruleLst/>
    <dgm:forEach name="Name3" axis="ch">
      <dgm:forEach name="Name4" axis="self" ptType="node">
        <dgm:layoutNode name="root1">
          <dgm:choose name="Name5">
            <dgm:if name="Name6" func="var" arg="dir" op="equ" val="norm">
              <dgm:alg type="hierRoot">
                <dgm:param type="hierAlign" val="lCtrCh"/>
              </dgm:alg>
            </dgm:if>
            <dgm:else name="Name7">
              <dgm:alg type="hierRoot">
                <dgm:param type="hierAlign" val="rCtrCh"/>
              </dgm:alg>
            </dgm:else>
          </dgm:choose>
          <dgm:shape xmlns:r="http://schemas.openxmlformats.org/officeDocument/2006/relationships" r:blip="">
            <dgm:adjLst/>
          </dgm:shape>
          <dgm:presOf/>
          <dgm:constrLst/>
          <dgm:ruleLst/>
          <dgm:layoutNode name="LevelOneTextNod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2hierChild">
            <dgm:choose name="Name8">
              <dgm:if name="Name9" func="var" arg="dir" op="equ" val="norm">
                <dgm:alg type="hierChild">
                  <dgm:param type="linDir" val="fromT"/>
                  <dgm:param type="chAlign" val="l"/>
                </dgm:alg>
              </dgm:if>
              <dgm:else name="Name10">
                <dgm:alg type="hierChild">
                  <dgm:param type="linDir" val="fromT"/>
                  <dgm:param type="chAlign" val="r"/>
                </dgm:alg>
              </dgm:else>
            </dgm:choose>
            <dgm:shape xmlns:r="http://schemas.openxmlformats.org/officeDocument/2006/relationships" r:blip="">
              <dgm:adjLst/>
            </dgm:shape>
            <dgm:presOf/>
            <dgm:constrLst/>
            <dgm:ruleLst/>
            <dgm:forEach name="repeat" axis="ch">
              <dgm:forEach name="Name11" axis="self" ptType="parTrans" cnt="1">
                <dgm:layoutNode name="conn2-1">
                  <dgm:choose name="Name12">
                    <dgm:if name="Name13" func="var" arg="dir" op="equ" val="norm">
                      <dgm:alg type="conn">
                        <dgm:param type="dim" val="1D"/>
                        <dgm:param type="begPts" val="midR"/>
                        <dgm:param type="endPts" val="midL"/>
                        <dgm:param type="endSty" val="noArr"/>
                      </dgm:alg>
                    </dgm:if>
                    <dgm:else name="Name14">
                      <dgm:alg type="conn">
                        <dgm:param type="dim" val="1D"/>
                        <dgm:param type="begPts" val="midL"/>
                        <dgm:param type="endPts" val="midR"/>
                        <dgm:param type="endSty" val="noArr"/>
                      </dgm:alg>
                    </dgm:else>
                  </dgm:choose>
                  <dgm:shape xmlns:r="http://schemas.openxmlformats.org/officeDocument/2006/relationships" type="conn" r:blip="">
                    <dgm:adjLst/>
                  </dgm:shape>
                  <dgm:presOf axis="self"/>
                  <dgm:constrLst>
                    <dgm:constr type="w" val="1"/>
                    <dgm:constr type="h" val="5"/>
                    <dgm:constr type="connDist"/>
                    <dgm:constr type="begPad"/>
                    <dgm:constr type="endPad"/>
                    <dgm:constr type="userA" for="ch" refType="connDist"/>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5" axis="self" ptType="node">
                <dgm:layoutNode name="root2">
                  <dgm:choose name="Name16">
                    <dgm:if name="Name17" func="var" arg="dir" op="equ" val="norm">
                      <dgm:alg type="hierRoot">
                        <dgm:param type="hierAlign" val="lCtrCh"/>
                      </dgm:alg>
                    </dgm:if>
                    <dgm:else name="Name18">
                      <dgm:alg type="hierRoot">
                        <dgm:param type="hierAlign" val="rCtrCh"/>
                      </dgm:alg>
                    </dgm:else>
                  </dgm:choose>
                  <dgm:shape xmlns:r="http://schemas.openxmlformats.org/officeDocument/2006/relationships" r:blip="">
                    <dgm:adjLst/>
                  </dgm:shape>
                  <dgm:presOf/>
                  <dgm:constrLst/>
                  <dgm:ruleLst/>
                  <dgm:layoutNode name="LevelTwoTextNode">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3hierChild">
                    <dgm:choose name="Name19">
                      <dgm:if name="Name20" func="var" arg="dir" op="equ" val="norm">
                        <dgm:alg type="hierChild">
                          <dgm:param type="linDir" val="fromT"/>
                          <dgm:param type="chAlign" val="l"/>
                        </dgm:alg>
                      </dgm:if>
                      <dgm:else name="Name21">
                        <dgm:alg type="hierChild">
                          <dgm:param type="linDir" val="fromT"/>
                          <dgm:param type="chAlign" val="r"/>
                        </dgm:alg>
                      </dgm:else>
                    </dgm:choose>
                    <dgm:shape xmlns:r="http://schemas.openxmlformats.org/officeDocument/2006/relationships" r:blip="">
                      <dgm:adjLst/>
                    </dgm:shape>
                    <dgm:presOf/>
                    <dgm:constrLst/>
                    <dgm:ruleLst/>
                    <dgm:forEach name="Name22" ref="repeat"/>
                  </dgm:layoutNode>
                </dgm:layoutNode>
              </dgm:forEach>
            </dgm:forEach>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hierarchy2">
  <dgm:title val=""/>
  <dgm:desc val=""/>
  <dgm:catLst>
    <dgm:cat type="hierarchy" pri="5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diagram">
    <dgm:varLst>
      <dgm:chPref val="1"/>
      <dgm:dir/>
      <dgm:animOne val="branch"/>
      <dgm:animLvl val="lvl"/>
      <dgm:resizeHandles val="exact"/>
    </dgm:varLst>
    <dgm:choose name="Name0">
      <dgm:if name="Name1" func="var" arg="dir" op="equ" val="norm">
        <dgm:alg type="hierChild">
          <dgm:param type="linDir" val="fromT"/>
          <dgm:param type="chAlign" val="l"/>
        </dgm:alg>
      </dgm:if>
      <dgm:else name="Name2">
        <dgm:alg type="hierChild">
          <dgm:param type="linDir" val="fromT"/>
          <dgm:param type="chAlign" val="r"/>
        </dgm:alg>
      </dgm:else>
    </dgm:choose>
    <dgm:shape xmlns:r="http://schemas.openxmlformats.org/officeDocument/2006/relationships" r:blip="">
      <dgm:adjLst/>
    </dgm:shape>
    <dgm:presOf/>
    <dgm:constrLst>
      <dgm:constr type="h" for="des" ptType="node" refType="h"/>
      <dgm:constr type="w" for="des" ptType="node" refType="h" refFor="des" refPtType="node" fact="2"/>
      <dgm:constr type="sibSp" refType="h" refFor="des" refPtType="node" op="equ" fact="0.15"/>
      <dgm:constr type="sibSp" for="des" forName="level2hierChild" refType="h" refFor="des" refPtType="node" op="equ" fact="0.15"/>
      <dgm:constr type="sibSp" for="des" forName="level3hierChild" refType="h" refFor="des" refPtType="node" op="equ" fact="0.15"/>
      <dgm:constr type="sp" for="des" forName="root1" refType="w" refFor="des" refPtType="node" fact="0.4"/>
      <dgm:constr type="sp" for="des" forName="root2" refType="sp" refFor="des" refForName="root1" op="equ"/>
      <dgm:constr type="primFontSz" for="des" ptType="node" op="equ" val="65"/>
      <dgm:constr type="primFontSz" for="des" forName="connTx" op="equ" val="55"/>
      <dgm:constr type="primFontSz" for="des" forName="connTx" refType="primFontSz" refFor="des" refPtType="node" op="lte" fact="0.8"/>
    </dgm:constrLst>
    <dgm:ruleLst/>
    <dgm:forEach name="Name3" axis="ch">
      <dgm:forEach name="Name4" axis="self" ptType="node">
        <dgm:layoutNode name="root1">
          <dgm:choose name="Name5">
            <dgm:if name="Name6" func="var" arg="dir" op="equ" val="norm">
              <dgm:alg type="hierRoot">
                <dgm:param type="hierAlign" val="lCtrCh"/>
              </dgm:alg>
            </dgm:if>
            <dgm:else name="Name7">
              <dgm:alg type="hierRoot">
                <dgm:param type="hierAlign" val="rCtrCh"/>
              </dgm:alg>
            </dgm:else>
          </dgm:choose>
          <dgm:shape xmlns:r="http://schemas.openxmlformats.org/officeDocument/2006/relationships" r:blip="">
            <dgm:adjLst/>
          </dgm:shape>
          <dgm:presOf/>
          <dgm:constrLst/>
          <dgm:ruleLst/>
          <dgm:layoutNode name="LevelOneTextNod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2hierChild">
            <dgm:choose name="Name8">
              <dgm:if name="Name9" func="var" arg="dir" op="equ" val="norm">
                <dgm:alg type="hierChild">
                  <dgm:param type="linDir" val="fromT"/>
                  <dgm:param type="chAlign" val="l"/>
                </dgm:alg>
              </dgm:if>
              <dgm:else name="Name10">
                <dgm:alg type="hierChild">
                  <dgm:param type="linDir" val="fromT"/>
                  <dgm:param type="chAlign" val="r"/>
                </dgm:alg>
              </dgm:else>
            </dgm:choose>
            <dgm:shape xmlns:r="http://schemas.openxmlformats.org/officeDocument/2006/relationships" r:blip="">
              <dgm:adjLst/>
            </dgm:shape>
            <dgm:presOf/>
            <dgm:constrLst/>
            <dgm:ruleLst/>
            <dgm:forEach name="repeat" axis="ch">
              <dgm:forEach name="Name11" axis="self" ptType="parTrans" cnt="1">
                <dgm:layoutNode name="conn2-1">
                  <dgm:choose name="Name12">
                    <dgm:if name="Name13" func="var" arg="dir" op="equ" val="norm">
                      <dgm:alg type="conn">
                        <dgm:param type="dim" val="1D"/>
                        <dgm:param type="begPts" val="midR"/>
                        <dgm:param type="endPts" val="midL"/>
                        <dgm:param type="endSty" val="noArr"/>
                      </dgm:alg>
                    </dgm:if>
                    <dgm:else name="Name14">
                      <dgm:alg type="conn">
                        <dgm:param type="dim" val="1D"/>
                        <dgm:param type="begPts" val="midL"/>
                        <dgm:param type="endPts" val="midR"/>
                        <dgm:param type="endSty" val="noArr"/>
                      </dgm:alg>
                    </dgm:else>
                  </dgm:choose>
                  <dgm:shape xmlns:r="http://schemas.openxmlformats.org/officeDocument/2006/relationships" type="conn" r:blip="">
                    <dgm:adjLst/>
                  </dgm:shape>
                  <dgm:presOf axis="self"/>
                  <dgm:constrLst>
                    <dgm:constr type="w" val="1"/>
                    <dgm:constr type="h" val="5"/>
                    <dgm:constr type="connDist"/>
                    <dgm:constr type="begPad"/>
                    <dgm:constr type="endPad"/>
                    <dgm:constr type="userA" for="ch" refType="connDist"/>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5" axis="self" ptType="node">
                <dgm:layoutNode name="root2">
                  <dgm:choose name="Name16">
                    <dgm:if name="Name17" func="var" arg="dir" op="equ" val="norm">
                      <dgm:alg type="hierRoot">
                        <dgm:param type="hierAlign" val="lCtrCh"/>
                      </dgm:alg>
                    </dgm:if>
                    <dgm:else name="Name18">
                      <dgm:alg type="hierRoot">
                        <dgm:param type="hierAlign" val="rCtrCh"/>
                      </dgm:alg>
                    </dgm:else>
                  </dgm:choose>
                  <dgm:shape xmlns:r="http://schemas.openxmlformats.org/officeDocument/2006/relationships" r:blip="">
                    <dgm:adjLst/>
                  </dgm:shape>
                  <dgm:presOf/>
                  <dgm:constrLst/>
                  <dgm:ruleLst/>
                  <dgm:layoutNode name="LevelTwoTextNode">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3hierChild">
                    <dgm:choose name="Name19">
                      <dgm:if name="Name20" func="var" arg="dir" op="equ" val="norm">
                        <dgm:alg type="hierChild">
                          <dgm:param type="linDir" val="fromT"/>
                          <dgm:param type="chAlign" val="l"/>
                        </dgm:alg>
                      </dgm:if>
                      <dgm:else name="Name21">
                        <dgm:alg type="hierChild">
                          <dgm:param type="linDir" val="fromT"/>
                          <dgm:param type="chAlign" val="r"/>
                        </dgm:alg>
                      </dgm:else>
                    </dgm:choose>
                    <dgm:shape xmlns:r="http://schemas.openxmlformats.org/officeDocument/2006/relationships" r:blip="">
                      <dgm:adjLst/>
                    </dgm:shape>
                    <dgm:presOf/>
                    <dgm:constrLst/>
                    <dgm:ruleLst/>
                    <dgm:forEach name="Name22" ref="repeat"/>
                  </dgm:layoutNode>
                </dgm:layoutNode>
              </dgm:forEach>
            </dgm:forEach>
          </dgm:layoutNode>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hierarchy2">
  <dgm:title val=""/>
  <dgm:desc val=""/>
  <dgm:catLst>
    <dgm:cat type="hierarchy" pri="5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diagram">
    <dgm:varLst>
      <dgm:chPref val="1"/>
      <dgm:dir/>
      <dgm:animOne val="branch"/>
      <dgm:animLvl val="lvl"/>
      <dgm:resizeHandles val="exact"/>
    </dgm:varLst>
    <dgm:choose name="Name0">
      <dgm:if name="Name1" func="var" arg="dir" op="equ" val="norm">
        <dgm:alg type="hierChild">
          <dgm:param type="linDir" val="fromT"/>
          <dgm:param type="chAlign" val="l"/>
        </dgm:alg>
      </dgm:if>
      <dgm:else name="Name2">
        <dgm:alg type="hierChild">
          <dgm:param type="linDir" val="fromT"/>
          <dgm:param type="chAlign" val="r"/>
        </dgm:alg>
      </dgm:else>
    </dgm:choose>
    <dgm:shape xmlns:r="http://schemas.openxmlformats.org/officeDocument/2006/relationships" r:blip="">
      <dgm:adjLst/>
    </dgm:shape>
    <dgm:presOf/>
    <dgm:constrLst>
      <dgm:constr type="h" for="des" ptType="node" refType="h"/>
      <dgm:constr type="w" for="des" ptType="node" refType="h" refFor="des" refPtType="node" fact="2"/>
      <dgm:constr type="sibSp" refType="h" refFor="des" refPtType="node" op="equ" fact="0.15"/>
      <dgm:constr type="sibSp" for="des" forName="level2hierChild" refType="h" refFor="des" refPtType="node" op="equ" fact="0.15"/>
      <dgm:constr type="sibSp" for="des" forName="level3hierChild" refType="h" refFor="des" refPtType="node" op="equ" fact="0.15"/>
      <dgm:constr type="sp" for="des" forName="root1" refType="w" refFor="des" refPtType="node" fact="0.4"/>
      <dgm:constr type="sp" for="des" forName="root2" refType="sp" refFor="des" refForName="root1" op="equ"/>
      <dgm:constr type="primFontSz" for="des" ptType="node" op="equ" val="65"/>
      <dgm:constr type="primFontSz" for="des" forName="connTx" op="equ" val="55"/>
      <dgm:constr type="primFontSz" for="des" forName="connTx" refType="primFontSz" refFor="des" refPtType="node" op="lte" fact="0.8"/>
    </dgm:constrLst>
    <dgm:ruleLst/>
    <dgm:forEach name="Name3" axis="ch">
      <dgm:forEach name="Name4" axis="self" ptType="node">
        <dgm:layoutNode name="root1">
          <dgm:choose name="Name5">
            <dgm:if name="Name6" func="var" arg="dir" op="equ" val="norm">
              <dgm:alg type="hierRoot">
                <dgm:param type="hierAlign" val="lCtrCh"/>
              </dgm:alg>
            </dgm:if>
            <dgm:else name="Name7">
              <dgm:alg type="hierRoot">
                <dgm:param type="hierAlign" val="rCtrCh"/>
              </dgm:alg>
            </dgm:else>
          </dgm:choose>
          <dgm:shape xmlns:r="http://schemas.openxmlformats.org/officeDocument/2006/relationships" r:blip="">
            <dgm:adjLst/>
          </dgm:shape>
          <dgm:presOf/>
          <dgm:constrLst/>
          <dgm:ruleLst/>
          <dgm:layoutNode name="LevelOneTextNod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2hierChild">
            <dgm:choose name="Name8">
              <dgm:if name="Name9" func="var" arg="dir" op="equ" val="norm">
                <dgm:alg type="hierChild">
                  <dgm:param type="linDir" val="fromT"/>
                  <dgm:param type="chAlign" val="l"/>
                </dgm:alg>
              </dgm:if>
              <dgm:else name="Name10">
                <dgm:alg type="hierChild">
                  <dgm:param type="linDir" val="fromT"/>
                  <dgm:param type="chAlign" val="r"/>
                </dgm:alg>
              </dgm:else>
            </dgm:choose>
            <dgm:shape xmlns:r="http://schemas.openxmlformats.org/officeDocument/2006/relationships" r:blip="">
              <dgm:adjLst/>
            </dgm:shape>
            <dgm:presOf/>
            <dgm:constrLst/>
            <dgm:ruleLst/>
            <dgm:forEach name="repeat" axis="ch">
              <dgm:forEach name="Name11" axis="self" ptType="parTrans" cnt="1">
                <dgm:layoutNode name="conn2-1">
                  <dgm:choose name="Name12">
                    <dgm:if name="Name13" func="var" arg="dir" op="equ" val="norm">
                      <dgm:alg type="conn">
                        <dgm:param type="dim" val="1D"/>
                        <dgm:param type="begPts" val="midR"/>
                        <dgm:param type="endPts" val="midL"/>
                        <dgm:param type="endSty" val="noArr"/>
                      </dgm:alg>
                    </dgm:if>
                    <dgm:else name="Name14">
                      <dgm:alg type="conn">
                        <dgm:param type="dim" val="1D"/>
                        <dgm:param type="begPts" val="midL"/>
                        <dgm:param type="endPts" val="midR"/>
                        <dgm:param type="endSty" val="noArr"/>
                      </dgm:alg>
                    </dgm:else>
                  </dgm:choose>
                  <dgm:shape xmlns:r="http://schemas.openxmlformats.org/officeDocument/2006/relationships" type="conn" r:blip="">
                    <dgm:adjLst/>
                  </dgm:shape>
                  <dgm:presOf axis="self"/>
                  <dgm:constrLst>
                    <dgm:constr type="w" val="1"/>
                    <dgm:constr type="h" val="5"/>
                    <dgm:constr type="connDist"/>
                    <dgm:constr type="begPad"/>
                    <dgm:constr type="endPad"/>
                    <dgm:constr type="userA" for="ch" refType="connDist"/>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5" axis="self" ptType="node">
                <dgm:layoutNode name="root2">
                  <dgm:choose name="Name16">
                    <dgm:if name="Name17" func="var" arg="dir" op="equ" val="norm">
                      <dgm:alg type="hierRoot">
                        <dgm:param type="hierAlign" val="lCtrCh"/>
                      </dgm:alg>
                    </dgm:if>
                    <dgm:else name="Name18">
                      <dgm:alg type="hierRoot">
                        <dgm:param type="hierAlign" val="rCtrCh"/>
                      </dgm:alg>
                    </dgm:else>
                  </dgm:choose>
                  <dgm:shape xmlns:r="http://schemas.openxmlformats.org/officeDocument/2006/relationships" r:blip="">
                    <dgm:adjLst/>
                  </dgm:shape>
                  <dgm:presOf/>
                  <dgm:constrLst/>
                  <dgm:ruleLst/>
                  <dgm:layoutNode name="LevelTwoTextNode">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3hierChild">
                    <dgm:choose name="Name19">
                      <dgm:if name="Name20" func="var" arg="dir" op="equ" val="norm">
                        <dgm:alg type="hierChild">
                          <dgm:param type="linDir" val="fromT"/>
                          <dgm:param type="chAlign" val="l"/>
                        </dgm:alg>
                      </dgm:if>
                      <dgm:else name="Name21">
                        <dgm:alg type="hierChild">
                          <dgm:param type="linDir" val="fromT"/>
                          <dgm:param type="chAlign" val="r"/>
                        </dgm:alg>
                      </dgm:else>
                    </dgm:choose>
                    <dgm:shape xmlns:r="http://schemas.openxmlformats.org/officeDocument/2006/relationships" r:blip="">
                      <dgm:adjLst/>
                    </dgm:shape>
                    <dgm:presOf/>
                    <dgm:constrLst/>
                    <dgm:ruleLst/>
                    <dgm:forEach name="Name22" ref="repeat"/>
                  </dgm:layoutNode>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4EE3D9D-00BC-4F8E-A6E4-B6B25E778768}" type="datetimeFigureOut">
              <a:rPr lang="en-US" smtClean="0"/>
              <a:t>8/15/2024</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6559CFC-95B3-4291-86E6-EE2F64F936E2}" type="slidenum">
              <a:rPr lang="en-US" smtClean="0"/>
              <a:t>‹#›</a:t>
            </a:fld>
            <a:endParaRPr lang="en-US"/>
          </a:p>
        </p:txBody>
      </p:sp>
    </p:spTree>
    <p:extLst>
      <p:ext uri="{BB962C8B-B14F-4D97-AF65-F5344CB8AC3E}">
        <p14:creationId xmlns:p14="http://schemas.microsoft.com/office/powerpoint/2010/main" val="323421585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6559CFC-95B3-4291-86E6-EE2F64F936E2}" type="slidenum">
              <a:rPr lang="en-US" smtClean="0"/>
              <a:t>1</a:t>
            </a:fld>
            <a:endParaRPr lang="en-US"/>
          </a:p>
        </p:txBody>
      </p:sp>
    </p:spTree>
    <p:extLst>
      <p:ext uri="{BB962C8B-B14F-4D97-AF65-F5344CB8AC3E}">
        <p14:creationId xmlns:p14="http://schemas.microsoft.com/office/powerpoint/2010/main" val="85249762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8466" y="-8468"/>
            <a:ext cx="9169804" cy="6874935"/>
            <a:chOff x="-8466" y="-8468"/>
            <a:chExt cx="9169804" cy="6874935"/>
          </a:xfrm>
        </p:grpSpPr>
        <p:cxnSp>
          <p:nvCxnSpPr>
            <p:cNvPr id="17" name="Straight Connector 16"/>
            <p:cNvCxnSpPr/>
            <p:nvPr/>
          </p:nvCxnSpPr>
          <p:spPr>
            <a:xfrm flipV="1">
              <a:off x="5130830" y="4175605"/>
              <a:ext cx="4022475" cy="2682396"/>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042707"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19" name="Freeform 18"/>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0" name="Freeform 19"/>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1" name="Freeform 20"/>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Freeform 21"/>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Freeform 22"/>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Freeform 23"/>
            <p:cNvSpPr/>
            <p:nvPr/>
          </p:nvSpPr>
          <p:spPr>
            <a:xfrm>
              <a:off x="8077231"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Freeform 24"/>
            <p:cNvSpPr/>
            <p:nvPr/>
          </p:nvSpPr>
          <p:spPr>
            <a:xfrm>
              <a:off x="8060297"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Freeform 27"/>
            <p:cNvSpPr/>
            <p:nvPr/>
          </p:nvSpPr>
          <p:spPr>
            <a:xfrm>
              <a:off x="-8466" y="-8468"/>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130595" y="2404534"/>
            <a:ext cx="5826719" cy="1646302"/>
          </a:xfrm>
        </p:spPr>
        <p:txBody>
          <a:bodyPr anchor="b">
            <a:noAutofit/>
          </a:bodyPr>
          <a:lstStyle>
            <a:lvl1pPr algn="r">
              <a:defRPr sz="5400">
                <a:solidFill>
                  <a:schemeClr val="accent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130595" y="4050834"/>
            <a:ext cx="5826719"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767F0028-D2F7-418C-91A2-592CA74F9766}" type="datetimeFigureOut">
              <a:rPr lang="en-US" smtClean="0"/>
              <a:t>8/15/2024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8F81BBE-5678-4F33-A6A7-8B6AADA374AA}" type="slidenum">
              <a:rPr lang="en-US" smtClean="0"/>
              <a:t>‹#›</a:t>
            </a:fld>
            <a:endParaRPr lang="en-US"/>
          </a:p>
        </p:txBody>
      </p:sp>
    </p:spTree>
    <p:extLst>
      <p:ext uri="{BB962C8B-B14F-4D97-AF65-F5344CB8AC3E}">
        <p14:creationId xmlns:p14="http://schemas.microsoft.com/office/powerpoint/2010/main" val="2142702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3403600"/>
          </a:xfrm>
        </p:spPr>
        <p:txBody>
          <a:bodyPr anchor="ctr">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09600" y="4470400"/>
            <a:ext cx="6347714"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67F0028-D2F7-418C-91A2-592CA74F9766}" type="datetimeFigureOut">
              <a:rPr lang="en-US" smtClean="0"/>
              <a:t>8/15/2024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8F81BBE-5678-4F33-A6A7-8B6AADA374AA}" type="slidenum">
              <a:rPr lang="en-US" smtClean="0"/>
              <a:t>‹#›</a:t>
            </a:fld>
            <a:endParaRPr lang="en-US"/>
          </a:p>
        </p:txBody>
      </p:sp>
    </p:spTree>
    <p:extLst>
      <p:ext uri="{BB962C8B-B14F-4D97-AF65-F5344CB8AC3E}">
        <p14:creationId xmlns:p14="http://schemas.microsoft.com/office/powerpoint/2010/main" val="3509072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1101074" y="3632200"/>
            <a:ext cx="541980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09598" y="4470400"/>
            <a:ext cx="6347715"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67F0028-D2F7-418C-91A2-592CA74F9766}" type="datetimeFigureOut">
              <a:rPr lang="en-US" smtClean="0"/>
              <a:t>8/15/2024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8F81BBE-5678-4F33-A6A7-8B6AADA374AA}" type="slidenum">
              <a:rPr lang="en-US" smtClean="0"/>
              <a:t>‹#›</a:t>
            </a:fld>
            <a:endParaRPr lang="en-US"/>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94671726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09598" y="1931988"/>
            <a:ext cx="6347715" cy="2595460"/>
          </a:xfrm>
        </p:spPr>
        <p:txBody>
          <a:bodyPr anchor="b">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67F0028-D2F7-418C-91A2-592CA74F9766}" type="datetimeFigureOut">
              <a:rPr lang="en-US" smtClean="0"/>
              <a:t>8/15/2024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8F81BBE-5678-4F33-A6A7-8B6AADA374AA}" type="slidenum">
              <a:rPr lang="en-US" smtClean="0"/>
              <a:t>‹#›</a:t>
            </a:fld>
            <a:endParaRPr lang="en-US"/>
          </a:p>
        </p:txBody>
      </p:sp>
    </p:spTree>
    <p:extLst>
      <p:ext uri="{BB962C8B-B14F-4D97-AF65-F5344CB8AC3E}">
        <p14:creationId xmlns:p14="http://schemas.microsoft.com/office/powerpoint/2010/main" val="186746882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67F0028-D2F7-418C-91A2-592CA74F9766}" type="datetimeFigureOut">
              <a:rPr lang="en-US" smtClean="0"/>
              <a:t>8/15/2024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8F81BBE-5678-4F33-A6A7-8B6AADA374AA}" type="slidenum">
              <a:rPr lang="en-US" smtClean="0"/>
              <a:t>‹#›</a:t>
            </a:fld>
            <a:endParaRPr lang="en-US"/>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80282181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15848" y="609600"/>
            <a:ext cx="6341465"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67F0028-D2F7-418C-91A2-592CA74F9766}" type="datetimeFigureOut">
              <a:rPr lang="en-US" smtClean="0"/>
              <a:t>8/15/2024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8F81BBE-5678-4F33-A6A7-8B6AADA374AA}" type="slidenum">
              <a:rPr lang="en-US" smtClean="0"/>
              <a:t>‹#›</a:t>
            </a:fld>
            <a:endParaRPr lang="en-US"/>
          </a:p>
        </p:txBody>
      </p:sp>
    </p:spTree>
    <p:extLst>
      <p:ext uri="{BB962C8B-B14F-4D97-AF65-F5344CB8AC3E}">
        <p14:creationId xmlns:p14="http://schemas.microsoft.com/office/powerpoint/2010/main" val="293518399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767F0028-D2F7-418C-91A2-592CA74F9766}" type="datetimeFigureOut">
              <a:rPr lang="en-US" smtClean="0"/>
              <a:t>8/15/2024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8F81BBE-5678-4F33-A6A7-8B6AADA374AA}" type="slidenum">
              <a:rPr lang="en-US" smtClean="0"/>
              <a:t>‹#›</a:t>
            </a:fld>
            <a:endParaRPr lang="en-US"/>
          </a:p>
        </p:txBody>
      </p:sp>
    </p:spTree>
    <p:extLst>
      <p:ext uri="{BB962C8B-B14F-4D97-AF65-F5344CB8AC3E}">
        <p14:creationId xmlns:p14="http://schemas.microsoft.com/office/powerpoint/2010/main" val="242786119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77312" y="609600"/>
            <a:ext cx="978812" cy="5251451"/>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09599" y="609600"/>
            <a:ext cx="5195026" cy="5251451"/>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767F0028-D2F7-418C-91A2-592CA74F9766}" type="datetimeFigureOut">
              <a:rPr lang="en-US" smtClean="0"/>
              <a:t>8/15/2024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8F81BBE-5678-4F33-A6A7-8B6AADA374AA}" type="slidenum">
              <a:rPr lang="en-US" smtClean="0"/>
              <a:t>‹#›</a:t>
            </a:fld>
            <a:endParaRPr lang="en-US"/>
          </a:p>
        </p:txBody>
      </p:sp>
    </p:spTree>
    <p:extLst>
      <p:ext uri="{BB962C8B-B14F-4D97-AF65-F5344CB8AC3E}">
        <p14:creationId xmlns:p14="http://schemas.microsoft.com/office/powerpoint/2010/main" val="2407123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767F0028-D2F7-418C-91A2-592CA74F9766}" type="datetimeFigureOut">
              <a:rPr lang="en-US" smtClean="0"/>
              <a:t>8/15/2024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8F81BBE-5678-4F33-A6A7-8B6AADA374AA}" type="slidenum">
              <a:rPr lang="en-US" smtClean="0"/>
              <a:t>‹#›</a:t>
            </a:fld>
            <a:endParaRPr lang="en-US"/>
          </a:p>
        </p:txBody>
      </p:sp>
    </p:spTree>
    <p:extLst>
      <p:ext uri="{BB962C8B-B14F-4D97-AF65-F5344CB8AC3E}">
        <p14:creationId xmlns:p14="http://schemas.microsoft.com/office/powerpoint/2010/main" val="3351592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09598" y="2700868"/>
            <a:ext cx="6347715" cy="1826581"/>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09598" y="4527448"/>
            <a:ext cx="6347715"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67F0028-D2F7-418C-91A2-592CA74F9766}" type="datetimeFigureOut">
              <a:rPr lang="en-US" smtClean="0"/>
              <a:t>8/15/2024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8F81BBE-5678-4F33-A6A7-8B6AADA374AA}" type="slidenum">
              <a:rPr lang="en-US" smtClean="0"/>
              <a:t>‹#›</a:t>
            </a:fld>
            <a:endParaRPr lang="en-US"/>
          </a:p>
        </p:txBody>
      </p:sp>
    </p:spTree>
    <p:extLst>
      <p:ext uri="{BB962C8B-B14F-4D97-AF65-F5344CB8AC3E}">
        <p14:creationId xmlns:p14="http://schemas.microsoft.com/office/powerpoint/2010/main" val="340501722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1320800"/>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09600" y="2160589"/>
            <a:ext cx="3088109" cy="3880772"/>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3869204" y="2160590"/>
            <a:ext cx="3088110" cy="388077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767F0028-D2F7-418C-91A2-592CA74F9766}" type="datetimeFigureOut">
              <a:rPr lang="en-US" smtClean="0"/>
              <a:t>8/15/2024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8F81BBE-5678-4F33-A6A7-8B6AADA374AA}" type="slidenum">
              <a:rPr lang="en-US" smtClean="0"/>
              <a:t>‹#›</a:t>
            </a:fld>
            <a:endParaRPr lang="en-US"/>
          </a:p>
        </p:txBody>
      </p:sp>
    </p:spTree>
    <p:extLst>
      <p:ext uri="{BB962C8B-B14F-4D97-AF65-F5344CB8AC3E}">
        <p14:creationId xmlns:p14="http://schemas.microsoft.com/office/powerpoint/2010/main" val="39653127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3" cy="1320800"/>
          </a:xfrm>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609599"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09599" y="2737246"/>
            <a:ext cx="3090672" cy="330411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3866640"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3866640" y="2737246"/>
            <a:ext cx="3090672" cy="330411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767F0028-D2F7-418C-91A2-592CA74F9766}" type="datetimeFigureOut">
              <a:rPr lang="en-US" smtClean="0"/>
              <a:t>8/15/2024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8F81BBE-5678-4F33-A6A7-8B6AADA374AA}" type="slidenum">
              <a:rPr lang="en-US" smtClean="0"/>
              <a:t>‹#›</a:t>
            </a:fld>
            <a:endParaRPr lang="en-US"/>
          </a:p>
        </p:txBody>
      </p:sp>
    </p:spTree>
    <p:extLst>
      <p:ext uri="{BB962C8B-B14F-4D97-AF65-F5344CB8AC3E}">
        <p14:creationId xmlns:p14="http://schemas.microsoft.com/office/powerpoint/2010/main" val="393404388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4" cy="1320800"/>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767F0028-D2F7-418C-91A2-592CA74F9766}" type="datetimeFigureOut">
              <a:rPr lang="en-US" smtClean="0"/>
              <a:t>8/15/2024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8F81BBE-5678-4F33-A6A7-8B6AADA374AA}" type="slidenum">
              <a:rPr lang="en-US" smtClean="0"/>
              <a:t>‹#›</a:t>
            </a:fld>
            <a:endParaRPr lang="en-US"/>
          </a:p>
        </p:txBody>
      </p:sp>
    </p:spTree>
    <p:extLst>
      <p:ext uri="{BB962C8B-B14F-4D97-AF65-F5344CB8AC3E}">
        <p14:creationId xmlns:p14="http://schemas.microsoft.com/office/powerpoint/2010/main" val="17829175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67F0028-D2F7-418C-91A2-592CA74F9766}" type="datetimeFigureOut">
              <a:rPr lang="en-US" smtClean="0"/>
              <a:t>8/15/2024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8F81BBE-5678-4F33-A6A7-8B6AADA374AA}" type="slidenum">
              <a:rPr lang="en-US" smtClean="0"/>
              <a:t>‹#›</a:t>
            </a:fld>
            <a:endParaRPr lang="en-US"/>
          </a:p>
        </p:txBody>
      </p:sp>
    </p:spTree>
    <p:extLst>
      <p:ext uri="{BB962C8B-B14F-4D97-AF65-F5344CB8AC3E}">
        <p14:creationId xmlns:p14="http://schemas.microsoft.com/office/powerpoint/2010/main" val="198489296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599" y="1498604"/>
            <a:ext cx="2790182" cy="1278466"/>
          </a:xfrm>
        </p:spPr>
        <p:txBody>
          <a:bodyPr anchor="b">
            <a:normAutofit/>
          </a:bodyPr>
          <a:lstStyle>
            <a:lvl1pPr>
              <a:defRPr sz="2000"/>
            </a:lvl1pPr>
          </a:lstStyle>
          <a:p>
            <a:r>
              <a:rPr lang="en-US" smtClean="0"/>
              <a:t>Click to edit Master title style</a:t>
            </a:r>
            <a:endParaRPr lang="en-US" dirty="0"/>
          </a:p>
        </p:txBody>
      </p:sp>
      <p:sp>
        <p:nvSpPr>
          <p:cNvPr id="3" name="Content Placeholder 2"/>
          <p:cNvSpPr>
            <a:spLocks noGrp="1"/>
          </p:cNvSpPr>
          <p:nvPr>
            <p:ph idx="1"/>
          </p:nvPr>
        </p:nvSpPr>
        <p:spPr>
          <a:xfrm>
            <a:off x="3571275" y="514925"/>
            <a:ext cx="3386037" cy="552643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09599" y="2777069"/>
            <a:ext cx="2790182" cy="2584449"/>
          </a:xfrm>
        </p:spPr>
        <p:txBody>
          <a:bodyPr>
            <a:normAutofit/>
          </a:bodyPr>
          <a:lstStyle>
            <a:lvl1pPr marL="0" indent="0">
              <a:buNone/>
              <a:defRPr sz="14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67F0028-D2F7-418C-91A2-592CA74F9766}" type="datetimeFigureOut">
              <a:rPr lang="en-US" smtClean="0"/>
              <a:t>8/15/2024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8F81BBE-5678-4F33-A6A7-8B6AADA374AA}" type="slidenum">
              <a:rPr lang="en-US" smtClean="0"/>
              <a:t>‹#›</a:t>
            </a:fld>
            <a:endParaRPr lang="en-US"/>
          </a:p>
        </p:txBody>
      </p:sp>
    </p:spTree>
    <p:extLst>
      <p:ext uri="{BB962C8B-B14F-4D97-AF65-F5344CB8AC3E}">
        <p14:creationId xmlns:p14="http://schemas.microsoft.com/office/powerpoint/2010/main" val="37903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599" y="4800600"/>
            <a:ext cx="6347714"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09599" y="609600"/>
            <a:ext cx="6347714"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609599" y="5367338"/>
            <a:ext cx="6347714"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67F0028-D2F7-418C-91A2-592CA74F9766}" type="datetimeFigureOut">
              <a:rPr lang="en-US" smtClean="0"/>
              <a:t>8/15/2024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8F81BBE-5678-4F33-A6A7-8B6AADA374AA}" type="slidenum">
              <a:rPr lang="en-US" smtClean="0"/>
              <a:t>‹#›</a:t>
            </a:fld>
            <a:endParaRPr lang="en-US"/>
          </a:p>
        </p:txBody>
      </p:sp>
    </p:spTree>
    <p:extLst>
      <p:ext uri="{BB962C8B-B14F-4D97-AF65-F5344CB8AC3E}">
        <p14:creationId xmlns:p14="http://schemas.microsoft.com/office/powerpoint/2010/main" val="284314526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17" name="Group 16"/>
          <p:cNvGrpSpPr/>
          <p:nvPr/>
        </p:nvGrpSpPr>
        <p:grpSpPr>
          <a:xfrm>
            <a:off x="-8467" y="-8468"/>
            <a:ext cx="9169805" cy="6874935"/>
            <a:chOff x="-8467" y="-8468"/>
            <a:chExt cx="9169805" cy="6874935"/>
          </a:xfrm>
        </p:grpSpPr>
        <p:sp>
          <p:nvSpPr>
            <p:cNvPr id="7" name="Freeform 6"/>
            <p:cNvSpPr/>
            <p:nvPr/>
          </p:nvSpPr>
          <p:spPr>
            <a:xfrm>
              <a:off x="-8467" y="4013200"/>
              <a:ext cx="457200" cy="2853267"/>
            </a:xfrm>
            <a:custGeom>
              <a:avLst/>
              <a:gdLst/>
              <a:ahLst/>
              <a:cxnLst/>
              <a:rect l="l" t="t" r="r" b="b"/>
              <a:pathLst>
                <a:path w="457200" h="2853267">
                  <a:moveTo>
                    <a:pt x="0" y="0"/>
                  </a:moveTo>
                  <a:lnTo>
                    <a:pt x="457200" y="2853267"/>
                  </a:lnTo>
                  <a:lnTo>
                    <a:pt x="0" y="2844800"/>
                  </a:lnTo>
                  <a:cubicBezTo>
                    <a:pt x="2822" y="1905000"/>
                    <a:pt x="5645" y="965200"/>
                    <a:pt x="0" y="0"/>
                  </a:cubicBez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8" name="Straight Connector 7"/>
            <p:cNvCxnSpPr/>
            <p:nvPr/>
          </p:nvCxnSpPr>
          <p:spPr>
            <a:xfrm flipV="1">
              <a:off x="5130830" y="4175605"/>
              <a:ext cx="4022475" cy="2682396"/>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a:off x="7042707"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10" name="Freeform 9"/>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10"/>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2" name="Freeform 11"/>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13" name="Freeform 12"/>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 name="Freeform 13"/>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5" name="Freeform 14"/>
            <p:cNvSpPr/>
            <p:nvPr/>
          </p:nvSpPr>
          <p:spPr>
            <a:xfrm>
              <a:off x="8077231"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16" name="Freeform 15"/>
            <p:cNvSpPr/>
            <p:nvPr/>
          </p:nvSpPr>
          <p:spPr>
            <a:xfrm>
              <a:off x="8060297"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09599" y="609600"/>
            <a:ext cx="6347713" cy="132080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09599" y="2160590"/>
            <a:ext cx="6347714" cy="388077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5405258" y="6041363"/>
            <a:ext cx="684132"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767F0028-D2F7-418C-91A2-592CA74F9766}" type="datetimeFigureOut">
              <a:rPr lang="en-US" smtClean="0"/>
              <a:t>8/15/2024</a:t>
            </a:fld>
            <a:endParaRPr lang="en-US"/>
          </a:p>
        </p:txBody>
      </p:sp>
      <p:sp>
        <p:nvSpPr>
          <p:cNvPr id="5" name="Footer Placeholder 4"/>
          <p:cNvSpPr>
            <a:spLocks noGrp="1"/>
          </p:cNvSpPr>
          <p:nvPr>
            <p:ph type="ftr" sz="quarter" idx="3"/>
          </p:nvPr>
        </p:nvSpPr>
        <p:spPr>
          <a:xfrm>
            <a:off x="609599" y="6041363"/>
            <a:ext cx="4622973"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44676" y="6041363"/>
            <a:ext cx="512638" cy="365125"/>
          </a:xfrm>
          <a:prstGeom prst="rect">
            <a:avLst/>
          </a:prstGeom>
        </p:spPr>
        <p:txBody>
          <a:bodyPr vert="horz" lIns="91440" tIns="45720" rIns="91440" bIns="45720" rtlCol="0" anchor="ctr"/>
          <a:lstStyle>
            <a:lvl1pPr algn="r">
              <a:defRPr sz="900">
                <a:solidFill>
                  <a:schemeClr val="accent1"/>
                </a:solidFill>
              </a:defRPr>
            </a:lvl1pPr>
          </a:lstStyle>
          <a:p>
            <a:fld id="{A8F81BBE-5678-4F33-A6A7-8B6AADA374AA}" type="slidenum">
              <a:rPr lang="en-US" smtClean="0"/>
              <a:t>‹#›</a:t>
            </a:fld>
            <a:endParaRPr lang="en-US"/>
          </a:p>
        </p:txBody>
      </p:sp>
    </p:spTree>
    <p:extLst>
      <p:ext uri="{BB962C8B-B14F-4D97-AF65-F5344CB8AC3E}">
        <p14:creationId xmlns:p14="http://schemas.microsoft.com/office/powerpoint/2010/main" val="3587408934"/>
      </p:ext>
    </p:extLst>
  </p:cSld>
  <p:clrMap bg1="lt1" tx1="dk1" bg2="lt2" tx2="dk2" accent1="accent1" accent2="accent2" accent3="accent3" accent4="accent4" accent5="accent5" accent6="accent6" hlink="hlink" folHlink="folHlink"/>
  <p:sldLayoutIdLst>
    <p:sldLayoutId id="2147483742" r:id="rId1"/>
    <p:sldLayoutId id="2147483743" r:id="rId2"/>
    <p:sldLayoutId id="2147483744" r:id="rId3"/>
    <p:sldLayoutId id="2147483745" r:id="rId4"/>
    <p:sldLayoutId id="2147483746" r:id="rId5"/>
    <p:sldLayoutId id="2147483747" r:id="rId6"/>
    <p:sldLayoutId id="2147483748" r:id="rId7"/>
    <p:sldLayoutId id="2147483749" r:id="rId8"/>
    <p:sldLayoutId id="2147483750" r:id="rId9"/>
    <p:sldLayoutId id="2147483751" r:id="rId10"/>
    <p:sldLayoutId id="2147483752" r:id="rId11"/>
    <p:sldLayoutId id="2147483753" r:id="rId12"/>
    <p:sldLayoutId id="2147483754" r:id="rId13"/>
    <p:sldLayoutId id="2147483755" r:id="rId14"/>
    <p:sldLayoutId id="2147483756" r:id="rId15"/>
    <p:sldLayoutId id="2147483757"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ordwall.net/vi/resource/76136003"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hyperlink" Target="https://wordwall.net/vi/resource/76132712" TargetMode="Externa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7.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2.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7.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23.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7.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24.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7.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066800" y="563940"/>
            <a:ext cx="6934200" cy="1754326"/>
          </a:xfrm>
          <a:prstGeom prst="rect">
            <a:avLst/>
          </a:prstGeom>
          <a:noFill/>
        </p:spPr>
        <p:txBody>
          <a:bodyPr wrap="square" rtlCol="0">
            <a:spAutoFit/>
          </a:bodyPr>
          <a:lstStyle/>
          <a:p>
            <a:pPr algn="ctr"/>
            <a:r>
              <a:rPr lang="vi-VN" sz="4400" b="1" dirty="0">
                <a:solidFill>
                  <a:srgbClr val="002060"/>
                </a:solidFill>
                <a:latin typeface="+mj-lt"/>
              </a:rPr>
              <a:t>ÔN TẬP CHƯƠNG 8</a:t>
            </a:r>
            <a:endParaRPr lang="en-US" sz="4400" b="1" dirty="0">
              <a:solidFill>
                <a:srgbClr val="002060"/>
              </a:solidFill>
              <a:latin typeface="+mj-lt"/>
            </a:endParaRPr>
          </a:p>
          <a:p>
            <a:endParaRPr lang="vi-VN" sz="3200" dirty="0" smtClean="0">
              <a:latin typeface="+mj-lt"/>
              <a:cs typeface="Arial" pitchFamily="34" charset="0"/>
            </a:endParaRPr>
          </a:p>
          <a:p>
            <a:endParaRPr lang="en-US" sz="3200" dirty="0">
              <a:latin typeface="+mj-lt"/>
              <a:cs typeface="Arial" pitchFamily="34" charset="0"/>
            </a:endParaRPr>
          </a:p>
        </p:txBody>
      </p:sp>
      <p:sp>
        <p:nvSpPr>
          <p:cNvPr id="5" name="TextBox 4"/>
          <p:cNvSpPr txBox="1"/>
          <p:nvPr/>
        </p:nvSpPr>
        <p:spPr>
          <a:xfrm>
            <a:off x="838201" y="1905000"/>
            <a:ext cx="8001000" cy="1508105"/>
          </a:xfrm>
          <a:prstGeom prst="rect">
            <a:avLst/>
          </a:prstGeom>
          <a:noFill/>
        </p:spPr>
        <p:txBody>
          <a:bodyPr wrap="square" rtlCol="0">
            <a:spAutoFit/>
          </a:bodyPr>
          <a:lstStyle/>
          <a:p>
            <a:r>
              <a:rPr lang="vi-VN" sz="3200" b="1" dirty="0">
                <a:latin typeface="+mj-lt"/>
                <a:cs typeface="Arial" pitchFamily="34" charset="0"/>
              </a:rPr>
              <a:t>1. Hệ thống hoá kiến thức (</a:t>
            </a:r>
            <a:r>
              <a:rPr lang="en-GB" sz="3200" b="1" dirty="0">
                <a:latin typeface="+mj-lt"/>
                <a:cs typeface="Arial" pitchFamily="34" charset="0"/>
              </a:rPr>
              <a:t>10</a:t>
            </a:r>
            <a:r>
              <a:rPr lang="vi-VN" sz="3200" b="1" dirty="0">
                <a:latin typeface="+mj-lt"/>
                <a:cs typeface="Arial" pitchFamily="34" charset="0"/>
              </a:rPr>
              <a:t> phút)</a:t>
            </a:r>
            <a:endParaRPr lang="en-US" sz="3200" b="1" dirty="0">
              <a:latin typeface="+mj-lt"/>
              <a:cs typeface="Arial" pitchFamily="34" charset="0"/>
            </a:endParaRPr>
          </a:p>
          <a:p>
            <a:r>
              <a:rPr lang="vi-VN" sz="3200" u="sng" dirty="0" smtClean="0">
                <a:latin typeface="+mj-lt"/>
                <a:cs typeface="Arial" pitchFamily="34" charset="0"/>
                <a:hlinkClick r:id="rId3"/>
              </a:rPr>
              <a:t>https</a:t>
            </a:r>
            <a:r>
              <a:rPr lang="vi-VN" sz="3200" u="sng" dirty="0">
                <a:latin typeface="+mj-lt"/>
                <a:cs typeface="Arial" pitchFamily="34" charset="0"/>
                <a:hlinkClick r:id="rId3"/>
              </a:rPr>
              <a:t>://wordwall.net/vi/resource/76136003</a:t>
            </a:r>
            <a:endParaRPr lang="en-US" sz="3200" dirty="0">
              <a:latin typeface="+mj-lt"/>
              <a:cs typeface="Arial" pitchFamily="34" charset="0"/>
            </a:endParaRPr>
          </a:p>
          <a:p>
            <a:endParaRPr lang="en-US" sz="2800" dirty="0">
              <a:latin typeface="+mj-lt"/>
              <a:cs typeface="Arial" pitchFamily="34" charset="0"/>
            </a:endParaRPr>
          </a:p>
        </p:txBody>
      </p:sp>
    </p:spTree>
    <p:extLst>
      <p:ext uri="{BB962C8B-B14F-4D97-AF65-F5344CB8AC3E}">
        <p14:creationId xmlns:p14="http://schemas.microsoft.com/office/powerpoint/2010/main" val="6866405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anim calcmode="lin" valueType="num">
                                      <p:cBhvr>
                                        <p:cTn id="8" dur="1000" fill="hold"/>
                                        <p:tgtEl>
                                          <p:spTgt spid="5"/>
                                        </p:tgtEl>
                                        <p:attrNameLst>
                                          <p:attrName>ppt_x</p:attrName>
                                        </p:attrNameLst>
                                      </p:cBhvr>
                                      <p:tavLst>
                                        <p:tav tm="0">
                                          <p:val>
                                            <p:strVal val="#ppt_x"/>
                                          </p:val>
                                        </p:tav>
                                        <p:tav tm="100000">
                                          <p:val>
                                            <p:strVal val="#ppt_x"/>
                                          </p:val>
                                        </p:tav>
                                      </p:tavLst>
                                    </p:anim>
                                    <p:anim calcmode="lin" valueType="num">
                                      <p:cBhvr>
                                        <p:cTn id="9" dur="1000" fill="hold"/>
                                        <p:tgtEl>
                                          <p:spTgt spid="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4115083003"/>
              </p:ext>
            </p:extLst>
          </p:nvPr>
        </p:nvGraphicFramePr>
        <p:xfrm>
          <a:off x="914400" y="1089395"/>
          <a:ext cx="8229600" cy="5770880"/>
        </p:xfrm>
        <a:graphic>
          <a:graphicData uri="http://schemas.openxmlformats.org/drawingml/2006/table">
            <a:tbl>
              <a:tblPr firstRow="1" bandRow="1">
                <a:tableStyleId>{5C22544A-7EE6-4342-B048-85BDC9FD1C3A}</a:tableStyleId>
              </a:tblPr>
              <a:tblGrid>
                <a:gridCol w="720091"/>
                <a:gridCol w="6377940"/>
                <a:gridCol w="1131569"/>
              </a:tblGrid>
              <a:tr h="370840">
                <a:tc>
                  <a:txBody>
                    <a:bodyPr/>
                    <a:lstStyle/>
                    <a:p>
                      <a:r>
                        <a:rPr lang="en-US" dirty="0" smtClean="0"/>
                        <a:t>STT</a:t>
                      </a:r>
                      <a:endParaRPr lang="en-US" dirty="0"/>
                    </a:p>
                  </a:txBody>
                  <a:tcPr/>
                </a:tc>
                <a:tc>
                  <a:txBody>
                    <a:bodyPr/>
                    <a:lstStyle/>
                    <a:p>
                      <a:r>
                        <a:rPr lang="en-US" dirty="0" err="1" smtClean="0"/>
                        <a:t>Mục</a:t>
                      </a:r>
                      <a:r>
                        <a:rPr lang="en-US" baseline="0" dirty="0" smtClean="0"/>
                        <a:t> </a:t>
                      </a:r>
                      <a:r>
                        <a:rPr lang="en-US" baseline="0" dirty="0" err="1" smtClean="0"/>
                        <a:t>tiêu</a:t>
                      </a:r>
                      <a:endParaRPr lang="en-US" dirty="0"/>
                    </a:p>
                  </a:txBody>
                  <a:tcPr/>
                </a:tc>
                <a:tc>
                  <a:txBody>
                    <a:bodyPr/>
                    <a:lstStyle/>
                    <a:p>
                      <a:r>
                        <a:rPr lang="en-US" dirty="0" err="1" smtClean="0"/>
                        <a:t>Vai</a:t>
                      </a:r>
                      <a:r>
                        <a:rPr lang="en-US" dirty="0" smtClean="0"/>
                        <a:t> </a:t>
                      </a:r>
                      <a:r>
                        <a:rPr lang="en-US" dirty="0" err="1" smtClean="0"/>
                        <a:t>trò</a:t>
                      </a:r>
                      <a:endParaRPr lang="en-US" dirty="0"/>
                    </a:p>
                  </a:txBody>
                  <a:tcPr/>
                </a:tc>
              </a:tr>
              <a:tr h="370840">
                <a:tc>
                  <a:txBody>
                    <a:bodyPr/>
                    <a:lstStyle/>
                    <a:p>
                      <a:r>
                        <a:rPr lang="en-US" dirty="0" smtClean="0"/>
                        <a:t>1</a:t>
                      </a:r>
                      <a:endParaRPr lang="en-US" dirty="0"/>
                    </a:p>
                  </a:txBody>
                  <a:tcPr/>
                </a:tc>
                <a:tc>
                  <a:txBody>
                    <a:bodyPr/>
                    <a:lstStyle/>
                    <a:p>
                      <a:r>
                        <a:rPr lang="en-US" dirty="0" err="1" smtClean="0">
                          <a:latin typeface="Tahoma" panose="020B0604030504040204" pitchFamily="34" charset="0"/>
                          <a:ea typeface="Tahoma" panose="020B0604030504040204" pitchFamily="34" charset="0"/>
                          <a:cs typeface="Tahoma" panose="020B0604030504040204" pitchFamily="34" charset="0"/>
                        </a:rPr>
                        <a:t>Bảo</a:t>
                      </a:r>
                      <a:r>
                        <a:rPr lang="en-US" baseline="0" dirty="0" smtClean="0">
                          <a:latin typeface="Tahoma" panose="020B0604030504040204" pitchFamily="34" charset="0"/>
                          <a:ea typeface="Tahoma" panose="020B0604030504040204" pitchFamily="34" charset="0"/>
                          <a:cs typeface="Tahoma" panose="020B0604030504040204" pitchFamily="34" charset="0"/>
                        </a:rPr>
                        <a:t> </a:t>
                      </a:r>
                      <a:r>
                        <a:rPr lang="en-US" baseline="0" dirty="0" err="1" smtClean="0">
                          <a:latin typeface="Tahoma" panose="020B0604030504040204" pitchFamily="34" charset="0"/>
                          <a:ea typeface="Tahoma" panose="020B0604030504040204" pitchFamily="34" charset="0"/>
                          <a:cs typeface="Tahoma" panose="020B0604030504040204" pitchFamily="34" charset="0"/>
                        </a:rPr>
                        <a:t>đảm</a:t>
                      </a:r>
                      <a:r>
                        <a:rPr lang="en-US" baseline="0" dirty="0" smtClean="0">
                          <a:latin typeface="Tahoma" panose="020B0604030504040204" pitchFamily="34" charset="0"/>
                          <a:ea typeface="Tahoma" panose="020B0604030504040204" pitchFamily="34" charset="0"/>
                          <a:cs typeface="Tahoma" panose="020B0604030504040204" pitchFamily="34" charset="0"/>
                        </a:rPr>
                        <a:t> an </a:t>
                      </a:r>
                      <a:r>
                        <a:rPr lang="en-US" baseline="0" dirty="0" err="1" smtClean="0">
                          <a:latin typeface="Tahoma" panose="020B0604030504040204" pitchFamily="34" charset="0"/>
                          <a:ea typeface="Tahoma" panose="020B0604030504040204" pitchFamily="34" charset="0"/>
                          <a:cs typeface="Tahoma" panose="020B0604030504040204" pitchFamily="34" charset="0"/>
                        </a:rPr>
                        <a:t>ninh</a:t>
                      </a:r>
                      <a:r>
                        <a:rPr lang="en-US" baseline="0" dirty="0" smtClean="0">
                          <a:latin typeface="Tahoma" panose="020B0604030504040204" pitchFamily="34" charset="0"/>
                          <a:ea typeface="Tahoma" panose="020B0604030504040204" pitchFamily="34" charset="0"/>
                          <a:cs typeface="Tahoma" panose="020B0604030504040204" pitchFamily="34" charset="0"/>
                        </a:rPr>
                        <a:t> </a:t>
                      </a:r>
                      <a:r>
                        <a:rPr lang="en-US" baseline="0" dirty="0" err="1" smtClean="0">
                          <a:latin typeface="Tahoma" panose="020B0604030504040204" pitchFamily="34" charset="0"/>
                          <a:ea typeface="Tahoma" panose="020B0604030504040204" pitchFamily="34" charset="0"/>
                          <a:cs typeface="Tahoma" panose="020B0604030504040204" pitchFamily="34" charset="0"/>
                        </a:rPr>
                        <a:t>lương</a:t>
                      </a:r>
                      <a:r>
                        <a:rPr lang="en-US" baseline="0" dirty="0" smtClean="0">
                          <a:latin typeface="Tahoma" panose="020B0604030504040204" pitchFamily="34" charset="0"/>
                          <a:ea typeface="Tahoma" panose="020B0604030504040204" pitchFamily="34" charset="0"/>
                          <a:cs typeface="Tahoma" panose="020B0604030504040204" pitchFamily="34" charset="0"/>
                        </a:rPr>
                        <a:t> </a:t>
                      </a:r>
                      <a:r>
                        <a:rPr lang="en-US" baseline="0" dirty="0" err="1" smtClean="0">
                          <a:latin typeface="Tahoma" panose="020B0604030504040204" pitchFamily="34" charset="0"/>
                          <a:ea typeface="Tahoma" panose="020B0604030504040204" pitchFamily="34" charset="0"/>
                          <a:cs typeface="Tahoma" panose="020B0604030504040204" pitchFamily="34" charset="0"/>
                        </a:rPr>
                        <a:t>thực</a:t>
                      </a:r>
                      <a:r>
                        <a:rPr lang="en-US" baseline="0" dirty="0" smtClean="0">
                          <a:latin typeface="Tahoma" panose="020B0604030504040204" pitchFamily="34" charset="0"/>
                          <a:ea typeface="Tahoma" panose="020B0604030504040204" pitchFamily="34" charset="0"/>
                          <a:cs typeface="Tahoma" panose="020B0604030504040204" pitchFamily="34" charset="0"/>
                        </a:rPr>
                        <a:t>, </a:t>
                      </a:r>
                      <a:r>
                        <a:rPr lang="en-US" baseline="0" dirty="0" err="1" smtClean="0">
                          <a:latin typeface="Tahoma" panose="020B0604030504040204" pitchFamily="34" charset="0"/>
                          <a:ea typeface="Tahoma" panose="020B0604030504040204" pitchFamily="34" charset="0"/>
                          <a:cs typeface="Tahoma" panose="020B0604030504040204" pitchFamily="34" charset="0"/>
                        </a:rPr>
                        <a:t>cải</a:t>
                      </a:r>
                      <a:r>
                        <a:rPr lang="en-US" baseline="0" dirty="0" smtClean="0">
                          <a:latin typeface="Tahoma" panose="020B0604030504040204" pitchFamily="34" charset="0"/>
                          <a:ea typeface="Tahoma" panose="020B0604030504040204" pitchFamily="34" charset="0"/>
                          <a:cs typeface="Tahoma" panose="020B0604030504040204" pitchFamily="34" charset="0"/>
                        </a:rPr>
                        <a:t> </a:t>
                      </a:r>
                      <a:r>
                        <a:rPr lang="en-US" baseline="0" dirty="0" err="1" smtClean="0">
                          <a:latin typeface="Tahoma" panose="020B0604030504040204" pitchFamily="34" charset="0"/>
                          <a:ea typeface="Tahoma" panose="020B0604030504040204" pitchFamily="34" charset="0"/>
                          <a:cs typeface="Tahoma" panose="020B0604030504040204" pitchFamily="34" charset="0"/>
                        </a:rPr>
                        <a:t>thiện</a:t>
                      </a:r>
                      <a:r>
                        <a:rPr lang="en-US" baseline="0" dirty="0" smtClean="0">
                          <a:latin typeface="Tahoma" panose="020B0604030504040204" pitchFamily="34" charset="0"/>
                          <a:ea typeface="Tahoma" panose="020B0604030504040204" pitchFamily="34" charset="0"/>
                          <a:cs typeface="Tahoma" panose="020B0604030504040204" pitchFamily="34" charset="0"/>
                        </a:rPr>
                        <a:t> </a:t>
                      </a:r>
                      <a:r>
                        <a:rPr lang="en-US" baseline="0" dirty="0" err="1" smtClean="0">
                          <a:latin typeface="Tahoma" panose="020B0604030504040204" pitchFamily="34" charset="0"/>
                          <a:ea typeface="Tahoma" panose="020B0604030504040204" pitchFamily="34" charset="0"/>
                          <a:cs typeface="Tahoma" panose="020B0604030504040204" pitchFamily="34" charset="0"/>
                        </a:rPr>
                        <a:t>dinh</a:t>
                      </a:r>
                      <a:r>
                        <a:rPr lang="en-US" baseline="0" dirty="0" smtClean="0">
                          <a:latin typeface="Tahoma" panose="020B0604030504040204" pitchFamily="34" charset="0"/>
                          <a:ea typeface="Tahoma" panose="020B0604030504040204" pitchFamily="34" charset="0"/>
                          <a:cs typeface="Tahoma" panose="020B0604030504040204" pitchFamily="34" charset="0"/>
                        </a:rPr>
                        <a:t> </a:t>
                      </a:r>
                      <a:r>
                        <a:rPr lang="en-US" baseline="0" dirty="0" err="1" smtClean="0">
                          <a:latin typeface="Tahoma" panose="020B0604030504040204" pitchFamily="34" charset="0"/>
                          <a:ea typeface="Tahoma" panose="020B0604030504040204" pitchFamily="34" charset="0"/>
                          <a:cs typeface="Tahoma" panose="020B0604030504040204" pitchFamily="34" charset="0"/>
                        </a:rPr>
                        <a:t>dưỡng</a:t>
                      </a:r>
                      <a:r>
                        <a:rPr lang="en-US" baseline="0" dirty="0" smtClean="0">
                          <a:latin typeface="Tahoma" panose="020B0604030504040204" pitchFamily="34" charset="0"/>
                          <a:ea typeface="Tahoma" panose="020B0604030504040204" pitchFamily="34" charset="0"/>
                          <a:cs typeface="Tahoma" panose="020B0604030504040204" pitchFamily="34" charset="0"/>
                        </a:rPr>
                        <a:t> </a:t>
                      </a:r>
                      <a:r>
                        <a:rPr lang="en-US" baseline="0" dirty="0" err="1" smtClean="0">
                          <a:latin typeface="Tahoma" panose="020B0604030504040204" pitchFamily="34" charset="0"/>
                          <a:ea typeface="Tahoma" panose="020B0604030504040204" pitchFamily="34" charset="0"/>
                          <a:cs typeface="Tahoma" panose="020B0604030504040204" pitchFamily="34" charset="0"/>
                        </a:rPr>
                        <a:t>và</a:t>
                      </a:r>
                      <a:r>
                        <a:rPr lang="en-US" baseline="0" dirty="0" smtClean="0">
                          <a:latin typeface="Tahoma" panose="020B0604030504040204" pitchFamily="34" charset="0"/>
                          <a:ea typeface="Tahoma" panose="020B0604030504040204" pitchFamily="34" charset="0"/>
                          <a:cs typeface="Tahoma" panose="020B0604030504040204" pitchFamily="34" charset="0"/>
                        </a:rPr>
                        <a:t> </a:t>
                      </a:r>
                      <a:r>
                        <a:rPr lang="en-US" baseline="0" dirty="0" err="1" smtClean="0">
                          <a:latin typeface="Tahoma" panose="020B0604030504040204" pitchFamily="34" charset="0"/>
                          <a:ea typeface="Tahoma" panose="020B0604030504040204" pitchFamily="34" charset="0"/>
                          <a:cs typeface="Tahoma" panose="020B0604030504040204" pitchFamily="34" charset="0"/>
                        </a:rPr>
                        <a:t>thúc</a:t>
                      </a:r>
                      <a:r>
                        <a:rPr lang="en-US" baseline="0" dirty="0" smtClean="0">
                          <a:latin typeface="Tahoma" panose="020B0604030504040204" pitchFamily="34" charset="0"/>
                          <a:ea typeface="Tahoma" panose="020B0604030504040204" pitchFamily="34" charset="0"/>
                          <a:cs typeface="Tahoma" panose="020B0604030504040204" pitchFamily="34" charset="0"/>
                        </a:rPr>
                        <a:t> </a:t>
                      </a:r>
                      <a:r>
                        <a:rPr lang="en-US" baseline="0" dirty="0" err="1" smtClean="0">
                          <a:latin typeface="Tahoma" panose="020B0604030504040204" pitchFamily="34" charset="0"/>
                          <a:ea typeface="Tahoma" panose="020B0604030504040204" pitchFamily="34" charset="0"/>
                          <a:cs typeface="Tahoma" panose="020B0604030504040204" pitchFamily="34" charset="0"/>
                        </a:rPr>
                        <a:t>đẩy</a:t>
                      </a:r>
                      <a:r>
                        <a:rPr lang="en-US" baseline="0" dirty="0" smtClean="0">
                          <a:latin typeface="Tahoma" panose="020B0604030504040204" pitchFamily="34" charset="0"/>
                          <a:ea typeface="Tahoma" panose="020B0604030504040204" pitchFamily="34" charset="0"/>
                          <a:cs typeface="Tahoma" panose="020B0604030504040204" pitchFamily="34" charset="0"/>
                        </a:rPr>
                        <a:t> </a:t>
                      </a:r>
                      <a:r>
                        <a:rPr lang="en-US" baseline="0" dirty="0" err="1" smtClean="0">
                          <a:latin typeface="Tahoma" panose="020B0604030504040204" pitchFamily="34" charset="0"/>
                          <a:ea typeface="Tahoma" panose="020B0604030504040204" pitchFamily="34" charset="0"/>
                          <a:cs typeface="Tahoma" panose="020B0604030504040204" pitchFamily="34" charset="0"/>
                        </a:rPr>
                        <a:t>phát</a:t>
                      </a:r>
                      <a:r>
                        <a:rPr lang="en-US" baseline="0" dirty="0" smtClean="0">
                          <a:latin typeface="Tahoma" panose="020B0604030504040204" pitchFamily="34" charset="0"/>
                          <a:ea typeface="Tahoma" panose="020B0604030504040204" pitchFamily="34" charset="0"/>
                          <a:cs typeface="Tahoma" panose="020B0604030504040204" pitchFamily="34" charset="0"/>
                        </a:rPr>
                        <a:t> </a:t>
                      </a:r>
                      <a:r>
                        <a:rPr lang="en-US" baseline="0" dirty="0" err="1" smtClean="0">
                          <a:latin typeface="Tahoma" panose="020B0604030504040204" pitchFamily="34" charset="0"/>
                          <a:ea typeface="Tahoma" panose="020B0604030504040204" pitchFamily="34" charset="0"/>
                          <a:cs typeface="Tahoma" panose="020B0604030504040204" pitchFamily="34" charset="0"/>
                        </a:rPr>
                        <a:t>triển</a:t>
                      </a:r>
                      <a:r>
                        <a:rPr lang="en-US" baseline="0" dirty="0" smtClean="0">
                          <a:latin typeface="Tahoma" panose="020B0604030504040204" pitchFamily="34" charset="0"/>
                          <a:ea typeface="Tahoma" panose="020B0604030504040204" pitchFamily="34" charset="0"/>
                          <a:cs typeface="Tahoma" panose="020B0604030504040204" pitchFamily="34" charset="0"/>
                        </a:rPr>
                        <a:t> </a:t>
                      </a:r>
                      <a:r>
                        <a:rPr lang="en-US" baseline="0" dirty="0" err="1" smtClean="0">
                          <a:latin typeface="Tahoma" panose="020B0604030504040204" pitchFamily="34" charset="0"/>
                          <a:ea typeface="Tahoma" panose="020B0604030504040204" pitchFamily="34" charset="0"/>
                          <a:cs typeface="Tahoma" panose="020B0604030504040204" pitchFamily="34" charset="0"/>
                        </a:rPr>
                        <a:t>nông</a:t>
                      </a:r>
                      <a:r>
                        <a:rPr lang="en-US" baseline="0" dirty="0" smtClean="0">
                          <a:latin typeface="Tahoma" panose="020B0604030504040204" pitchFamily="34" charset="0"/>
                          <a:ea typeface="Tahoma" panose="020B0604030504040204" pitchFamily="34" charset="0"/>
                          <a:cs typeface="Tahoma" panose="020B0604030504040204" pitchFamily="34" charset="0"/>
                        </a:rPr>
                        <a:t> </a:t>
                      </a:r>
                      <a:r>
                        <a:rPr lang="en-US" baseline="0" dirty="0" err="1" smtClean="0">
                          <a:latin typeface="Tahoma" panose="020B0604030504040204" pitchFamily="34" charset="0"/>
                          <a:ea typeface="Tahoma" panose="020B0604030504040204" pitchFamily="34" charset="0"/>
                          <a:cs typeface="Tahoma" panose="020B0604030504040204" pitchFamily="34" charset="0"/>
                        </a:rPr>
                        <a:t>nghiệp</a:t>
                      </a:r>
                      <a:r>
                        <a:rPr lang="en-US" baseline="0" dirty="0" smtClean="0">
                          <a:latin typeface="Tahoma" panose="020B0604030504040204" pitchFamily="34" charset="0"/>
                          <a:ea typeface="Tahoma" panose="020B0604030504040204" pitchFamily="34" charset="0"/>
                          <a:cs typeface="Tahoma" panose="020B0604030504040204" pitchFamily="34" charset="0"/>
                        </a:rPr>
                        <a:t> </a:t>
                      </a:r>
                      <a:r>
                        <a:rPr lang="en-US" baseline="0" dirty="0" err="1" smtClean="0">
                          <a:latin typeface="Tahoma" panose="020B0604030504040204" pitchFamily="34" charset="0"/>
                          <a:ea typeface="Tahoma" panose="020B0604030504040204" pitchFamily="34" charset="0"/>
                          <a:cs typeface="Tahoma" panose="020B0604030504040204" pitchFamily="34" charset="0"/>
                        </a:rPr>
                        <a:t>bền</a:t>
                      </a:r>
                      <a:r>
                        <a:rPr lang="en-US" baseline="0" dirty="0" smtClean="0">
                          <a:latin typeface="Tahoma" panose="020B0604030504040204" pitchFamily="34" charset="0"/>
                          <a:ea typeface="Tahoma" panose="020B0604030504040204" pitchFamily="34" charset="0"/>
                          <a:cs typeface="Tahoma" panose="020B0604030504040204" pitchFamily="34" charset="0"/>
                        </a:rPr>
                        <a:t> </a:t>
                      </a:r>
                      <a:r>
                        <a:rPr lang="en-US" baseline="0" dirty="0" err="1" smtClean="0">
                          <a:latin typeface="Tahoma" panose="020B0604030504040204" pitchFamily="34" charset="0"/>
                          <a:ea typeface="Tahoma" panose="020B0604030504040204" pitchFamily="34" charset="0"/>
                          <a:cs typeface="Tahoma" panose="020B0604030504040204" pitchFamily="34" charset="0"/>
                        </a:rPr>
                        <a:t>vững</a:t>
                      </a:r>
                      <a:endParaRPr lang="en-US" dirty="0">
                        <a:latin typeface="Tahoma" panose="020B0604030504040204" pitchFamily="34" charset="0"/>
                        <a:ea typeface="Tahoma" panose="020B0604030504040204" pitchFamily="34" charset="0"/>
                        <a:cs typeface="Tahoma" panose="020B0604030504040204" pitchFamily="34" charset="0"/>
                      </a:endParaRPr>
                    </a:p>
                  </a:txBody>
                  <a:tcPr/>
                </a:tc>
                <a:tc>
                  <a:txBody>
                    <a:bodyPr/>
                    <a:lstStyle/>
                    <a:p>
                      <a:pPr algn="ctr"/>
                      <a:r>
                        <a:rPr lang="en-US" dirty="0" smtClean="0"/>
                        <a:t>?</a:t>
                      </a:r>
                      <a:endParaRPr lang="en-US" dirty="0"/>
                    </a:p>
                  </a:txBody>
                  <a:tcPr/>
                </a:tc>
              </a:tr>
              <a:tr h="370840">
                <a:tc>
                  <a:txBody>
                    <a:bodyPr/>
                    <a:lstStyle/>
                    <a:p>
                      <a:r>
                        <a:rPr lang="en-US" dirty="0" smtClean="0"/>
                        <a:t>2</a:t>
                      </a:r>
                      <a:endParaRPr lang="en-US" dirty="0"/>
                    </a:p>
                  </a:txBody>
                  <a:tcPr/>
                </a:tc>
                <a:tc>
                  <a:txBody>
                    <a:bodyPr/>
                    <a:lstStyle/>
                    <a:p>
                      <a:r>
                        <a:rPr lang="en-US" dirty="0" err="1" smtClean="0">
                          <a:latin typeface="Tahoma" panose="020B0604030504040204" pitchFamily="34" charset="0"/>
                          <a:ea typeface="Tahoma" panose="020B0604030504040204" pitchFamily="34" charset="0"/>
                          <a:cs typeface="Tahoma" panose="020B0604030504040204" pitchFamily="34" charset="0"/>
                        </a:rPr>
                        <a:t>Bảo</a:t>
                      </a:r>
                      <a:r>
                        <a:rPr lang="en-US" baseline="0" dirty="0" smtClean="0">
                          <a:latin typeface="Tahoma" panose="020B0604030504040204" pitchFamily="34" charset="0"/>
                          <a:ea typeface="Tahoma" panose="020B0604030504040204" pitchFamily="34" charset="0"/>
                          <a:cs typeface="Tahoma" panose="020B0604030504040204" pitchFamily="34" charset="0"/>
                        </a:rPr>
                        <a:t> </a:t>
                      </a:r>
                      <a:r>
                        <a:rPr lang="en-US" baseline="0" dirty="0" err="1" smtClean="0">
                          <a:latin typeface="Tahoma" panose="020B0604030504040204" pitchFamily="34" charset="0"/>
                          <a:ea typeface="Tahoma" panose="020B0604030504040204" pitchFamily="34" charset="0"/>
                          <a:cs typeface="Tahoma" panose="020B0604030504040204" pitchFamily="34" charset="0"/>
                        </a:rPr>
                        <a:t>đảm</a:t>
                      </a:r>
                      <a:r>
                        <a:rPr lang="en-US" baseline="0" dirty="0" smtClean="0">
                          <a:latin typeface="Tahoma" panose="020B0604030504040204" pitchFamily="34" charset="0"/>
                          <a:ea typeface="Tahoma" panose="020B0604030504040204" pitchFamily="34" charset="0"/>
                          <a:cs typeface="Tahoma" panose="020B0604030504040204" pitchFamily="34" charset="0"/>
                        </a:rPr>
                        <a:t> </a:t>
                      </a:r>
                      <a:r>
                        <a:rPr lang="en-US" baseline="0" dirty="0" err="1" smtClean="0">
                          <a:latin typeface="Tahoma" panose="020B0604030504040204" pitchFamily="34" charset="0"/>
                          <a:ea typeface="Tahoma" panose="020B0604030504040204" pitchFamily="34" charset="0"/>
                          <a:cs typeface="Tahoma" panose="020B0604030504040204" pitchFamily="34" charset="0"/>
                        </a:rPr>
                        <a:t>cuộc</a:t>
                      </a:r>
                      <a:r>
                        <a:rPr lang="en-US" baseline="0" dirty="0" smtClean="0">
                          <a:latin typeface="Tahoma" panose="020B0604030504040204" pitchFamily="34" charset="0"/>
                          <a:ea typeface="Tahoma" panose="020B0604030504040204" pitchFamily="34" charset="0"/>
                          <a:cs typeface="Tahoma" panose="020B0604030504040204" pitchFamily="34" charset="0"/>
                        </a:rPr>
                        <a:t> </a:t>
                      </a:r>
                      <a:r>
                        <a:rPr lang="en-US" baseline="0" dirty="0" err="1" smtClean="0">
                          <a:latin typeface="Tahoma" panose="020B0604030504040204" pitchFamily="34" charset="0"/>
                          <a:ea typeface="Tahoma" panose="020B0604030504040204" pitchFamily="34" charset="0"/>
                          <a:cs typeface="Tahoma" panose="020B0604030504040204" pitchFamily="34" charset="0"/>
                        </a:rPr>
                        <a:t>sống</a:t>
                      </a:r>
                      <a:r>
                        <a:rPr lang="en-US" baseline="0" dirty="0" smtClean="0">
                          <a:latin typeface="Tahoma" panose="020B0604030504040204" pitchFamily="34" charset="0"/>
                          <a:ea typeface="Tahoma" panose="020B0604030504040204" pitchFamily="34" charset="0"/>
                          <a:cs typeface="Tahoma" panose="020B0604030504040204" pitchFamily="34" charset="0"/>
                        </a:rPr>
                        <a:t> </a:t>
                      </a:r>
                      <a:r>
                        <a:rPr lang="en-US" baseline="0" dirty="0" err="1" smtClean="0">
                          <a:latin typeface="Tahoma" panose="020B0604030504040204" pitchFamily="34" charset="0"/>
                          <a:ea typeface="Tahoma" panose="020B0604030504040204" pitchFamily="34" charset="0"/>
                          <a:cs typeface="Tahoma" panose="020B0604030504040204" pitchFamily="34" charset="0"/>
                        </a:rPr>
                        <a:t>khỏe</a:t>
                      </a:r>
                      <a:r>
                        <a:rPr lang="en-US" baseline="0" dirty="0" smtClean="0">
                          <a:latin typeface="Tahoma" panose="020B0604030504040204" pitchFamily="34" charset="0"/>
                          <a:ea typeface="Tahoma" panose="020B0604030504040204" pitchFamily="34" charset="0"/>
                          <a:cs typeface="Tahoma" panose="020B0604030504040204" pitchFamily="34" charset="0"/>
                        </a:rPr>
                        <a:t> </a:t>
                      </a:r>
                      <a:r>
                        <a:rPr lang="en-US" baseline="0" dirty="0" err="1" smtClean="0">
                          <a:latin typeface="Tahoma" panose="020B0604030504040204" pitchFamily="34" charset="0"/>
                          <a:ea typeface="Tahoma" panose="020B0604030504040204" pitchFamily="34" charset="0"/>
                          <a:cs typeface="Tahoma" panose="020B0604030504040204" pitchFamily="34" charset="0"/>
                        </a:rPr>
                        <a:t>mạnh</a:t>
                      </a:r>
                      <a:r>
                        <a:rPr lang="en-US" baseline="0" dirty="0" smtClean="0">
                          <a:latin typeface="Tahoma" panose="020B0604030504040204" pitchFamily="34" charset="0"/>
                          <a:ea typeface="Tahoma" panose="020B0604030504040204" pitchFamily="34" charset="0"/>
                          <a:cs typeface="Tahoma" panose="020B0604030504040204" pitchFamily="34" charset="0"/>
                        </a:rPr>
                        <a:t> </a:t>
                      </a:r>
                      <a:r>
                        <a:rPr lang="en-US" baseline="0" dirty="0" err="1" smtClean="0">
                          <a:latin typeface="Tahoma" panose="020B0604030504040204" pitchFamily="34" charset="0"/>
                          <a:ea typeface="Tahoma" panose="020B0604030504040204" pitchFamily="34" charset="0"/>
                          <a:cs typeface="Tahoma" panose="020B0604030504040204" pitchFamily="34" charset="0"/>
                        </a:rPr>
                        <a:t>và</a:t>
                      </a:r>
                      <a:r>
                        <a:rPr lang="en-US" baseline="0" dirty="0" smtClean="0">
                          <a:latin typeface="Tahoma" panose="020B0604030504040204" pitchFamily="34" charset="0"/>
                          <a:ea typeface="Tahoma" panose="020B0604030504040204" pitchFamily="34" charset="0"/>
                          <a:cs typeface="Tahoma" panose="020B0604030504040204" pitchFamily="34" charset="0"/>
                        </a:rPr>
                        <a:t> </a:t>
                      </a:r>
                      <a:r>
                        <a:rPr lang="en-US" baseline="0" dirty="0" err="1" smtClean="0">
                          <a:latin typeface="Tahoma" panose="020B0604030504040204" pitchFamily="34" charset="0"/>
                          <a:ea typeface="Tahoma" panose="020B0604030504040204" pitchFamily="34" charset="0"/>
                          <a:cs typeface="Tahoma" panose="020B0604030504040204" pitchFamily="34" charset="0"/>
                        </a:rPr>
                        <a:t>tăng</a:t>
                      </a:r>
                      <a:r>
                        <a:rPr lang="en-US" baseline="0" dirty="0" smtClean="0">
                          <a:latin typeface="Tahoma" panose="020B0604030504040204" pitchFamily="34" charset="0"/>
                          <a:ea typeface="Tahoma" panose="020B0604030504040204" pitchFamily="34" charset="0"/>
                          <a:cs typeface="Tahoma" panose="020B0604030504040204" pitchFamily="34" charset="0"/>
                        </a:rPr>
                        <a:t> </a:t>
                      </a:r>
                      <a:r>
                        <a:rPr lang="en-US" baseline="0" dirty="0" err="1" smtClean="0">
                          <a:latin typeface="Tahoma" panose="020B0604030504040204" pitchFamily="34" charset="0"/>
                          <a:ea typeface="Tahoma" panose="020B0604030504040204" pitchFamily="34" charset="0"/>
                          <a:cs typeface="Tahoma" panose="020B0604030504040204" pitchFamily="34" charset="0"/>
                        </a:rPr>
                        <a:t>cường</a:t>
                      </a:r>
                      <a:r>
                        <a:rPr lang="en-US" baseline="0" dirty="0" smtClean="0">
                          <a:latin typeface="Tahoma" panose="020B0604030504040204" pitchFamily="34" charset="0"/>
                          <a:ea typeface="Tahoma" panose="020B0604030504040204" pitchFamily="34" charset="0"/>
                          <a:cs typeface="Tahoma" panose="020B0604030504040204" pitchFamily="34" charset="0"/>
                        </a:rPr>
                        <a:t> </a:t>
                      </a:r>
                      <a:r>
                        <a:rPr lang="en-US" baseline="0" dirty="0" err="1" smtClean="0">
                          <a:latin typeface="Tahoma" panose="020B0604030504040204" pitchFamily="34" charset="0"/>
                          <a:ea typeface="Tahoma" panose="020B0604030504040204" pitchFamily="34" charset="0"/>
                          <a:cs typeface="Tahoma" panose="020B0604030504040204" pitchFamily="34" charset="0"/>
                        </a:rPr>
                        <a:t>phúc</a:t>
                      </a:r>
                      <a:r>
                        <a:rPr lang="en-US" baseline="0" dirty="0" smtClean="0">
                          <a:latin typeface="Tahoma" panose="020B0604030504040204" pitchFamily="34" charset="0"/>
                          <a:ea typeface="Tahoma" panose="020B0604030504040204" pitchFamily="34" charset="0"/>
                          <a:cs typeface="Tahoma" panose="020B0604030504040204" pitchFamily="34" charset="0"/>
                        </a:rPr>
                        <a:t> </a:t>
                      </a:r>
                      <a:r>
                        <a:rPr lang="en-US" baseline="0" dirty="0" err="1" smtClean="0">
                          <a:latin typeface="Tahoma" panose="020B0604030504040204" pitchFamily="34" charset="0"/>
                          <a:ea typeface="Tahoma" panose="020B0604030504040204" pitchFamily="34" charset="0"/>
                          <a:cs typeface="Tahoma" panose="020B0604030504040204" pitchFamily="34" charset="0"/>
                        </a:rPr>
                        <a:t>lợi</a:t>
                      </a:r>
                      <a:r>
                        <a:rPr lang="en-US" baseline="0" dirty="0" smtClean="0">
                          <a:latin typeface="Tahoma" panose="020B0604030504040204" pitchFamily="34" charset="0"/>
                          <a:ea typeface="Tahoma" panose="020B0604030504040204" pitchFamily="34" charset="0"/>
                          <a:cs typeface="Tahoma" panose="020B0604030504040204" pitchFamily="34" charset="0"/>
                        </a:rPr>
                        <a:t> </a:t>
                      </a:r>
                      <a:r>
                        <a:rPr lang="en-US" baseline="0" dirty="0" err="1" smtClean="0">
                          <a:latin typeface="Tahoma" panose="020B0604030504040204" pitchFamily="34" charset="0"/>
                          <a:ea typeface="Tahoma" panose="020B0604030504040204" pitchFamily="34" charset="0"/>
                          <a:cs typeface="Tahoma" panose="020B0604030504040204" pitchFamily="34" charset="0"/>
                        </a:rPr>
                        <a:t>cho</a:t>
                      </a:r>
                      <a:r>
                        <a:rPr lang="en-US" baseline="0" dirty="0" smtClean="0">
                          <a:latin typeface="Tahoma" panose="020B0604030504040204" pitchFamily="34" charset="0"/>
                          <a:ea typeface="Tahoma" panose="020B0604030504040204" pitchFamily="34" charset="0"/>
                          <a:cs typeface="Tahoma" panose="020B0604030504040204" pitchFamily="34" charset="0"/>
                        </a:rPr>
                        <a:t> </a:t>
                      </a:r>
                      <a:r>
                        <a:rPr lang="en-US" baseline="0" dirty="0" err="1" smtClean="0">
                          <a:latin typeface="Tahoma" panose="020B0604030504040204" pitchFamily="34" charset="0"/>
                          <a:ea typeface="Tahoma" panose="020B0604030504040204" pitchFamily="34" charset="0"/>
                          <a:cs typeface="Tahoma" panose="020B0604030504040204" pitchFamily="34" charset="0"/>
                        </a:rPr>
                        <a:t>mọi</a:t>
                      </a:r>
                      <a:r>
                        <a:rPr lang="en-US" baseline="0" dirty="0" smtClean="0">
                          <a:latin typeface="Tahoma" panose="020B0604030504040204" pitchFamily="34" charset="0"/>
                          <a:ea typeface="Tahoma" panose="020B0604030504040204" pitchFamily="34" charset="0"/>
                          <a:cs typeface="Tahoma" panose="020B0604030504040204" pitchFamily="34" charset="0"/>
                        </a:rPr>
                        <a:t> </a:t>
                      </a:r>
                      <a:r>
                        <a:rPr lang="en-US" baseline="0" dirty="0" err="1" smtClean="0">
                          <a:latin typeface="Tahoma" panose="020B0604030504040204" pitchFamily="34" charset="0"/>
                          <a:ea typeface="Tahoma" panose="020B0604030504040204" pitchFamily="34" charset="0"/>
                          <a:cs typeface="Tahoma" panose="020B0604030504040204" pitchFamily="34" charset="0"/>
                        </a:rPr>
                        <a:t>người</a:t>
                      </a:r>
                      <a:r>
                        <a:rPr lang="en-US" baseline="0" dirty="0" smtClean="0">
                          <a:latin typeface="Tahoma" panose="020B0604030504040204" pitchFamily="34" charset="0"/>
                          <a:ea typeface="Tahoma" panose="020B0604030504040204" pitchFamily="34" charset="0"/>
                          <a:cs typeface="Tahoma" panose="020B0604030504040204" pitchFamily="34" charset="0"/>
                        </a:rPr>
                        <a:t> ở </a:t>
                      </a:r>
                      <a:r>
                        <a:rPr lang="en-US" baseline="0" dirty="0" err="1" smtClean="0">
                          <a:latin typeface="Tahoma" panose="020B0604030504040204" pitchFamily="34" charset="0"/>
                          <a:ea typeface="Tahoma" panose="020B0604030504040204" pitchFamily="34" charset="0"/>
                          <a:cs typeface="Tahoma" panose="020B0604030504040204" pitchFamily="34" charset="0"/>
                        </a:rPr>
                        <a:t>mọi</a:t>
                      </a:r>
                      <a:r>
                        <a:rPr lang="en-US" baseline="0" dirty="0" smtClean="0">
                          <a:latin typeface="Tahoma" panose="020B0604030504040204" pitchFamily="34" charset="0"/>
                          <a:ea typeface="Tahoma" panose="020B0604030504040204" pitchFamily="34" charset="0"/>
                          <a:cs typeface="Tahoma" panose="020B0604030504040204" pitchFamily="34" charset="0"/>
                        </a:rPr>
                        <a:t> </a:t>
                      </a:r>
                      <a:r>
                        <a:rPr lang="en-US" baseline="0" dirty="0" err="1" smtClean="0">
                          <a:latin typeface="Tahoma" panose="020B0604030504040204" pitchFamily="34" charset="0"/>
                          <a:ea typeface="Tahoma" panose="020B0604030504040204" pitchFamily="34" charset="0"/>
                          <a:cs typeface="Tahoma" panose="020B0604030504040204" pitchFamily="34" charset="0"/>
                        </a:rPr>
                        <a:t>lứa</a:t>
                      </a:r>
                      <a:r>
                        <a:rPr lang="en-US" baseline="0" dirty="0" smtClean="0">
                          <a:latin typeface="Tahoma" panose="020B0604030504040204" pitchFamily="34" charset="0"/>
                          <a:ea typeface="Tahoma" panose="020B0604030504040204" pitchFamily="34" charset="0"/>
                          <a:cs typeface="Tahoma" panose="020B0604030504040204" pitchFamily="34" charset="0"/>
                        </a:rPr>
                        <a:t> </a:t>
                      </a:r>
                      <a:r>
                        <a:rPr lang="en-US" baseline="0" dirty="0" err="1" smtClean="0">
                          <a:latin typeface="Tahoma" panose="020B0604030504040204" pitchFamily="34" charset="0"/>
                          <a:ea typeface="Tahoma" panose="020B0604030504040204" pitchFamily="34" charset="0"/>
                          <a:cs typeface="Tahoma" panose="020B0604030504040204" pitchFamily="34" charset="0"/>
                        </a:rPr>
                        <a:t>tuổi</a:t>
                      </a:r>
                      <a:r>
                        <a:rPr lang="en-US" baseline="0" dirty="0" smtClean="0">
                          <a:latin typeface="Tahoma" panose="020B0604030504040204" pitchFamily="34" charset="0"/>
                          <a:ea typeface="Tahoma" panose="020B0604030504040204" pitchFamily="34" charset="0"/>
                          <a:cs typeface="Tahoma" panose="020B0604030504040204" pitchFamily="34" charset="0"/>
                        </a:rPr>
                        <a:t>.</a:t>
                      </a:r>
                      <a:endParaRPr lang="en-US" dirty="0">
                        <a:latin typeface="Tahoma" panose="020B0604030504040204" pitchFamily="34" charset="0"/>
                        <a:ea typeface="Tahoma" panose="020B0604030504040204" pitchFamily="34" charset="0"/>
                        <a:cs typeface="Tahoma" panose="020B0604030504040204" pitchFamily="34" charset="0"/>
                      </a:endParaRPr>
                    </a:p>
                  </a:txBody>
                  <a:tcPr/>
                </a:tc>
                <a:tc>
                  <a:txBody>
                    <a:bodyPr/>
                    <a:lstStyle/>
                    <a:p>
                      <a:pPr algn="ctr"/>
                      <a:r>
                        <a:rPr lang="en-US" dirty="0" smtClean="0"/>
                        <a:t>?</a:t>
                      </a:r>
                      <a:endParaRPr lang="en-US" dirty="0"/>
                    </a:p>
                  </a:txBody>
                  <a:tcPr/>
                </a:tc>
              </a:tr>
              <a:tr h="370840">
                <a:tc>
                  <a:txBody>
                    <a:bodyPr/>
                    <a:lstStyle/>
                    <a:p>
                      <a:r>
                        <a:rPr lang="en-US" dirty="0" smtClean="0"/>
                        <a:t>3</a:t>
                      </a:r>
                      <a:endParaRPr lang="en-US" dirty="0"/>
                    </a:p>
                  </a:txBody>
                  <a:tcPr/>
                </a:tc>
                <a:tc>
                  <a:txBody>
                    <a:bodyPr/>
                    <a:lstStyle/>
                    <a:p>
                      <a:r>
                        <a:rPr lang="en-US" dirty="0" err="1" smtClean="0">
                          <a:latin typeface="Tahoma" panose="020B0604030504040204" pitchFamily="34" charset="0"/>
                          <a:ea typeface="Tahoma" panose="020B0604030504040204" pitchFamily="34" charset="0"/>
                          <a:cs typeface="Tahoma" panose="020B0604030504040204" pitchFamily="34" charset="0"/>
                        </a:rPr>
                        <a:t>Đảm</a:t>
                      </a:r>
                      <a:r>
                        <a:rPr lang="en-US" baseline="0" dirty="0" smtClean="0">
                          <a:latin typeface="Tahoma" panose="020B0604030504040204" pitchFamily="34" charset="0"/>
                          <a:ea typeface="Tahoma" panose="020B0604030504040204" pitchFamily="34" charset="0"/>
                          <a:cs typeface="Tahoma" panose="020B0604030504040204" pitchFamily="34" charset="0"/>
                        </a:rPr>
                        <a:t> </a:t>
                      </a:r>
                      <a:r>
                        <a:rPr lang="en-US" baseline="0" dirty="0" err="1" smtClean="0">
                          <a:latin typeface="Tahoma" panose="020B0604030504040204" pitchFamily="34" charset="0"/>
                          <a:ea typeface="Tahoma" panose="020B0604030504040204" pitchFamily="34" charset="0"/>
                          <a:cs typeface="Tahoma" panose="020B0604030504040204" pitchFamily="34" charset="0"/>
                        </a:rPr>
                        <a:t>bảo</a:t>
                      </a:r>
                      <a:r>
                        <a:rPr lang="en-US" baseline="0" dirty="0" smtClean="0">
                          <a:latin typeface="Tahoma" panose="020B0604030504040204" pitchFamily="34" charset="0"/>
                          <a:ea typeface="Tahoma" panose="020B0604030504040204" pitchFamily="34" charset="0"/>
                          <a:cs typeface="Tahoma" panose="020B0604030504040204" pitchFamily="34" charset="0"/>
                        </a:rPr>
                        <a:t> </a:t>
                      </a:r>
                      <a:r>
                        <a:rPr lang="en-US" baseline="0" dirty="0" err="1" smtClean="0">
                          <a:latin typeface="Tahoma" panose="020B0604030504040204" pitchFamily="34" charset="0"/>
                          <a:ea typeface="Tahoma" panose="020B0604030504040204" pitchFamily="34" charset="0"/>
                          <a:cs typeface="Tahoma" panose="020B0604030504040204" pitchFamily="34" charset="0"/>
                        </a:rPr>
                        <a:t>nền</a:t>
                      </a:r>
                      <a:r>
                        <a:rPr lang="en-US" baseline="0" dirty="0" smtClean="0">
                          <a:latin typeface="Tahoma" panose="020B0604030504040204" pitchFamily="34" charset="0"/>
                          <a:ea typeface="Tahoma" panose="020B0604030504040204" pitchFamily="34" charset="0"/>
                          <a:cs typeface="Tahoma" panose="020B0604030504040204" pitchFamily="34" charset="0"/>
                        </a:rPr>
                        <a:t> </a:t>
                      </a:r>
                      <a:r>
                        <a:rPr lang="en-US" baseline="0" dirty="0" err="1" smtClean="0">
                          <a:latin typeface="Tahoma" panose="020B0604030504040204" pitchFamily="34" charset="0"/>
                          <a:ea typeface="Tahoma" panose="020B0604030504040204" pitchFamily="34" charset="0"/>
                          <a:cs typeface="Tahoma" panose="020B0604030504040204" pitchFamily="34" charset="0"/>
                        </a:rPr>
                        <a:t>giáo</a:t>
                      </a:r>
                      <a:r>
                        <a:rPr lang="en-US" baseline="0" dirty="0" smtClean="0">
                          <a:latin typeface="Tahoma" panose="020B0604030504040204" pitchFamily="34" charset="0"/>
                          <a:ea typeface="Tahoma" panose="020B0604030504040204" pitchFamily="34" charset="0"/>
                          <a:cs typeface="Tahoma" panose="020B0604030504040204" pitchFamily="34" charset="0"/>
                        </a:rPr>
                        <a:t> </a:t>
                      </a:r>
                      <a:r>
                        <a:rPr lang="en-US" baseline="0" dirty="0" err="1" smtClean="0">
                          <a:latin typeface="Tahoma" panose="020B0604030504040204" pitchFamily="34" charset="0"/>
                          <a:ea typeface="Tahoma" panose="020B0604030504040204" pitchFamily="34" charset="0"/>
                          <a:cs typeface="Tahoma" panose="020B0604030504040204" pitchFamily="34" charset="0"/>
                        </a:rPr>
                        <a:t>dục</a:t>
                      </a:r>
                      <a:r>
                        <a:rPr lang="en-US" baseline="0" dirty="0" smtClean="0">
                          <a:latin typeface="Tahoma" panose="020B0604030504040204" pitchFamily="34" charset="0"/>
                          <a:ea typeface="Tahoma" panose="020B0604030504040204" pitchFamily="34" charset="0"/>
                          <a:cs typeface="Tahoma" panose="020B0604030504040204" pitchFamily="34" charset="0"/>
                        </a:rPr>
                        <a:t> </a:t>
                      </a:r>
                      <a:r>
                        <a:rPr lang="en-US" baseline="0" dirty="0" err="1" smtClean="0">
                          <a:latin typeface="Tahoma" panose="020B0604030504040204" pitchFamily="34" charset="0"/>
                          <a:ea typeface="Tahoma" panose="020B0604030504040204" pitchFamily="34" charset="0"/>
                          <a:cs typeface="Tahoma" panose="020B0604030504040204" pitchFamily="34" charset="0"/>
                        </a:rPr>
                        <a:t>có</a:t>
                      </a:r>
                      <a:r>
                        <a:rPr lang="en-US" baseline="0" dirty="0" smtClean="0">
                          <a:latin typeface="Tahoma" panose="020B0604030504040204" pitchFamily="34" charset="0"/>
                          <a:ea typeface="Tahoma" panose="020B0604030504040204" pitchFamily="34" charset="0"/>
                          <a:cs typeface="Tahoma" panose="020B0604030504040204" pitchFamily="34" charset="0"/>
                        </a:rPr>
                        <a:t> </a:t>
                      </a:r>
                      <a:r>
                        <a:rPr lang="en-US" baseline="0" dirty="0" err="1" smtClean="0">
                          <a:latin typeface="Tahoma" panose="020B0604030504040204" pitchFamily="34" charset="0"/>
                          <a:ea typeface="Tahoma" panose="020B0604030504040204" pitchFamily="34" charset="0"/>
                          <a:cs typeface="Tahoma" panose="020B0604030504040204" pitchFamily="34" charset="0"/>
                        </a:rPr>
                        <a:t>chất</a:t>
                      </a:r>
                      <a:r>
                        <a:rPr lang="en-US" baseline="0" dirty="0" smtClean="0">
                          <a:latin typeface="Tahoma" panose="020B0604030504040204" pitchFamily="34" charset="0"/>
                          <a:ea typeface="Tahoma" panose="020B0604030504040204" pitchFamily="34" charset="0"/>
                          <a:cs typeface="Tahoma" panose="020B0604030504040204" pitchFamily="34" charset="0"/>
                        </a:rPr>
                        <a:t> </a:t>
                      </a:r>
                      <a:r>
                        <a:rPr lang="en-US" baseline="0" dirty="0" err="1" smtClean="0">
                          <a:latin typeface="Tahoma" panose="020B0604030504040204" pitchFamily="34" charset="0"/>
                          <a:ea typeface="Tahoma" panose="020B0604030504040204" pitchFamily="34" charset="0"/>
                          <a:cs typeface="Tahoma" panose="020B0604030504040204" pitchFamily="34" charset="0"/>
                        </a:rPr>
                        <a:t>lượng</a:t>
                      </a:r>
                      <a:r>
                        <a:rPr lang="en-US" baseline="0" dirty="0" smtClean="0">
                          <a:latin typeface="Tahoma" panose="020B0604030504040204" pitchFamily="34" charset="0"/>
                          <a:ea typeface="Tahoma" panose="020B0604030504040204" pitchFamily="34" charset="0"/>
                          <a:cs typeface="Tahoma" panose="020B0604030504040204" pitchFamily="34" charset="0"/>
                        </a:rPr>
                        <a:t>, </a:t>
                      </a:r>
                      <a:r>
                        <a:rPr lang="en-US" baseline="0" dirty="0" err="1" smtClean="0">
                          <a:latin typeface="Tahoma" panose="020B0604030504040204" pitchFamily="34" charset="0"/>
                          <a:ea typeface="Tahoma" panose="020B0604030504040204" pitchFamily="34" charset="0"/>
                          <a:cs typeface="Tahoma" panose="020B0604030504040204" pitchFamily="34" charset="0"/>
                        </a:rPr>
                        <a:t>công</a:t>
                      </a:r>
                      <a:r>
                        <a:rPr lang="en-US" baseline="0" dirty="0" smtClean="0">
                          <a:latin typeface="Tahoma" panose="020B0604030504040204" pitchFamily="34" charset="0"/>
                          <a:ea typeface="Tahoma" panose="020B0604030504040204" pitchFamily="34" charset="0"/>
                          <a:cs typeface="Tahoma" panose="020B0604030504040204" pitchFamily="34" charset="0"/>
                        </a:rPr>
                        <a:t> </a:t>
                      </a:r>
                      <a:r>
                        <a:rPr lang="en-US" baseline="0" dirty="0" err="1" smtClean="0">
                          <a:latin typeface="Tahoma" panose="020B0604030504040204" pitchFamily="34" charset="0"/>
                          <a:ea typeface="Tahoma" panose="020B0604030504040204" pitchFamily="34" charset="0"/>
                          <a:cs typeface="Tahoma" panose="020B0604030504040204" pitchFamily="34" charset="0"/>
                        </a:rPr>
                        <a:t>bằng</a:t>
                      </a:r>
                      <a:r>
                        <a:rPr lang="en-US" baseline="0" dirty="0" smtClean="0">
                          <a:latin typeface="Tahoma" panose="020B0604030504040204" pitchFamily="34" charset="0"/>
                          <a:ea typeface="Tahoma" panose="020B0604030504040204" pitchFamily="34" charset="0"/>
                          <a:cs typeface="Tahoma" panose="020B0604030504040204" pitchFamily="34" charset="0"/>
                        </a:rPr>
                        <a:t>, </a:t>
                      </a:r>
                      <a:r>
                        <a:rPr lang="en-US" baseline="0" dirty="0" err="1" smtClean="0">
                          <a:latin typeface="Tahoma" panose="020B0604030504040204" pitchFamily="34" charset="0"/>
                          <a:ea typeface="Tahoma" panose="020B0604030504040204" pitchFamily="34" charset="0"/>
                          <a:cs typeface="Tahoma" panose="020B0604030504040204" pitchFamily="34" charset="0"/>
                        </a:rPr>
                        <a:t>toàn</a:t>
                      </a:r>
                      <a:r>
                        <a:rPr lang="en-US" baseline="0" dirty="0" smtClean="0">
                          <a:latin typeface="Tahoma" panose="020B0604030504040204" pitchFamily="34" charset="0"/>
                          <a:ea typeface="Tahoma" panose="020B0604030504040204" pitchFamily="34" charset="0"/>
                          <a:cs typeface="Tahoma" panose="020B0604030504040204" pitchFamily="34" charset="0"/>
                        </a:rPr>
                        <a:t> </a:t>
                      </a:r>
                      <a:r>
                        <a:rPr lang="en-US" baseline="0" dirty="0" err="1" smtClean="0">
                          <a:latin typeface="Tahoma" panose="020B0604030504040204" pitchFamily="34" charset="0"/>
                          <a:ea typeface="Tahoma" panose="020B0604030504040204" pitchFamily="34" charset="0"/>
                          <a:cs typeface="Tahoma" panose="020B0604030504040204" pitchFamily="34" charset="0"/>
                        </a:rPr>
                        <a:t>diện</a:t>
                      </a:r>
                      <a:r>
                        <a:rPr lang="en-US" baseline="0" dirty="0" smtClean="0">
                          <a:latin typeface="Tahoma" panose="020B0604030504040204" pitchFamily="34" charset="0"/>
                          <a:ea typeface="Tahoma" panose="020B0604030504040204" pitchFamily="34" charset="0"/>
                          <a:cs typeface="Tahoma" panose="020B0604030504040204" pitchFamily="34" charset="0"/>
                        </a:rPr>
                        <a:t> </a:t>
                      </a:r>
                      <a:r>
                        <a:rPr lang="en-US" baseline="0" dirty="0" err="1" smtClean="0">
                          <a:latin typeface="Tahoma" panose="020B0604030504040204" pitchFamily="34" charset="0"/>
                          <a:ea typeface="Tahoma" panose="020B0604030504040204" pitchFamily="34" charset="0"/>
                          <a:cs typeface="Tahoma" panose="020B0604030504040204" pitchFamily="34" charset="0"/>
                        </a:rPr>
                        <a:t>thúc</a:t>
                      </a:r>
                      <a:r>
                        <a:rPr lang="en-US" baseline="0" dirty="0" smtClean="0">
                          <a:latin typeface="Tahoma" panose="020B0604030504040204" pitchFamily="34" charset="0"/>
                          <a:ea typeface="Tahoma" panose="020B0604030504040204" pitchFamily="34" charset="0"/>
                          <a:cs typeface="Tahoma" panose="020B0604030504040204" pitchFamily="34" charset="0"/>
                        </a:rPr>
                        <a:t> </a:t>
                      </a:r>
                      <a:r>
                        <a:rPr lang="en-US" sz="1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đẩy</a:t>
                      </a:r>
                      <a:r>
                        <a:rPr lang="en-US" sz="1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1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các</a:t>
                      </a:r>
                      <a:r>
                        <a:rPr lang="en-US" sz="1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1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cơ</a:t>
                      </a:r>
                      <a:r>
                        <a:rPr lang="en-US" sz="1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1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hội</a:t>
                      </a:r>
                      <a:r>
                        <a:rPr lang="en-US" sz="1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1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học</a:t>
                      </a:r>
                      <a:r>
                        <a:rPr lang="en-US" sz="1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1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tập</a:t>
                      </a:r>
                      <a:r>
                        <a:rPr lang="en-US" sz="1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1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suốt</a:t>
                      </a:r>
                      <a:r>
                        <a:rPr lang="en-US" sz="1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1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đời</a:t>
                      </a:r>
                      <a:r>
                        <a:rPr lang="en-US" sz="1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1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cho</a:t>
                      </a:r>
                      <a:r>
                        <a:rPr lang="en-US" sz="1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1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tất</a:t>
                      </a:r>
                      <a:r>
                        <a:rPr lang="en-US" sz="1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1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cả</a:t>
                      </a:r>
                      <a:r>
                        <a:rPr lang="en-US" sz="1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1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mọi</a:t>
                      </a:r>
                      <a:r>
                        <a:rPr lang="en-US" sz="1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1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người</a:t>
                      </a:r>
                      <a:r>
                        <a:rPr lang="en-US" sz="1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a:t>
                      </a:r>
                      <a:endParaRPr lang="en-US" dirty="0">
                        <a:latin typeface="Tahoma" panose="020B0604030504040204" pitchFamily="34" charset="0"/>
                        <a:ea typeface="Tahoma" panose="020B0604030504040204" pitchFamily="34" charset="0"/>
                        <a:cs typeface="Tahoma" panose="020B0604030504040204" pitchFamily="34" charset="0"/>
                      </a:endParaRPr>
                    </a:p>
                  </a:txBody>
                  <a:tcPr/>
                </a:tc>
                <a:tc>
                  <a:txBody>
                    <a:bodyPr/>
                    <a:lstStyle/>
                    <a:p>
                      <a:pPr algn="ctr"/>
                      <a:r>
                        <a:rPr lang="en-US" dirty="0" smtClean="0"/>
                        <a:t>?</a:t>
                      </a:r>
                      <a:endParaRPr lang="en-US" dirty="0"/>
                    </a:p>
                  </a:txBody>
                  <a:tcPr/>
                </a:tc>
              </a:tr>
              <a:tr h="370840">
                <a:tc>
                  <a:txBody>
                    <a:bodyPr/>
                    <a:lstStyle/>
                    <a:p>
                      <a:r>
                        <a:rPr lang="en-US" dirty="0" smtClean="0"/>
                        <a:t>4</a:t>
                      </a:r>
                      <a:endParaRPr lang="en-US" dirty="0"/>
                    </a:p>
                  </a:txBody>
                  <a:tcPr/>
                </a:tc>
                <a:tc>
                  <a:txBody>
                    <a:bodyPr/>
                    <a:lstStyle/>
                    <a:p>
                      <a:r>
                        <a:rPr lang="en-US" sz="1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Đảm</a:t>
                      </a:r>
                      <a:r>
                        <a:rPr lang="en-US" sz="1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1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bảo</a:t>
                      </a:r>
                      <a:r>
                        <a:rPr lang="en-US" sz="1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1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đầy</a:t>
                      </a:r>
                      <a:r>
                        <a:rPr lang="en-US" sz="1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1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đủ</a:t>
                      </a:r>
                      <a:r>
                        <a:rPr lang="en-US" sz="1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1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và</a:t>
                      </a:r>
                      <a:r>
                        <a:rPr lang="en-US" sz="1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1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quản</a:t>
                      </a:r>
                      <a:r>
                        <a:rPr lang="en-US" sz="1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1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lí</a:t>
                      </a:r>
                      <a:r>
                        <a:rPr lang="en-US" sz="1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1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bền</a:t>
                      </a:r>
                      <a:r>
                        <a:rPr lang="en-US" sz="1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1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vững</a:t>
                      </a:r>
                      <a:r>
                        <a:rPr lang="en-US" sz="1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1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tài</a:t>
                      </a:r>
                      <a:r>
                        <a:rPr lang="en-US" sz="1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1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nguyên</a:t>
                      </a:r>
                      <a:r>
                        <a:rPr lang="en-US" sz="1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1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nước</a:t>
                      </a:r>
                      <a:r>
                        <a:rPr lang="en-US" sz="1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1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và</a:t>
                      </a:r>
                      <a:r>
                        <a:rPr lang="en-US" sz="1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1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hệ</a:t>
                      </a:r>
                      <a:r>
                        <a:rPr lang="en-US" sz="1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1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thống</a:t>
                      </a:r>
                      <a:r>
                        <a:rPr lang="en-US" sz="1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1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vệ</a:t>
                      </a:r>
                      <a:r>
                        <a:rPr lang="en-US" sz="1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1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sinh</a:t>
                      </a:r>
                      <a:r>
                        <a:rPr lang="en-US" sz="1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1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cho</a:t>
                      </a:r>
                      <a:r>
                        <a:rPr lang="en-US" sz="1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1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tất</a:t>
                      </a:r>
                      <a:r>
                        <a:rPr lang="en-US" sz="1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1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cả</a:t>
                      </a:r>
                      <a:r>
                        <a:rPr lang="en-US" sz="1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1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mọi</a:t>
                      </a:r>
                      <a:r>
                        <a:rPr lang="en-US" sz="1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1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người</a:t>
                      </a:r>
                      <a:r>
                        <a:rPr lang="en-US" sz="1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a:t>
                      </a:r>
                      <a:endParaRPr lang="en-US" dirty="0">
                        <a:latin typeface="Tahoma" panose="020B0604030504040204" pitchFamily="34" charset="0"/>
                        <a:ea typeface="Tahoma" panose="020B0604030504040204" pitchFamily="34" charset="0"/>
                        <a:cs typeface="Tahoma" panose="020B0604030504040204" pitchFamily="34" charset="0"/>
                      </a:endParaRPr>
                    </a:p>
                  </a:txBody>
                  <a:tcPr/>
                </a:tc>
                <a:tc>
                  <a:txBody>
                    <a:bodyPr/>
                    <a:lstStyle/>
                    <a:p>
                      <a:pPr algn="ctr"/>
                      <a:r>
                        <a:rPr lang="en-US" dirty="0" smtClean="0"/>
                        <a:t>?</a:t>
                      </a:r>
                      <a:endParaRPr lang="en-US" dirty="0"/>
                    </a:p>
                  </a:txBody>
                  <a:tcPr/>
                </a:tc>
              </a:tr>
              <a:tr h="370840">
                <a:tc>
                  <a:txBody>
                    <a:bodyPr/>
                    <a:lstStyle/>
                    <a:p>
                      <a:r>
                        <a:rPr lang="en-US" dirty="0" smtClean="0"/>
                        <a:t>5</a:t>
                      </a:r>
                      <a:endParaRPr lang="en-US" dirty="0"/>
                    </a:p>
                  </a:txBody>
                  <a:tcPr/>
                </a:tc>
                <a:tc>
                  <a:txBody>
                    <a:bodyPr/>
                    <a:lstStyle/>
                    <a:p>
                      <a:r>
                        <a:rPr lang="en-US" sz="1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Đảm</a:t>
                      </a:r>
                      <a:r>
                        <a:rPr lang="en-US" sz="1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1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bảo</a:t>
                      </a:r>
                      <a:r>
                        <a:rPr lang="en-US" sz="1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1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khả</a:t>
                      </a:r>
                      <a:r>
                        <a:rPr lang="en-US" sz="1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1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năng</a:t>
                      </a:r>
                      <a:r>
                        <a:rPr lang="en-US" sz="1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1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tiếp</a:t>
                      </a:r>
                      <a:r>
                        <a:rPr lang="en-US" sz="1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1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cận</a:t>
                      </a:r>
                      <a:r>
                        <a:rPr lang="en-US" sz="1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1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nguồn</a:t>
                      </a:r>
                      <a:r>
                        <a:rPr lang="en-US" sz="1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1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năng</a:t>
                      </a:r>
                      <a:r>
                        <a:rPr lang="en-US" sz="1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1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lượng</a:t>
                      </a:r>
                      <a:r>
                        <a:rPr lang="en-US" sz="1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1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bền</a:t>
                      </a:r>
                      <a:r>
                        <a:rPr lang="en-US" sz="1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1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vững</a:t>
                      </a:r>
                      <a:r>
                        <a:rPr lang="en-US" sz="1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1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đáng</a:t>
                      </a:r>
                      <a:r>
                        <a:rPr lang="en-US" sz="1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tin </a:t>
                      </a:r>
                      <a:r>
                        <a:rPr lang="en-US" sz="1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cậy</a:t>
                      </a:r>
                      <a:r>
                        <a:rPr lang="en-US" sz="1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1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và</a:t>
                      </a:r>
                      <a:r>
                        <a:rPr lang="en-US" sz="1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1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có</a:t>
                      </a:r>
                      <a:r>
                        <a:rPr lang="en-US" sz="1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1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khả</a:t>
                      </a:r>
                      <a:r>
                        <a:rPr lang="en-US" sz="1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1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năng</a:t>
                      </a:r>
                      <a:r>
                        <a:rPr lang="en-US" sz="1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chi </a:t>
                      </a:r>
                      <a:r>
                        <a:rPr lang="en-US" sz="1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trả</a:t>
                      </a:r>
                      <a:r>
                        <a:rPr lang="en-US" sz="1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1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cho</a:t>
                      </a:r>
                      <a:r>
                        <a:rPr lang="en-US" sz="1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1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tất</a:t>
                      </a:r>
                      <a:r>
                        <a:rPr lang="en-US" sz="1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1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cả</a:t>
                      </a:r>
                      <a:r>
                        <a:rPr lang="en-US" sz="1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1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mọi</a:t>
                      </a:r>
                      <a:r>
                        <a:rPr lang="en-US" sz="1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1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người</a:t>
                      </a:r>
                      <a:r>
                        <a:rPr lang="en-US" sz="1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a:t>
                      </a:r>
                      <a:endParaRPr lang="en-US" dirty="0">
                        <a:latin typeface="Tahoma" panose="020B0604030504040204" pitchFamily="34" charset="0"/>
                        <a:ea typeface="Tahoma" panose="020B0604030504040204" pitchFamily="34" charset="0"/>
                        <a:cs typeface="Tahoma" panose="020B0604030504040204" pitchFamily="34" charset="0"/>
                      </a:endParaRPr>
                    </a:p>
                  </a:txBody>
                  <a:tcPr/>
                </a:tc>
                <a:tc>
                  <a:txBody>
                    <a:bodyPr/>
                    <a:lstStyle/>
                    <a:p>
                      <a:pPr algn="ctr"/>
                      <a:r>
                        <a:rPr lang="en-US" dirty="0" smtClean="0"/>
                        <a:t>?</a:t>
                      </a:r>
                      <a:endParaRPr lang="en-US" dirty="0"/>
                    </a:p>
                  </a:txBody>
                  <a:tcPr/>
                </a:tc>
              </a:tr>
              <a:tr h="370840">
                <a:tc>
                  <a:txBody>
                    <a:bodyPr/>
                    <a:lstStyle/>
                    <a:p>
                      <a:r>
                        <a:rPr lang="en-US" dirty="0" smtClean="0"/>
                        <a:t>6</a:t>
                      </a:r>
                      <a:endParaRPr lang="en-US" dirty="0"/>
                    </a:p>
                  </a:txBody>
                  <a:tcPr/>
                </a:tc>
                <a:tc>
                  <a:txBody>
                    <a:bodyPr/>
                    <a:lstStyle/>
                    <a:p>
                      <a:r>
                        <a:rPr lang="en-US" sz="1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Bảo</a:t>
                      </a:r>
                      <a:r>
                        <a:rPr lang="en-US" sz="1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1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tồn</a:t>
                      </a:r>
                      <a:r>
                        <a:rPr lang="en-US" sz="1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1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và</a:t>
                      </a:r>
                      <a:r>
                        <a:rPr lang="en-US" sz="1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1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sử</a:t>
                      </a:r>
                      <a:r>
                        <a:rPr lang="en-US" sz="1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1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dụng</a:t>
                      </a:r>
                      <a:r>
                        <a:rPr lang="en-US" sz="1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1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bền</a:t>
                      </a:r>
                      <a:r>
                        <a:rPr lang="en-US" sz="1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1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vững</a:t>
                      </a:r>
                      <a:r>
                        <a:rPr lang="en-US" sz="1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1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đại</a:t>
                      </a:r>
                      <a:r>
                        <a:rPr lang="en-US" sz="1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1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dương</a:t>
                      </a:r>
                      <a:r>
                        <a:rPr lang="en-US" sz="1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1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biển</a:t>
                      </a:r>
                      <a:r>
                        <a:rPr lang="en-US" sz="1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1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và</a:t>
                      </a:r>
                      <a:r>
                        <a:rPr lang="en-US" sz="1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1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nguồn</a:t>
                      </a:r>
                      <a:r>
                        <a:rPr lang="en-US" sz="1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1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lợi</a:t>
                      </a:r>
                      <a:r>
                        <a:rPr lang="en-US" sz="1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1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biển</a:t>
                      </a:r>
                      <a:r>
                        <a:rPr lang="en-US" sz="1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1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để</a:t>
                      </a:r>
                      <a:r>
                        <a:rPr lang="en-US" sz="1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1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phát</a:t>
                      </a:r>
                      <a:r>
                        <a:rPr lang="en-US" sz="1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1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triển</a:t>
                      </a:r>
                      <a:r>
                        <a:rPr lang="en-US" sz="1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1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bền</a:t>
                      </a:r>
                      <a:r>
                        <a:rPr lang="en-US" sz="1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1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vững</a:t>
                      </a:r>
                      <a:r>
                        <a:rPr lang="en-US" sz="1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a:t>
                      </a:r>
                      <a:endParaRPr lang="en-US" dirty="0">
                        <a:latin typeface="Tahoma" panose="020B0604030504040204" pitchFamily="34" charset="0"/>
                        <a:ea typeface="Tahoma" panose="020B0604030504040204" pitchFamily="34" charset="0"/>
                        <a:cs typeface="Tahoma" panose="020B0604030504040204" pitchFamily="34" charset="0"/>
                      </a:endParaRPr>
                    </a:p>
                  </a:txBody>
                  <a:tcPr/>
                </a:tc>
                <a:tc>
                  <a:txBody>
                    <a:bodyPr/>
                    <a:lstStyle/>
                    <a:p>
                      <a:pPr algn="ctr"/>
                      <a:r>
                        <a:rPr lang="en-US" dirty="0" smtClean="0"/>
                        <a:t>?</a:t>
                      </a:r>
                      <a:endParaRPr lang="en-US" dirty="0"/>
                    </a:p>
                  </a:txBody>
                  <a:tcPr/>
                </a:tc>
              </a:tr>
              <a:tr h="370840">
                <a:tc>
                  <a:txBody>
                    <a:bodyPr/>
                    <a:lstStyle/>
                    <a:p>
                      <a:r>
                        <a:rPr lang="en-US" dirty="0" smtClean="0"/>
                        <a:t>7</a:t>
                      </a:r>
                      <a:endParaRPr lang="en-US" dirty="0"/>
                    </a:p>
                  </a:txBody>
                  <a:tcPr/>
                </a:tc>
                <a:tc>
                  <a:txBody>
                    <a:bodyPr/>
                    <a:lstStyle/>
                    <a:p>
                      <a:r>
                        <a:rPr lang="en-US" sz="1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Ứng</a:t>
                      </a:r>
                      <a:r>
                        <a:rPr lang="en-US" sz="1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1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phó</a:t>
                      </a:r>
                      <a:r>
                        <a:rPr lang="en-US" sz="1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1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kịp</a:t>
                      </a:r>
                      <a:r>
                        <a:rPr lang="en-US" sz="1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1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thời</a:t>
                      </a:r>
                      <a:r>
                        <a:rPr lang="en-US" sz="1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1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hiệu</a:t>
                      </a:r>
                      <a:r>
                        <a:rPr lang="en-US" sz="1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1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quả</a:t>
                      </a:r>
                      <a:r>
                        <a:rPr lang="en-US" sz="1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1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với</a:t>
                      </a:r>
                      <a:r>
                        <a:rPr lang="en-US" sz="1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1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biến</a:t>
                      </a:r>
                      <a:r>
                        <a:rPr lang="en-US" sz="1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1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đổi</a:t>
                      </a:r>
                      <a:r>
                        <a:rPr lang="en-US" sz="1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1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khí</a:t>
                      </a:r>
                      <a:r>
                        <a:rPr lang="en-US" sz="1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1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hậu</a:t>
                      </a:r>
                      <a:r>
                        <a:rPr lang="en-US" sz="1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1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và</a:t>
                      </a:r>
                      <a:r>
                        <a:rPr lang="en-US" sz="1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1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thiên</a:t>
                      </a:r>
                      <a:r>
                        <a:rPr lang="en-US" sz="1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tai.</a:t>
                      </a:r>
                      <a:endParaRPr lang="en-US" dirty="0">
                        <a:latin typeface="Tahoma" panose="020B0604030504040204" pitchFamily="34" charset="0"/>
                        <a:ea typeface="Tahoma" panose="020B0604030504040204" pitchFamily="34" charset="0"/>
                        <a:cs typeface="Tahoma" panose="020B0604030504040204" pitchFamily="34" charset="0"/>
                      </a:endParaRPr>
                    </a:p>
                  </a:txBody>
                  <a:tcPr/>
                </a:tc>
                <a:tc>
                  <a:txBody>
                    <a:bodyPr/>
                    <a:lstStyle/>
                    <a:p>
                      <a:pPr algn="ctr"/>
                      <a:r>
                        <a:rPr lang="en-US" dirty="0" smtClean="0"/>
                        <a:t>?</a:t>
                      </a:r>
                      <a:endParaRPr lang="en-US" dirty="0"/>
                    </a:p>
                  </a:txBody>
                  <a:tcPr/>
                </a:tc>
              </a:tr>
              <a:tr h="370840">
                <a:tc>
                  <a:txBody>
                    <a:bodyPr/>
                    <a:lstStyle/>
                    <a:p>
                      <a:r>
                        <a:rPr lang="en-US" dirty="0" smtClean="0"/>
                        <a:t>8</a:t>
                      </a:r>
                      <a:endParaRPr lang="en-US"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Bảo</a:t>
                      </a:r>
                      <a:r>
                        <a:rPr lang="en-US" sz="1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1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vệ</a:t>
                      </a:r>
                      <a:r>
                        <a:rPr lang="en-US" sz="1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1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và</a:t>
                      </a:r>
                      <a:r>
                        <a:rPr lang="en-US" sz="1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1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phát</a:t>
                      </a:r>
                      <a:r>
                        <a:rPr lang="en-US" sz="1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1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triển</a:t>
                      </a:r>
                      <a:r>
                        <a:rPr lang="en-US" sz="1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1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rừng</a:t>
                      </a:r>
                      <a:r>
                        <a:rPr lang="en-US" sz="1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1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bền</a:t>
                      </a:r>
                      <a:r>
                        <a:rPr lang="en-US" sz="1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1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vững</a:t>
                      </a:r>
                      <a:r>
                        <a:rPr lang="en-US" sz="1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1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bảo</a:t>
                      </a:r>
                      <a:r>
                        <a:rPr lang="en-US" sz="1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1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tồn</a:t>
                      </a:r>
                      <a:r>
                        <a:rPr lang="en-US" sz="1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1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đa</a:t>
                      </a:r>
                      <a:r>
                        <a:rPr lang="en-US" sz="1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1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dạng</a:t>
                      </a:r>
                      <a:r>
                        <a:rPr lang="en-US" sz="1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1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sinh</a:t>
                      </a:r>
                      <a:r>
                        <a:rPr lang="en-US" sz="1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1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học</a:t>
                      </a:r>
                      <a:r>
                        <a:rPr lang="en-US" sz="1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1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phát</a:t>
                      </a:r>
                      <a:r>
                        <a:rPr lang="en-US" sz="1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1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triển</a:t>
                      </a:r>
                      <a:r>
                        <a:rPr lang="en-US" sz="1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1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dịch</a:t>
                      </a:r>
                      <a:r>
                        <a:rPr lang="en-US" sz="1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1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vụ</a:t>
                      </a:r>
                      <a:r>
                        <a:rPr lang="en-US" sz="1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1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hệ</a:t>
                      </a:r>
                      <a:r>
                        <a:rPr lang="en-US" sz="1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1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sinh</a:t>
                      </a:r>
                      <a:r>
                        <a:rPr lang="en-US" sz="1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1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thái</a:t>
                      </a:r>
                      <a:r>
                        <a:rPr lang="en-US" sz="1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1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chống</a:t>
                      </a:r>
                      <a:r>
                        <a:rPr lang="en-US" sz="1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1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sa</a:t>
                      </a:r>
                      <a:r>
                        <a:rPr lang="en-US" sz="1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1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mạc</a:t>
                      </a:r>
                      <a:r>
                        <a:rPr lang="en-US" sz="1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1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hoá</a:t>
                      </a:r>
                      <a:r>
                        <a:rPr lang="en-US" sz="1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1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ngăn</a:t>
                      </a:r>
                      <a:r>
                        <a:rPr lang="en-US" sz="1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1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chặn</a:t>
                      </a:r>
                      <a:r>
                        <a:rPr lang="en-US" sz="1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1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suy</a:t>
                      </a:r>
                      <a:r>
                        <a:rPr lang="en-US" sz="1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1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thoái</a:t>
                      </a:r>
                      <a:r>
                        <a:rPr lang="en-US" sz="1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1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và</a:t>
                      </a:r>
                      <a:r>
                        <a:rPr lang="en-US" sz="1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1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phục</a:t>
                      </a:r>
                      <a:r>
                        <a:rPr lang="en-US" sz="1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1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hồi</a:t>
                      </a:r>
                      <a:r>
                        <a:rPr lang="en-US" sz="1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1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tài</a:t>
                      </a:r>
                      <a:r>
                        <a:rPr lang="en-US" sz="1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1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nguyên</a:t>
                      </a:r>
                      <a:r>
                        <a:rPr lang="en-US" sz="1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1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đất</a:t>
                      </a:r>
                      <a:r>
                        <a:rPr lang="en-US" sz="1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a:t>
                      </a:r>
                    </a:p>
                    <a:p>
                      <a:endParaRPr lang="en-US" dirty="0">
                        <a:latin typeface="Tahoma" panose="020B0604030504040204" pitchFamily="34" charset="0"/>
                        <a:ea typeface="Tahoma" panose="020B0604030504040204" pitchFamily="34" charset="0"/>
                        <a:cs typeface="Tahoma" panose="020B0604030504040204" pitchFamily="34" charset="0"/>
                      </a:endParaRPr>
                    </a:p>
                  </a:txBody>
                  <a:tcPr/>
                </a:tc>
                <a:tc>
                  <a:txBody>
                    <a:bodyPr/>
                    <a:lstStyle/>
                    <a:p>
                      <a:pPr algn="ctr"/>
                      <a:r>
                        <a:rPr lang="en-US" dirty="0" smtClean="0"/>
                        <a:t>?</a:t>
                      </a:r>
                      <a:endParaRPr lang="en-US" dirty="0"/>
                    </a:p>
                  </a:txBody>
                  <a:tcPr/>
                </a:tc>
              </a:tr>
            </a:tbl>
          </a:graphicData>
        </a:graphic>
      </p:graphicFrame>
      <p:sp>
        <p:nvSpPr>
          <p:cNvPr id="4" name="Rectangle 3"/>
          <p:cNvSpPr/>
          <p:nvPr/>
        </p:nvSpPr>
        <p:spPr>
          <a:xfrm>
            <a:off x="1295400" y="20472"/>
            <a:ext cx="6781800" cy="1323439"/>
          </a:xfrm>
          <a:prstGeom prst="rect">
            <a:avLst/>
          </a:prstGeom>
        </p:spPr>
        <p:txBody>
          <a:bodyPr wrap="square">
            <a:spAutoFit/>
          </a:bodyPr>
          <a:lstStyle/>
          <a:p>
            <a:pPr algn="ctr"/>
            <a:r>
              <a:rPr lang="vi-VN" sz="4000" b="1" dirty="0">
                <a:solidFill>
                  <a:srgbClr val="002060"/>
                </a:solidFill>
                <a:latin typeface="+mj-lt"/>
              </a:rPr>
              <a:t>ÔN TẬP CHƯƠNG 8</a:t>
            </a:r>
            <a:endParaRPr lang="en-US" sz="4000" b="1" dirty="0">
              <a:solidFill>
                <a:srgbClr val="002060"/>
              </a:solidFill>
              <a:latin typeface="+mj-lt"/>
            </a:endParaRPr>
          </a:p>
          <a:p>
            <a:endParaRPr lang="vi-VN" sz="4000" dirty="0">
              <a:latin typeface="+mj-lt"/>
              <a:cs typeface="Arial" pitchFamily="34" charset="0"/>
            </a:endParaRPr>
          </a:p>
        </p:txBody>
      </p:sp>
    </p:spTree>
    <p:extLst>
      <p:ext uri="{BB962C8B-B14F-4D97-AF65-F5344CB8AC3E}">
        <p14:creationId xmlns:p14="http://schemas.microsoft.com/office/powerpoint/2010/main" val="2549627198"/>
      </p:ext>
    </p:extLst>
  </p:cSld>
  <p:clrMapOvr>
    <a:masterClrMapping/>
  </p:clrMapOvr>
  <p:transition spd="med">
    <p:pull/>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130631062"/>
              </p:ext>
            </p:extLst>
          </p:nvPr>
        </p:nvGraphicFramePr>
        <p:xfrm>
          <a:off x="76200" y="533400"/>
          <a:ext cx="9067799" cy="6583680"/>
        </p:xfrm>
        <a:graphic>
          <a:graphicData uri="http://schemas.openxmlformats.org/drawingml/2006/table">
            <a:tbl>
              <a:tblPr firstRow="1" bandRow="1">
                <a:tableStyleId>{5C22544A-7EE6-4342-B048-85BDC9FD1C3A}</a:tableStyleId>
              </a:tblPr>
              <a:tblGrid>
                <a:gridCol w="882706"/>
                <a:gridCol w="1936694"/>
                <a:gridCol w="6248399"/>
              </a:tblGrid>
              <a:tr h="370840">
                <a:tc>
                  <a:txBody>
                    <a:bodyPr/>
                    <a:lstStyle/>
                    <a:p>
                      <a:pPr algn="ctr"/>
                      <a:r>
                        <a:rPr lang="en-US" sz="2800" dirty="0" smtClean="0">
                          <a:latin typeface="Tahoma" panose="020B0604030504040204" pitchFamily="34" charset="0"/>
                          <a:ea typeface="Tahoma" panose="020B0604030504040204" pitchFamily="34" charset="0"/>
                          <a:cs typeface="Tahoma" panose="020B0604030504040204" pitchFamily="34" charset="0"/>
                        </a:rPr>
                        <a:t>STT</a:t>
                      </a:r>
                      <a:endParaRPr lang="en-US" sz="2800" dirty="0">
                        <a:latin typeface="Tahoma" panose="020B0604030504040204" pitchFamily="34" charset="0"/>
                        <a:ea typeface="Tahoma" panose="020B0604030504040204" pitchFamily="34" charset="0"/>
                        <a:cs typeface="Tahoma" panose="020B0604030504040204" pitchFamily="34" charset="0"/>
                      </a:endParaRPr>
                    </a:p>
                  </a:txBody>
                  <a:tcPr/>
                </a:tc>
                <a:tc>
                  <a:txBody>
                    <a:bodyPr/>
                    <a:lstStyle/>
                    <a:p>
                      <a:pPr algn="ctr"/>
                      <a:r>
                        <a:rPr lang="en-US" sz="2800" dirty="0" err="1" smtClean="0">
                          <a:latin typeface="Tahoma" panose="020B0604030504040204" pitchFamily="34" charset="0"/>
                          <a:ea typeface="Tahoma" panose="020B0604030504040204" pitchFamily="34" charset="0"/>
                          <a:cs typeface="Tahoma" panose="020B0604030504040204" pitchFamily="34" charset="0"/>
                        </a:rPr>
                        <a:t>Mục</a:t>
                      </a:r>
                      <a:r>
                        <a:rPr lang="en-US" sz="2800" baseline="0" dirty="0" smtClean="0">
                          <a:latin typeface="Tahoma" panose="020B0604030504040204" pitchFamily="34" charset="0"/>
                          <a:ea typeface="Tahoma" panose="020B0604030504040204" pitchFamily="34" charset="0"/>
                          <a:cs typeface="Tahoma" panose="020B0604030504040204" pitchFamily="34" charset="0"/>
                        </a:rPr>
                        <a:t> </a:t>
                      </a:r>
                      <a:r>
                        <a:rPr lang="en-US" sz="2800" baseline="0" dirty="0" err="1" smtClean="0">
                          <a:latin typeface="Tahoma" panose="020B0604030504040204" pitchFamily="34" charset="0"/>
                          <a:ea typeface="Tahoma" panose="020B0604030504040204" pitchFamily="34" charset="0"/>
                          <a:cs typeface="Tahoma" panose="020B0604030504040204" pitchFamily="34" charset="0"/>
                        </a:rPr>
                        <a:t>tiêu</a:t>
                      </a:r>
                      <a:endParaRPr lang="en-US" sz="2800" dirty="0">
                        <a:latin typeface="Tahoma" panose="020B0604030504040204" pitchFamily="34" charset="0"/>
                        <a:ea typeface="Tahoma" panose="020B0604030504040204" pitchFamily="34" charset="0"/>
                        <a:cs typeface="Tahoma" panose="020B0604030504040204" pitchFamily="34" charset="0"/>
                      </a:endParaRPr>
                    </a:p>
                  </a:txBody>
                  <a:tcPr/>
                </a:tc>
                <a:tc>
                  <a:txBody>
                    <a:bodyPr/>
                    <a:lstStyle/>
                    <a:p>
                      <a:pPr algn="ctr"/>
                      <a:r>
                        <a:rPr lang="en-US" sz="2800" dirty="0" err="1" smtClean="0">
                          <a:latin typeface="Tahoma" panose="020B0604030504040204" pitchFamily="34" charset="0"/>
                          <a:ea typeface="Tahoma" panose="020B0604030504040204" pitchFamily="34" charset="0"/>
                          <a:cs typeface="Tahoma" panose="020B0604030504040204" pitchFamily="34" charset="0"/>
                        </a:rPr>
                        <a:t>Vai</a:t>
                      </a:r>
                      <a:r>
                        <a:rPr lang="en-US" sz="2800" dirty="0" smtClean="0">
                          <a:latin typeface="Tahoma" panose="020B0604030504040204" pitchFamily="34" charset="0"/>
                          <a:ea typeface="Tahoma" panose="020B0604030504040204" pitchFamily="34" charset="0"/>
                          <a:cs typeface="Tahoma" panose="020B0604030504040204" pitchFamily="34" charset="0"/>
                        </a:rPr>
                        <a:t> </a:t>
                      </a:r>
                      <a:r>
                        <a:rPr lang="en-US" sz="2800" dirty="0" err="1" smtClean="0">
                          <a:latin typeface="Tahoma" panose="020B0604030504040204" pitchFamily="34" charset="0"/>
                          <a:ea typeface="Tahoma" panose="020B0604030504040204" pitchFamily="34" charset="0"/>
                          <a:cs typeface="Tahoma" panose="020B0604030504040204" pitchFamily="34" charset="0"/>
                        </a:rPr>
                        <a:t>trò</a:t>
                      </a:r>
                      <a:endParaRPr lang="en-US" sz="2800" dirty="0">
                        <a:latin typeface="Tahoma" panose="020B0604030504040204" pitchFamily="34" charset="0"/>
                        <a:ea typeface="Tahoma" panose="020B0604030504040204" pitchFamily="34" charset="0"/>
                        <a:cs typeface="Tahoma" panose="020B0604030504040204" pitchFamily="34" charset="0"/>
                      </a:endParaRPr>
                    </a:p>
                  </a:txBody>
                  <a:tcPr/>
                </a:tc>
              </a:tr>
              <a:tr h="370840">
                <a:tc>
                  <a:txBody>
                    <a:bodyPr/>
                    <a:lstStyle/>
                    <a:p>
                      <a:r>
                        <a:rPr lang="en-US" sz="2800" dirty="0" smtClean="0">
                          <a:latin typeface="Tahoma" panose="020B0604030504040204" pitchFamily="34" charset="0"/>
                          <a:ea typeface="Tahoma" panose="020B0604030504040204" pitchFamily="34" charset="0"/>
                          <a:cs typeface="Tahoma" panose="020B0604030504040204" pitchFamily="34" charset="0"/>
                        </a:rPr>
                        <a:t>1</a:t>
                      </a:r>
                      <a:endParaRPr lang="en-US" sz="2800" dirty="0">
                        <a:latin typeface="Tahoma" panose="020B0604030504040204" pitchFamily="34" charset="0"/>
                        <a:ea typeface="Tahoma" panose="020B0604030504040204" pitchFamily="34" charset="0"/>
                        <a:cs typeface="Tahoma" panose="020B0604030504040204" pitchFamily="34" charset="0"/>
                      </a:endParaRPr>
                    </a:p>
                  </a:txBody>
                  <a:tcPr/>
                </a:tc>
                <a:tc>
                  <a:txBody>
                    <a:bodyPr/>
                    <a:lstStyle/>
                    <a:p>
                      <a:r>
                        <a:rPr lang="en-US" sz="2800" dirty="0" err="1" smtClean="0">
                          <a:latin typeface="Tahoma" panose="020B0604030504040204" pitchFamily="34" charset="0"/>
                          <a:ea typeface="Tahoma" panose="020B0604030504040204" pitchFamily="34" charset="0"/>
                          <a:cs typeface="Tahoma" panose="020B0604030504040204" pitchFamily="34" charset="0"/>
                        </a:rPr>
                        <a:t>Bảo</a:t>
                      </a:r>
                      <a:r>
                        <a:rPr lang="en-US" sz="2800" baseline="0" dirty="0" smtClean="0">
                          <a:latin typeface="Tahoma" panose="020B0604030504040204" pitchFamily="34" charset="0"/>
                          <a:ea typeface="Tahoma" panose="020B0604030504040204" pitchFamily="34" charset="0"/>
                          <a:cs typeface="Tahoma" panose="020B0604030504040204" pitchFamily="34" charset="0"/>
                        </a:rPr>
                        <a:t> </a:t>
                      </a:r>
                      <a:r>
                        <a:rPr lang="en-US" sz="2800" baseline="0" dirty="0" err="1" smtClean="0">
                          <a:latin typeface="Tahoma" panose="020B0604030504040204" pitchFamily="34" charset="0"/>
                          <a:ea typeface="Tahoma" panose="020B0604030504040204" pitchFamily="34" charset="0"/>
                          <a:cs typeface="Tahoma" panose="020B0604030504040204" pitchFamily="34" charset="0"/>
                        </a:rPr>
                        <a:t>đảm</a:t>
                      </a:r>
                      <a:r>
                        <a:rPr lang="en-US" sz="2800" baseline="0" dirty="0" smtClean="0">
                          <a:latin typeface="Tahoma" panose="020B0604030504040204" pitchFamily="34" charset="0"/>
                          <a:ea typeface="Tahoma" panose="020B0604030504040204" pitchFamily="34" charset="0"/>
                          <a:cs typeface="Tahoma" panose="020B0604030504040204" pitchFamily="34" charset="0"/>
                        </a:rPr>
                        <a:t> an </a:t>
                      </a:r>
                      <a:r>
                        <a:rPr lang="en-US" sz="2800" baseline="0" dirty="0" err="1" smtClean="0">
                          <a:latin typeface="Tahoma" panose="020B0604030504040204" pitchFamily="34" charset="0"/>
                          <a:ea typeface="Tahoma" panose="020B0604030504040204" pitchFamily="34" charset="0"/>
                          <a:cs typeface="Tahoma" panose="020B0604030504040204" pitchFamily="34" charset="0"/>
                        </a:rPr>
                        <a:t>ninh</a:t>
                      </a:r>
                      <a:r>
                        <a:rPr lang="en-US" sz="2800" baseline="0" dirty="0" smtClean="0">
                          <a:latin typeface="Tahoma" panose="020B0604030504040204" pitchFamily="34" charset="0"/>
                          <a:ea typeface="Tahoma" panose="020B0604030504040204" pitchFamily="34" charset="0"/>
                          <a:cs typeface="Tahoma" panose="020B0604030504040204" pitchFamily="34" charset="0"/>
                        </a:rPr>
                        <a:t> </a:t>
                      </a:r>
                      <a:r>
                        <a:rPr lang="en-US" sz="2800" baseline="0" dirty="0" err="1" smtClean="0">
                          <a:latin typeface="Tahoma" panose="020B0604030504040204" pitchFamily="34" charset="0"/>
                          <a:ea typeface="Tahoma" panose="020B0604030504040204" pitchFamily="34" charset="0"/>
                          <a:cs typeface="Tahoma" panose="020B0604030504040204" pitchFamily="34" charset="0"/>
                        </a:rPr>
                        <a:t>lương</a:t>
                      </a:r>
                      <a:r>
                        <a:rPr lang="en-US" sz="2800" baseline="0" dirty="0" smtClean="0">
                          <a:latin typeface="Tahoma" panose="020B0604030504040204" pitchFamily="34" charset="0"/>
                          <a:ea typeface="Tahoma" panose="020B0604030504040204" pitchFamily="34" charset="0"/>
                          <a:cs typeface="Tahoma" panose="020B0604030504040204" pitchFamily="34" charset="0"/>
                        </a:rPr>
                        <a:t> </a:t>
                      </a:r>
                      <a:r>
                        <a:rPr lang="en-US" sz="2800" baseline="0" dirty="0" err="1" smtClean="0">
                          <a:latin typeface="Tahoma" panose="020B0604030504040204" pitchFamily="34" charset="0"/>
                          <a:ea typeface="Tahoma" panose="020B0604030504040204" pitchFamily="34" charset="0"/>
                          <a:cs typeface="Tahoma" panose="020B0604030504040204" pitchFamily="34" charset="0"/>
                        </a:rPr>
                        <a:t>thực</a:t>
                      </a:r>
                      <a:r>
                        <a:rPr lang="en-US" sz="2800" baseline="0" dirty="0" smtClean="0">
                          <a:latin typeface="Tahoma" panose="020B0604030504040204" pitchFamily="34" charset="0"/>
                          <a:ea typeface="Tahoma" panose="020B0604030504040204" pitchFamily="34" charset="0"/>
                          <a:cs typeface="Tahoma" panose="020B0604030504040204" pitchFamily="34" charset="0"/>
                        </a:rPr>
                        <a:t>, </a:t>
                      </a:r>
                      <a:r>
                        <a:rPr lang="en-US" sz="2800" baseline="0" dirty="0" err="1" smtClean="0">
                          <a:latin typeface="Tahoma" panose="020B0604030504040204" pitchFamily="34" charset="0"/>
                          <a:ea typeface="Tahoma" panose="020B0604030504040204" pitchFamily="34" charset="0"/>
                          <a:cs typeface="Tahoma" panose="020B0604030504040204" pitchFamily="34" charset="0"/>
                        </a:rPr>
                        <a:t>cải</a:t>
                      </a:r>
                      <a:r>
                        <a:rPr lang="en-US" sz="2800" baseline="0" dirty="0" smtClean="0">
                          <a:latin typeface="Tahoma" panose="020B0604030504040204" pitchFamily="34" charset="0"/>
                          <a:ea typeface="Tahoma" panose="020B0604030504040204" pitchFamily="34" charset="0"/>
                          <a:cs typeface="Tahoma" panose="020B0604030504040204" pitchFamily="34" charset="0"/>
                        </a:rPr>
                        <a:t> </a:t>
                      </a:r>
                      <a:r>
                        <a:rPr lang="en-US" sz="2800" baseline="0" dirty="0" err="1" smtClean="0">
                          <a:latin typeface="Tahoma" panose="020B0604030504040204" pitchFamily="34" charset="0"/>
                          <a:ea typeface="Tahoma" panose="020B0604030504040204" pitchFamily="34" charset="0"/>
                          <a:cs typeface="Tahoma" panose="020B0604030504040204" pitchFamily="34" charset="0"/>
                        </a:rPr>
                        <a:t>thiện</a:t>
                      </a:r>
                      <a:r>
                        <a:rPr lang="en-US" sz="2800" baseline="0" dirty="0" smtClean="0">
                          <a:latin typeface="Tahoma" panose="020B0604030504040204" pitchFamily="34" charset="0"/>
                          <a:ea typeface="Tahoma" panose="020B0604030504040204" pitchFamily="34" charset="0"/>
                          <a:cs typeface="Tahoma" panose="020B0604030504040204" pitchFamily="34" charset="0"/>
                        </a:rPr>
                        <a:t> </a:t>
                      </a:r>
                      <a:r>
                        <a:rPr lang="en-US" sz="2800" baseline="0" dirty="0" err="1" smtClean="0">
                          <a:latin typeface="Tahoma" panose="020B0604030504040204" pitchFamily="34" charset="0"/>
                          <a:ea typeface="Tahoma" panose="020B0604030504040204" pitchFamily="34" charset="0"/>
                          <a:cs typeface="Tahoma" panose="020B0604030504040204" pitchFamily="34" charset="0"/>
                        </a:rPr>
                        <a:t>dinh</a:t>
                      </a:r>
                      <a:r>
                        <a:rPr lang="en-US" sz="2800" baseline="0" dirty="0" smtClean="0">
                          <a:latin typeface="Tahoma" panose="020B0604030504040204" pitchFamily="34" charset="0"/>
                          <a:ea typeface="Tahoma" panose="020B0604030504040204" pitchFamily="34" charset="0"/>
                          <a:cs typeface="Tahoma" panose="020B0604030504040204" pitchFamily="34" charset="0"/>
                        </a:rPr>
                        <a:t> </a:t>
                      </a:r>
                      <a:r>
                        <a:rPr lang="en-US" sz="2800" baseline="0" dirty="0" err="1" smtClean="0">
                          <a:latin typeface="Tahoma" panose="020B0604030504040204" pitchFamily="34" charset="0"/>
                          <a:ea typeface="Tahoma" panose="020B0604030504040204" pitchFamily="34" charset="0"/>
                          <a:cs typeface="Tahoma" panose="020B0604030504040204" pitchFamily="34" charset="0"/>
                        </a:rPr>
                        <a:t>dưỡng</a:t>
                      </a:r>
                      <a:r>
                        <a:rPr lang="en-US" sz="2800" baseline="0" dirty="0" smtClean="0">
                          <a:latin typeface="Tahoma" panose="020B0604030504040204" pitchFamily="34" charset="0"/>
                          <a:ea typeface="Tahoma" panose="020B0604030504040204" pitchFamily="34" charset="0"/>
                          <a:cs typeface="Tahoma" panose="020B0604030504040204" pitchFamily="34" charset="0"/>
                        </a:rPr>
                        <a:t> </a:t>
                      </a:r>
                      <a:r>
                        <a:rPr lang="en-US" sz="2800" baseline="0" dirty="0" err="1" smtClean="0">
                          <a:latin typeface="Tahoma" panose="020B0604030504040204" pitchFamily="34" charset="0"/>
                          <a:ea typeface="Tahoma" panose="020B0604030504040204" pitchFamily="34" charset="0"/>
                          <a:cs typeface="Tahoma" panose="020B0604030504040204" pitchFamily="34" charset="0"/>
                        </a:rPr>
                        <a:t>và</a:t>
                      </a:r>
                      <a:r>
                        <a:rPr lang="en-US" sz="2800" baseline="0" dirty="0" smtClean="0">
                          <a:latin typeface="Tahoma" panose="020B0604030504040204" pitchFamily="34" charset="0"/>
                          <a:ea typeface="Tahoma" panose="020B0604030504040204" pitchFamily="34" charset="0"/>
                          <a:cs typeface="Tahoma" panose="020B0604030504040204" pitchFamily="34" charset="0"/>
                        </a:rPr>
                        <a:t> </a:t>
                      </a:r>
                      <a:r>
                        <a:rPr lang="en-US" sz="2800" baseline="0" dirty="0" err="1" smtClean="0">
                          <a:latin typeface="Tahoma" panose="020B0604030504040204" pitchFamily="34" charset="0"/>
                          <a:ea typeface="Tahoma" panose="020B0604030504040204" pitchFamily="34" charset="0"/>
                          <a:cs typeface="Tahoma" panose="020B0604030504040204" pitchFamily="34" charset="0"/>
                        </a:rPr>
                        <a:t>thúc</a:t>
                      </a:r>
                      <a:r>
                        <a:rPr lang="en-US" sz="2800" baseline="0" dirty="0" smtClean="0">
                          <a:latin typeface="Tahoma" panose="020B0604030504040204" pitchFamily="34" charset="0"/>
                          <a:ea typeface="Tahoma" panose="020B0604030504040204" pitchFamily="34" charset="0"/>
                          <a:cs typeface="Tahoma" panose="020B0604030504040204" pitchFamily="34" charset="0"/>
                        </a:rPr>
                        <a:t> </a:t>
                      </a:r>
                      <a:r>
                        <a:rPr lang="en-US" sz="2800" baseline="0" dirty="0" err="1" smtClean="0">
                          <a:latin typeface="Tahoma" panose="020B0604030504040204" pitchFamily="34" charset="0"/>
                          <a:ea typeface="Tahoma" panose="020B0604030504040204" pitchFamily="34" charset="0"/>
                          <a:cs typeface="Tahoma" panose="020B0604030504040204" pitchFamily="34" charset="0"/>
                        </a:rPr>
                        <a:t>đẩy</a:t>
                      </a:r>
                      <a:r>
                        <a:rPr lang="en-US" sz="2800" baseline="0" dirty="0" smtClean="0">
                          <a:latin typeface="Tahoma" panose="020B0604030504040204" pitchFamily="34" charset="0"/>
                          <a:ea typeface="Tahoma" panose="020B0604030504040204" pitchFamily="34" charset="0"/>
                          <a:cs typeface="Tahoma" panose="020B0604030504040204" pitchFamily="34" charset="0"/>
                        </a:rPr>
                        <a:t> </a:t>
                      </a:r>
                      <a:r>
                        <a:rPr lang="en-US" sz="2800" baseline="0" dirty="0" err="1" smtClean="0">
                          <a:latin typeface="Tahoma" panose="020B0604030504040204" pitchFamily="34" charset="0"/>
                          <a:ea typeface="Tahoma" panose="020B0604030504040204" pitchFamily="34" charset="0"/>
                          <a:cs typeface="Tahoma" panose="020B0604030504040204" pitchFamily="34" charset="0"/>
                        </a:rPr>
                        <a:t>phát</a:t>
                      </a:r>
                      <a:r>
                        <a:rPr lang="en-US" sz="2800" baseline="0" dirty="0" smtClean="0">
                          <a:latin typeface="Tahoma" panose="020B0604030504040204" pitchFamily="34" charset="0"/>
                          <a:ea typeface="Tahoma" panose="020B0604030504040204" pitchFamily="34" charset="0"/>
                          <a:cs typeface="Tahoma" panose="020B0604030504040204" pitchFamily="34" charset="0"/>
                        </a:rPr>
                        <a:t> </a:t>
                      </a:r>
                      <a:r>
                        <a:rPr lang="en-US" sz="2800" baseline="0" dirty="0" err="1" smtClean="0">
                          <a:latin typeface="Tahoma" panose="020B0604030504040204" pitchFamily="34" charset="0"/>
                          <a:ea typeface="Tahoma" panose="020B0604030504040204" pitchFamily="34" charset="0"/>
                          <a:cs typeface="Tahoma" panose="020B0604030504040204" pitchFamily="34" charset="0"/>
                        </a:rPr>
                        <a:t>triển</a:t>
                      </a:r>
                      <a:r>
                        <a:rPr lang="en-US" sz="2800" baseline="0" dirty="0" smtClean="0">
                          <a:latin typeface="Tahoma" panose="020B0604030504040204" pitchFamily="34" charset="0"/>
                          <a:ea typeface="Tahoma" panose="020B0604030504040204" pitchFamily="34" charset="0"/>
                          <a:cs typeface="Tahoma" panose="020B0604030504040204" pitchFamily="34" charset="0"/>
                        </a:rPr>
                        <a:t> </a:t>
                      </a:r>
                      <a:r>
                        <a:rPr lang="en-US" sz="2800" baseline="0" dirty="0" err="1" smtClean="0">
                          <a:latin typeface="Tahoma" panose="020B0604030504040204" pitchFamily="34" charset="0"/>
                          <a:ea typeface="Tahoma" panose="020B0604030504040204" pitchFamily="34" charset="0"/>
                          <a:cs typeface="Tahoma" panose="020B0604030504040204" pitchFamily="34" charset="0"/>
                        </a:rPr>
                        <a:t>nông</a:t>
                      </a:r>
                      <a:r>
                        <a:rPr lang="en-US" sz="2800" baseline="0" dirty="0" smtClean="0">
                          <a:latin typeface="Tahoma" panose="020B0604030504040204" pitchFamily="34" charset="0"/>
                          <a:ea typeface="Tahoma" panose="020B0604030504040204" pitchFamily="34" charset="0"/>
                          <a:cs typeface="Tahoma" panose="020B0604030504040204" pitchFamily="34" charset="0"/>
                        </a:rPr>
                        <a:t> </a:t>
                      </a:r>
                      <a:r>
                        <a:rPr lang="en-US" sz="2800" baseline="0" dirty="0" err="1" smtClean="0">
                          <a:latin typeface="Tahoma" panose="020B0604030504040204" pitchFamily="34" charset="0"/>
                          <a:ea typeface="Tahoma" panose="020B0604030504040204" pitchFamily="34" charset="0"/>
                          <a:cs typeface="Tahoma" panose="020B0604030504040204" pitchFamily="34" charset="0"/>
                        </a:rPr>
                        <a:t>nghiệp</a:t>
                      </a:r>
                      <a:r>
                        <a:rPr lang="en-US" sz="2800" baseline="0" dirty="0" smtClean="0">
                          <a:latin typeface="Tahoma" panose="020B0604030504040204" pitchFamily="34" charset="0"/>
                          <a:ea typeface="Tahoma" panose="020B0604030504040204" pitchFamily="34" charset="0"/>
                          <a:cs typeface="Tahoma" panose="020B0604030504040204" pitchFamily="34" charset="0"/>
                        </a:rPr>
                        <a:t> </a:t>
                      </a:r>
                      <a:r>
                        <a:rPr lang="en-US" sz="2800" baseline="0" dirty="0" err="1" smtClean="0">
                          <a:latin typeface="Tahoma" panose="020B0604030504040204" pitchFamily="34" charset="0"/>
                          <a:ea typeface="Tahoma" panose="020B0604030504040204" pitchFamily="34" charset="0"/>
                          <a:cs typeface="Tahoma" panose="020B0604030504040204" pitchFamily="34" charset="0"/>
                        </a:rPr>
                        <a:t>bền</a:t>
                      </a:r>
                      <a:r>
                        <a:rPr lang="en-US" sz="2800" baseline="0" dirty="0" smtClean="0">
                          <a:latin typeface="Tahoma" panose="020B0604030504040204" pitchFamily="34" charset="0"/>
                          <a:ea typeface="Tahoma" panose="020B0604030504040204" pitchFamily="34" charset="0"/>
                          <a:cs typeface="Tahoma" panose="020B0604030504040204" pitchFamily="34" charset="0"/>
                        </a:rPr>
                        <a:t> </a:t>
                      </a:r>
                      <a:r>
                        <a:rPr lang="en-US" sz="2800" baseline="0" dirty="0" err="1" smtClean="0">
                          <a:latin typeface="Tahoma" panose="020B0604030504040204" pitchFamily="34" charset="0"/>
                          <a:ea typeface="Tahoma" panose="020B0604030504040204" pitchFamily="34" charset="0"/>
                          <a:cs typeface="Tahoma" panose="020B0604030504040204" pitchFamily="34" charset="0"/>
                        </a:rPr>
                        <a:t>vững</a:t>
                      </a:r>
                      <a:endParaRPr lang="en-US" sz="2800" dirty="0">
                        <a:latin typeface="Tahoma" panose="020B0604030504040204" pitchFamily="34" charset="0"/>
                        <a:ea typeface="Tahoma" panose="020B0604030504040204" pitchFamily="34" charset="0"/>
                        <a:cs typeface="Tahoma" panose="020B0604030504040204" pitchFamily="34" charset="0"/>
                      </a:endParaRPr>
                    </a:p>
                  </a:txBody>
                  <a:tcPr/>
                </a:tc>
                <a:tc>
                  <a:txBody>
                    <a:bodyPr/>
                    <a:lstStyle/>
                    <a:p>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Giảm</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tất</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cả</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các</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hình</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thức</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suy</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dinh</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dưỡng</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đáp</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ứng</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nhu</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cầu</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dinh</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dưỡng</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cho</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các</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đối</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tượng</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là</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trẻ</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em</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trẻ</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em</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gái</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vị</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thành</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niên</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phụ</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nữ</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mang</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thai</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và</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đang</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cho</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con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bú</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người</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cao</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tuổi</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a:t>
                      </a:r>
                    </a:p>
                    <a:p>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Bảo</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đảm</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sản</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xuất</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lương</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thực</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thực</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phẩm</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bền</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vững</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và</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áp</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dụng</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những</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phương</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thức</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sản</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xuất</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nông</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nghiệp</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có</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khả</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năng</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chống</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chịu</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giúp</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tăng</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năng</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suất</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và</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sản</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lượng</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duy</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trì</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hệ</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sinh</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thái</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tăng</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cường</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khả</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năng</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thích</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ứng</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với</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biến</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đổi</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khí</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hậu</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và</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các</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thảm</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hoạ</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khác</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và</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dần</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dần</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cải</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tạo</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chất</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lượng</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đất</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đai</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a:t>
                      </a:r>
                      <a:endParaRPr lang="en-US" sz="2800" dirty="0">
                        <a:latin typeface="Tahoma" panose="020B0604030504040204" pitchFamily="34" charset="0"/>
                        <a:ea typeface="Tahoma" panose="020B0604030504040204" pitchFamily="34" charset="0"/>
                        <a:cs typeface="Tahoma" panose="020B0604030504040204" pitchFamily="34" charset="0"/>
                      </a:endParaRPr>
                    </a:p>
                  </a:txBody>
                  <a:tcPr/>
                </a:tc>
              </a:tr>
            </a:tbl>
          </a:graphicData>
        </a:graphic>
      </p:graphicFrame>
      <p:sp>
        <p:nvSpPr>
          <p:cNvPr id="4" name="Rectangle 3"/>
          <p:cNvSpPr/>
          <p:nvPr/>
        </p:nvSpPr>
        <p:spPr>
          <a:xfrm>
            <a:off x="1066800" y="0"/>
            <a:ext cx="6781800" cy="1323439"/>
          </a:xfrm>
          <a:prstGeom prst="rect">
            <a:avLst/>
          </a:prstGeom>
        </p:spPr>
        <p:txBody>
          <a:bodyPr wrap="square">
            <a:spAutoFit/>
          </a:bodyPr>
          <a:lstStyle/>
          <a:p>
            <a:pPr algn="ctr"/>
            <a:r>
              <a:rPr lang="vi-VN" sz="4000" b="1" dirty="0">
                <a:solidFill>
                  <a:srgbClr val="002060"/>
                </a:solidFill>
                <a:latin typeface="+mj-lt"/>
              </a:rPr>
              <a:t>ÔN TẬP CHƯƠNG 8</a:t>
            </a:r>
            <a:endParaRPr lang="en-US" sz="4000" b="1" dirty="0">
              <a:solidFill>
                <a:srgbClr val="002060"/>
              </a:solidFill>
              <a:latin typeface="+mj-lt"/>
            </a:endParaRPr>
          </a:p>
          <a:p>
            <a:endParaRPr lang="vi-VN" sz="4000" dirty="0">
              <a:latin typeface="+mj-lt"/>
              <a:cs typeface="Arial" pitchFamily="34" charset="0"/>
            </a:endParaRPr>
          </a:p>
        </p:txBody>
      </p:sp>
    </p:spTree>
    <p:extLst>
      <p:ext uri="{BB962C8B-B14F-4D97-AF65-F5344CB8AC3E}">
        <p14:creationId xmlns:p14="http://schemas.microsoft.com/office/powerpoint/2010/main" val="1525359105"/>
      </p:ext>
    </p:extLst>
  </p:cSld>
  <p:clrMapOvr>
    <a:masterClrMapping/>
  </p:clrMapOvr>
  <p:transition spd="med">
    <p:pull/>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1572445558"/>
              </p:ext>
            </p:extLst>
          </p:nvPr>
        </p:nvGraphicFramePr>
        <p:xfrm>
          <a:off x="381000" y="1752600"/>
          <a:ext cx="8534400" cy="4023360"/>
        </p:xfrm>
        <a:graphic>
          <a:graphicData uri="http://schemas.openxmlformats.org/drawingml/2006/table">
            <a:tbl>
              <a:tblPr firstRow="1" bandRow="1">
                <a:tableStyleId>{5C22544A-7EE6-4342-B048-85BDC9FD1C3A}</a:tableStyleId>
              </a:tblPr>
              <a:tblGrid>
                <a:gridCol w="914400"/>
                <a:gridCol w="2209800"/>
                <a:gridCol w="5410200"/>
              </a:tblGrid>
              <a:tr h="370840">
                <a:tc>
                  <a:txBody>
                    <a:bodyPr/>
                    <a:lstStyle/>
                    <a:p>
                      <a:pPr algn="ctr"/>
                      <a:r>
                        <a:rPr lang="en-US" sz="2800" dirty="0" smtClean="0">
                          <a:latin typeface="Tahoma" panose="020B0604030504040204" pitchFamily="34" charset="0"/>
                          <a:ea typeface="Tahoma" panose="020B0604030504040204" pitchFamily="34" charset="0"/>
                          <a:cs typeface="Tahoma" panose="020B0604030504040204" pitchFamily="34" charset="0"/>
                        </a:rPr>
                        <a:t>STT</a:t>
                      </a:r>
                      <a:endParaRPr lang="en-US" sz="2800" dirty="0">
                        <a:latin typeface="Tahoma" panose="020B0604030504040204" pitchFamily="34" charset="0"/>
                        <a:ea typeface="Tahoma" panose="020B0604030504040204" pitchFamily="34" charset="0"/>
                        <a:cs typeface="Tahoma" panose="020B0604030504040204" pitchFamily="34" charset="0"/>
                      </a:endParaRPr>
                    </a:p>
                  </a:txBody>
                  <a:tcPr/>
                </a:tc>
                <a:tc>
                  <a:txBody>
                    <a:bodyPr/>
                    <a:lstStyle/>
                    <a:p>
                      <a:pPr algn="ctr"/>
                      <a:r>
                        <a:rPr lang="en-US" sz="2800" dirty="0" err="1" smtClean="0">
                          <a:latin typeface="Tahoma" panose="020B0604030504040204" pitchFamily="34" charset="0"/>
                          <a:ea typeface="Tahoma" panose="020B0604030504040204" pitchFamily="34" charset="0"/>
                          <a:cs typeface="Tahoma" panose="020B0604030504040204" pitchFamily="34" charset="0"/>
                        </a:rPr>
                        <a:t>Mục</a:t>
                      </a:r>
                      <a:r>
                        <a:rPr lang="en-US" sz="2800" baseline="0" dirty="0" smtClean="0">
                          <a:latin typeface="Tahoma" panose="020B0604030504040204" pitchFamily="34" charset="0"/>
                          <a:ea typeface="Tahoma" panose="020B0604030504040204" pitchFamily="34" charset="0"/>
                          <a:cs typeface="Tahoma" panose="020B0604030504040204" pitchFamily="34" charset="0"/>
                        </a:rPr>
                        <a:t> </a:t>
                      </a:r>
                      <a:r>
                        <a:rPr lang="en-US" sz="2800" baseline="0" dirty="0" err="1" smtClean="0">
                          <a:latin typeface="Tahoma" panose="020B0604030504040204" pitchFamily="34" charset="0"/>
                          <a:ea typeface="Tahoma" panose="020B0604030504040204" pitchFamily="34" charset="0"/>
                          <a:cs typeface="Tahoma" panose="020B0604030504040204" pitchFamily="34" charset="0"/>
                        </a:rPr>
                        <a:t>tiêu</a:t>
                      </a:r>
                      <a:endParaRPr lang="en-US" sz="2800" dirty="0">
                        <a:latin typeface="Tahoma" panose="020B0604030504040204" pitchFamily="34" charset="0"/>
                        <a:ea typeface="Tahoma" panose="020B0604030504040204" pitchFamily="34" charset="0"/>
                        <a:cs typeface="Tahoma" panose="020B0604030504040204" pitchFamily="34" charset="0"/>
                      </a:endParaRPr>
                    </a:p>
                  </a:txBody>
                  <a:tcPr/>
                </a:tc>
                <a:tc>
                  <a:txBody>
                    <a:bodyPr/>
                    <a:lstStyle/>
                    <a:p>
                      <a:pPr algn="ctr"/>
                      <a:r>
                        <a:rPr lang="en-US" sz="2800" dirty="0" err="1" smtClean="0">
                          <a:latin typeface="Tahoma" panose="020B0604030504040204" pitchFamily="34" charset="0"/>
                          <a:ea typeface="Tahoma" panose="020B0604030504040204" pitchFamily="34" charset="0"/>
                          <a:cs typeface="Tahoma" panose="020B0604030504040204" pitchFamily="34" charset="0"/>
                        </a:rPr>
                        <a:t>Vai</a:t>
                      </a:r>
                      <a:r>
                        <a:rPr lang="en-US" sz="2800" dirty="0" smtClean="0">
                          <a:latin typeface="Tahoma" panose="020B0604030504040204" pitchFamily="34" charset="0"/>
                          <a:ea typeface="Tahoma" panose="020B0604030504040204" pitchFamily="34" charset="0"/>
                          <a:cs typeface="Tahoma" panose="020B0604030504040204" pitchFamily="34" charset="0"/>
                        </a:rPr>
                        <a:t> </a:t>
                      </a:r>
                      <a:r>
                        <a:rPr lang="en-US" sz="2800" dirty="0" err="1" smtClean="0">
                          <a:latin typeface="Tahoma" panose="020B0604030504040204" pitchFamily="34" charset="0"/>
                          <a:ea typeface="Tahoma" panose="020B0604030504040204" pitchFamily="34" charset="0"/>
                          <a:cs typeface="Tahoma" panose="020B0604030504040204" pitchFamily="34" charset="0"/>
                        </a:rPr>
                        <a:t>trò</a:t>
                      </a:r>
                      <a:endParaRPr lang="en-US" sz="2800" dirty="0">
                        <a:latin typeface="Tahoma" panose="020B0604030504040204" pitchFamily="34" charset="0"/>
                        <a:ea typeface="Tahoma" panose="020B0604030504040204" pitchFamily="34" charset="0"/>
                        <a:cs typeface="Tahoma" panose="020B0604030504040204" pitchFamily="34" charset="0"/>
                      </a:endParaRPr>
                    </a:p>
                  </a:txBody>
                  <a:tcPr/>
                </a:tc>
              </a:tr>
              <a:tr h="370840">
                <a:tc>
                  <a:txBody>
                    <a:bodyPr/>
                    <a:lstStyle/>
                    <a:p>
                      <a:r>
                        <a:rPr lang="en-US" sz="2800" dirty="0" smtClean="0">
                          <a:latin typeface="Tahoma" panose="020B0604030504040204" pitchFamily="34" charset="0"/>
                          <a:ea typeface="Tahoma" panose="020B0604030504040204" pitchFamily="34" charset="0"/>
                          <a:cs typeface="Tahoma" panose="020B0604030504040204" pitchFamily="34" charset="0"/>
                        </a:rPr>
                        <a:t>2</a:t>
                      </a:r>
                      <a:endParaRPr lang="en-US" sz="2800" dirty="0">
                        <a:latin typeface="Tahoma" panose="020B0604030504040204" pitchFamily="34" charset="0"/>
                        <a:ea typeface="Tahoma" panose="020B0604030504040204" pitchFamily="34" charset="0"/>
                        <a:cs typeface="Tahoma" panose="020B0604030504040204" pitchFamily="34" charset="0"/>
                      </a:endParaRPr>
                    </a:p>
                  </a:txBody>
                  <a:tcPr/>
                </a:tc>
                <a:tc>
                  <a:txBody>
                    <a:bodyPr/>
                    <a:lstStyle/>
                    <a:p>
                      <a:r>
                        <a:rPr lang="en-US" sz="2800" dirty="0" err="1" smtClean="0">
                          <a:latin typeface="Tahoma" panose="020B0604030504040204" pitchFamily="34" charset="0"/>
                          <a:ea typeface="Tahoma" panose="020B0604030504040204" pitchFamily="34" charset="0"/>
                          <a:cs typeface="Tahoma" panose="020B0604030504040204" pitchFamily="34" charset="0"/>
                        </a:rPr>
                        <a:t>Bảo</a:t>
                      </a:r>
                      <a:r>
                        <a:rPr lang="en-US" sz="2800" baseline="0" dirty="0" smtClean="0">
                          <a:latin typeface="Tahoma" panose="020B0604030504040204" pitchFamily="34" charset="0"/>
                          <a:ea typeface="Tahoma" panose="020B0604030504040204" pitchFamily="34" charset="0"/>
                          <a:cs typeface="Tahoma" panose="020B0604030504040204" pitchFamily="34" charset="0"/>
                        </a:rPr>
                        <a:t> </a:t>
                      </a:r>
                      <a:r>
                        <a:rPr lang="en-US" sz="2800" baseline="0" dirty="0" err="1" smtClean="0">
                          <a:latin typeface="Tahoma" panose="020B0604030504040204" pitchFamily="34" charset="0"/>
                          <a:ea typeface="Tahoma" panose="020B0604030504040204" pitchFamily="34" charset="0"/>
                          <a:cs typeface="Tahoma" panose="020B0604030504040204" pitchFamily="34" charset="0"/>
                        </a:rPr>
                        <a:t>đảm</a:t>
                      </a:r>
                      <a:r>
                        <a:rPr lang="en-US" sz="2800" baseline="0" dirty="0" smtClean="0">
                          <a:latin typeface="Tahoma" panose="020B0604030504040204" pitchFamily="34" charset="0"/>
                          <a:ea typeface="Tahoma" panose="020B0604030504040204" pitchFamily="34" charset="0"/>
                          <a:cs typeface="Tahoma" panose="020B0604030504040204" pitchFamily="34" charset="0"/>
                        </a:rPr>
                        <a:t> </a:t>
                      </a:r>
                      <a:r>
                        <a:rPr lang="en-US" sz="2800" baseline="0" dirty="0" err="1" smtClean="0">
                          <a:latin typeface="Tahoma" panose="020B0604030504040204" pitchFamily="34" charset="0"/>
                          <a:ea typeface="Tahoma" panose="020B0604030504040204" pitchFamily="34" charset="0"/>
                          <a:cs typeface="Tahoma" panose="020B0604030504040204" pitchFamily="34" charset="0"/>
                        </a:rPr>
                        <a:t>cuộc</a:t>
                      </a:r>
                      <a:r>
                        <a:rPr lang="en-US" sz="2800" baseline="0" dirty="0" smtClean="0">
                          <a:latin typeface="Tahoma" panose="020B0604030504040204" pitchFamily="34" charset="0"/>
                          <a:ea typeface="Tahoma" panose="020B0604030504040204" pitchFamily="34" charset="0"/>
                          <a:cs typeface="Tahoma" panose="020B0604030504040204" pitchFamily="34" charset="0"/>
                        </a:rPr>
                        <a:t> </a:t>
                      </a:r>
                      <a:r>
                        <a:rPr lang="en-US" sz="2800" baseline="0" dirty="0" err="1" smtClean="0">
                          <a:latin typeface="Tahoma" panose="020B0604030504040204" pitchFamily="34" charset="0"/>
                          <a:ea typeface="Tahoma" panose="020B0604030504040204" pitchFamily="34" charset="0"/>
                          <a:cs typeface="Tahoma" panose="020B0604030504040204" pitchFamily="34" charset="0"/>
                        </a:rPr>
                        <a:t>sống</a:t>
                      </a:r>
                      <a:r>
                        <a:rPr lang="en-US" sz="2800" baseline="0" dirty="0" smtClean="0">
                          <a:latin typeface="Tahoma" panose="020B0604030504040204" pitchFamily="34" charset="0"/>
                          <a:ea typeface="Tahoma" panose="020B0604030504040204" pitchFamily="34" charset="0"/>
                          <a:cs typeface="Tahoma" panose="020B0604030504040204" pitchFamily="34" charset="0"/>
                        </a:rPr>
                        <a:t> </a:t>
                      </a:r>
                      <a:r>
                        <a:rPr lang="en-US" sz="2800" baseline="0" dirty="0" err="1" smtClean="0">
                          <a:latin typeface="Tahoma" panose="020B0604030504040204" pitchFamily="34" charset="0"/>
                          <a:ea typeface="Tahoma" panose="020B0604030504040204" pitchFamily="34" charset="0"/>
                          <a:cs typeface="Tahoma" panose="020B0604030504040204" pitchFamily="34" charset="0"/>
                        </a:rPr>
                        <a:t>khỏe</a:t>
                      </a:r>
                      <a:r>
                        <a:rPr lang="en-US" sz="2800" baseline="0" dirty="0" smtClean="0">
                          <a:latin typeface="Tahoma" panose="020B0604030504040204" pitchFamily="34" charset="0"/>
                          <a:ea typeface="Tahoma" panose="020B0604030504040204" pitchFamily="34" charset="0"/>
                          <a:cs typeface="Tahoma" panose="020B0604030504040204" pitchFamily="34" charset="0"/>
                        </a:rPr>
                        <a:t> </a:t>
                      </a:r>
                      <a:r>
                        <a:rPr lang="en-US" sz="2800" baseline="0" dirty="0" err="1" smtClean="0">
                          <a:latin typeface="Tahoma" panose="020B0604030504040204" pitchFamily="34" charset="0"/>
                          <a:ea typeface="Tahoma" panose="020B0604030504040204" pitchFamily="34" charset="0"/>
                          <a:cs typeface="Tahoma" panose="020B0604030504040204" pitchFamily="34" charset="0"/>
                        </a:rPr>
                        <a:t>mạnh</a:t>
                      </a:r>
                      <a:r>
                        <a:rPr lang="en-US" sz="2800" baseline="0" dirty="0" smtClean="0">
                          <a:latin typeface="Tahoma" panose="020B0604030504040204" pitchFamily="34" charset="0"/>
                          <a:ea typeface="Tahoma" panose="020B0604030504040204" pitchFamily="34" charset="0"/>
                          <a:cs typeface="Tahoma" panose="020B0604030504040204" pitchFamily="34" charset="0"/>
                        </a:rPr>
                        <a:t> </a:t>
                      </a:r>
                      <a:r>
                        <a:rPr lang="en-US" sz="2800" baseline="0" dirty="0" err="1" smtClean="0">
                          <a:latin typeface="Tahoma" panose="020B0604030504040204" pitchFamily="34" charset="0"/>
                          <a:ea typeface="Tahoma" panose="020B0604030504040204" pitchFamily="34" charset="0"/>
                          <a:cs typeface="Tahoma" panose="020B0604030504040204" pitchFamily="34" charset="0"/>
                        </a:rPr>
                        <a:t>và</a:t>
                      </a:r>
                      <a:r>
                        <a:rPr lang="en-US" sz="2800" baseline="0" dirty="0" smtClean="0">
                          <a:latin typeface="Tahoma" panose="020B0604030504040204" pitchFamily="34" charset="0"/>
                          <a:ea typeface="Tahoma" panose="020B0604030504040204" pitchFamily="34" charset="0"/>
                          <a:cs typeface="Tahoma" panose="020B0604030504040204" pitchFamily="34" charset="0"/>
                        </a:rPr>
                        <a:t> </a:t>
                      </a:r>
                      <a:r>
                        <a:rPr lang="en-US" sz="2800" baseline="0" dirty="0" err="1" smtClean="0">
                          <a:latin typeface="Tahoma" panose="020B0604030504040204" pitchFamily="34" charset="0"/>
                          <a:ea typeface="Tahoma" panose="020B0604030504040204" pitchFamily="34" charset="0"/>
                          <a:cs typeface="Tahoma" panose="020B0604030504040204" pitchFamily="34" charset="0"/>
                        </a:rPr>
                        <a:t>tăng</a:t>
                      </a:r>
                      <a:r>
                        <a:rPr lang="en-US" sz="2800" baseline="0" dirty="0" smtClean="0">
                          <a:latin typeface="Tahoma" panose="020B0604030504040204" pitchFamily="34" charset="0"/>
                          <a:ea typeface="Tahoma" panose="020B0604030504040204" pitchFamily="34" charset="0"/>
                          <a:cs typeface="Tahoma" panose="020B0604030504040204" pitchFamily="34" charset="0"/>
                        </a:rPr>
                        <a:t> </a:t>
                      </a:r>
                      <a:r>
                        <a:rPr lang="en-US" sz="2800" baseline="0" dirty="0" err="1" smtClean="0">
                          <a:latin typeface="Tahoma" panose="020B0604030504040204" pitchFamily="34" charset="0"/>
                          <a:ea typeface="Tahoma" panose="020B0604030504040204" pitchFamily="34" charset="0"/>
                          <a:cs typeface="Tahoma" panose="020B0604030504040204" pitchFamily="34" charset="0"/>
                        </a:rPr>
                        <a:t>cường</a:t>
                      </a:r>
                      <a:r>
                        <a:rPr lang="en-US" sz="2800" baseline="0" dirty="0" smtClean="0">
                          <a:latin typeface="Tahoma" panose="020B0604030504040204" pitchFamily="34" charset="0"/>
                          <a:ea typeface="Tahoma" panose="020B0604030504040204" pitchFamily="34" charset="0"/>
                          <a:cs typeface="Tahoma" panose="020B0604030504040204" pitchFamily="34" charset="0"/>
                        </a:rPr>
                        <a:t> </a:t>
                      </a:r>
                      <a:r>
                        <a:rPr lang="en-US" sz="2800" baseline="0" dirty="0" err="1" smtClean="0">
                          <a:latin typeface="Tahoma" panose="020B0604030504040204" pitchFamily="34" charset="0"/>
                          <a:ea typeface="Tahoma" panose="020B0604030504040204" pitchFamily="34" charset="0"/>
                          <a:cs typeface="Tahoma" panose="020B0604030504040204" pitchFamily="34" charset="0"/>
                        </a:rPr>
                        <a:t>phúc</a:t>
                      </a:r>
                      <a:r>
                        <a:rPr lang="en-US" sz="2800" baseline="0" dirty="0" smtClean="0">
                          <a:latin typeface="Tahoma" panose="020B0604030504040204" pitchFamily="34" charset="0"/>
                          <a:ea typeface="Tahoma" panose="020B0604030504040204" pitchFamily="34" charset="0"/>
                          <a:cs typeface="Tahoma" panose="020B0604030504040204" pitchFamily="34" charset="0"/>
                        </a:rPr>
                        <a:t> </a:t>
                      </a:r>
                      <a:r>
                        <a:rPr lang="en-US" sz="2800" baseline="0" dirty="0" err="1" smtClean="0">
                          <a:latin typeface="Tahoma" panose="020B0604030504040204" pitchFamily="34" charset="0"/>
                          <a:ea typeface="Tahoma" panose="020B0604030504040204" pitchFamily="34" charset="0"/>
                          <a:cs typeface="Tahoma" panose="020B0604030504040204" pitchFamily="34" charset="0"/>
                        </a:rPr>
                        <a:t>lợi</a:t>
                      </a:r>
                      <a:r>
                        <a:rPr lang="en-US" sz="2800" baseline="0" dirty="0" smtClean="0">
                          <a:latin typeface="Tahoma" panose="020B0604030504040204" pitchFamily="34" charset="0"/>
                          <a:ea typeface="Tahoma" panose="020B0604030504040204" pitchFamily="34" charset="0"/>
                          <a:cs typeface="Tahoma" panose="020B0604030504040204" pitchFamily="34" charset="0"/>
                        </a:rPr>
                        <a:t> </a:t>
                      </a:r>
                      <a:r>
                        <a:rPr lang="en-US" sz="2800" baseline="0" dirty="0" err="1" smtClean="0">
                          <a:latin typeface="Tahoma" panose="020B0604030504040204" pitchFamily="34" charset="0"/>
                          <a:ea typeface="Tahoma" panose="020B0604030504040204" pitchFamily="34" charset="0"/>
                          <a:cs typeface="Tahoma" panose="020B0604030504040204" pitchFamily="34" charset="0"/>
                        </a:rPr>
                        <a:t>cho</a:t>
                      </a:r>
                      <a:r>
                        <a:rPr lang="en-US" sz="2800" baseline="0" dirty="0" smtClean="0">
                          <a:latin typeface="Tahoma" panose="020B0604030504040204" pitchFamily="34" charset="0"/>
                          <a:ea typeface="Tahoma" panose="020B0604030504040204" pitchFamily="34" charset="0"/>
                          <a:cs typeface="Tahoma" panose="020B0604030504040204" pitchFamily="34" charset="0"/>
                        </a:rPr>
                        <a:t> </a:t>
                      </a:r>
                      <a:r>
                        <a:rPr lang="en-US" sz="2800" baseline="0" dirty="0" err="1" smtClean="0">
                          <a:latin typeface="Tahoma" panose="020B0604030504040204" pitchFamily="34" charset="0"/>
                          <a:ea typeface="Tahoma" panose="020B0604030504040204" pitchFamily="34" charset="0"/>
                          <a:cs typeface="Tahoma" panose="020B0604030504040204" pitchFamily="34" charset="0"/>
                        </a:rPr>
                        <a:t>mọi</a:t>
                      </a:r>
                      <a:r>
                        <a:rPr lang="en-US" sz="2800" baseline="0" dirty="0" smtClean="0">
                          <a:latin typeface="Tahoma" panose="020B0604030504040204" pitchFamily="34" charset="0"/>
                          <a:ea typeface="Tahoma" panose="020B0604030504040204" pitchFamily="34" charset="0"/>
                          <a:cs typeface="Tahoma" panose="020B0604030504040204" pitchFamily="34" charset="0"/>
                        </a:rPr>
                        <a:t> </a:t>
                      </a:r>
                      <a:r>
                        <a:rPr lang="en-US" sz="2800" baseline="0" dirty="0" err="1" smtClean="0">
                          <a:latin typeface="Tahoma" panose="020B0604030504040204" pitchFamily="34" charset="0"/>
                          <a:ea typeface="Tahoma" panose="020B0604030504040204" pitchFamily="34" charset="0"/>
                          <a:cs typeface="Tahoma" panose="020B0604030504040204" pitchFamily="34" charset="0"/>
                        </a:rPr>
                        <a:t>người</a:t>
                      </a:r>
                      <a:r>
                        <a:rPr lang="en-US" sz="2800" baseline="0" dirty="0" smtClean="0">
                          <a:latin typeface="Tahoma" panose="020B0604030504040204" pitchFamily="34" charset="0"/>
                          <a:ea typeface="Tahoma" panose="020B0604030504040204" pitchFamily="34" charset="0"/>
                          <a:cs typeface="Tahoma" panose="020B0604030504040204" pitchFamily="34" charset="0"/>
                        </a:rPr>
                        <a:t> ở </a:t>
                      </a:r>
                      <a:r>
                        <a:rPr lang="en-US" sz="2800" baseline="0" dirty="0" err="1" smtClean="0">
                          <a:latin typeface="Tahoma" panose="020B0604030504040204" pitchFamily="34" charset="0"/>
                          <a:ea typeface="Tahoma" panose="020B0604030504040204" pitchFamily="34" charset="0"/>
                          <a:cs typeface="Tahoma" panose="020B0604030504040204" pitchFamily="34" charset="0"/>
                        </a:rPr>
                        <a:t>mọi</a:t>
                      </a:r>
                      <a:r>
                        <a:rPr lang="en-US" sz="2800" baseline="0" dirty="0" smtClean="0">
                          <a:latin typeface="Tahoma" panose="020B0604030504040204" pitchFamily="34" charset="0"/>
                          <a:ea typeface="Tahoma" panose="020B0604030504040204" pitchFamily="34" charset="0"/>
                          <a:cs typeface="Tahoma" panose="020B0604030504040204" pitchFamily="34" charset="0"/>
                        </a:rPr>
                        <a:t> </a:t>
                      </a:r>
                      <a:r>
                        <a:rPr lang="en-US" sz="2800" baseline="0" dirty="0" err="1" smtClean="0">
                          <a:latin typeface="Tahoma" panose="020B0604030504040204" pitchFamily="34" charset="0"/>
                          <a:ea typeface="Tahoma" panose="020B0604030504040204" pitchFamily="34" charset="0"/>
                          <a:cs typeface="Tahoma" panose="020B0604030504040204" pitchFamily="34" charset="0"/>
                        </a:rPr>
                        <a:t>lứa</a:t>
                      </a:r>
                      <a:r>
                        <a:rPr lang="en-US" sz="2800" baseline="0" dirty="0" smtClean="0">
                          <a:latin typeface="Tahoma" panose="020B0604030504040204" pitchFamily="34" charset="0"/>
                          <a:ea typeface="Tahoma" panose="020B0604030504040204" pitchFamily="34" charset="0"/>
                          <a:cs typeface="Tahoma" panose="020B0604030504040204" pitchFamily="34" charset="0"/>
                        </a:rPr>
                        <a:t> </a:t>
                      </a:r>
                      <a:r>
                        <a:rPr lang="en-US" sz="2800" baseline="0" dirty="0" err="1" smtClean="0">
                          <a:latin typeface="Tahoma" panose="020B0604030504040204" pitchFamily="34" charset="0"/>
                          <a:ea typeface="Tahoma" panose="020B0604030504040204" pitchFamily="34" charset="0"/>
                          <a:cs typeface="Tahoma" panose="020B0604030504040204" pitchFamily="34" charset="0"/>
                        </a:rPr>
                        <a:t>tuổi</a:t>
                      </a:r>
                      <a:r>
                        <a:rPr lang="en-US" sz="2800" baseline="0" dirty="0" smtClean="0">
                          <a:latin typeface="Tahoma" panose="020B0604030504040204" pitchFamily="34" charset="0"/>
                          <a:ea typeface="Tahoma" panose="020B0604030504040204" pitchFamily="34" charset="0"/>
                          <a:cs typeface="Tahoma" panose="020B0604030504040204" pitchFamily="34" charset="0"/>
                        </a:rPr>
                        <a:t>.</a:t>
                      </a:r>
                      <a:endParaRPr lang="en-US" sz="2800" dirty="0">
                        <a:latin typeface="Tahoma" panose="020B0604030504040204" pitchFamily="34" charset="0"/>
                        <a:ea typeface="Tahoma" panose="020B0604030504040204" pitchFamily="34" charset="0"/>
                        <a:cs typeface="Tahoma" panose="020B0604030504040204" pitchFamily="34" charset="0"/>
                      </a:endParaRPr>
                    </a:p>
                  </a:txBody>
                  <a:tcPr/>
                </a:tc>
                <a:tc>
                  <a:txBody>
                    <a:bodyPr/>
                    <a:lstStyle/>
                    <a:p>
                      <a:r>
                        <a:rPr lang="vi-VN"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Giảm tỉ số tử vong của bà mẹ và trẻ em.</a:t>
                      </a:r>
                      <a:endPar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endParaRPr>
                    </a:p>
                    <a:p>
                      <a:r>
                        <a:rPr lang="vi-VN"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Chấm dứt các bệnh dịch.</a:t>
                      </a:r>
                      <a:endPar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endParaRPr>
                    </a:p>
                    <a:p>
                      <a:r>
                        <a:rPr lang="vi-VN"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Đảm bảo tiếp cận toàn dân tới các dịch vụ chăm sóc sức khoẻ;</a:t>
                      </a:r>
                      <a:endPar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endParaRPr>
                    </a:p>
                    <a:p>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Tăng</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cường</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dự</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phòng</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và</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điều</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trị</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lạm</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dụng</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các</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chất</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gây</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nghiện</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a:t>
                      </a:r>
                      <a:endParaRPr lang="en-US" sz="2800" dirty="0">
                        <a:latin typeface="Tahoma" panose="020B0604030504040204" pitchFamily="34" charset="0"/>
                        <a:ea typeface="Tahoma" panose="020B0604030504040204" pitchFamily="34" charset="0"/>
                        <a:cs typeface="Tahoma" panose="020B0604030504040204" pitchFamily="34" charset="0"/>
                      </a:endParaRPr>
                    </a:p>
                  </a:txBody>
                  <a:tcPr/>
                </a:tc>
              </a:tr>
            </a:tbl>
          </a:graphicData>
        </a:graphic>
      </p:graphicFrame>
      <p:sp>
        <p:nvSpPr>
          <p:cNvPr id="4" name="Rectangle 3"/>
          <p:cNvSpPr/>
          <p:nvPr/>
        </p:nvSpPr>
        <p:spPr>
          <a:xfrm>
            <a:off x="1295400" y="20472"/>
            <a:ext cx="6781800" cy="1323439"/>
          </a:xfrm>
          <a:prstGeom prst="rect">
            <a:avLst/>
          </a:prstGeom>
        </p:spPr>
        <p:txBody>
          <a:bodyPr wrap="square">
            <a:spAutoFit/>
          </a:bodyPr>
          <a:lstStyle/>
          <a:p>
            <a:pPr algn="ctr"/>
            <a:r>
              <a:rPr lang="vi-VN" sz="4000" b="1" dirty="0">
                <a:solidFill>
                  <a:srgbClr val="002060"/>
                </a:solidFill>
                <a:latin typeface="+mj-lt"/>
              </a:rPr>
              <a:t>ÔN TẬP CHƯƠNG 8</a:t>
            </a:r>
            <a:endParaRPr lang="en-US" sz="4000" b="1" dirty="0">
              <a:solidFill>
                <a:srgbClr val="002060"/>
              </a:solidFill>
              <a:latin typeface="+mj-lt"/>
            </a:endParaRPr>
          </a:p>
          <a:p>
            <a:endParaRPr lang="vi-VN" sz="4000" dirty="0">
              <a:latin typeface="+mj-lt"/>
              <a:cs typeface="Arial" pitchFamily="34" charset="0"/>
            </a:endParaRPr>
          </a:p>
        </p:txBody>
      </p:sp>
    </p:spTree>
    <p:extLst>
      <p:ext uri="{BB962C8B-B14F-4D97-AF65-F5344CB8AC3E}">
        <p14:creationId xmlns:p14="http://schemas.microsoft.com/office/powerpoint/2010/main" val="3971269418"/>
      </p:ext>
    </p:extLst>
  </p:cSld>
  <p:clrMapOvr>
    <a:masterClrMapping/>
  </p:clrMapOvr>
  <p:transition spd="med">
    <p:pull/>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3245046047"/>
              </p:ext>
            </p:extLst>
          </p:nvPr>
        </p:nvGraphicFramePr>
        <p:xfrm>
          <a:off x="304800" y="1676400"/>
          <a:ext cx="8610600" cy="4450080"/>
        </p:xfrm>
        <a:graphic>
          <a:graphicData uri="http://schemas.openxmlformats.org/drawingml/2006/table">
            <a:tbl>
              <a:tblPr firstRow="1" bandRow="1">
                <a:tableStyleId>{5C22544A-7EE6-4342-B048-85BDC9FD1C3A}</a:tableStyleId>
              </a:tblPr>
              <a:tblGrid>
                <a:gridCol w="914400"/>
                <a:gridCol w="2514600"/>
                <a:gridCol w="5181600"/>
              </a:tblGrid>
              <a:tr h="370840">
                <a:tc>
                  <a:txBody>
                    <a:bodyPr/>
                    <a:lstStyle/>
                    <a:p>
                      <a:pPr algn="ctr"/>
                      <a:r>
                        <a:rPr lang="en-US" sz="2800" dirty="0" smtClean="0">
                          <a:latin typeface="Tahoma" panose="020B0604030504040204" pitchFamily="34" charset="0"/>
                          <a:ea typeface="Tahoma" panose="020B0604030504040204" pitchFamily="34" charset="0"/>
                          <a:cs typeface="Tahoma" panose="020B0604030504040204" pitchFamily="34" charset="0"/>
                        </a:rPr>
                        <a:t>STT</a:t>
                      </a:r>
                      <a:endParaRPr lang="en-US" sz="2800" dirty="0">
                        <a:latin typeface="Tahoma" panose="020B0604030504040204" pitchFamily="34" charset="0"/>
                        <a:ea typeface="Tahoma" panose="020B0604030504040204" pitchFamily="34" charset="0"/>
                        <a:cs typeface="Tahoma" panose="020B0604030504040204" pitchFamily="34" charset="0"/>
                      </a:endParaRPr>
                    </a:p>
                  </a:txBody>
                  <a:tcPr/>
                </a:tc>
                <a:tc>
                  <a:txBody>
                    <a:bodyPr/>
                    <a:lstStyle/>
                    <a:p>
                      <a:pPr algn="ctr"/>
                      <a:r>
                        <a:rPr lang="en-US" sz="2800" dirty="0" err="1" smtClean="0">
                          <a:latin typeface="Tahoma" panose="020B0604030504040204" pitchFamily="34" charset="0"/>
                          <a:ea typeface="Tahoma" panose="020B0604030504040204" pitchFamily="34" charset="0"/>
                          <a:cs typeface="Tahoma" panose="020B0604030504040204" pitchFamily="34" charset="0"/>
                        </a:rPr>
                        <a:t>Mục</a:t>
                      </a:r>
                      <a:r>
                        <a:rPr lang="en-US" sz="2800" baseline="0" dirty="0" smtClean="0">
                          <a:latin typeface="Tahoma" panose="020B0604030504040204" pitchFamily="34" charset="0"/>
                          <a:ea typeface="Tahoma" panose="020B0604030504040204" pitchFamily="34" charset="0"/>
                          <a:cs typeface="Tahoma" panose="020B0604030504040204" pitchFamily="34" charset="0"/>
                        </a:rPr>
                        <a:t> </a:t>
                      </a:r>
                      <a:r>
                        <a:rPr lang="en-US" sz="2800" baseline="0" dirty="0" err="1" smtClean="0">
                          <a:latin typeface="Tahoma" panose="020B0604030504040204" pitchFamily="34" charset="0"/>
                          <a:ea typeface="Tahoma" panose="020B0604030504040204" pitchFamily="34" charset="0"/>
                          <a:cs typeface="Tahoma" panose="020B0604030504040204" pitchFamily="34" charset="0"/>
                        </a:rPr>
                        <a:t>tiêu</a:t>
                      </a:r>
                      <a:endParaRPr lang="en-US" sz="2800" dirty="0">
                        <a:latin typeface="Tahoma" panose="020B0604030504040204" pitchFamily="34" charset="0"/>
                        <a:ea typeface="Tahoma" panose="020B0604030504040204" pitchFamily="34" charset="0"/>
                        <a:cs typeface="Tahoma" panose="020B0604030504040204" pitchFamily="34" charset="0"/>
                      </a:endParaRPr>
                    </a:p>
                  </a:txBody>
                  <a:tcPr/>
                </a:tc>
                <a:tc>
                  <a:txBody>
                    <a:bodyPr/>
                    <a:lstStyle/>
                    <a:p>
                      <a:pPr algn="ctr"/>
                      <a:r>
                        <a:rPr lang="en-US" sz="2800" dirty="0" err="1" smtClean="0">
                          <a:latin typeface="Tahoma" panose="020B0604030504040204" pitchFamily="34" charset="0"/>
                          <a:ea typeface="Tahoma" panose="020B0604030504040204" pitchFamily="34" charset="0"/>
                          <a:cs typeface="Tahoma" panose="020B0604030504040204" pitchFamily="34" charset="0"/>
                        </a:rPr>
                        <a:t>Vai</a:t>
                      </a:r>
                      <a:r>
                        <a:rPr lang="en-US" sz="2800" dirty="0" smtClean="0">
                          <a:latin typeface="Tahoma" panose="020B0604030504040204" pitchFamily="34" charset="0"/>
                          <a:ea typeface="Tahoma" panose="020B0604030504040204" pitchFamily="34" charset="0"/>
                          <a:cs typeface="Tahoma" panose="020B0604030504040204" pitchFamily="34" charset="0"/>
                        </a:rPr>
                        <a:t> </a:t>
                      </a:r>
                      <a:r>
                        <a:rPr lang="en-US" sz="2800" dirty="0" err="1" smtClean="0">
                          <a:latin typeface="Tahoma" panose="020B0604030504040204" pitchFamily="34" charset="0"/>
                          <a:ea typeface="Tahoma" panose="020B0604030504040204" pitchFamily="34" charset="0"/>
                          <a:cs typeface="Tahoma" panose="020B0604030504040204" pitchFamily="34" charset="0"/>
                        </a:rPr>
                        <a:t>trò</a:t>
                      </a:r>
                      <a:endParaRPr lang="en-US" sz="2800" dirty="0">
                        <a:latin typeface="Tahoma" panose="020B0604030504040204" pitchFamily="34" charset="0"/>
                        <a:ea typeface="Tahoma" panose="020B0604030504040204" pitchFamily="34" charset="0"/>
                        <a:cs typeface="Tahoma" panose="020B0604030504040204" pitchFamily="34" charset="0"/>
                      </a:endParaRPr>
                    </a:p>
                  </a:txBody>
                  <a:tcPr/>
                </a:tc>
              </a:tr>
              <a:tr h="370840">
                <a:tc>
                  <a:txBody>
                    <a:bodyPr/>
                    <a:lstStyle/>
                    <a:p>
                      <a:r>
                        <a:rPr lang="en-US" sz="2800" dirty="0" smtClean="0">
                          <a:latin typeface="Tahoma" panose="020B0604030504040204" pitchFamily="34" charset="0"/>
                          <a:ea typeface="Tahoma" panose="020B0604030504040204" pitchFamily="34" charset="0"/>
                          <a:cs typeface="Tahoma" panose="020B0604030504040204" pitchFamily="34" charset="0"/>
                        </a:rPr>
                        <a:t>3</a:t>
                      </a:r>
                      <a:endParaRPr lang="en-US" sz="2800" dirty="0">
                        <a:latin typeface="Tahoma" panose="020B0604030504040204" pitchFamily="34" charset="0"/>
                        <a:ea typeface="Tahoma" panose="020B0604030504040204" pitchFamily="34" charset="0"/>
                        <a:cs typeface="Tahoma" panose="020B0604030504040204" pitchFamily="34" charset="0"/>
                      </a:endParaRPr>
                    </a:p>
                  </a:txBody>
                  <a:tcPr/>
                </a:tc>
                <a:tc>
                  <a:txBody>
                    <a:bodyPr/>
                    <a:lstStyle/>
                    <a:p>
                      <a:r>
                        <a:rPr lang="en-US" sz="2800" dirty="0" err="1" smtClean="0">
                          <a:latin typeface="Tahoma" panose="020B0604030504040204" pitchFamily="34" charset="0"/>
                          <a:ea typeface="Tahoma" panose="020B0604030504040204" pitchFamily="34" charset="0"/>
                          <a:cs typeface="Tahoma" panose="020B0604030504040204" pitchFamily="34" charset="0"/>
                        </a:rPr>
                        <a:t>Đảm</a:t>
                      </a:r>
                      <a:r>
                        <a:rPr lang="en-US" sz="2800" baseline="0" dirty="0" smtClean="0">
                          <a:latin typeface="Tahoma" panose="020B0604030504040204" pitchFamily="34" charset="0"/>
                          <a:ea typeface="Tahoma" panose="020B0604030504040204" pitchFamily="34" charset="0"/>
                          <a:cs typeface="Tahoma" panose="020B0604030504040204" pitchFamily="34" charset="0"/>
                        </a:rPr>
                        <a:t> </a:t>
                      </a:r>
                      <a:r>
                        <a:rPr lang="en-US" sz="2800" baseline="0" dirty="0" err="1" smtClean="0">
                          <a:latin typeface="Tahoma" panose="020B0604030504040204" pitchFamily="34" charset="0"/>
                          <a:ea typeface="Tahoma" panose="020B0604030504040204" pitchFamily="34" charset="0"/>
                          <a:cs typeface="Tahoma" panose="020B0604030504040204" pitchFamily="34" charset="0"/>
                        </a:rPr>
                        <a:t>bảo</a:t>
                      </a:r>
                      <a:r>
                        <a:rPr lang="en-US" sz="2800" baseline="0" dirty="0" smtClean="0">
                          <a:latin typeface="Tahoma" panose="020B0604030504040204" pitchFamily="34" charset="0"/>
                          <a:ea typeface="Tahoma" panose="020B0604030504040204" pitchFamily="34" charset="0"/>
                          <a:cs typeface="Tahoma" panose="020B0604030504040204" pitchFamily="34" charset="0"/>
                        </a:rPr>
                        <a:t> </a:t>
                      </a:r>
                      <a:r>
                        <a:rPr lang="en-US" sz="2800" baseline="0" dirty="0" err="1" smtClean="0">
                          <a:latin typeface="Tahoma" panose="020B0604030504040204" pitchFamily="34" charset="0"/>
                          <a:ea typeface="Tahoma" panose="020B0604030504040204" pitchFamily="34" charset="0"/>
                          <a:cs typeface="Tahoma" panose="020B0604030504040204" pitchFamily="34" charset="0"/>
                        </a:rPr>
                        <a:t>nền</a:t>
                      </a:r>
                      <a:r>
                        <a:rPr lang="en-US" sz="2800" baseline="0" dirty="0" smtClean="0">
                          <a:latin typeface="Tahoma" panose="020B0604030504040204" pitchFamily="34" charset="0"/>
                          <a:ea typeface="Tahoma" panose="020B0604030504040204" pitchFamily="34" charset="0"/>
                          <a:cs typeface="Tahoma" panose="020B0604030504040204" pitchFamily="34" charset="0"/>
                        </a:rPr>
                        <a:t> </a:t>
                      </a:r>
                      <a:r>
                        <a:rPr lang="en-US" sz="2800" baseline="0" dirty="0" err="1" smtClean="0">
                          <a:latin typeface="Tahoma" panose="020B0604030504040204" pitchFamily="34" charset="0"/>
                          <a:ea typeface="Tahoma" panose="020B0604030504040204" pitchFamily="34" charset="0"/>
                          <a:cs typeface="Tahoma" panose="020B0604030504040204" pitchFamily="34" charset="0"/>
                        </a:rPr>
                        <a:t>giáo</a:t>
                      </a:r>
                      <a:r>
                        <a:rPr lang="en-US" sz="2800" baseline="0" dirty="0" smtClean="0">
                          <a:latin typeface="Tahoma" panose="020B0604030504040204" pitchFamily="34" charset="0"/>
                          <a:ea typeface="Tahoma" panose="020B0604030504040204" pitchFamily="34" charset="0"/>
                          <a:cs typeface="Tahoma" panose="020B0604030504040204" pitchFamily="34" charset="0"/>
                        </a:rPr>
                        <a:t> </a:t>
                      </a:r>
                      <a:r>
                        <a:rPr lang="en-US" sz="2800" baseline="0" dirty="0" err="1" smtClean="0">
                          <a:latin typeface="Tahoma" panose="020B0604030504040204" pitchFamily="34" charset="0"/>
                          <a:ea typeface="Tahoma" panose="020B0604030504040204" pitchFamily="34" charset="0"/>
                          <a:cs typeface="Tahoma" panose="020B0604030504040204" pitchFamily="34" charset="0"/>
                        </a:rPr>
                        <a:t>dục</a:t>
                      </a:r>
                      <a:r>
                        <a:rPr lang="en-US" sz="2800" baseline="0" dirty="0" smtClean="0">
                          <a:latin typeface="Tahoma" panose="020B0604030504040204" pitchFamily="34" charset="0"/>
                          <a:ea typeface="Tahoma" panose="020B0604030504040204" pitchFamily="34" charset="0"/>
                          <a:cs typeface="Tahoma" panose="020B0604030504040204" pitchFamily="34" charset="0"/>
                        </a:rPr>
                        <a:t> </a:t>
                      </a:r>
                      <a:r>
                        <a:rPr lang="en-US" sz="2800" baseline="0" dirty="0" err="1" smtClean="0">
                          <a:latin typeface="Tahoma" panose="020B0604030504040204" pitchFamily="34" charset="0"/>
                          <a:ea typeface="Tahoma" panose="020B0604030504040204" pitchFamily="34" charset="0"/>
                          <a:cs typeface="Tahoma" panose="020B0604030504040204" pitchFamily="34" charset="0"/>
                        </a:rPr>
                        <a:t>có</a:t>
                      </a:r>
                      <a:r>
                        <a:rPr lang="en-US" sz="2800" baseline="0" dirty="0" smtClean="0">
                          <a:latin typeface="Tahoma" panose="020B0604030504040204" pitchFamily="34" charset="0"/>
                          <a:ea typeface="Tahoma" panose="020B0604030504040204" pitchFamily="34" charset="0"/>
                          <a:cs typeface="Tahoma" panose="020B0604030504040204" pitchFamily="34" charset="0"/>
                        </a:rPr>
                        <a:t> </a:t>
                      </a:r>
                      <a:r>
                        <a:rPr lang="en-US" sz="2800" baseline="0" dirty="0" err="1" smtClean="0">
                          <a:latin typeface="Tahoma" panose="020B0604030504040204" pitchFamily="34" charset="0"/>
                          <a:ea typeface="Tahoma" panose="020B0604030504040204" pitchFamily="34" charset="0"/>
                          <a:cs typeface="Tahoma" panose="020B0604030504040204" pitchFamily="34" charset="0"/>
                        </a:rPr>
                        <a:t>chất</a:t>
                      </a:r>
                      <a:r>
                        <a:rPr lang="en-US" sz="2800" baseline="0" dirty="0" smtClean="0">
                          <a:latin typeface="Tahoma" panose="020B0604030504040204" pitchFamily="34" charset="0"/>
                          <a:ea typeface="Tahoma" panose="020B0604030504040204" pitchFamily="34" charset="0"/>
                          <a:cs typeface="Tahoma" panose="020B0604030504040204" pitchFamily="34" charset="0"/>
                        </a:rPr>
                        <a:t> </a:t>
                      </a:r>
                      <a:r>
                        <a:rPr lang="en-US" sz="2800" baseline="0" dirty="0" err="1" smtClean="0">
                          <a:latin typeface="Tahoma" panose="020B0604030504040204" pitchFamily="34" charset="0"/>
                          <a:ea typeface="Tahoma" panose="020B0604030504040204" pitchFamily="34" charset="0"/>
                          <a:cs typeface="Tahoma" panose="020B0604030504040204" pitchFamily="34" charset="0"/>
                        </a:rPr>
                        <a:t>lượng</a:t>
                      </a:r>
                      <a:r>
                        <a:rPr lang="en-US" sz="2800" baseline="0" dirty="0" smtClean="0">
                          <a:latin typeface="Tahoma" panose="020B0604030504040204" pitchFamily="34" charset="0"/>
                          <a:ea typeface="Tahoma" panose="020B0604030504040204" pitchFamily="34" charset="0"/>
                          <a:cs typeface="Tahoma" panose="020B0604030504040204" pitchFamily="34" charset="0"/>
                        </a:rPr>
                        <a:t>, </a:t>
                      </a:r>
                      <a:r>
                        <a:rPr lang="en-US" sz="2800" baseline="0" dirty="0" err="1" smtClean="0">
                          <a:latin typeface="Tahoma" panose="020B0604030504040204" pitchFamily="34" charset="0"/>
                          <a:ea typeface="Tahoma" panose="020B0604030504040204" pitchFamily="34" charset="0"/>
                          <a:cs typeface="Tahoma" panose="020B0604030504040204" pitchFamily="34" charset="0"/>
                        </a:rPr>
                        <a:t>công</a:t>
                      </a:r>
                      <a:r>
                        <a:rPr lang="en-US" sz="2800" baseline="0" dirty="0" smtClean="0">
                          <a:latin typeface="Tahoma" panose="020B0604030504040204" pitchFamily="34" charset="0"/>
                          <a:ea typeface="Tahoma" panose="020B0604030504040204" pitchFamily="34" charset="0"/>
                          <a:cs typeface="Tahoma" panose="020B0604030504040204" pitchFamily="34" charset="0"/>
                        </a:rPr>
                        <a:t> </a:t>
                      </a:r>
                      <a:r>
                        <a:rPr lang="en-US" sz="2800" baseline="0" dirty="0" err="1" smtClean="0">
                          <a:latin typeface="Tahoma" panose="020B0604030504040204" pitchFamily="34" charset="0"/>
                          <a:ea typeface="Tahoma" panose="020B0604030504040204" pitchFamily="34" charset="0"/>
                          <a:cs typeface="Tahoma" panose="020B0604030504040204" pitchFamily="34" charset="0"/>
                        </a:rPr>
                        <a:t>bằng</a:t>
                      </a:r>
                      <a:r>
                        <a:rPr lang="en-US" sz="2800" baseline="0" dirty="0" smtClean="0">
                          <a:latin typeface="Tahoma" panose="020B0604030504040204" pitchFamily="34" charset="0"/>
                          <a:ea typeface="Tahoma" panose="020B0604030504040204" pitchFamily="34" charset="0"/>
                          <a:cs typeface="Tahoma" panose="020B0604030504040204" pitchFamily="34" charset="0"/>
                        </a:rPr>
                        <a:t>, </a:t>
                      </a:r>
                      <a:r>
                        <a:rPr lang="en-US" sz="2800" baseline="0" dirty="0" err="1" smtClean="0">
                          <a:latin typeface="Tahoma" panose="020B0604030504040204" pitchFamily="34" charset="0"/>
                          <a:ea typeface="Tahoma" panose="020B0604030504040204" pitchFamily="34" charset="0"/>
                          <a:cs typeface="Tahoma" panose="020B0604030504040204" pitchFamily="34" charset="0"/>
                        </a:rPr>
                        <a:t>toàn</a:t>
                      </a:r>
                      <a:r>
                        <a:rPr lang="en-US" sz="2800" baseline="0" dirty="0" smtClean="0">
                          <a:latin typeface="Tahoma" panose="020B0604030504040204" pitchFamily="34" charset="0"/>
                          <a:ea typeface="Tahoma" panose="020B0604030504040204" pitchFamily="34" charset="0"/>
                          <a:cs typeface="Tahoma" panose="020B0604030504040204" pitchFamily="34" charset="0"/>
                        </a:rPr>
                        <a:t> </a:t>
                      </a:r>
                      <a:r>
                        <a:rPr lang="en-US" sz="2800" baseline="0" dirty="0" err="1" smtClean="0">
                          <a:latin typeface="Tahoma" panose="020B0604030504040204" pitchFamily="34" charset="0"/>
                          <a:ea typeface="Tahoma" panose="020B0604030504040204" pitchFamily="34" charset="0"/>
                          <a:cs typeface="Tahoma" panose="020B0604030504040204" pitchFamily="34" charset="0"/>
                        </a:rPr>
                        <a:t>diện</a:t>
                      </a:r>
                      <a:r>
                        <a:rPr lang="en-US" sz="2800" baseline="0" dirty="0" smtClean="0">
                          <a:latin typeface="Tahoma" panose="020B0604030504040204" pitchFamily="34" charset="0"/>
                          <a:ea typeface="Tahoma" panose="020B0604030504040204" pitchFamily="34" charset="0"/>
                          <a:cs typeface="Tahoma" panose="020B0604030504040204" pitchFamily="34" charset="0"/>
                        </a:rPr>
                        <a:t> </a:t>
                      </a:r>
                      <a:r>
                        <a:rPr lang="en-US" sz="2800" baseline="0" dirty="0" err="1" smtClean="0">
                          <a:latin typeface="Tahoma" panose="020B0604030504040204" pitchFamily="34" charset="0"/>
                          <a:ea typeface="Tahoma" panose="020B0604030504040204" pitchFamily="34" charset="0"/>
                          <a:cs typeface="Tahoma" panose="020B0604030504040204" pitchFamily="34" charset="0"/>
                        </a:rPr>
                        <a:t>thúc</a:t>
                      </a:r>
                      <a:r>
                        <a:rPr lang="en-US" sz="2800" baseline="0" dirty="0" smtClean="0">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đẩy</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các</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cơ</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hội</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học</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tập</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suốt</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đời</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cho</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tất</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cả</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mọi</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người</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a:t>
                      </a:r>
                      <a:endParaRPr lang="en-US" sz="2800" dirty="0">
                        <a:latin typeface="Tahoma" panose="020B0604030504040204" pitchFamily="34" charset="0"/>
                        <a:ea typeface="Tahoma" panose="020B0604030504040204" pitchFamily="34" charset="0"/>
                        <a:cs typeface="Tahoma" panose="020B0604030504040204" pitchFamily="34" charset="0"/>
                      </a:endParaRPr>
                    </a:p>
                  </a:txBody>
                  <a:tcPr/>
                </a:tc>
                <a:tc>
                  <a:txBody>
                    <a:bodyPr/>
                    <a:lstStyle/>
                    <a:p>
                      <a:r>
                        <a:rPr lang="vi-VN"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Đảm bảo tất cả các trẻ em gái và trai hoàn thành giáo dục tiểu học, giáo dục trung học cơ sở miễn phí, công bằng, có chất lượng.</a:t>
                      </a:r>
                      <a:endPar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endParaRPr>
                    </a:p>
                    <a:p>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Đảm</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bảo</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tiếp</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cận</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bình</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đẳng</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trong</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giáo</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dục</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và</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đào</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tạo</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a:t>
                      </a:r>
                      <a:endParaRPr lang="en-US" sz="2800" dirty="0">
                        <a:latin typeface="Tahoma" panose="020B0604030504040204" pitchFamily="34" charset="0"/>
                        <a:ea typeface="Tahoma" panose="020B0604030504040204" pitchFamily="34" charset="0"/>
                        <a:cs typeface="Tahoma" panose="020B0604030504040204" pitchFamily="34" charset="0"/>
                      </a:endParaRPr>
                    </a:p>
                  </a:txBody>
                  <a:tcPr/>
                </a:tc>
              </a:tr>
            </a:tbl>
          </a:graphicData>
        </a:graphic>
      </p:graphicFrame>
      <p:sp>
        <p:nvSpPr>
          <p:cNvPr id="4" name="Rectangle 3"/>
          <p:cNvSpPr/>
          <p:nvPr/>
        </p:nvSpPr>
        <p:spPr>
          <a:xfrm>
            <a:off x="1295400" y="20472"/>
            <a:ext cx="6781800" cy="1323439"/>
          </a:xfrm>
          <a:prstGeom prst="rect">
            <a:avLst/>
          </a:prstGeom>
        </p:spPr>
        <p:txBody>
          <a:bodyPr wrap="square">
            <a:spAutoFit/>
          </a:bodyPr>
          <a:lstStyle/>
          <a:p>
            <a:pPr algn="ctr"/>
            <a:r>
              <a:rPr lang="vi-VN" sz="4000" b="1" dirty="0">
                <a:solidFill>
                  <a:srgbClr val="002060"/>
                </a:solidFill>
                <a:latin typeface="+mj-lt"/>
              </a:rPr>
              <a:t>ÔN TẬP CHƯƠNG 8</a:t>
            </a:r>
            <a:endParaRPr lang="en-US" sz="4000" b="1" dirty="0">
              <a:solidFill>
                <a:srgbClr val="002060"/>
              </a:solidFill>
              <a:latin typeface="+mj-lt"/>
            </a:endParaRPr>
          </a:p>
          <a:p>
            <a:endParaRPr lang="vi-VN" sz="4000" dirty="0">
              <a:latin typeface="+mj-lt"/>
              <a:cs typeface="Arial" pitchFamily="34" charset="0"/>
            </a:endParaRPr>
          </a:p>
        </p:txBody>
      </p:sp>
    </p:spTree>
    <p:extLst>
      <p:ext uri="{BB962C8B-B14F-4D97-AF65-F5344CB8AC3E}">
        <p14:creationId xmlns:p14="http://schemas.microsoft.com/office/powerpoint/2010/main" val="2279330278"/>
      </p:ext>
    </p:extLst>
  </p:cSld>
  <p:clrMapOvr>
    <a:masterClrMapping/>
  </p:clrMapOvr>
  <p:transition spd="med">
    <p:pull/>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3961387664"/>
              </p:ext>
            </p:extLst>
          </p:nvPr>
        </p:nvGraphicFramePr>
        <p:xfrm>
          <a:off x="0" y="1143000"/>
          <a:ext cx="9144000" cy="4876800"/>
        </p:xfrm>
        <a:graphic>
          <a:graphicData uri="http://schemas.openxmlformats.org/drawingml/2006/table">
            <a:tbl>
              <a:tblPr firstRow="1" bandRow="1">
                <a:tableStyleId>{5C22544A-7EE6-4342-B048-85BDC9FD1C3A}</a:tableStyleId>
              </a:tblPr>
              <a:tblGrid>
                <a:gridCol w="914400"/>
                <a:gridCol w="2410691"/>
                <a:gridCol w="5818909"/>
              </a:tblGrid>
              <a:tr h="370840">
                <a:tc>
                  <a:txBody>
                    <a:bodyPr/>
                    <a:lstStyle/>
                    <a:p>
                      <a:pPr algn="ctr"/>
                      <a:r>
                        <a:rPr lang="en-US" sz="2800" dirty="0" smtClean="0">
                          <a:latin typeface="Tahoma" panose="020B0604030504040204" pitchFamily="34" charset="0"/>
                          <a:ea typeface="Tahoma" panose="020B0604030504040204" pitchFamily="34" charset="0"/>
                          <a:cs typeface="Tahoma" panose="020B0604030504040204" pitchFamily="34" charset="0"/>
                        </a:rPr>
                        <a:t>STT</a:t>
                      </a:r>
                      <a:endParaRPr lang="en-US" sz="2800" dirty="0">
                        <a:latin typeface="Tahoma" panose="020B0604030504040204" pitchFamily="34" charset="0"/>
                        <a:ea typeface="Tahoma" panose="020B0604030504040204" pitchFamily="34" charset="0"/>
                        <a:cs typeface="Tahoma" panose="020B0604030504040204" pitchFamily="34" charset="0"/>
                      </a:endParaRPr>
                    </a:p>
                  </a:txBody>
                  <a:tcPr/>
                </a:tc>
                <a:tc>
                  <a:txBody>
                    <a:bodyPr/>
                    <a:lstStyle/>
                    <a:p>
                      <a:pPr algn="ctr"/>
                      <a:r>
                        <a:rPr lang="en-US" sz="2800" dirty="0" err="1" smtClean="0">
                          <a:latin typeface="Tahoma" panose="020B0604030504040204" pitchFamily="34" charset="0"/>
                          <a:ea typeface="Tahoma" panose="020B0604030504040204" pitchFamily="34" charset="0"/>
                          <a:cs typeface="Tahoma" panose="020B0604030504040204" pitchFamily="34" charset="0"/>
                        </a:rPr>
                        <a:t>Mục</a:t>
                      </a:r>
                      <a:r>
                        <a:rPr lang="en-US" sz="2800" baseline="0" dirty="0" smtClean="0">
                          <a:latin typeface="Tahoma" panose="020B0604030504040204" pitchFamily="34" charset="0"/>
                          <a:ea typeface="Tahoma" panose="020B0604030504040204" pitchFamily="34" charset="0"/>
                          <a:cs typeface="Tahoma" panose="020B0604030504040204" pitchFamily="34" charset="0"/>
                        </a:rPr>
                        <a:t> </a:t>
                      </a:r>
                      <a:r>
                        <a:rPr lang="en-US" sz="2800" baseline="0" dirty="0" err="1" smtClean="0">
                          <a:latin typeface="Tahoma" panose="020B0604030504040204" pitchFamily="34" charset="0"/>
                          <a:ea typeface="Tahoma" panose="020B0604030504040204" pitchFamily="34" charset="0"/>
                          <a:cs typeface="Tahoma" panose="020B0604030504040204" pitchFamily="34" charset="0"/>
                        </a:rPr>
                        <a:t>tiêu</a:t>
                      </a:r>
                      <a:endParaRPr lang="en-US" sz="2800" dirty="0">
                        <a:latin typeface="Tahoma" panose="020B0604030504040204" pitchFamily="34" charset="0"/>
                        <a:ea typeface="Tahoma" panose="020B0604030504040204" pitchFamily="34" charset="0"/>
                        <a:cs typeface="Tahoma" panose="020B0604030504040204" pitchFamily="34" charset="0"/>
                      </a:endParaRPr>
                    </a:p>
                  </a:txBody>
                  <a:tcPr/>
                </a:tc>
                <a:tc>
                  <a:txBody>
                    <a:bodyPr/>
                    <a:lstStyle/>
                    <a:p>
                      <a:pPr algn="ctr"/>
                      <a:r>
                        <a:rPr lang="en-US" sz="2800" dirty="0" err="1" smtClean="0">
                          <a:latin typeface="Tahoma" panose="020B0604030504040204" pitchFamily="34" charset="0"/>
                          <a:ea typeface="Tahoma" panose="020B0604030504040204" pitchFamily="34" charset="0"/>
                          <a:cs typeface="Tahoma" panose="020B0604030504040204" pitchFamily="34" charset="0"/>
                        </a:rPr>
                        <a:t>Vai</a:t>
                      </a:r>
                      <a:r>
                        <a:rPr lang="en-US" sz="2800" dirty="0" smtClean="0">
                          <a:latin typeface="Tahoma" panose="020B0604030504040204" pitchFamily="34" charset="0"/>
                          <a:ea typeface="Tahoma" panose="020B0604030504040204" pitchFamily="34" charset="0"/>
                          <a:cs typeface="Tahoma" panose="020B0604030504040204" pitchFamily="34" charset="0"/>
                        </a:rPr>
                        <a:t> </a:t>
                      </a:r>
                      <a:r>
                        <a:rPr lang="en-US" sz="2800" dirty="0" err="1" smtClean="0">
                          <a:latin typeface="Tahoma" panose="020B0604030504040204" pitchFamily="34" charset="0"/>
                          <a:ea typeface="Tahoma" panose="020B0604030504040204" pitchFamily="34" charset="0"/>
                          <a:cs typeface="Tahoma" panose="020B0604030504040204" pitchFamily="34" charset="0"/>
                        </a:rPr>
                        <a:t>trò</a:t>
                      </a:r>
                      <a:endParaRPr lang="en-US" sz="2800" dirty="0">
                        <a:latin typeface="Tahoma" panose="020B0604030504040204" pitchFamily="34" charset="0"/>
                        <a:ea typeface="Tahoma" panose="020B0604030504040204" pitchFamily="34" charset="0"/>
                        <a:cs typeface="Tahoma" panose="020B0604030504040204" pitchFamily="34" charset="0"/>
                      </a:endParaRPr>
                    </a:p>
                  </a:txBody>
                  <a:tcPr/>
                </a:tc>
              </a:tr>
              <a:tr h="370840">
                <a:tc>
                  <a:txBody>
                    <a:bodyPr/>
                    <a:lstStyle/>
                    <a:p>
                      <a:pPr algn="ctr"/>
                      <a:r>
                        <a:rPr lang="en-US" sz="2800" dirty="0" smtClean="0">
                          <a:latin typeface="Tahoma" panose="020B0604030504040204" pitchFamily="34" charset="0"/>
                          <a:ea typeface="Tahoma" panose="020B0604030504040204" pitchFamily="34" charset="0"/>
                          <a:cs typeface="Tahoma" panose="020B0604030504040204" pitchFamily="34" charset="0"/>
                        </a:rPr>
                        <a:t>4</a:t>
                      </a:r>
                      <a:endParaRPr lang="en-US" sz="2800" dirty="0">
                        <a:latin typeface="Tahoma" panose="020B0604030504040204" pitchFamily="34" charset="0"/>
                        <a:ea typeface="Tahoma" panose="020B0604030504040204" pitchFamily="34" charset="0"/>
                        <a:cs typeface="Tahoma" panose="020B0604030504040204" pitchFamily="34" charset="0"/>
                      </a:endParaRPr>
                    </a:p>
                  </a:txBody>
                  <a:tcPr/>
                </a:tc>
                <a:tc>
                  <a:txBody>
                    <a:bodyPr/>
                    <a:lstStyle/>
                    <a:p>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Đảm</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bảo</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đầy</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đủ</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và</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quản</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lí</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bền</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vững</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tài</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nguyên</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nước</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và</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hệ</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thống</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vệ</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sinh</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cho</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tất</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cả</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mọi</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người</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a:t>
                      </a:r>
                      <a:endParaRPr lang="en-US" sz="2800" dirty="0">
                        <a:latin typeface="Tahoma" panose="020B0604030504040204" pitchFamily="34" charset="0"/>
                        <a:ea typeface="Tahoma" panose="020B0604030504040204" pitchFamily="34" charset="0"/>
                        <a:cs typeface="Tahoma" panose="020B0604030504040204" pitchFamily="34" charset="0"/>
                      </a:endParaRPr>
                    </a:p>
                  </a:txBody>
                  <a:tcPr/>
                </a:tc>
                <a:tc>
                  <a:txBody>
                    <a:bodyPr/>
                    <a:lstStyle/>
                    <a:p>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Đảm</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bảo</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khả</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năng</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tiếp</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cận</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đầy</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đủ</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và</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công</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bằng</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với</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nước</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uống</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và</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nước</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sinh</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hoạt</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an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toàn</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p>
                    <a:p>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Đảm</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bảo</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tiếp</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cận</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công</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bằng</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các</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công</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trình</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và</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điều</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kiện</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vệ</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sinh</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phù</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hợp</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cho</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tất</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cả</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mọi</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người</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a:t>
                      </a:r>
                    </a:p>
                    <a:p>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 Cải thiện chất lượng nước, kiểm soát được các nguồn gây ô </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nhiễm...làm </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suy giảm đa dạng sinh học.</a:t>
                      </a:r>
                      <a:endParaRPr lang="en-US" sz="2800" dirty="0">
                        <a:latin typeface="Tahoma" panose="020B0604030504040204" pitchFamily="34" charset="0"/>
                        <a:ea typeface="Tahoma" panose="020B0604030504040204" pitchFamily="34" charset="0"/>
                        <a:cs typeface="Tahoma" panose="020B0604030504040204" pitchFamily="34" charset="0"/>
                      </a:endParaRPr>
                    </a:p>
                  </a:txBody>
                  <a:tcPr/>
                </a:tc>
              </a:tr>
            </a:tbl>
          </a:graphicData>
        </a:graphic>
      </p:graphicFrame>
      <p:sp>
        <p:nvSpPr>
          <p:cNvPr id="4" name="Rectangle 3"/>
          <p:cNvSpPr/>
          <p:nvPr/>
        </p:nvSpPr>
        <p:spPr>
          <a:xfrm>
            <a:off x="533400" y="20473"/>
            <a:ext cx="8001000" cy="1323439"/>
          </a:xfrm>
          <a:prstGeom prst="rect">
            <a:avLst/>
          </a:prstGeom>
        </p:spPr>
        <p:txBody>
          <a:bodyPr wrap="square">
            <a:spAutoFit/>
          </a:bodyPr>
          <a:lstStyle/>
          <a:p>
            <a:pPr algn="ctr"/>
            <a:r>
              <a:rPr lang="vi-VN" sz="4000" b="1" dirty="0">
                <a:solidFill>
                  <a:srgbClr val="002060"/>
                </a:solidFill>
                <a:latin typeface="+mj-lt"/>
              </a:rPr>
              <a:t>ÔN TẬP CHƯƠNG 8</a:t>
            </a:r>
            <a:endParaRPr lang="en-US" sz="4000" b="1" dirty="0">
              <a:solidFill>
                <a:srgbClr val="002060"/>
              </a:solidFill>
              <a:latin typeface="+mj-lt"/>
            </a:endParaRPr>
          </a:p>
          <a:p>
            <a:endParaRPr lang="vi-VN" sz="4000" dirty="0">
              <a:latin typeface="+mj-lt"/>
              <a:cs typeface="Arial" pitchFamily="34" charset="0"/>
            </a:endParaRPr>
          </a:p>
        </p:txBody>
      </p:sp>
    </p:spTree>
    <p:extLst>
      <p:ext uri="{BB962C8B-B14F-4D97-AF65-F5344CB8AC3E}">
        <p14:creationId xmlns:p14="http://schemas.microsoft.com/office/powerpoint/2010/main" val="488397596"/>
      </p:ext>
    </p:extLst>
  </p:cSld>
  <p:clrMapOvr>
    <a:masterClrMapping/>
  </p:clrMapOvr>
  <p:transition spd="med">
    <p:pull/>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3905327223"/>
              </p:ext>
            </p:extLst>
          </p:nvPr>
        </p:nvGraphicFramePr>
        <p:xfrm>
          <a:off x="228600" y="701040"/>
          <a:ext cx="8763000" cy="6156960"/>
        </p:xfrm>
        <a:graphic>
          <a:graphicData uri="http://schemas.openxmlformats.org/drawingml/2006/table">
            <a:tbl>
              <a:tblPr firstRow="1" bandRow="1">
                <a:tableStyleId>{5C22544A-7EE6-4342-B048-85BDC9FD1C3A}</a:tableStyleId>
              </a:tblPr>
              <a:tblGrid>
                <a:gridCol w="914400"/>
                <a:gridCol w="3276600"/>
                <a:gridCol w="4572000"/>
              </a:tblGrid>
              <a:tr h="370840">
                <a:tc>
                  <a:txBody>
                    <a:bodyPr/>
                    <a:lstStyle/>
                    <a:p>
                      <a:pPr algn="ctr"/>
                      <a:r>
                        <a:rPr lang="en-US" sz="2800" dirty="0" smtClean="0">
                          <a:latin typeface="Tahoma" panose="020B0604030504040204" pitchFamily="34" charset="0"/>
                          <a:ea typeface="Tahoma" panose="020B0604030504040204" pitchFamily="34" charset="0"/>
                          <a:cs typeface="Tahoma" panose="020B0604030504040204" pitchFamily="34" charset="0"/>
                        </a:rPr>
                        <a:t>STT</a:t>
                      </a:r>
                      <a:endParaRPr lang="en-US" sz="2800" dirty="0">
                        <a:latin typeface="Tahoma" panose="020B0604030504040204" pitchFamily="34" charset="0"/>
                        <a:ea typeface="Tahoma" panose="020B0604030504040204" pitchFamily="34" charset="0"/>
                        <a:cs typeface="Tahoma" panose="020B0604030504040204" pitchFamily="34" charset="0"/>
                      </a:endParaRPr>
                    </a:p>
                  </a:txBody>
                  <a:tcPr/>
                </a:tc>
                <a:tc>
                  <a:txBody>
                    <a:bodyPr/>
                    <a:lstStyle/>
                    <a:p>
                      <a:pPr algn="ctr"/>
                      <a:r>
                        <a:rPr lang="en-US" sz="2800" dirty="0" err="1" smtClean="0">
                          <a:latin typeface="Tahoma" panose="020B0604030504040204" pitchFamily="34" charset="0"/>
                          <a:ea typeface="Tahoma" panose="020B0604030504040204" pitchFamily="34" charset="0"/>
                          <a:cs typeface="Tahoma" panose="020B0604030504040204" pitchFamily="34" charset="0"/>
                        </a:rPr>
                        <a:t>Mục</a:t>
                      </a:r>
                      <a:r>
                        <a:rPr lang="en-US" sz="2800" baseline="0" dirty="0" smtClean="0">
                          <a:latin typeface="Tahoma" panose="020B0604030504040204" pitchFamily="34" charset="0"/>
                          <a:ea typeface="Tahoma" panose="020B0604030504040204" pitchFamily="34" charset="0"/>
                          <a:cs typeface="Tahoma" panose="020B0604030504040204" pitchFamily="34" charset="0"/>
                        </a:rPr>
                        <a:t> </a:t>
                      </a:r>
                      <a:r>
                        <a:rPr lang="en-US" sz="2800" baseline="0" dirty="0" err="1" smtClean="0">
                          <a:latin typeface="Tahoma" panose="020B0604030504040204" pitchFamily="34" charset="0"/>
                          <a:ea typeface="Tahoma" panose="020B0604030504040204" pitchFamily="34" charset="0"/>
                          <a:cs typeface="Tahoma" panose="020B0604030504040204" pitchFamily="34" charset="0"/>
                        </a:rPr>
                        <a:t>tiêu</a:t>
                      </a:r>
                      <a:endParaRPr lang="en-US" sz="2800" dirty="0">
                        <a:latin typeface="Tahoma" panose="020B0604030504040204" pitchFamily="34" charset="0"/>
                        <a:ea typeface="Tahoma" panose="020B0604030504040204" pitchFamily="34" charset="0"/>
                        <a:cs typeface="Tahoma" panose="020B0604030504040204" pitchFamily="34" charset="0"/>
                      </a:endParaRPr>
                    </a:p>
                  </a:txBody>
                  <a:tcPr/>
                </a:tc>
                <a:tc>
                  <a:txBody>
                    <a:bodyPr/>
                    <a:lstStyle/>
                    <a:p>
                      <a:pPr algn="ctr"/>
                      <a:r>
                        <a:rPr lang="en-US" sz="2800" dirty="0" err="1" smtClean="0">
                          <a:latin typeface="Tahoma" panose="020B0604030504040204" pitchFamily="34" charset="0"/>
                          <a:ea typeface="Tahoma" panose="020B0604030504040204" pitchFamily="34" charset="0"/>
                          <a:cs typeface="Tahoma" panose="020B0604030504040204" pitchFamily="34" charset="0"/>
                        </a:rPr>
                        <a:t>Vai</a:t>
                      </a:r>
                      <a:r>
                        <a:rPr lang="en-US" sz="2800" dirty="0" smtClean="0">
                          <a:latin typeface="Tahoma" panose="020B0604030504040204" pitchFamily="34" charset="0"/>
                          <a:ea typeface="Tahoma" panose="020B0604030504040204" pitchFamily="34" charset="0"/>
                          <a:cs typeface="Tahoma" panose="020B0604030504040204" pitchFamily="34" charset="0"/>
                        </a:rPr>
                        <a:t> </a:t>
                      </a:r>
                      <a:r>
                        <a:rPr lang="en-US" sz="2800" dirty="0" err="1" smtClean="0">
                          <a:latin typeface="Tahoma" panose="020B0604030504040204" pitchFamily="34" charset="0"/>
                          <a:ea typeface="Tahoma" panose="020B0604030504040204" pitchFamily="34" charset="0"/>
                          <a:cs typeface="Tahoma" panose="020B0604030504040204" pitchFamily="34" charset="0"/>
                        </a:rPr>
                        <a:t>trò</a:t>
                      </a:r>
                      <a:endParaRPr lang="en-US" sz="2800" dirty="0">
                        <a:latin typeface="Tahoma" panose="020B0604030504040204" pitchFamily="34" charset="0"/>
                        <a:ea typeface="Tahoma" panose="020B0604030504040204" pitchFamily="34" charset="0"/>
                        <a:cs typeface="Tahoma" panose="020B0604030504040204" pitchFamily="34" charset="0"/>
                      </a:endParaRPr>
                    </a:p>
                  </a:txBody>
                  <a:tcPr/>
                </a:tc>
              </a:tr>
              <a:tr h="370840">
                <a:tc>
                  <a:txBody>
                    <a:bodyPr/>
                    <a:lstStyle/>
                    <a:p>
                      <a:pPr algn="ctr"/>
                      <a:r>
                        <a:rPr lang="en-US" sz="2800" dirty="0" smtClean="0">
                          <a:latin typeface="Tahoma" panose="020B0604030504040204" pitchFamily="34" charset="0"/>
                          <a:ea typeface="Tahoma" panose="020B0604030504040204" pitchFamily="34" charset="0"/>
                          <a:cs typeface="Tahoma" panose="020B0604030504040204" pitchFamily="34" charset="0"/>
                        </a:rPr>
                        <a:t>5</a:t>
                      </a:r>
                      <a:endParaRPr lang="en-US" sz="2800" dirty="0">
                        <a:latin typeface="Tahoma" panose="020B0604030504040204" pitchFamily="34" charset="0"/>
                        <a:ea typeface="Tahoma" panose="020B0604030504040204" pitchFamily="34" charset="0"/>
                        <a:cs typeface="Tahoma" panose="020B0604030504040204" pitchFamily="34" charset="0"/>
                      </a:endParaRPr>
                    </a:p>
                  </a:txBody>
                  <a:tcPr/>
                </a:tc>
                <a:tc>
                  <a:txBody>
                    <a:bodyPr/>
                    <a:lstStyle/>
                    <a:p>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Đảm</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bảo</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khả</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năng</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tiếp</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cận</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nguồn</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năng</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lượng</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bền</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vững</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đáng</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tin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cậy</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và</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có</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khả</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năng</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chi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trả</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cho</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tất</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cả</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mọi</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người</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a:t>
                      </a:r>
                      <a:endParaRPr lang="en-US" sz="2800" dirty="0">
                        <a:latin typeface="Tahoma" panose="020B0604030504040204" pitchFamily="34" charset="0"/>
                        <a:ea typeface="Tahoma" panose="020B0604030504040204" pitchFamily="34" charset="0"/>
                        <a:cs typeface="Tahoma" panose="020B0604030504040204" pitchFamily="34" charset="0"/>
                      </a:endParaRPr>
                    </a:p>
                  </a:txBody>
                  <a:tcPr/>
                </a:tc>
                <a:tc>
                  <a:txBody>
                    <a:bodyPr/>
                    <a:lstStyle/>
                    <a:p>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Đảm</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bảo</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tiếp</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cận</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toàn</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dân</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đối</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với</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các</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dịch</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vụ</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năng</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lượng</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trong</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khả</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năng</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chi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trả</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đáng</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tin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cậy</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và</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hiện</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đại</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a:t>
                      </a:r>
                    </a:p>
                    <a:p>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Mở</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rộng</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cơ</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sở</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hạ</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tầng</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và</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nâng</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cấp</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công</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nghệ</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để</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cung</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cấp</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dịch</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vụ</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năng</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lượng</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hiện</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đại</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và</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bền</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vững</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cho</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tất</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cả</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mọi</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người</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đặc</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biệt</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cho</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các</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vùng</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kém</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phát</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triển</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vùng</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sâu</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vùng</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xa</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vùng</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núi</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và</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hải</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đảo</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a:t>
                      </a:r>
                      <a:endParaRPr lang="en-US" sz="2800" kern="1200" dirty="0">
                        <a:solidFill>
                          <a:schemeClr val="dk1"/>
                        </a:solidFill>
                        <a:effectLst/>
                        <a:latin typeface="Tahoma" panose="020B0604030504040204" pitchFamily="34" charset="0"/>
                        <a:ea typeface="Tahoma" panose="020B0604030504040204" pitchFamily="34" charset="0"/>
                        <a:cs typeface="Tahoma" panose="020B0604030504040204" pitchFamily="34" charset="0"/>
                      </a:endParaRPr>
                    </a:p>
                  </a:txBody>
                  <a:tcPr/>
                </a:tc>
              </a:tr>
            </a:tbl>
          </a:graphicData>
        </a:graphic>
      </p:graphicFrame>
      <p:sp>
        <p:nvSpPr>
          <p:cNvPr id="4" name="Rectangle 3"/>
          <p:cNvSpPr/>
          <p:nvPr/>
        </p:nvSpPr>
        <p:spPr>
          <a:xfrm>
            <a:off x="1295400" y="20472"/>
            <a:ext cx="6781800" cy="1323439"/>
          </a:xfrm>
          <a:prstGeom prst="rect">
            <a:avLst/>
          </a:prstGeom>
        </p:spPr>
        <p:txBody>
          <a:bodyPr wrap="square">
            <a:spAutoFit/>
          </a:bodyPr>
          <a:lstStyle/>
          <a:p>
            <a:pPr algn="ctr"/>
            <a:r>
              <a:rPr lang="vi-VN" sz="4000" b="1" dirty="0">
                <a:solidFill>
                  <a:srgbClr val="002060"/>
                </a:solidFill>
                <a:latin typeface="+mj-lt"/>
              </a:rPr>
              <a:t>ÔN TẬP CHƯƠNG 8</a:t>
            </a:r>
            <a:endParaRPr lang="en-US" sz="4000" b="1" dirty="0">
              <a:solidFill>
                <a:srgbClr val="002060"/>
              </a:solidFill>
              <a:latin typeface="+mj-lt"/>
            </a:endParaRPr>
          </a:p>
          <a:p>
            <a:endParaRPr lang="vi-VN" sz="4000" dirty="0">
              <a:latin typeface="+mj-lt"/>
              <a:cs typeface="Arial" pitchFamily="34" charset="0"/>
            </a:endParaRPr>
          </a:p>
        </p:txBody>
      </p:sp>
    </p:spTree>
    <p:extLst>
      <p:ext uri="{BB962C8B-B14F-4D97-AF65-F5344CB8AC3E}">
        <p14:creationId xmlns:p14="http://schemas.microsoft.com/office/powerpoint/2010/main" val="1866355864"/>
      </p:ext>
    </p:extLst>
  </p:cSld>
  <p:clrMapOvr>
    <a:masterClrMapping/>
  </p:clrMapOvr>
  <p:transition spd="med">
    <p:pull/>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2159988203"/>
              </p:ext>
            </p:extLst>
          </p:nvPr>
        </p:nvGraphicFramePr>
        <p:xfrm>
          <a:off x="533400" y="1600200"/>
          <a:ext cx="8229600" cy="3596640"/>
        </p:xfrm>
        <a:graphic>
          <a:graphicData uri="http://schemas.openxmlformats.org/drawingml/2006/table">
            <a:tbl>
              <a:tblPr firstRow="1" bandRow="1">
                <a:tableStyleId>{5C22544A-7EE6-4342-B048-85BDC9FD1C3A}</a:tableStyleId>
              </a:tblPr>
              <a:tblGrid>
                <a:gridCol w="914400"/>
                <a:gridCol w="3352800"/>
                <a:gridCol w="3962400"/>
              </a:tblGrid>
              <a:tr h="370840">
                <a:tc>
                  <a:txBody>
                    <a:bodyPr/>
                    <a:lstStyle/>
                    <a:p>
                      <a:pPr algn="ctr"/>
                      <a:r>
                        <a:rPr lang="en-US" sz="2800" dirty="0" smtClean="0">
                          <a:latin typeface="Tahoma" panose="020B0604030504040204" pitchFamily="34" charset="0"/>
                          <a:ea typeface="Tahoma" panose="020B0604030504040204" pitchFamily="34" charset="0"/>
                          <a:cs typeface="Tahoma" panose="020B0604030504040204" pitchFamily="34" charset="0"/>
                        </a:rPr>
                        <a:t>STT</a:t>
                      </a:r>
                      <a:endParaRPr lang="en-US" sz="2800" dirty="0">
                        <a:latin typeface="Tahoma" panose="020B0604030504040204" pitchFamily="34" charset="0"/>
                        <a:ea typeface="Tahoma" panose="020B0604030504040204" pitchFamily="34" charset="0"/>
                        <a:cs typeface="Tahoma" panose="020B0604030504040204" pitchFamily="34" charset="0"/>
                      </a:endParaRPr>
                    </a:p>
                  </a:txBody>
                  <a:tcPr/>
                </a:tc>
                <a:tc>
                  <a:txBody>
                    <a:bodyPr/>
                    <a:lstStyle/>
                    <a:p>
                      <a:pPr algn="ctr"/>
                      <a:r>
                        <a:rPr lang="en-US" sz="2800" dirty="0" err="1" smtClean="0">
                          <a:latin typeface="Tahoma" panose="020B0604030504040204" pitchFamily="34" charset="0"/>
                          <a:ea typeface="Tahoma" panose="020B0604030504040204" pitchFamily="34" charset="0"/>
                          <a:cs typeface="Tahoma" panose="020B0604030504040204" pitchFamily="34" charset="0"/>
                        </a:rPr>
                        <a:t>Mục</a:t>
                      </a:r>
                      <a:r>
                        <a:rPr lang="en-US" sz="2800" baseline="0" dirty="0" smtClean="0">
                          <a:latin typeface="Tahoma" panose="020B0604030504040204" pitchFamily="34" charset="0"/>
                          <a:ea typeface="Tahoma" panose="020B0604030504040204" pitchFamily="34" charset="0"/>
                          <a:cs typeface="Tahoma" panose="020B0604030504040204" pitchFamily="34" charset="0"/>
                        </a:rPr>
                        <a:t> </a:t>
                      </a:r>
                      <a:r>
                        <a:rPr lang="en-US" sz="2800" baseline="0" dirty="0" err="1" smtClean="0">
                          <a:latin typeface="Tahoma" panose="020B0604030504040204" pitchFamily="34" charset="0"/>
                          <a:ea typeface="Tahoma" panose="020B0604030504040204" pitchFamily="34" charset="0"/>
                          <a:cs typeface="Tahoma" panose="020B0604030504040204" pitchFamily="34" charset="0"/>
                        </a:rPr>
                        <a:t>tiêu</a:t>
                      </a:r>
                      <a:endParaRPr lang="en-US" sz="2800" dirty="0">
                        <a:latin typeface="Tahoma" panose="020B0604030504040204" pitchFamily="34" charset="0"/>
                        <a:ea typeface="Tahoma" panose="020B0604030504040204" pitchFamily="34" charset="0"/>
                        <a:cs typeface="Tahoma" panose="020B0604030504040204" pitchFamily="34" charset="0"/>
                      </a:endParaRPr>
                    </a:p>
                  </a:txBody>
                  <a:tcPr/>
                </a:tc>
                <a:tc>
                  <a:txBody>
                    <a:bodyPr/>
                    <a:lstStyle/>
                    <a:p>
                      <a:pPr algn="ctr"/>
                      <a:r>
                        <a:rPr lang="en-US" sz="2800" dirty="0" err="1" smtClean="0">
                          <a:latin typeface="Tahoma" panose="020B0604030504040204" pitchFamily="34" charset="0"/>
                          <a:ea typeface="Tahoma" panose="020B0604030504040204" pitchFamily="34" charset="0"/>
                          <a:cs typeface="Tahoma" panose="020B0604030504040204" pitchFamily="34" charset="0"/>
                        </a:rPr>
                        <a:t>Vai</a:t>
                      </a:r>
                      <a:r>
                        <a:rPr lang="en-US" sz="2800" dirty="0" smtClean="0">
                          <a:latin typeface="Tahoma" panose="020B0604030504040204" pitchFamily="34" charset="0"/>
                          <a:ea typeface="Tahoma" panose="020B0604030504040204" pitchFamily="34" charset="0"/>
                          <a:cs typeface="Tahoma" panose="020B0604030504040204" pitchFamily="34" charset="0"/>
                        </a:rPr>
                        <a:t> </a:t>
                      </a:r>
                      <a:r>
                        <a:rPr lang="en-US" sz="2800" dirty="0" err="1" smtClean="0">
                          <a:latin typeface="Tahoma" panose="020B0604030504040204" pitchFamily="34" charset="0"/>
                          <a:ea typeface="Tahoma" panose="020B0604030504040204" pitchFamily="34" charset="0"/>
                          <a:cs typeface="Tahoma" panose="020B0604030504040204" pitchFamily="34" charset="0"/>
                        </a:rPr>
                        <a:t>trò</a:t>
                      </a:r>
                      <a:endParaRPr lang="en-US" sz="2800" dirty="0">
                        <a:latin typeface="Tahoma" panose="020B0604030504040204" pitchFamily="34" charset="0"/>
                        <a:ea typeface="Tahoma" panose="020B0604030504040204" pitchFamily="34" charset="0"/>
                        <a:cs typeface="Tahoma" panose="020B0604030504040204" pitchFamily="34" charset="0"/>
                      </a:endParaRPr>
                    </a:p>
                  </a:txBody>
                  <a:tcPr/>
                </a:tc>
              </a:tr>
              <a:tr h="370840">
                <a:tc>
                  <a:txBody>
                    <a:bodyPr/>
                    <a:lstStyle/>
                    <a:p>
                      <a:pPr algn="ctr"/>
                      <a:r>
                        <a:rPr lang="en-US" sz="2800" dirty="0" smtClean="0">
                          <a:latin typeface="Tahoma" panose="020B0604030504040204" pitchFamily="34" charset="0"/>
                          <a:ea typeface="Tahoma" panose="020B0604030504040204" pitchFamily="34" charset="0"/>
                          <a:cs typeface="Tahoma" panose="020B0604030504040204" pitchFamily="34" charset="0"/>
                        </a:rPr>
                        <a:t>6</a:t>
                      </a:r>
                      <a:endParaRPr lang="en-US" sz="2800" dirty="0">
                        <a:latin typeface="Tahoma" panose="020B0604030504040204" pitchFamily="34" charset="0"/>
                        <a:ea typeface="Tahoma" panose="020B0604030504040204" pitchFamily="34" charset="0"/>
                        <a:cs typeface="Tahoma" panose="020B0604030504040204" pitchFamily="34" charset="0"/>
                      </a:endParaRPr>
                    </a:p>
                  </a:txBody>
                  <a:tcPr/>
                </a:tc>
                <a:tc>
                  <a:txBody>
                    <a:bodyPr/>
                    <a:lstStyle/>
                    <a:p>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Bảo</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tồn</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và</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sử</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dụng</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bền</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vững</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đại</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dương</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biển</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và</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nguồn</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lợi</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biển</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để</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phát</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triển</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bền</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vững</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a:t>
                      </a:r>
                      <a:endParaRPr lang="en-US" sz="2800" dirty="0">
                        <a:latin typeface="Tahoma" panose="020B0604030504040204" pitchFamily="34" charset="0"/>
                        <a:ea typeface="Tahoma" panose="020B0604030504040204" pitchFamily="34" charset="0"/>
                        <a:cs typeface="Tahoma" panose="020B0604030504040204" pitchFamily="34" charset="0"/>
                      </a:endParaRPr>
                    </a:p>
                  </a:txBody>
                  <a:tcPr/>
                </a:tc>
                <a:tc>
                  <a:txBody>
                    <a:bodyPr/>
                    <a:lstStyle/>
                    <a:p>
                      <a:pPr algn="ct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Giảm</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đáng</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kể</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và</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kiểm</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soát</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được</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các</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loại</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ô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nhiễm</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biển</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đặc</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biệt</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là</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các</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hoạt</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động</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trên</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đất</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liền</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chú</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ý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đến</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các</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chất</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thải</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rắn</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nước</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thải</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và</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ô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nhiễm</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chất</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thải</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hữu</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cơ</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a:t>
                      </a:r>
                      <a:endParaRPr lang="en-US" sz="2800" dirty="0">
                        <a:latin typeface="Tahoma" panose="020B0604030504040204" pitchFamily="34" charset="0"/>
                        <a:ea typeface="Tahoma" panose="020B0604030504040204" pitchFamily="34" charset="0"/>
                        <a:cs typeface="Tahoma" panose="020B0604030504040204" pitchFamily="34" charset="0"/>
                      </a:endParaRPr>
                    </a:p>
                  </a:txBody>
                  <a:tcPr/>
                </a:tc>
              </a:tr>
            </a:tbl>
          </a:graphicData>
        </a:graphic>
      </p:graphicFrame>
      <p:sp>
        <p:nvSpPr>
          <p:cNvPr id="4" name="Rectangle 3"/>
          <p:cNvSpPr/>
          <p:nvPr/>
        </p:nvSpPr>
        <p:spPr>
          <a:xfrm>
            <a:off x="1295400" y="20472"/>
            <a:ext cx="6781800" cy="1323439"/>
          </a:xfrm>
          <a:prstGeom prst="rect">
            <a:avLst/>
          </a:prstGeom>
        </p:spPr>
        <p:txBody>
          <a:bodyPr wrap="square">
            <a:spAutoFit/>
          </a:bodyPr>
          <a:lstStyle/>
          <a:p>
            <a:pPr algn="ctr"/>
            <a:r>
              <a:rPr lang="vi-VN" sz="4000" b="1" dirty="0">
                <a:solidFill>
                  <a:srgbClr val="002060"/>
                </a:solidFill>
                <a:latin typeface="+mj-lt"/>
              </a:rPr>
              <a:t>ÔN TẬP CHƯƠNG 8</a:t>
            </a:r>
            <a:endParaRPr lang="en-US" sz="4000" b="1" dirty="0">
              <a:solidFill>
                <a:srgbClr val="002060"/>
              </a:solidFill>
              <a:latin typeface="+mj-lt"/>
            </a:endParaRPr>
          </a:p>
          <a:p>
            <a:endParaRPr lang="vi-VN" sz="4000" dirty="0">
              <a:latin typeface="+mj-lt"/>
              <a:cs typeface="Arial" pitchFamily="34" charset="0"/>
            </a:endParaRPr>
          </a:p>
        </p:txBody>
      </p:sp>
    </p:spTree>
    <p:extLst>
      <p:ext uri="{BB962C8B-B14F-4D97-AF65-F5344CB8AC3E}">
        <p14:creationId xmlns:p14="http://schemas.microsoft.com/office/powerpoint/2010/main" val="1866355864"/>
      </p:ext>
    </p:extLst>
  </p:cSld>
  <p:clrMapOvr>
    <a:masterClrMapping/>
  </p:clrMapOvr>
  <p:transition spd="med">
    <p:pull/>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1101840954"/>
              </p:ext>
            </p:extLst>
          </p:nvPr>
        </p:nvGraphicFramePr>
        <p:xfrm>
          <a:off x="304800" y="1165291"/>
          <a:ext cx="8458200" cy="5730240"/>
        </p:xfrm>
        <a:graphic>
          <a:graphicData uri="http://schemas.openxmlformats.org/drawingml/2006/table">
            <a:tbl>
              <a:tblPr firstRow="1" bandRow="1">
                <a:tableStyleId>{5C22544A-7EE6-4342-B048-85BDC9FD1C3A}</a:tableStyleId>
              </a:tblPr>
              <a:tblGrid>
                <a:gridCol w="1018117"/>
                <a:gridCol w="2976033"/>
                <a:gridCol w="4464050"/>
              </a:tblGrid>
              <a:tr h="370840">
                <a:tc>
                  <a:txBody>
                    <a:bodyPr/>
                    <a:lstStyle/>
                    <a:p>
                      <a:pPr algn="ctr"/>
                      <a:r>
                        <a:rPr lang="en-US" sz="2800" dirty="0" smtClean="0">
                          <a:latin typeface="Tahoma" panose="020B0604030504040204" pitchFamily="34" charset="0"/>
                          <a:ea typeface="Tahoma" panose="020B0604030504040204" pitchFamily="34" charset="0"/>
                          <a:cs typeface="Tahoma" panose="020B0604030504040204" pitchFamily="34" charset="0"/>
                        </a:rPr>
                        <a:t>STT</a:t>
                      </a:r>
                      <a:endParaRPr lang="en-US" sz="2800" dirty="0">
                        <a:latin typeface="Tahoma" panose="020B0604030504040204" pitchFamily="34" charset="0"/>
                        <a:ea typeface="Tahoma" panose="020B0604030504040204" pitchFamily="34" charset="0"/>
                        <a:cs typeface="Tahoma" panose="020B0604030504040204" pitchFamily="34" charset="0"/>
                      </a:endParaRPr>
                    </a:p>
                  </a:txBody>
                  <a:tcPr/>
                </a:tc>
                <a:tc>
                  <a:txBody>
                    <a:bodyPr/>
                    <a:lstStyle/>
                    <a:p>
                      <a:pPr algn="ctr"/>
                      <a:r>
                        <a:rPr lang="en-US" sz="2800" dirty="0" err="1" smtClean="0">
                          <a:latin typeface="Tahoma" panose="020B0604030504040204" pitchFamily="34" charset="0"/>
                          <a:ea typeface="Tahoma" panose="020B0604030504040204" pitchFamily="34" charset="0"/>
                          <a:cs typeface="Tahoma" panose="020B0604030504040204" pitchFamily="34" charset="0"/>
                        </a:rPr>
                        <a:t>Mục</a:t>
                      </a:r>
                      <a:r>
                        <a:rPr lang="en-US" sz="2800" baseline="0" dirty="0" smtClean="0">
                          <a:latin typeface="Tahoma" panose="020B0604030504040204" pitchFamily="34" charset="0"/>
                          <a:ea typeface="Tahoma" panose="020B0604030504040204" pitchFamily="34" charset="0"/>
                          <a:cs typeface="Tahoma" panose="020B0604030504040204" pitchFamily="34" charset="0"/>
                        </a:rPr>
                        <a:t> </a:t>
                      </a:r>
                      <a:r>
                        <a:rPr lang="en-US" sz="2800" baseline="0" dirty="0" err="1" smtClean="0">
                          <a:latin typeface="Tahoma" panose="020B0604030504040204" pitchFamily="34" charset="0"/>
                          <a:ea typeface="Tahoma" panose="020B0604030504040204" pitchFamily="34" charset="0"/>
                          <a:cs typeface="Tahoma" panose="020B0604030504040204" pitchFamily="34" charset="0"/>
                        </a:rPr>
                        <a:t>tiêu</a:t>
                      </a:r>
                      <a:endParaRPr lang="en-US" sz="2800" dirty="0">
                        <a:latin typeface="Tahoma" panose="020B0604030504040204" pitchFamily="34" charset="0"/>
                        <a:ea typeface="Tahoma" panose="020B0604030504040204" pitchFamily="34" charset="0"/>
                        <a:cs typeface="Tahoma" panose="020B0604030504040204" pitchFamily="34" charset="0"/>
                      </a:endParaRPr>
                    </a:p>
                  </a:txBody>
                  <a:tcPr/>
                </a:tc>
                <a:tc>
                  <a:txBody>
                    <a:bodyPr/>
                    <a:lstStyle/>
                    <a:p>
                      <a:pPr algn="ctr"/>
                      <a:r>
                        <a:rPr lang="en-US" sz="2800" dirty="0" err="1" smtClean="0">
                          <a:latin typeface="Tahoma" panose="020B0604030504040204" pitchFamily="34" charset="0"/>
                          <a:ea typeface="Tahoma" panose="020B0604030504040204" pitchFamily="34" charset="0"/>
                          <a:cs typeface="Tahoma" panose="020B0604030504040204" pitchFamily="34" charset="0"/>
                        </a:rPr>
                        <a:t>Vai</a:t>
                      </a:r>
                      <a:r>
                        <a:rPr lang="en-US" sz="2800" dirty="0" smtClean="0">
                          <a:latin typeface="Tahoma" panose="020B0604030504040204" pitchFamily="34" charset="0"/>
                          <a:ea typeface="Tahoma" panose="020B0604030504040204" pitchFamily="34" charset="0"/>
                          <a:cs typeface="Tahoma" panose="020B0604030504040204" pitchFamily="34" charset="0"/>
                        </a:rPr>
                        <a:t> </a:t>
                      </a:r>
                      <a:r>
                        <a:rPr lang="en-US" sz="2800" dirty="0" err="1" smtClean="0">
                          <a:latin typeface="Tahoma" panose="020B0604030504040204" pitchFamily="34" charset="0"/>
                          <a:ea typeface="Tahoma" panose="020B0604030504040204" pitchFamily="34" charset="0"/>
                          <a:cs typeface="Tahoma" panose="020B0604030504040204" pitchFamily="34" charset="0"/>
                        </a:rPr>
                        <a:t>trò</a:t>
                      </a:r>
                      <a:endParaRPr lang="en-US" sz="2800" dirty="0">
                        <a:latin typeface="Tahoma" panose="020B0604030504040204" pitchFamily="34" charset="0"/>
                        <a:ea typeface="Tahoma" panose="020B0604030504040204" pitchFamily="34" charset="0"/>
                        <a:cs typeface="Tahoma" panose="020B0604030504040204" pitchFamily="34" charset="0"/>
                      </a:endParaRPr>
                    </a:p>
                  </a:txBody>
                  <a:tcPr/>
                </a:tc>
              </a:tr>
              <a:tr h="370840">
                <a:tc>
                  <a:txBody>
                    <a:bodyPr/>
                    <a:lstStyle/>
                    <a:p>
                      <a:pPr algn="ctr"/>
                      <a:r>
                        <a:rPr lang="en-US" sz="2800" dirty="0" smtClean="0">
                          <a:latin typeface="Tahoma" panose="020B0604030504040204" pitchFamily="34" charset="0"/>
                          <a:ea typeface="Tahoma" panose="020B0604030504040204" pitchFamily="34" charset="0"/>
                          <a:cs typeface="Tahoma" panose="020B0604030504040204" pitchFamily="34" charset="0"/>
                        </a:rPr>
                        <a:t>7</a:t>
                      </a:r>
                      <a:endParaRPr lang="en-US" sz="2800" dirty="0">
                        <a:latin typeface="Tahoma" panose="020B0604030504040204" pitchFamily="34" charset="0"/>
                        <a:ea typeface="Tahoma" panose="020B0604030504040204" pitchFamily="34" charset="0"/>
                        <a:cs typeface="Tahoma" panose="020B0604030504040204" pitchFamily="34" charset="0"/>
                      </a:endParaRPr>
                    </a:p>
                  </a:txBody>
                  <a:tcPr/>
                </a:tc>
                <a:tc>
                  <a:txBody>
                    <a:bodyPr/>
                    <a:lstStyle/>
                    <a:p>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Ứng</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phó</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kịp</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thời</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hiệu</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quả</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với</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biến</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đổi</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khí</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hậu</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và</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thiên</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tai.</a:t>
                      </a:r>
                      <a:endParaRPr lang="en-US" sz="2800" dirty="0">
                        <a:latin typeface="Tahoma" panose="020B0604030504040204" pitchFamily="34" charset="0"/>
                        <a:ea typeface="Tahoma" panose="020B0604030504040204" pitchFamily="34" charset="0"/>
                        <a:cs typeface="Tahoma" panose="020B0604030504040204" pitchFamily="34" charset="0"/>
                      </a:endParaRPr>
                    </a:p>
                  </a:txBody>
                  <a:tcPr/>
                </a:tc>
                <a:tc>
                  <a:txBody>
                    <a:bodyPr/>
                    <a:lstStyle/>
                    <a:p>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Giảm</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phát</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thải</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khí</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nhà</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kính</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a:t>
                      </a:r>
                    </a:p>
                    <a:p>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Giáo</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dục</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nâng</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cao</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nhận</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thức</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năng</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lực</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và</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thể</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chế</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trong</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cảnh</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báo</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sớm</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ứng</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phó</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với</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biến</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đổi</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khí</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hậu</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và</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giảm</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nhẹ</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rủi</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ro</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thiên</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tai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để</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người</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dân</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có</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kiến</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thức</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về</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phòng</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chống</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lụt</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bão</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và</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giảm</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nhẹ</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rủi</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ro</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thiên</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tai.</a:t>
                      </a:r>
                    </a:p>
                    <a:p>
                      <a:pPr algn="ctr"/>
                      <a:endParaRPr lang="en-US" sz="2800" dirty="0">
                        <a:latin typeface="Tahoma" panose="020B0604030504040204" pitchFamily="34" charset="0"/>
                        <a:ea typeface="Tahoma" panose="020B0604030504040204" pitchFamily="34" charset="0"/>
                        <a:cs typeface="Tahoma" panose="020B0604030504040204" pitchFamily="34" charset="0"/>
                      </a:endParaRPr>
                    </a:p>
                  </a:txBody>
                  <a:tcPr/>
                </a:tc>
              </a:tr>
            </a:tbl>
          </a:graphicData>
        </a:graphic>
      </p:graphicFrame>
      <p:sp>
        <p:nvSpPr>
          <p:cNvPr id="4" name="Rectangle 3"/>
          <p:cNvSpPr/>
          <p:nvPr/>
        </p:nvSpPr>
        <p:spPr>
          <a:xfrm>
            <a:off x="1295400" y="20472"/>
            <a:ext cx="6781800" cy="1323439"/>
          </a:xfrm>
          <a:prstGeom prst="rect">
            <a:avLst/>
          </a:prstGeom>
        </p:spPr>
        <p:txBody>
          <a:bodyPr wrap="square">
            <a:spAutoFit/>
          </a:bodyPr>
          <a:lstStyle/>
          <a:p>
            <a:pPr algn="ctr"/>
            <a:r>
              <a:rPr lang="vi-VN" sz="4000" b="1" dirty="0">
                <a:solidFill>
                  <a:srgbClr val="002060"/>
                </a:solidFill>
                <a:latin typeface="+mj-lt"/>
              </a:rPr>
              <a:t>ÔN TẬP CHƯƠNG 8</a:t>
            </a:r>
            <a:endParaRPr lang="en-US" sz="4000" b="1" dirty="0">
              <a:solidFill>
                <a:srgbClr val="002060"/>
              </a:solidFill>
              <a:latin typeface="+mj-lt"/>
            </a:endParaRPr>
          </a:p>
          <a:p>
            <a:endParaRPr lang="vi-VN" sz="4000" dirty="0">
              <a:latin typeface="+mj-lt"/>
              <a:cs typeface="Arial" pitchFamily="34" charset="0"/>
            </a:endParaRPr>
          </a:p>
        </p:txBody>
      </p:sp>
    </p:spTree>
    <p:extLst>
      <p:ext uri="{BB962C8B-B14F-4D97-AF65-F5344CB8AC3E}">
        <p14:creationId xmlns:p14="http://schemas.microsoft.com/office/powerpoint/2010/main" val="1866355864"/>
      </p:ext>
    </p:extLst>
  </p:cSld>
  <p:clrMapOvr>
    <a:masterClrMapping/>
  </p:clrMapOvr>
  <p:transition spd="med">
    <p:pull/>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3944496533"/>
              </p:ext>
            </p:extLst>
          </p:nvPr>
        </p:nvGraphicFramePr>
        <p:xfrm>
          <a:off x="357116" y="711276"/>
          <a:ext cx="8763000" cy="6156960"/>
        </p:xfrm>
        <a:graphic>
          <a:graphicData uri="http://schemas.openxmlformats.org/drawingml/2006/table">
            <a:tbl>
              <a:tblPr firstRow="1" bandRow="1">
                <a:tableStyleId>{5C22544A-7EE6-4342-B048-85BDC9FD1C3A}</a:tableStyleId>
              </a:tblPr>
              <a:tblGrid>
                <a:gridCol w="930584"/>
                <a:gridCol w="3412142"/>
                <a:gridCol w="4420274"/>
              </a:tblGrid>
              <a:tr h="370840">
                <a:tc>
                  <a:txBody>
                    <a:bodyPr/>
                    <a:lstStyle/>
                    <a:p>
                      <a:pPr algn="ctr"/>
                      <a:r>
                        <a:rPr lang="en-US" sz="2800" dirty="0" smtClean="0">
                          <a:latin typeface="Tahoma" panose="020B0604030504040204" pitchFamily="34" charset="0"/>
                          <a:ea typeface="Tahoma" panose="020B0604030504040204" pitchFamily="34" charset="0"/>
                          <a:cs typeface="Tahoma" panose="020B0604030504040204" pitchFamily="34" charset="0"/>
                        </a:rPr>
                        <a:t>STT</a:t>
                      </a:r>
                      <a:endParaRPr lang="en-US" sz="2800" dirty="0">
                        <a:latin typeface="Tahoma" panose="020B0604030504040204" pitchFamily="34" charset="0"/>
                        <a:ea typeface="Tahoma" panose="020B0604030504040204" pitchFamily="34" charset="0"/>
                        <a:cs typeface="Tahoma" panose="020B0604030504040204" pitchFamily="34" charset="0"/>
                      </a:endParaRPr>
                    </a:p>
                  </a:txBody>
                  <a:tcPr/>
                </a:tc>
                <a:tc>
                  <a:txBody>
                    <a:bodyPr/>
                    <a:lstStyle/>
                    <a:p>
                      <a:pPr algn="ctr"/>
                      <a:r>
                        <a:rPr lang="en-US" sz="2800" dirty="0" err="1" smtClean="0">
                          <a:latin typeface="Tahoma" panose="020B0604030504040204" pitchFamily="34" charset="0"/>
                          <a:ea typeface="Tahoma" panose="020B0604030504040204" pitchFamily="34" charset="0"/>
                          <a:cs typeface="Tahoma" panose="020B0604030504040204" pitchFamily="34" charset="0"/>
                        </a:rPr>
                        <a:t>Mục</a:t>
                      </a:r>
                      <a:r>
                        <a:rPr lang="en-US" sz="2800" baseline="0" dirty="0" smtClean="0">
                          <a:latin typeface="Tahoma" panose="020B0604030504040204" pitchFamily="34" charset="0"/>
                          <a:ea typeface="Tahoma" panose="020B0604030504040204" pitchFamily="34" charset="0"/>
                          <a:cs typeface="Tahoma" panose="020B0604030504040204" pitchFamily="34" charset="0"/>
                        </a:rPr>
                        <a:t> </a:t>
                      </a:r>
                      <a:r>
                        <a:rPr lang="en-US" sz="2800" baseline="0" dirty="0" err="1" smtClean="0">
                          <a:latin typeface="Tahoma" panose="020B0604030504040204" pitchFamily="34" charset="0"/>
                          <a:ea typeface="Tahoma" panose="020B0604030504040204" pitchFamily="34" charset="0"/>
                          <a:cs typeface="Tahoma" panose="020B0604030504040204" pitchFamily="34" charset="0"/>
                        </a:rPr>
                        <a:t>tiêu</a:t>
                      </a:r>
                      <a:endParaRPr lang="en-US" sz="2800" dirty="0">
                        <a:latin typeface="Tahoma" panose="020B0604030504040204" pitchFamily="34" charset="0"/>
                        <a:ea typeface="Tahoma" panose="020B0604030504040204" pitchFamily="34" charset="0"/>
                        <a:cs typeface="Tahoma" panose="020B0604030504040204" pitchFamily="34" charset="0"/>
                      </a:endParaRPr>
                    </a:p>
                  </a:txBody>
                  <a:tcPr/>
                </a:tc>
                <a:tc>
                  <a:txBody>
                    <a:bodyPr/>
                    <a:lstStyle/>
                    <a:p>
                      <a:pPr algn="ctr"/>
                      <a:r>
                        <a:rPr lang="en-US" sz="2800" dirty="0" err="1" smtClean="0">
                          <a:latin typeface="Tahoma" panose="020B0604030504040204" pitchFamily="34" charset="0"/>
                          <a:ea typeface="Tahoma" panose="020B0604030504040204" pitchFamily="34" charset="0"/>
                          <a:cs typeface="Tahoma" panose="020B0604030504040204" pitchFamily="34" charset="0"/>
                        </a:rPr>
                        <a:t>Vai</a:t>
                      </a:r>
                      <a:r>
                        <a:rPr lang="en-US" sz="2800" dirty="0" smtClean="0">
                          <a:latin typeface="Tahoma" panose="020B0604030504040204" pitchFamily="34" charset="0"/>
                          <a:ea typeface="Tahoma" panose="020B0604030504040204" pitchFamily="34" charset="0"/>
                          <a:cs typeface="Tahoma" panose="020B0604030504040204" pitchFamily="34" charset="0"/>
                        </a:rPr>
                        <a:t> </a:t>
                      </a:r>
                      <a:r>
                        <a:rPr lang="en-US" sz="2800" dirty="0" err="1" smtClean="0">
                          <a:latin typeface="Tahoma" panose="020B0604030504040204" pitchFamily="34" charset="0"/>
                          <a:ea typeface="Tahoma" panose="020B0604030504040204" pitchFamily="34" charset="0"/>
                          <a:cs typeface="Tahoma" panose="020B0604030504040204" pitchFamily="34" charset="0"/>
                        </a:rPr>
                        <a:t>trò</a:t>
                      </a:r>
                      <a:endParaRPr lang="en-US" sz="2800" dirty="0">
                        <a:latin typeface="Tahoma" panose="020B0604030504040204" pitchFamily="34" charset="0"/>
                        <a:ea typeface="Tahoma" panose="020B0604030504040204" pitchFamily="34" charset="0"/>
                        <a:cs typeface="Tahoma" panose="020B0604030504040204" pitchFamily="34" charset="0"/>
                      </a:endParaRPr>
                    </a:p>
                  </a:txBody>
                  <a:tcPr/>
                </a:tc>
              </a:tr>
              <a:tr h="370840">
                <a:tc>
                  <a:txBody>
                    <a:bodyPr/>
                    <a:lstStyle/>
                    <a:p>
                      <a:r>
                        <a:rPr lang="en-US" sz="2800" dirty="0" smtClean="0">
                          <a:latin typeface="Tahoma" panose="020B0604030504040204" pitchFamily="34" charset="0"/>
                          <a:ea typeface="Tahoma" panose="020B0604030504040204" pitchFamily="34" charset="0"/>
                          <a:cs typeface="Tahoma" panose="020B0604030504040204" pitchFamily="34" charset="0"/>
                        </a:rPr>
                        <a:t>8</a:t>
                      </a:r>
                      <a:endParaRPr lang="en-US" sz="2800" dirty="0">
                        <a:latin typeface="Tahoma" panose="020B0604030504040204" pitchFamily="34" charset="0"/>
                        <a:ea typeface="Tahoma" panose="020B0604030504040204" pitchFamily="34" charset="0"/>
                        <a:cs typeface="Tahoma" panose="020B0604030504040204" pitchFamily="34" charset="0"/>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Bảo</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vệ</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và</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phát</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triển</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rừng</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bền</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vững</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bảo</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tồn</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đa</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dạng</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sinh</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học</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phát</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triển</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dịch</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vụ</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hệ</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sinh</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thái</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chống</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sa</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mạc</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hoá</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ngăn</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chặn</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suy</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thoái</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và</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phục</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hồi</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tài</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nguyên</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đất</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a:t>
                      </a:r>
                    </a:p>
                    <a:p>
                      <a:endParaRPr lang="en-US" sz="2800" dirty="0">
                        <a:latin typeface="Tahoma" panose="020B0604030504040204" pitchFamily="34" charset="0"/>
                        <a:ea typeface="Tahoma" panose="020B0604030504040204" pitchFamily="34" charset="0"/>
                        <a:cs typeface="Tahoma" panose="020B0604030504040204" pitchFamily="34" charset="0"/>
                      </a:endParaRPr>
                    </a:p>
                  </a:txBody>
                  <a:tcPr/>
                </a:tc>
                <a:tc>
                  <a:txBody>
                    <a:bodyPr/>
                    <a:lstStyle/>
                    <a:p>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Giảm</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cơ</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bản</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việc</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chuyển</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đổi</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mục</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đích</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sử</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dụng</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đất</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rừng</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sang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mục</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đích</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khác</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tăng</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cường</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thực</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hiện</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quản</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lí</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bền</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vững</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các</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loại</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rừng</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ngăn</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chặn</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chặt</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phá</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rừng</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phục</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hồi</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rừng</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đã</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suy</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thoái</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đẩy</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mạnh</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trồng</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và</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tái</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sinh</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rừng</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tăng</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độ</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che</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phủ</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rừng</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a:t>
                      </a:r>
                    </a:p>
                    <a:p>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Ngăn</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chặn</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nguy</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cơ</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tuyệt</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chủng</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của</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các</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loài</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động</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thực</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vật</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nguy</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8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cấp</a:t>
                      </a:r>
                      <a:r>
                        <a:rPr lang="en-US" sz="28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a:t>
                      </a:r>
                      <a:endParaRPr lang="en-US" sz="2800" dirty="0">
                        <a:latin typeface="Tahoma" panose="020B0604030504040204" pitchFamily="34" charset="0"/>
                        <a:ea typeface="Tahoma" panose="020B0604030504040204" pitchFamily="34" charset="0"/>
                        <a:cs typeface="Tahoma" panose="020B0604030504040204" pitchFamily="34" charset="0"/>
                      </a:endParaRPr>
                    </a:p>
                  </a:txBody>
                  <a:tcPr/>
                </a:tc>
              </a:tr>
            </a:tbl>
          </a:graphicData>
        </a:graphic>
      </p:graphicFrame>
      <p:sp>
        <p:nvSpPr>
          <p:cNvPr id="4" name="Rectangle 3"/>
          <p:cNvSpPr/>
          <p:nvPr/>
        </p:nvSpPr>
        <p:spPr>
          <a:xfrm>
            <a:off x="1295400" y="20472"/>
            <a:ext cx="6781800" cy="1323439"/>
          </a:xfrm>
          <a:prstGeom prst="rect">
            <a:avLst/>
          </a:prstGeom>
        </p:spPr>
        <p:txBody>
          <a:bodyPr wrap="square">
            <a:spAutoFit/>
          </a:bodyPr>
          <a:lstStyle/>
          <a:p>
            <a:pPr algn="ctr"/>
            <a:r>
              <a:rPr lang="vi-VN" sz="4000" b="1" dirty="0">
                <a:solidFill>
                  <a:srgbClr val="002060"/>
                </a:solidFill>
                <a:latin typeface="+mj-lt"/>
              </a:rPr>
              <a:t>ÔN TẬP CHƯƠNG 8</a:t>
            </a:r>
            <a:endParaRPr lang="en-US" sz="4000" b="1" dirty="0">
              <a:solidFill>
                <a:srgbClr val="002060"/>
              </a:solidFill>
              <a:latin typeface="+mj-lt"/>
            </a:endParaRPr>
          </a:p>
          <a:p>
            <a:endParaRPr lang="vi-VN" sz="4000" dirty="0">
              <a:latin typeface="+mj-lt"/>
              <a:cs typeface="Arial" pitchFamily="34" charset="0"/>
            </a:endParaRPr>
          </a:p>
        </p:txBody>
      </p:sp>
    </p:spTree>
    <p:extLst>
      <p:ext uri="{BB962C8B-B14F-4D97-AF65-F5344CB8AC3E}">
        <p14:creationId xmlns:p14="http://schemas.microsoft.com/office/powerpoint/2010/main" val="1866355864"/>
      </p:ext>
    </p:extLst>
  </p:cSld>
  <p:clrMapOvr>
    <a:masterClrMapping/>
  </p:clrMapOvr>
  <p:transition spd="med">
    <p:pull/>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533400" y="1295400"/>
            <a:ext cx="8534400" cy="2677656"/>
          </a:xfrm>
          <a:prstGeom prst="rect">
            <a:avLst/>
          </a:prstGeom>
          <a:noFill/>
        </p:spPr>
        <p:txBody>
          <a:bodyPr wrap="square" rtlCol="0">
            <a:spAutoFit/>
          </a:bodyPr>
          <a:lstStyle/>
          <a:p>
            <a:r>
              <a:rPr lang="en-US" sz="2800" b="1" u="sng" dirty="0" err="1">
                <a:solidFill>
                  <a:srgbClr val="FF0000"/>
                </a:solidFill>
                <a:latin typeface="Tahoma" panose="020B0604030504040204" pitchFamily="34" charset="0"/>
                <a:ea typeface="Tahoma" panose="020B0604030504040204" pitchFamily="34" charset="0"/>
                <a:cs typeface="Tahoma" panose="020B0604030504040204" pitchFamily="34" charset="0"/>
              </a:rPr>
              <a:t>Câu</a:t>
            </a:r>
            <a:r>
              <a:rPr lang="en-US" sz="2800" b="1" u="sng" dirty="0">
                <a:solidFill>
                  <a:srgbClr val="FF0000"/>
                </a:solidFill>
                <a:latin typeface="Tahoma" panose="020B0604030504040204" pitchFamily="34" charset="0"/>
                <a:ea typeface="Tahoma" panose="020B0604030504040204" pitchFamily="34" charset="0"/>
                <a:cs typeface="Tahoma" panose="020B0604030504040204" pitchFamily="34" charset="0"/>
              </a:rPr>
              <a:t> 4.</a:t>
            </a:r>
            <a:r>
              <a:rPr lang="en-US" sz="2800" dirty="0">
                <a:solidFill>
                  <a:srgbClr val="000000"/>
                </a:solidFill>
                <a:latin typeface="Tahoma" panose="020B0604030504040204" pitchFamily="34" charset="0"/>
                <a:ea typeface="Tahoma" panose="020B0604030504040204" pitchFamily="34" charset="0"/>
                <a:cs typeface="Tahoma" panose="020B0604030504040204" pitchFamily="34" charset="0"/>
              </a:rPr>
              <a:t> </a:t>
            </a:r>
            <a:r>
              <a:rPr lang="vi-VN" sz="2800" dirty="0" smtClean="0">
                <a:solidFill>
                  <a:srgbClr val="000000"/>
                </a:solidFill>
                <a:latin typeface="Tahoma" panose="020B0604030504040204" pitchFamily="34" charset="0"/>
                <a:ea typeface="Tahoma" panose="020B0604030504040204" pitchFamily="34" charset="0"/>
                <a:cs typeface="Tahoma" panose="020B0604030504040204" pitchFamily="34" charset="0"/>
              </a:rPr>
              <a:t>Cho phát biểu sau: “Hoạt động của con người là nguyên nhân chủ yếu làm thủng tầng ozone, gây biến đổi khí hậu của Trái Đất". Theo em, phát biểu đó đúng hay sai? Giải thích và cho ví dụ minh hoạ.</a:t>
            </a:r>
            <a:endParaRPr lang="en-US" sz="2800" dirty="0" smtClean="0">
              <a:solidFill>
                <a:srgbClr val="000000"/>
              </a:solidFill>
              <a:latin typeface="Tahoma" panose="020B0604030504040204" pitchFamily="34" charset="0"/>
              <a:ea typeface="Tahoma" panose="020B0604030504040204" pitchFamily="34" charset="0"/>
              <a:cs typeface="Tahoma" panose="020B0604030504040204" pitchFamily="34" charset="0"/>
            </a:endParaRPr>
          </a:p>
          <a:p>
            <a:r>
              <a:rPr lang="vi-VN" sz="2800" dirty="0" smtClean="0">
                <a:solidFill>
                  <a:srgbClr val="000000"/>
                </a:solidFill>
                <a:latin typeface="Tahoma" panose="020B0604030504040204" pitchFamily="34" charset="0"/>
                <a:ea typeface="Tahoma" panose="020B0604030504040204" pitchFamily="34" charset="0"/>
                <a:cs typeface="Tahoma" panose="020B0604030504040204" pitchFamily="34" charset="0"/>
              </a:rPr>
              <a:t> </a:t>
            </a:r>
            <a:endParaRPr lang="en-US" sz="2800" dirty="0">
              <a:solidFill>
                <a:srgbClr val="000000"/>
              </a:solidFill>
              <a:latin typeface="Tahoma" panose="020B0604030504040204" pitchFamily="34" charset="0"/>
              <a:ea typeface="Tahoma" panose="020B0604030504040204" pitchFamily="34" charset="0"/>
              <a:cs typeface="Tahoma" panose="020B0604030504040204" pitchFamily="34" charset="0"/>
            </a:endParaRPr>
          </a:p>
        </p:txBody>
      </p:sp>
      <p:sp>
        <p:nvSpPr>
          <p:cNvPr id="5" name="Rectangle 4"/>
          <p:cNvSpPr/>
          <p:nvPr/>
        </p:nvSpPr>
        <p:spPr>
          <a:xfrm>
            <a:off x="1295400" y="20472"/>
            <a:ext cx="6781800" cy="1323439"/>
          </a:xfrm>
          <a:prstGeom prst="rect">
            <a:avLst/>
          </a:prstGeom>
        </p:spPr>
        <p:txBody>
          <a:bodyPr wrap="square">
            <a:spAutoFit/>
          </a:bodyPr>
          <a:lstStyle/>
          <a:p>
            <a:pPr algn="ctr"/>
            <a:r>
              <a:rPr lang="vi-VN" sz="4000" b="1" dirty="0">
                <a:solidFill>
                  <a:srgbClr val="002060"/>
                </a:solidFill>
                <a:latin typeface="+mj-lt"/>
              </a:rPr>
              <a:t>ÔN TẬP CHƯƠNG 8</a:t>
            </a:r>
            <a:endParaRPr lang="en-US" sz="4000" b="1" dirty="0">
              <a:solidFill>
                <a:srgbClr val="002060"/>
              </a:solidFill>
              <a:latin typeface="+mj-lt"/>
            </a:endParaRPr>
          </a:p>
          <a:p>
            <a:endParaRPr lang="vi-VN" sz="4000" dirty="0">
              <a:latin typeface="+mj-lt"/>
              <a:cs typeface="Arial" pitchFamily="34" charset="0"/>
            </a:endParaRPr>
          </a:p>
        </p:txBody>
      </p:sp>
    </p:spTree>
    <p:extLst>
      <p:ext uri="{BB962C8B-B14F-4D97-AF65-F5344CB8AC3E}">
        <p14:creationId xmlns:p14="http://schemas.microsoft.com/office/powerpoint/2010/main" val="1124641991"/>
      </p:ext>
    </p:extLst>
  </p:cSld>
  <p:clrMapOvr>
    <a:masterClrMapping/>
  </p:clrMapOvr>
  <p:transition spd="slow">
    <p:randomBar dir="vert"/>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685800" y="1611981"/>
            <a:ext cx="8229600" cy="2000548"/>
          </a:xfrm>
          <a:prstGeom prst="rect">
            <a:avLst/>
          </a:prstGeom>
          <a:noFill/>
        </p:spPr>
        <p:txBody>
          <a:bodyPr wrap="square" rtlCol="0">
            <a:spAutoFit/>
          </a:bodyPr>
          <a:lstStyle/>
          <a:p>
            <a:r>
              <a:rPr lang="vi-VN" sz="3200" b="1" dirty="0">
                <a:latin typeface="+mj-lt"/>
              </a:rPr>
              <a:t>2. Hướng dẫn giải bài tập (</a:t>
            </a:r>
            <a:r>
              <a:rPr lang="en-GB" sz="3200" b="1" dirty="0">
                <a:latin typeface="+mj-lt"/>
              </a:rPr>
              <a:t>20</a:t>
            </a:r>
            <a:r>
              <a:rPr lang="vi-VN" sz="3200" b="1" dirty="0">
                <a:latin typeface="+mj-lt"/>
              </a:rPr>
              <a:t> phút</a:t>
            </a:r>
            <a:r>
              <a:rPr lang="vi-VN" sz="3200" b="1" dirty="0" smtClean="0">
                <a:latin typeface="+mj-lt"/>
              </a:rPr>
              <a:t>)</a:t>
            </a:r>
            <a:endParaRPr lang="en-US" sz="3200" b="1" dirty="0" smtClean="0">
              <a:latin typeface="+mj-lt"/>
            </a:endParaRPr>
          </a:p>
          <a:p>
            <a:r>
              <a:rPr lang="vi-VN" sz="3200" dirty="0" smtClean="0">
                <a:latin typeface="+mj-lt"/>
              </a:rPr>
              <a:t>https://padlet.com/thuytrang131083/sinh-h-c-k11-dg8m0ttqsmgft9i0</a:t>
            </a:r>
            <a:endParaRPr lang="en-US" sz="3200" b="1" dirty="0">
              <a:latin typeface="+mj-lt"/>
            </a:endParaRPr>
          </a:p>
          <a:p>
            <a:endParaRPr lang="en-US" sz="2800" dirty="0">
              <a:latin typeface="+mj-lt"/>
            </a:endParaRPr>
          </a:p>
        </p:txBody>
      </p:sp>
      <p:sp>
        <p:nvSpPr>
          <p:cNvPr id="5" name="Rectangle 4"/>
          <p:cNvSpPr/>
          <p:nvPr/>
        </p:nvSpPr>
        <p:spPr>
          <a:xfrm>
            <a:off x="1092390" y="3733800"/>
            <a:ext cx="7162800" cy="523220"/>
          </a:xfrm>
          <a:prstGeom prst="rect">
            <a:avLst/>
          </a:prstGeom>
        </p:spPr>
        <p:txBody>
          <a:bodyPr wrap="square">
            <a:spAutoFit/>
          </a:bodyPr>
          <a:lstStyle/>
          <a:p>
            <a:r>
              <a:rPr lang="vi-VN" sz="2800" u="sng" dirty="0" smtClean="0">
                <a:latin typeface="Arial" pitchFamily="34" charset="0"/>
                <a:cs typeface="Arial" pitchFamily="34" charset="0"/>
                <a:hlinkClick r:id="rId2"/>
              </a:rPr>
              <a:t>https</a:t>
            </a:r>
            <a:r>
              <a:rPr lang="vi-VN" sz="2800" u="sng" dirty="0">
                <a:latin typeface="Arial" pitchFamily="34" charset="0"/>
                <a:cs typeface="Arial" pitchFamily="34" charset="0"/>
                <a:hlinkClick r:id="rId2"/>
              </a:rPr>
              <a:t>://wordwall.net/vi/resource/76132712</a:t>
            </a:r>
            <a:endParaRPr lang="en-US" sz="2800" dirty="0">
              <a:latin typeface="Arial" pitchFamily="34" charset="0"/>
              <a:cs typeface="Arial" pitchFamily="34" charset="0"/>
            </a:endParaRPr>
          </a:p>
        </p:txBody>
      </p:sp>
      <p:sp>
        <p:nvSpPr>
          <p:cNvPr id="6" name="TextBox 5"/>
          <p:cNvSpPr txBox="1"/>
          <p:nvPr/>
        </p:nvSpPr>
        <p:spPr>
          <a:xfrm>
            <a:off x="1092390" y="100519"/>
            <a:ext cx="7442010" cy="1754326"/>
          </a:xfrm>
          <a:prstGeom prst="rect">
            <a:avLst/>
          </a:prstGeom>
          <a:noFill/>
        </p:spPr>
        <p:txBody>
          <a:bodyPr wrap="square" rtlCol="0">
            <a:spAutoFit/>
          </a:bodyPr>
          <a:lstStyle/>
          <a:p>
            <a:pPr algn="ctr"/>
            <a:r>
              <a:rPr lang="vi-VN" sz="4400" b="1" dirty="0">
                <a:solidFill>
                  <a:srgbClr val="002060"/>
                </a:solidFill>
                <a:latin typeface="+mj-lt"/>
              </a:rPr>
              <a:t>ÔN TẬP CHƯƠNG 8</a:t>
            </a:r>
            <a:endParaRPr lang="en-US" sz="4400" b="1" dirty="0">
              <a:solidFill>
                <a:srgbClr val="002060"/>
              </a:solidFill>
              <a:latin typeface="+mj-lt"/>
            </a:endParaRPr>
          </a:p>
          <a:p>
            <a:endParaRPr lang="vi-VN" sz="3200" dirty="0" smtClean="0">
              <a:latin typeface="+mj-lt"/>
              <a:cs typeface="Arial" pitchFamily="34" charset="0"/>
            </a:endParaRPr>
          </a:p>
          <a:p>
            <a:endParaRPr lang="en-US" sz="3200" dirty="0">
              <a:latin typeface="+mj-lt"/>
              <a:cs typeface="Arial" pitchFamily="34" charset="0"/>
            </a:endParaRPr>
          </a:p>
        </p:txBody>
      </p:sp>
    </p:spTree>
    <p:extLst>
      <p:ext uri="{BB962C8B-B14F-4D97-AF65-F5344CB8AC3E}">
        <p14:creationId xmlns:p14="http://schemas.microsoft.com/office/powerpoint/2010/main" val="1891393644"/>
      </p:ext>
    </p:extLst>
  </p:cSld>
  <p:clrMapOvr>
    <a:masterClrMapping/>
  </p:clrMapOvr>
  <p:transition spd="med">
    <p:pull/>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Effect transition="in" filter="fade">
                                      <p:cBhvr>
                                        <p:cTn id="7" dur="500"/>
                                        <p:tgtEl>
                                          <p:spTgt spid="2">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5">
                                            <p:txEl>
                                              <p:pRg st="0" end="0"/>
                                            </p:txEl>
                                          </p:spTgt>
                                        </p:tgtEl>
                                        <p:attrNameLst>
                                          <p:attrName>style.visibility</p:attrName>
                                        </p:attrNameLst>
                                      </p:cBhvr>
                                      <p:to>
                                        <p:strVal val="visible"/>
                                      </p:to>
                                    </p:set>
                                    <p:animEffect transition="in" filter="wipe(down)">
                                      <p:cBhvr>
                                        <p:cTn id="12" dur="500"/>
                                        <p:tgtEl>
                                          <p:spTgt spid="5">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381000" y="1219200"/>
            <a:ext cx="8534400" cy="6124754"/>
          </a:xfrm>
          <a:prstGeom prst="rect">
            <a:avLst/>
          </a:prstGeom>
          <a:noFill/>
        </p:spPr>
        <p:txBody>
          <a:bodyPr wrap="square" rtlCol="0">
            <a:spAutoFit/>
          </a:bodyPr>
          <a:lstStyle/>
          <a:p>
            <a:r>
              <a:rPr lang="en-US" sz="2800" b="1" dirty="0" err="1" smtClean="0">
                <a:solidFill>
                  <a:srgbClr val="FF0000"/>
                </a:solidFill>
                <a:latin typeface="Times New Roman" pitchFamily="18" charset="0"/>
                <a:cs typeface="Times New Roman" pitchFamily="18" charset="0"/>
              </a:rPr>
              <a:t>Trả</a:t>
            </a:r>
            <a:r>
              <a:rPr lang="en-US" sz="2800" b="1" dirty="0" smtClean="0">
                <a:solidFill>
                  <a:srgbClr val="FF0000"/>
                </a:solidFill>
                <a:latin typeface="Times New Roman" pitchFamily="18" charset="0"/>
                <a:cs typeface="Times New Roman" pitchFamily="18" charset="0"/>
              </a:rPr>
              <a:t> </a:t>
            </a:r>
            <a:r>
              <a:rPr lang="en-US" sz="2800" b="1" dirty="0" err="1" smtClean="0">
                <a:solidFill>
                  <a:srgbClr val="FF0000"/>
                </a:solidFill>
                <a:latin typeface="Times New Roman" pitchFamily="18" charset="0"/>
                <a:cs typeface="Times New Roman" pitchFamily="18" charset="0"/>
              </a:rPr>
              <a:t>lời</a:t>
            </a:r>
            <a:r>
              <a:rPr lang="en-US" sz="2800" b="1" dirty="0" smtClean="0">
                <a:solidFill>
                  <a:srgbClr val="FF0000"/>
                </a:solidFill>
                <a:latin typeface="Times New Roman" pitchFamily="18" charset="0"/>
                <a:cs typeface="Times New Roman" pitchFamily="18" charset="0"/>
              </a:rPr>
              <a:t>:</a:t>
            </a:r>
          </a:p>
          <a:p>
            <a:r>
              <a:rPr lang="en-US" sz="2800" dirty="0" err="1" smtClean="0">
                <a:latin typeface="Times New Roman" pitchFamily="18" charset="0"/>
                <a:cs typeface="Times New Roman" pitchFamily="18" charset="0"/>
              </a:rPr>
              <a:t>Phát</a:t>
            </a:r>
            <a:r>
              <a:rPr lang="en-US" sz="2800" dirty="0" smtClean="0">
                <a:latin typeface="Times New Roman" pitchFamily="18" charset="0"/>
                <a:cs typeface="Times New Roman" pitchFamily="18" charset="0"/>
              </a:rPr>
              <a:t> </a:t>
            </a:r>
            <a:r>
              <a:rPr lang="en-US" sz="2800" dirty="0" err="1">
                <a:latin typeface="Times New Roman" pitchFamily="18" charset="0"/>
                <a:cs typeface="Times New Roman" pitchFamily="18" charset="0"/>
              </a:rPr>
              <a:t>biểu</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này</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là</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đúng</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vì</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sự</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phát</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triển</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của</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ngành</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Công</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nghiệp</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lạnh</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sử</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dụng</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các</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loại</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máy</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làm</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lạnh</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tủ</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lạnh</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máy</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lạnh</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là</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nguyên</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nhân</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dẫn</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đến</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sự</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gia</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tăng</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các</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chất</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làm</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lạnh</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như</a:t>
            </a:r>
            <a:r>
              <a:rPr lang="en-US" sz="2800" dirty="0">
                <a:latin typeface="Times New Roman" pitchFamily="18" charset="0"/>
                <a:cs typeface="Times New Roman" pitchFamily="18" charset="0"/>
              </a:rPr>
              <a:t> chlorofluorocarbons (CFC), </a:t>
            </a:r>
            <a:r>
              <a:rPr lang="en-US" sz="2800" dirty="0" err="1">
                <a:latin typeface="Times New Roman" pitchFamily="18" charset="0"/>
                <a:cs typeface="Times New Roman" pitchFamily="18" charset="0"/>
              </a:rPr>
              <a:t>hydrocloruafloruacarbon</a:t>
            </a:r>
            <a:r>
              <a:rPr lang="en-US" sz="2800" dirty="0">
                <a:latin typeface="Times New Roman" pitchFamily="18" charset="0"/>
                <a:cs typeface="Times New Roman" pitchFamily="18" charset="0"/>
              </a:rPr>
              <a:t> (HCFC)) </a:t>
            </a:r>
            <a:r>
              <a:rPr lang="en-US" sz="2800" dirty="0" err="1">
                <a:latin typeface="Times New Roman" pitchFamily="18" charset="0"/>
                <a:cs typeface="Times New Roman" pitchFamily="18" charset="0"/>
              </a:rPr>
              <a:t>trong</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không</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khí</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Các</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chất</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này</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phá</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huỷ</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cấu</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trúc</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tầng</a:t>
            </a:r>
            <a:r>
              <a:rPr lang="en-US" sz="2800" dirty="0">
                <a:latin typeface="Times New Roman" pitchFamily="18" charset="0"/>
                <a:cs typeface="Times New Roman" pitchFamily="18" charset="0"/>
              </a:rPr>
              <a:t> ozone </a:t>
            </a:r>
            <a:r>
              <a:rPr lang="en-US" sz="2800" dirty="0" err="1">
                <a:latin typeface="Times New Roman" pitchFamily="18" charset="0"/>
                <a:cs typeface="Times New Roman" pitchFamily="18" charset="0"/>
              </a:rPr>
              <a:t>dẫn</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đến</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hình</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thành</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một</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lỗ</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thủng</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lớn</a:t>
            </a:r>
            <a:r>
              <a:rPr lang="en-US" sz="2800" dirty="0">
                <a:latin typeface="Times New Roman" pitchFamily="18" charset="0"/>
                <a:cs typeface="Times New Roman" pitchFamily="18" charset="0"/>
              </a:rPr>
              <a:t> ở </a:t>
            </a:r>
            <a:r>
              <a:rPr lang="en-US" sz="2800" dirty="0" err="1">
                <a:latin typeface="Times New Roman" pitchFamily="18" charset="0"/>
                <a:cs typeface="Times New Roman" pitchFamily="18" charset="0"/>
              </a:rPr>
              <a:t>tầng</a:t>
            </a:r>
            <a:r>
              <a:rPr lang="en-US" sz="2800" dirty="0">
                <a:latin typeface="Times New Roman" pitchFamily="18" charset="0"/>
                <a:cs typeface="Times New Roman" pitchFamily="18" charset="0"/>
              </a:rPr>
              <a:t> ozone </a:t>
            </a:r>
            <a:r>
              <a:rPr lang="en-US" sz="2800" dirty="0" err="1">
                <a:latin typeface="Times New Roman" pitchFamily="18" charset="0"/>
                <a:cs typeface="Times New Roman" pitchFamily="18" charset="0"/>
              </a:rPr>
              <a:t>phía</a:t>
            </a:r>
            <a:r>
              <a:rPr lang="en-US" sz="2800" dirty="0">
                <a:latin typeface="Times New Roman" pitchFamily="18" charset="0"/>
                <a:cs typeface="Times New Roman" pitchFamily="18" charset="0"/>
              </a:rPr>
              <a:t> Nam </a:t>
            </a:r>
            <a:r>
              <a:rPr lang="en-US" sz="2800" dirty="0" err="1">
                <a:latin typeface="Times New Roman" pitchFamily="18" charset="0"/>
                <a:cs typeface="Times New Roman" pitchFamily="18" charset="0"/>
              </a:rPr>
              <a:t>Cực</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năm</a:t>
            </a:r>
            <a:r>
              <a:rPr lang="en-US" sz="2800" dirty="0">
                <a:latin typeface="Times New Roman" pitchFamily="18" charset="0"/>
                <a:cs typeface="Times New Roman" pitchFamily="18" charset="0"/>
              </a:rPr>
              <a:t> 1980).</a:t>
            </a:r>
          </a:p>
          <a:p>
            <a:r>
              <a:rPr lang="en-US" sz="2800" dirty="0" err="1">
                <a:latin typeface="Times New Roman" pitchFamily="18" charset="0"/>
                <a:cs typeface="Times New Roman" pitchFamily="18" charset="0"/>
              </a:rPr>
              <a:t>Hiện</a:t>
            </a:r>
            <a:r>
              <a:rPr lang="en-US" sz="2800" dirty="0">
                <a:latin typeface="Times New Roman" pitchFamily="18" charset="0"/>
                <a:cs typeface="Times New Roman" pitchFamily="18" charset="0"/>
              </a:rPr>
              <a:t> nay, </a:t>
            </a:r>
            <a:r>
              <a:rPr lang="en-US" sz="2800" dirty="0" err="1">
                <a:latin typeface="Times New Roman" pitchFamily="18" charset="0"/>
                <a:cs typeface="Times New Roman" pitchFamily="18" charset="0"/>
              </a:rPr>
              <a:t>Chính</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phủ</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các</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nước</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đang</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thực</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hiện</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các</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chính</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sách</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nhằm</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vá</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lỗ</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thủng</a:t>
            </a:r>
            <a:r>
              <a:rPr lang="en-US" sz="2800" dirty="0">
                <a:latin typeface="Times New Roman" pitchFamily="18" charset="0"/>
                <a:cs typeface="Times New Roman" pitchFamily="18" charset="0"/>
              </a:rPr>
              <a:t> ở </a:t>
            </a:r>
            <a:r>
              <a:rPr lang="en-US" sz="2800" dirty="0" err="1">
                <a:latin typeface="Times New Roman" pitchFamily="18" charset="0"/>
                <a:cs typeface="Times New Roman" pitchFamily="18" charset="0"/>
              </a:rPr>
              <a:t>tầng</a:t>
            </a:r>
            <a:r>
              <a:rPr lang="en-US" sz="2800" dirty="0">
                <a:latin typeface="Times New Roman" pitchFamily="18" charset="0"/>
                <a:cs typeface="Times New Roman" pitchFamily="18" charset="0"/>
              </a:rPr>
              <a:t> ozone, </a:t>
            </a:r>
            <a:r>
              <a:rPr lang="en-US" sz="2800" dirty="0" err="1">
                <a:latin typeface="Times New Roman" pitchFamily="18" charset="0"/>
                <a:cs typeface="Times New Roman" pitchFamily="18" charset="0"/>
              </a:rPr>
              <a:t>một</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trong</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số</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đó</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là</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Nghị</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định</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thư</a:t>
            </a:r>
            <a:r>
              <a:rPr lang="en-US" sz="2800" dirty="0">
                <a:latin typeface="Times New Roman" pitchFamily="18" charset="0"/>
                <a:cs typeface="Times New Roman" pitchFamily="18" charset="0"/>
              </a:rPr>
              <a:t> Montreal </a:t>
            </a:r>
            <a:r>
              <a:rPr lang="en-US" sz="2800" dirty="0" err="1">
                <a:latin typeface="Times New Roman" pitchFamily="18" charset="0"/>
                <a:cs typeface="Times New Roman" pitchFamily="18" charset="0"/>
              </a:rPr>
              <a:t>đã</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được</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kí</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kết</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vào</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năm</a:t>
            </a:r>
            <a:r>
              <a:rPr lang="en-US" sz="2800" dirty="0">
                <a:latin typeface="Times New Roman" pitchFamily="18" charset="0"/>
                <a:cs typeface="Times New Roman" pitchFamily="18" charset="0"/>
              </a:rPr>
              <a:t> 1987 </a:t>
            </a:r>
            <a:r>
              <a:rPr lang="en-US" sz="2800" dirty="0" err="1">
                <a:latin typeface="Times New Roman" pitchFamily="18" charset="0"/>
                <a:cs typeface="Times New Roman" pitchFamily="18" charset="0"/>
              </a:rPr>
              <a:t>nhằm</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từng</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bước</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loại</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bỏ</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việc</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sử</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dụng</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các</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chất</a:t>
            </a:r>
            <a:r>
              <a:rPr lang="en-US" sz="2800" dirty="0">
                <a:latin typeface="Times New Roman" pitchFamily="18" charset="0"/>
                <a:cs typeface="Times New Roman" pitchFamily="18" charset="0"/>
              </a:rPr>
              <a:t> CFC ở </a:t>
            </a:r>
            <a:r>
              <a:rPr lang="en-US" sz="2800" dirty="0" err="1">
                <a:latin typeface="Times New Roman" pitchFamily="18" charset="0"/>
                <a:cs typeface="Times New Roman" pitchFamily="18" charset="0"/>
              </a:rPr>
              <a:t>các</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nước</a:t>
            </a:r>
            <a:r>
              <a:rPr lang="en-US" sz="2800" dirty="0">
                <a:latin typeface="Times New Roman" pitchFamily="18" charset="0"/>
                <a:cs typeface="Times New Roman" pitchFamily="18" charset="0"/>
              </a:rPr>
              <a:t>.</a:t>
            </a:r>
          </a:p>
          <a:p>
            <a:endParaRPr lang="en-US" sz="2800" dirty="0">
              <a:latin typeface="Times New Roman" pitchFamily="18" charset="0"/>
              <a:cs typeface="Times New Roman" pitchFamily="18" charset="0"/>
            </a:endParaRPr>
          </a:p>
        </p:txBody>
      </p:sp>
      <p:sp>
        <p:nvSpPr>
          <p:cNvPr id="5" name="Rectangle 4"/>
          <p:cNvSpPr/>
          <p:nvPr/>
        </p:nvSpPr>
        <p:spPr>
          <a:xfrm>
            <a:off x="1295400" y="20472"/>
            <a:ext cx="6781800" cy="1323439"/>
          </a:xfrm>
          <a:prstGeom prst="rect">
            <a:avLst/>
          </a:prstGeom>
        </p:spPr>
        <p:txBody>
          <a:bodyPr wrap="square">
            <a:spAutoFit/>
          </a:bodyPr>
          <a:lstStyle/>
          <a:p>
            <a:pPr algn="ctr"/>
            <a:r>
              <a:rPr lang="vi-VN" sz="4000" b="1" dirty="0">
                <a:solidFill>
                  <a:srgbClr val="002060"/>
                </a:solidFill>
                <a:latin typeface="+mj-lt"/>
              </a:rPr>
              <a:t>ÔN TẬP CHƯƠNG 8</a:t>
            </a:r>
            <a:endParaRPr lang="en-US" sz="4000" b="1" dirty="0">
              <a:solidFill>
                <a:srgbClr val="002060"/>
              </a:solidFill>
              <a:latin typeface="+mj-lt"/>
            </a:endParaRPr>
          </a:p>
          <a:p>
            <a:endParaRPr lang="vi-VN" sz="4000" dirty="0">
              <a:latin typeface="+mj-lt"/>
              <a:cs typeface="Arial" pitchFamily="34" charset="0"/>
            </a:endParaRPr>
          </a:p>
        </p:txBody>
      </p:sp>
    </p:spTree>
    <p:extLst>
      <p:ext uri="{BB962C8B-B14F-4D97-AF65-F5344CB8AC3E}">
        <p14:creationId xmlns:p14="http://schemas.microsoft.com/office/powerpoint/2010/main" val="1964757667"/>
      </p:ext>
    </p:extLst>
  </p:cSld>
  <p:clrMapOvr>
    <a:masterClrMapping/>
  </p:clrMapOvr>
  <p:transition spd="slow">
    <p:randomBar dir="vert"/>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Sơ đồ 3"/>
          <p:cNvGraphicFramePr/>
          <p:nvPr>
            <p:extLst>
              <p:ext uri="{D42A27DB-BD31-4B8C-83A1-F6EECF244321}">
                <p14:modId xmlns:p14="http://schemas.microsoft.com/office/powerpoint/2010/main" val="2191200208"/>
              </p:ext>
            </p:extLst>
          </p:nvPr>
        </p:nvGraphicFramePr>
        <p:xfrm>
          <a:off x="1371600" y="3581400"/>
          <a:ext cx="6435090" cy="226695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TextBox 2"/>
          <p:cNvSpPr txBox="1"/>
          <p:nvPr/>
        </p:nvSpPr>
        <p:spPr>
          <a:xfrm>
            <a:off x="685800" y="1143000"/>
            <a:ext cx="8458200" cy="1815882"/>
          </a:xfrm>
          <a:prstGeom prst="rect">
            <a:avLst/>
          </a:prstGeom>
          <a:noFill/>
        </p:spPr>
        <p:txBody>
          <a:bodyPr wrap="square" rtlCol="0">
            <a:spAutoFit/>
          </a:bodyPr>
          <a:lstStyle/>
          <a:p>
            <a:r>
              <a:rPr lang="en-US" sz="2800" b="1" dirty="0" smtClean="0">
                <a:latin typeface="Times New Roman" pitchFamily="18" charset="0"/>
                <a:cs typeface="Times New Roman" pitchFamily="18" charset="0"/>
              </a:rPr>
              <a:t>A</a:t>
            </a:r>
            <a:r>
              <a:rPr lang="en-US" sz="2800" b="1" dirty="0">
                <a:latin typeface="Times New Roman" pitchFamily="18" charset="0"/>
                <a:cs typeface="Times New Roman" pitchFamily="18" charset="0"/>
              </a:rPr>
              <a:t>. KIẾN THỨC TRỌNG TÂM</a:t>
            </a:r>
            <a:endParaRPr lang="en-US" sz="2800" dirty="0">
              <a:latin typeface="Times New Roman" pitchFamily="18" charset="0"/>
              <a:cs typeface="Times New Roman" pitchFamily="18" charset="0"/>
            </a:endParaRPr>
          </a:p>
          <a:p>
            <a:r>
              <a:rPr lang="en-US" sz="2800" b="1" dirty="0">
                <a:latin typeface="Times New Roman" pitchFamily="18" charset="0"/>
                <a:cs typeface="Times New Roman" pitchFamily="18" charset="0"/>
              </a:rPr>
              <a:t>I. KIẾN THỨC TRỌNG TÂM SINH THÁI HỌC PHỤC HỒI VÀ BẢO TỒN</a:t>
            </a:r>
            <a:endParaRPr lang="en-US" sz="2800" dirty="0">
              <a:latin typeface="Times New Roman" pitchFamily="18" charset="0"/>
              <a:cs typeface="Times New Roman" pitchFamily="18" charset="0"/>
            </a:endParaRPr>
          </a:p>
          <a:p>
            <a:endParaRPr lang="en-US" sz="2800" dirty="0">
              <a:latin typeface="Times New Roman" pitchFamily="18" charset="0"/>
              <a:cs typeface="Times New Roman" pitchFamily="18" charset="0"/>
            </a:endParaRPr>
          </a:p>
        </p:txBody>
      </p:sp>
      <p:sp>
        <p:nvSpPr>
          <p:cNvPr id="5" name="Rectangle 4"/>
          <p:cNvSpPr/>
          <p:nvPr/>
        </p:nvSpPr>
        <p:spPr>
          <a:xfrm>
            <a:off x="1295400" y="20472"/>
            <a:ext cx="6781800" cy="1323439"/>
          </a:xfrm>
          <a:prstGeom prst="rect">
            <a:avLst/>
          </a:prstGeom>
        </p:spPr>
        <p:txBody>
          <a:bodyPr wrap="square">
            <a:spAutoFit/>
          </a:bodyPr>
          <a:lstStyle/>
          <a:p>
            <a:pPr algn="ctr"/>
            <a:r>
              <a:rPr lang="vi-VN" sz="4000" b="1" dirty="0">
                <a:solidFill>
                  <a:srgbClr val="002060"/>
                </a:solidFill>
                <a:latin typeface="+mj-lt"/>
              </a:rPr>
              <a:t>ÔN TẬP CHƯƠNG 8</a:t>
            </a:r>
            <a:endParaRPr lang="en-US" sz="4000" b="1" dirty="0">
              <a:solidFill>
                <a:srgbClr val="002060"/>
              </a:solidFill>
              <a:latin typeface="+mj-lt"/>
            </a:endParaRPr>
          </a:p>
          <a:p>
            <a:endParaRPr lang="vi-VN" sz="4000" dirty="0">
              <a:latin typeface="+mj-lt"/>
              <a:cs typeface="Arial" pitchFamily="34" charset="0"/>
            </a:endParaRPr>
          </a:p>
        </p:txBody>
      </p:sp>
    </p:spTree>
    <p:extLst>
      <p:ext uri="{BB962C8B-B14F-4D97-AF65-F5344CB8AC3E}">
        <p14:creationId xmlns:p14="http://schemas.microsoft.com/office/powerpoint/2010/main" val="2110472767"/>
      </p:ext>
    </p:extLst>
  </p:cSld>
  <p:clrMapOvr>
    <a:masterClrMapping/>
  </p:clrMapOvr>
  <mc:AlternateContent xmlns:mc="http://schemas.openxmlformats.org/markup-compatibility/2006">
    <mc:Choice xmlns:p14="http://schemas.microsoft.com/office/powerpoint/2010/main" Requires="p14">
      <p:transition spd="slow" p14:dur="1500">
        <p:split orient="vert"/>
      </p:transition>
    </mc:Choice>
    <mc:Fallback>
      <p:transition spd="slow">
        <p:split orient="vert"/>
      </p:transition>
    </mc:Fallback>
  </mc:AlternateContent>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Sơ đồ 3"/>
          <p:cNvGraphicFramePr/>
          <p:nvPr>
            <p:extLst>
              <p:ext uri="{D42A27DB-BD31-4B8C-83A1-F6EECF244321}">
                <p14:modId xmlns:p14="http://schemas.microsoft.com/office/powerpoint/2010/main" val="55883659"/>
              </p:ext>
            </p:extLst>
          </p:nvPr>
        </p:nvGraphicFramePr>
        <p:xfrm>
          <a:off x="1219200" y="3349757"/>
          <a:ext cx="6435090" cy="226695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TextBox 2"/>
          <p:cNvSpPr txBox="1"/>
          <p:nvPr/>
        </p:nvSpPr>
        <p:spPr>
          <a:xfrm>
            <a:off x="609600" y="1343911"/>
            <a:ext cx="8458200" cy="1815882"/>
          </a:xfrm>
          <a:prstGeom prst="rect">
            <a:avLst/>
          </a:prstGeom>
          <a:noFill/>
        </p:spPr>
        <p:txBody>
          <a:bodyPr wrap="square" rtlCol="0">
            <a:spAutoFit/>
          </a:bodyPr>
          <a:lstStyle/>
          <a:p>
            <a:r>
              <a:rPr lang="en-US" sz="2800" b="1" dirty="0" smtClean="0">
                <a:latin typeface="Times New Roman" pitchFamily="18" charset="0"/>
                <a:cs typeface="Times New Roman" pitchFamily="18" charset="0"/>
              </a:rPr>
              <a:t>A</a:t>
            </a:r>
            <a:r>
              <a:rPr lang="en-US" sz="2800" b="1" dirty="0">
                <a:latin typeface="Times New Roman" pitchFamily="18" charset="0"/>
                <a:cs typeface="Times New Roman" pitchFamily="18" charset="0"/>
              </a:rPr>
              <a:t>. KIẾN THỨC TRỌNG TÂM</a:t>
            </a:r>
            <a:endParaRPr lang="en-US" sz="2800" dirty="0">
              <a:latin typeface="Times New Roman" pitchFamily="18" charset="0"/>
              <a:cs typeface="Times New Roman" pitchFamily="18" charset="0"/>
            </a:endParaRPr>
          </a:p>
          <a:p>
            <a:r>
              <a:rPr lang="en-US" sz="2800" b="1" dirty="0">
                <a:latin typeface="Times New Roman" pitchFamily="18" charset="0"/>
                <a:cs typeface="Times New Roman" pitchFamily="18" charset="0"/>
              </a:rPr>
              <a:t>I. KIẾN THỨC TRỌNG TÂM SINH THÁI HỌC PHỤC HỒI VÀ BẢO TỒN</a:t>
            </a:r>
            <a:endParaRPr lang="en-US" sz="2800" dirty="0">
              <a:latin typeface="Times New Roman" pitchFamily="18" charset="0"/>
              <a:cs typeface="Times New Roman" pitchFamily="18" charset="0"/>
            </a:endParaRPr>
          </a:p>
          <a:p>
            <a:endParaRPr lang="en-US" sz="2800" dirty="0">
              <a:latin typeface="Times New Roman" pitchFamily="18" charset="0"/>
              <a:cs typeface="Times New Roman" pitchFamily="18" charset="0"/>
            </a:endParaRPr>
          </a:p>
        </p:txBody>
      </p:sp>
      <p:sp>
        <p:nvSpPr>
          <p:cNvPr id="5" name="Rectangle 4"/>
          <p:cNvSpPr/>
          <p:nvPr/>
        </p:nvSpPr>
        <p:spPr>
          <a:xfrm>
            <a:off x="1295400" y="20472"/>
            <a:ext cx="6781800" cy="1323439"/>
          </a:xfrm>
          <a:prstGeom prst="rect">
            <a:avLst/>
          </a:prstGeom>
        </p:spPr>
        <p:txBody>
          <a:bodyPr wrap="square">
            <a:spAutoFit/>
          </a:bodyPr>
          <a:lstStyle/>
          <a:p>
            <a:pPr algn="ctr"/>
            <a:r>
              <a:rPr lang="vi-VN" sz="4000" b="1" dirty="0">
                <a:solidFill>
                  <a:srgbClr val="002060"/>
                </a:solidFill>
                <a:latin typeface="+mj-lt"/>
              </a:rPr>
              <a:t>ÔN TẬP CHƯƠNG 8</a:t>
            </a:r>
            <a:endParaRPr lang="en-US" sz="4000" b="1" dirty="0">
              <a:solidFill>
                <a:srgbClr val="002060"/>
              </a:solidFill>
              <a:latin typeface="+mj-lt"/>
            </a:endParaRPr>
          </a:p>
          <a:p>
            <a:endParaRPr lang="vi-VN" sz="4000" dirty="0">
              <a:latin typeface="+mj-lt"/>
              <a:cs typeface="Arial" pitchFamily="34" charset="0"/>
            </a:endParaRPr>
          </a:p>
        </p:txBody>
      </p:sp>
    </p:spTree>
    <p:extLst>
      <p:ext uri="{BB962C8B-B14F-4D97-AF65-F5344CB8AC3E}">
        <p14:creationId xmlns:p14="http://schemas.microsoft.com/office/powerpoint/2010/main" val="1008567948"/>
      </p:ext>
    </p:extLst>
  </p:cSld>
  <p:clrMapOvr>
    <a:masterClrMapping/>
  </p:clrMapOvr>
  <mc:AlternateContent xmlns:mc="http://schemas.openxmlformats.org/markup-compatibility/2006">
    <mc:Choice xmlns:p14="http://schemas.microsoft.com/office/powerpoint/2010/main" Requires="p14">
      <p:transition spd="slow" p14:dur="1500">
        <p:split orient="vert"/>
      </p:transition>
    </mc:Choice>
    <mc:Fallback>
      <p:transition spd="slow">
        <p:split orient="vert"/>
      </p:transition>
    </mc:Fallback>
  </mc:AlternateContent>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Sơ đồ 3"/>
          <p:cNvGraphicFramePr/>
          <p:nvPr>
            <p:extLst>
              <p:ext uri="{D42A27DB-BD31-4B8C-83A1-F6EECF244321}">
                <p14:modId xmlns:p14="http://schemas.microsoft.com/office/powerpoint/2010/main" val="2987353481"/>
              </p:ext>
            </p:extLst>
          </p:nvPr>
        </p:nvGraphicFramePr>
        <p:xfrm>
          <a:off x="1219200" y="1447800"/>
          <a:ext cx="6454140" cy="528828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Rectangle 3"/>
          <p:cNvSpPr/>
          <p:nvPr/>
        </p:nvSpPr>
        <p:spPr>
          <a:xfrm>
            <a:off x="990600" y="533400"/>
            <a:ext cx="8534400" cy="954107"/>
          </a:xfrm>
          <a:prstGeom prst="rect">
            <a:avLst/>
          </a:prstGeom>
        </p:spPr>
        <p:txBody>
          <a:bodyPr wrap="square">
            <a:spAutoFit/>
          </a:bodyPr>
          <a:lstStyle/>
          <a:p>
            <a:r>
              <a:rPr lang="en-US" sz="2800" b="1" dirty="0">
                <a:latin typeface="Tahoma" panose="020B0604030504040204" pitchFamily="34" charset="0"/>
                <a:ea typeface="Tahoma" panose="020B0604030504040204" pitchFamily="34" charset="0"/>
                <a:cs typeface="Tahoma" panose="020B0604030504040204" pitchFamily="34" charset="0"/>
              </a:rPr>
              <a:t>II. KIẾN THỨC TRỌNG TÂM SINH THÁI HỌC VÀ PHÁT TRIỂN BỀN VỮNG</a:t>
            </a:r>
            <a:endParaRPr lang="en-US" sz="2800" dirty="0">
              <a:latin typeface="Tahoma" panose="020B0604030504040204" pitchFamily="34" charset="0"/>
              <a:ea typeface="Tahoma" panose="020B0604030504040204" pitchFamily="34" charset="0"/>
              <a:cs typeface="Tahoma" panose="020B0604030504040204" pitchFamily="34" charset="0"/>
            </a:endParaRPr>
          </a:p>
        </p:txBody>
      </p:sp>
      <p:sp>
        <p:nvSpPr>
          <p:cNvPr id="5" name="Rectangle 4"/>
          <p:cNvSpPr/>
          <p:nvPr/>
        </p:nvSpPr>
        <p:spPr>
          <a:xfrm>
            <a:off x="1295400" y="20472"/>
            <a:ext cx="6781800" cy="1323439"/>
          </a:xfrm>
          <a:prstGeom prst="rect">
            <a:avLst/>
          </a:prstGeom>
        </p:spPr>
        <p:txBody>
          <a:bodyPr wrap="square">
            <a:spAutoFit/>
          </a:bodyPr>
          <a:lstStyle/>
          <a:p>
            <a:pPr algn="ctr"/>
            <a:r>
              <a:rPr lang="vi-VN" sz="4000" b="1" dirty="0">
                <a:solidFill>
                  <a:srgbClr val="002060"/>
                </a:solidFill>
                <a:latin typeface="+mj-lt"/>
              </a:rPr>
              <a:t>ÔN TẬP CHƯƠNG 8</a:t>
            </a:r>
            <a:endParaRPr lang="en-US" sz="4000" b="1" dirty="0">
              <a:solidFill>
                <a:srgbClr val="002060"/>
              </a:solidFill>
              <a:latin typeface="+mj-lt"/>
            </a:endParaRPr>
          </a:p>
          <a:p>
            <a:endParaRPr lang="vi-VN" sz="4000" dirty="0">
              <a:latin typeface="+mj-lt"/>
              <a:cs typeface="Arial" pitchFamily="34" charset="0"/>
            </a:endParaRPr>
          </a:p>
        </p:txBody>
      </p:sp>
    </p:spTree>
    <p:extLst>
      <p:ext uri="{BB962C8B-B14F-4D97-AF65-F5344CB8AC3E}">
        <p14:creationId xmlns:p14="http://schemas.microsoft.com/office/powerpoint/2010/main" val="1245954099"/>
      </p:ext>
    </p:extLst>
  </p:cSld>
  <p:clrMapOvr>
    <a:masterClrMapping/>
  </p:clrMapOvr>
  <mc:AlternateContent xmlns:mc="http://schemas.openxmlformats.org/markup-compatibility/2006">
    <mc:Choice xmlns:p14="http://schemas.microsoft.com/office/powerpoint/2010/main" Requires="p14">
      <p:transition spd="slow" p14:dur="1500">
        <p:split orient="vert"/>
      </p:transition>
    </mc:Choice>
    <mc:Fallback>
      <p:transition spd="slow">
        <p:split orient="vert"/>
      </p:transition>
    </mc:Fallback>
  </mc:AlternateContent>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Sơ đồ 3"/>
          <p:cNvGraphicFramePr/>
          <p:nvPr>
            <p:extLst>
              <p:ext uri="{D42A27DB-BD31-4B8C-83A1-F6EECF244321}">
                <p14:modId xmlns:p14="http://schemas.microsoft.com/office/powerpoint/2010/main" val="1454641114"/>
              </p:ext>
            </p:extLst>
          </p:nvPr>
        </p:nvGraphicFramePr>
        <p:xfrm>
          <a:off x="609600" y="1188720"/>
          <a:ext cx="7189470" cy="528828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Rectangle 3"/>
          <p:cNvSpPr/>
          <p:nvPr/>
        </p:nvSpPr>
        <p:spPr>
          <a:xfrm>
            <a:off x="1295400" y="20472"/>
            <a:ext cx="6781800" cy="1323439"/>
          </a:xfrm>
          <a:prstGeom prst="rect">
            <a:avLst/>
          </a:prstGeom>
        </p:spPr>
        <p:txBody>
          <a:bodyPr wrap="square">
            <a:spAutoFit/>
          </a:bodyPr>
          <a:lstStyle/>
          <a:p>
            <a:pPr algn="ctr"/>
            <a:r>
              <a:rPr lang="vi-VN" sz="4000" b="1" dirty="0">
                <a:solidFill>
                  <a:srgbClr val="002060"/>
                </a:solidFill>
                <a:latin typeface="+mj-lt"/>
              </a:rPr>
              <a:t>ÔN TẬP CHƯƠNG 8</a:t>
            </a:r>
            <a:endParaRPr lang="en-US" sz="4000" b="1" dirty="0">
              <a:solidFill>
                <a:srgbClr val="002060"/>
              </a:solidFill>
              <a:latin typeface="+mj-lt"/>
            </a:endParaRPr>
          </a:p>
          <a:p>
            <a:endParaRPr lang="vi-VN" sz="4000" dirty="0">
              <a:latin typeface="+mj-lt"/>
              <a:cs typeface="Arial" pitchFamily="34" charset="0"/>
            </a:endParaRPr>
          </a:p>
        </p:txBody>
      </p:sp>
    </p:spTree>
    <p:extLst>
      <p:ext uri="{BB962C8B-B14F-4D97-AF65-F5344CB8AC3E}">
        <p14:creationId xmlns:p14="http://schemas.microsoft.com/office/powerpoint/2010/main" val="3014057229"/>
      </p:ext>
    </p:extLst>
  </p:cSld>
  <p:clrMapOvr>
    <a:masterClrMapping/>
  </p:clrMapOvr>
  <mc:AlternateContent xmlns:mc="http://schemas.openxmlformats.org/markup-compatibility/2006">
    <mc:Choice xmlns:p14="http://schemas.microsoft.com/office/powerpoint/2010/main" Requires="p14">
      <p:transition spd="slow" p14:dur="1500">
        <p:split orient="vert"/>
      </p:transition>
    </mc:Choice>
    <mc:Fallback>
      <p:transition spd="slow">
        <p:split orient="vert"/>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4800" y="1447800"/>
            <a:ext cx="8731250" cy="4330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Rectangle 2"/>
          <p:cNvSpPr/>
          <p:nvPr/>
        </p:nvSpPr>
        <p:spPr>
          <a:xfrm>
            <a:off x="1905000" y="304800"/>
            <a:ext cx="6248400" cy="1323439"/>
          </a:xfrm>
          <a:prstGeom prst="rect">
            <a:avLst/>
          </a:prstGeom>
        </p:spPr>
        <p:txBody>
          <a:bodyPr wrap="square">
            <a:spAutoFit/>
          </a:bodyPr>
          <a:lstStyle/>
          <a:p>
            <a:pPr algn="ctr"/>
            <a:r>
              <a:rPr lang="vi-VN" sz="4000" b="1" dirty="0">
                <a:solidFill>
                  <a:srgbClr val="002060"/>
                </a:solidFill>
              </a:rPr>
              <a:t>ÔN TẬP CHƯƠNG 8</a:t>
            </a:r>
            <a:endParaRPr lang="en-US" sz="4000" b="1" dirty="0">
              <a:solidFill>
                <a:srgbClr val="002060"/>
              </a:solidFill>
            </a:endParaRPr>
          </a:p>
          <a:p>
            <a:endParaRPr lang="vi-VN" sz="4000" dirty="0">
              <a:cs typeface="Arial" pitchFamily="34" charset="0"/>
            </a:endParaRPr>
          </a:p>
        </p:txBody>
      </p:sp>
    </p:spTree>
    <p:extLst>
      <p:ext uri="{BB962C8B-B14F-4D97-AF65-F5344CB8AC3E}">
        <p14:creationId xmlns:p14="http://schemas.microsoft.com/office/powerpoint/2010/main" val="3647577764"/>
      </p:ext>
    </p:extLst>
  </p:cSld>
  <p:clrMapOvr>
    <a:masterClrMapping/>
  </p:clrMapOvr>
  <p:transition spd="med">
    <p:pull/>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 y="1219200"/>
            <a:ext cx="8686800" cy="5509200"/>
          </a:xfrm>
          <a:prstGeom prst="rect">
            <a:avLst/>
          </a:prstGeom>
          <a:noFill/>
        </p:spPr>
        <p:txBody>
          <a:bodyPr wrap="square" rtlCol="0">
            <a:spAutoFit/>
          </a:bodyPr>
          <a:lstStyle/>
          <a:p>
            <a:r>
              <a:rPr lang="vi-VN" sz="3200" b="1" u="sng" dirty="0" smtClean="0">
                <a:solidFill>
                  <a:srgbClr val="FF0000"/>
                </a:solidFill>
                <a:latin typeface="+mj-lt"/>
                <a:cs typeface="Arial" pitchFamily="34" charset="0"/>
              </a:rPr>
              <a:t>Câu </a:t>
            </a:r>
            <a:r>
              <a:rPr lang="en-US" sz="3200" b="1" u="sng" dirty="0" smtClean="0">
                <a:solidFill>
                  <a:srgbClr val="FF0000"/>
                </a:solidFill>
                <a:latin typeface="Tahoma" panose="020B0604030504040204" pitchFamily="34" charset="0"/>
                <a:ea typeface="Tahoma" panose="020B0604030504040204" pitchFamily="34" charset="0"/>
                <a:cs typeface="Tahoma" panose="020B0604030504040204" pitchFamily="34" charset="0"/>
              </a:rPr>
              <a:t>1</a:t>
            </a:r>
            <a:r>
              <a:rPr lang="en-US" sz="3200" b="1" dirty="0" smtClean="0">
                <a:solidFill>
                  <a:srgbClr val="000000"/>
                </a:solidFill>
                <a:latin typeface="+mj-lt"/>
                <a:cs typeface="Arial" pitchFamily="34" charset="0"/>
              </a:rPr>
              <a:t>. </a:t>
            </a:r>
            <a:r>
              <a:rPr lang="vi-VN" sz="3200" dirty="0" smtClean="0">
                <a:solidFill>
                  <a:srgbClr val="000000"/>
                </a:solidFill>
                <a:latin typeface="+mj-lt"/>
                <a:cs typeface="Arial" pitchFamily="34" charset="0"/>
              </a:rPr>
              <a:t>Một trong những phương pháp để phục hồi hệ sinh thái là đưa vào các hệ sinh thái đang bị ảnh hưởng của các yếu tố gây hại (như kim loại nặng, chất thải,...) hoặc đang bị suy thoái các loài sinh vật cần thiết như:</a:t>
            </a:r>
            <a:endParaRPr lang="en-US" sz="3200" dirty="0" smtClean="0">
              <a:solidFill>
                <a:srgbClr val="000000"/>
              </a:solidFill>
              <a:latin typeface="+mj-lt"/>
              <a:cs typeface="Arial" pitchFamily="34" charset="0"/>
            </a:endParaRPr>
          </a:p>
          <a:p>
            <a:r>
              <a:rPr lang="en-US" sz="3200" dirty="0" smtClean="0">
                <a:solidFill>
                  <a:srgbClr val="000000"/>
                </a:solidFill>
                <a:latin typeface="+mj-lt"/>
                <a:cs typeface="Arial" pitchFamily="34" charset="0"/>
              </a:rPr>
              <a:t>-</a:t>
            </a:r>
            <a:r>
              <a:rPr lang="vi-VN" sz="3200" dirty="0" smtClean="0">
                <a:solidFill>
                  <a:srgbClr val="000000"/>
                </a:solidFill>
                <a:latin typeface="+mj-lt"/>
                <a:cs typeface="Arial" pitchFamily="34" charset="0"/>
              </a:rPr>
              <a:t> Các loài vi khuẩn, thực vật, nấm có khả năng thích nghi với môi trường bị ô nhiễm.</a:t>
            </a:r>
            <a:endParaRPr lang="en-US" sz="3200" dirty="0" smtClean="0">
              <a:solidFill>
                <a:srgbClr val="000000"/>
              </a:solidFill>
              <a:latin typeface="+mj-lt"/>
              <a:cs typeface="Arial" pitchFamily="34" charset="0"/>
            </a:endParaRPr>
          </a:p>
          <a:p>
            <a:r>
              <a:rPr lang="en-US" sz="3200" dirty="0" smtClean="0">
                <a:solidFill>
                  <a:srgbClr val="000000"/>
                </a:solidFill>
                <a:latin typeface="+mj-lt"/>
                <a:cs typeface="Arial" pitchFamily="34" charset="0"/>
              </a:rPr>
              <a:t>-</a:t>
            </a:r>
            <a:r>
              <a:rPr lang="vi-VN" sz="3200" dirty="0" smtClean="0">
                <a:solidFill>
                  <a:srgbClr val="000000"/>
                </a:solidFill>
                <a:latin typeface="+mj-lt"/>
                <a:cs typeface="Arial" pitchFamily="34" charset="0"/>
              </a:rPr>
              <a:t> Các loài vi khuẩn có khả năng cố định nitrogen</a:t>
            </a:r>
            <a:r>
              <a:rPr lang="vi-VN" sz="3200" dirty="0" smtClean="0">
                <a:solidFill>
                  <a:srgbClr val="000000"/>
                </a:solidFill>
                <a:latin typeface="+mj-lt"/>
                <a:cs typeface="Arial" pitchFamily="34" charset="0"/>
              </a:rPr>
              <a:t>.</a:t>
            </a:r>
            <a:endParaRPr lang="en-US" sz="3200" dirty="0" smtClean="0">
              <a:solidFill>
                <a:srgbClr val="000000"/>
              </a:solidFill>
              <a:latin typeface="+mj-lt"/>
              <a:cs typeface="Arial" pitchFamily="34" charset="0"/>
            </a:endParaRPr>
          </a:p>
          <a:p>
            <a:r>
              <a:rPr lang="en-US" sz="3200" dirty="0" smtClean="0">
                <a:solidFill>
                  <a:srgbClr val="000000"/>
                </a:solidFill>
                <a:latin typeface="+mj-lt"/>
                <a:cs typeface="Arial" pitchFamily="34" charset="0"/>
              </a:rPr>
              <a:t>Hãy cho biết cơ sở khoa học và tác dụng của phương pháp trên.</a:t>
            </a:r>
            <a:endParaRPr lang="en-US" sz="3200" dirty="0">
              <a:solidFill>
                <a:srgbClr val="000000"/>
              </a:solidFill>
              <a:latin typeface="+mj-lt"/>
              <a:cs typeface="Arial" pitchFamily="34" charset="0"/>
            </a:endParaRPr>
          </a:p>
        </p:txBody>
      </p:sp>
      <p:sp>
        <p:nvSpPr>
          <p:cNvPr id="4" name="Rectangle 3"/>
          <p:cNvSpPr/>
          <p:nvPr/>
        </p:nvSpPr>
        <p:spPr>
          <a:xfrm>
            <a:off x="1295400" y="20472"/>
            <a:ext cx="6781800" cy="1323439"/>
          </a:xfrm>
          <a:prstGeom prst="rect">
            <a:avLst/>
          </a:prstGeom>
        </p:spPr>
        <p:txBody>
          <a:bodyPr wrap="square">
            <a:spAutoFit/>
          </a:bodyPr>
          <a:lstStyle/>
          <a:p>
            <a:pPr algn="ctr"/>
            <a:r>
              <a:rPr lang="vi-VN" sz="4000" b="1" dirty="0">
                <a:solidFill>
                  <a:srgbClr val="002060"/>
                </a:solidFill>
                <a:latin typeface="+mj-lt"/>
              </a:rPr>
              <a:t>ÔN TẬP CHƯƠNG 8</a:t>
            </a:r>
            <a:endParaRPr lang="en-US" sz="4000" b="1" dirty="0">
              <a:solidFill>
                <a:srgbClr val="002060"/>
              </a:solidFill>
              <a:latin typeface="+mj-lt"/>
            </a:endParaRPr>
          </a:p>
          <a:p>
            <a:endParaRPr lang="vi-VN" sz="4000" dirty="0">
              <a:latin typeface="+mj-lt"/>
              <a:cs typeface="Arial" pitchFamily="34" charset="0"/>
            </a:endParaRPr>
          </a:p>
        </p:txBody>
      </p:sp>
    </p:spTree>
    <p:extLst>
      <p:ext uri="{BB962C8B-B14F-4D97-AF65-F5344CB8AC3E}">
        <p14:creationId xmlns:p14="http://schemas.microsoft.com/office/powerpoint/2010/main" val="493401956"/>
      </p:ext>
    </p:extLst>
  </p:cSld>
  <p:clrMapOvr>
    <a:masterClrMapping/>
  </p:clrMapOvr>
  <mc:AlternateContent xmlns:mc="http://schemas.openxmlformats.org/markup-compatibility/2006">
    <mc:Choice xmlns:p14="http://schemas.microsoft.com/office/powerpoint/2010/main" Requires="p14">
      <p:transition spd="slow" p14:dur="1500">
        <p:split orient="vert"/>
      </p:transition>
    </mc:Choice>
    <mc:Fallback>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31" presetClass="entr" presetSubtype="0" fill="hold" grpId="1" nodeType="clickEffect">
                                  <p:stCondLst>
                                    <p:cond delay="0"/>
                                  </p:stCondLst>
                                  <p:childTnLst>
                                    <p:set>
                                      <p:cBhvr>
                                        <p:cTn id="10" dur="1" fill="hold">
                                          <p:stCondLst>
                                            <p:cond delay="0"/>
                                          </p:stCondLst>
                                        </p:cTn>
                                        <p:tgtEl>
                                          <p:spTgt spid="2"/>
                                        </p:tgtEl>
                                        <p:attrNameLst>
                                          <p:attrName>style.visibility</p:attrName>
                                        </p:attrNameLst>
                                      </p:cBhvr>
                                      <p:to>
                                        <p:strVal val="visible"/>
                                      </p:to>
                                    </p:set>
                                    <p:anim calcmode="lin" valueType="num">
                                      <p:cBhvr>
                                        <p:cTn id="11" dur="1000" fill="hold"/>
                                        <p:tgtEl>
                                          <p:spTgt spid="2"/>
                                        </p:tgtEl>
                                        <p:attrNameLst>
                                          <p:attrName>ppt_w</p:attrName>
                                        </p:attrNameLst>
                                      </p:cBhvr>
                                      <p:tavLst>
                                        <p:tav tm="0">
                                          <p:val>
                                            <p:fltVal val="0"/>
                                          </p:val>
                                        </p:tav>
                                        <p:tav tm="100000">
                                          <p:val>
                                            <p:strVal val="#ppt_w"/>
                                          </p:val>
                                        </p:tav>
                                      </p:tavLst>
                                    </p:anim>
                                    <p:anim calcmode="lin" valueType="num">
                                      <p:cBhvr>
                                        <p:cTn id="12" dur="1000" fill="hold"/>
                                        <p:tgtEl>
                                          <p:spTgt spid="2"/>
                                        </p:tgtEl>
                                        <p:attrNameLst>
                                          <p:attrName>ppt_h</p:attrName>
                                        </p:attrNameLst>
                                      </p:cBhvr>
                                      <p:tavLst>
                                        <p:tav tm="0">
                                          <p:val>
                                            <p:fltVal val="0"/>
                                          </p:val>
                                        </p:tav>
                                        <p:tav tm="100000">
                                          <p:val>
                                            <p:strVal val="#ppt_h"/>
                                          </p:val>
                                        </p:tav>
                                      </p:tavLst>
                                    </p:anim>
                                    <p:anim calcmode="lin" valueType="num">
                                      <p:cBhvr>
                                        <p:cTn id="13" dur="1000" fill="hold"/>
                                        <p:tgtEl>
                                          <p:spTgt spid="2"/>
                                        </p:tgtEl>
                                        <p:attrNameLst>
                                          <p:attrName>style.rotation</p:attrName>
                                        </p:attrNameLst>
                                      </p:cBhvr>
                                      <p:tavLst>
                                        <p:tav tm="0">
                                          <p:val>
                                            <p:fltVal val="90"/>
                                          </p:val>
                                        </p:tav>
                                        <p:tav tm="100000">
                                          <p:val>
                                            <p:fltVal val="0"/>
                                          </p:val>
                                        </p:tav>
                                      </p:tavLst>
                                    </p:anim>
                                    <p:animEffect transition="in" filter="fade">
                                      <p:cBhvr>
                                        <p:cTn id="14"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2" grpId="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609600" y="1143000"/>
            <a:ext cx="7848600" cy="5262979"/>
          </a:xfrm>
          <a:prstGeom prst="rect">
            <a:avLst/>
          </a:prstGeom>
          <a:noFill/>
        </p:spPr>
        <p:txBody>
          <a:bodyPr wrap="square" rtlCol="0">
            <a:spAutoFit/>
          </a:bodyPr>
          <a:lstStyle/>
          <a:p>
            <a:r>
              <a:rPr lang="en-US" sz="2800" b="1" dirty="0" err="1" smtClean="0">
                <a:solidFill>
                  <a:srgbClr val="FF0000"/>
                </a:solidFill>
                <a:latin typeface="Tahoma" panose="020B0604030504040204" pitchFamily="34" charset="0"/>
                <a:ea typeface="Tahoma" panose="020B0604030504040204" pitchFamily="34" charset="0"/>
                <a:cs typeface="Tahoma" panose="020B0604030504040204" pitchFamily="34" charset="0"/>
              </a:rPr>
              <a:t>Trả</a:t>
            </a:r>
            <a:r>
              <a:rPr lang="en-US" sz="2800" b="1" dirty="0" smtClean="0">
                <a:solidFill>
                  <a:srgbClr val="FF0000"/>
                </a:solidFill>
                <a:latin typeface="Tahoma" panose="020B0604030504040204" pitchFamily="34" charset="0"/>
                <a:ea typeface="Tahoma" panose="020B0604030504040204" pitchFamily="34" charset="0"/>
                <a:cs typeface="Tahoma" panose="020B0604030504040204" pitchFamily="34" charset="0"/>
              </a:rPr>
              <a:t> </a:t>
            </a:r>
            <a:r>
              <a:rPr lang="en-US" sz="2800" b="1" dirty="0" err="1" smtClean="0">
                <a:solidFill>
                  <a:srgbClr val="FF0000"/>
                </a:solidFill>
                <a:latin typeface="Tahoma" panose="020B0604030504040204" pitchFamily="34" charset="0"/>
                <a:ea typeface="Tahoma" panose="020B0604030504040204" pitchFamily="34" charset="0"/>
                <a:cs typeface="Tahoma" panose="020B0604030504040204" pitchFamily="34" charset="0"/>
              </a:rPr>
              <a:t>lời</a:t>
            </a:r>
            <a:r>
              <a:rPr lang="en-US" sz="2800" b="1" dirty="0" smtClean="0">
                <a:solidFill>
                  <a:srgbClr val="FF0000"/>
                </a:solidFill>
                <a:latin typeface="Tahoma" panose="020B0604030504040204" pitchFamily="34" charset="0"/>
                <a:ea typeface="Tahoma" panose="020B0604030504040204" pitchFamily="34" charset="0"/>
                <a:cs typeface="Tahoma" panose="020B0604030504040204" pitchFamily="34" charset="0"/>
              </a:rPr>
              <a:t>:</a:t>
            </a:r>
          </a:p>
          <a:p>
            <a:r>
              <a:rPr lang="en-US" sz="2800" dirty="0" smtClean="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Các</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loài</a:t>
            </a:r>
            <a:r>
              <a:rPr lang="en-US" sz="2800" dirty="0">
                <a:latin typeface="Tahoma" panose="020B0604030504040204" pitchFamily="34" charset="0"/>
                <a:ea typeface="Tahoma" panose="020B0604030504040204" pitchFamily="34" charset="0"/>
                <a:cs typeface="Tahoma" panose="020B0604030504040204" pitchFamily="34" charset="0"/>
              </a:rPr>
              <a:t> vi </a:t>
            </a:r>
            <a:r>
              <a:rPr lang="en-US" sz="2800" dirty="0" err="1">
                <a:latin typeface="Tahoma" panose="020B0604030504040204" pitchFamily="34" charset="0"/>
                <a:ea typeface="Tahoma" panose="020B0604030504040204" pitchFamily="34" charset="0"/>
                <a:cs typeface="Tahoma" panose="020B0604030504040204" pitchFamily="34" charset="0"/>
              </a:rPr>
              <a:t>khuẩn</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thực</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vật</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nấm</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có</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khả</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năng</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thích</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nghi</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với</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môi</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trường</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bị</a:t>
            </a:r>
            <a:r>
              <a:rPr lang="en-US" sz="2800" dirty="0">
                <a:latin typeface="Tahoma" panose="020B0604030504040204" pitchFamily="34" charset="0"/>
                <a:ea typeface="Tahoma" panose="020B0604030504040204" pitchFamily="34" charset="0"/>
                <a:cs typeface="Tahoma" panose="020B0604030504040204" pitchFamily="34" charset="0"/>
              </a:rPr>
              <a:t> ô </a:t>
            </a:r>
            <a:r>
              <a:rPr lang="en-US" sz="2800" dirty="0" err="1">
                <a:latin typeface="Tahoma" panose="020B0604030504040204" pitchFamily="34" charset="0"/>
                <a:ea typeface="Tahoma" panose="020B0604030504040204" pitchFamily="34" charset="0"/>
                <a:cs typeface="Tahoma" panose="020B0604030504040204" pitchFamily="34" charset="0"/>
              </a:rPr>
              <a:t>nhiễm</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được</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đưa</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vào</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các</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hệ</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sinh</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thái</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đang</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bị</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ảnh</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hưởng</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bởi</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các</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yếu</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tố</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gây</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hại</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như</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kim</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loại</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nặng</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chất</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thải</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được</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gọi</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là</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phương</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pháp</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cải</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tạo</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sinh</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học</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chúng</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có</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thể</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hấp</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thụ</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và</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sử</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dụng</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các</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kim</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loại</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nặng</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hoặc</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chất</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thải</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để</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cung</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cấp</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năng</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lượng</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Nhờ</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đó</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có</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thể</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loại</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bỏ</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được</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các</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yếu</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tố</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gây</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hại</a:t>
            </a:r>
            <a:r>
              <a:rPr lang="en-US" sz="2800" dirty="0">
                <a:latin typeface="Tahoma" panose="020B0604030504040204" pitchFamily="34" charset="0"/>
                <a:ea typeface="Tahoma" panose="020B0604030504040204" pitchFamily="34" charset="0"/>
                <a:cs typeface="Tahoma" panose="020B0604030504040204" pitchFamily="34" charset="0"/>
              </a:rPr>
              <a:t>.</a:t>
            </a:r>
          </a:p>
          <a:p>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Đưa</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các</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loài</a:t>
            </a:r>
            <a:r>
              <a:rPr lang="en-US" sz="2800" dirty="0">
                <a:latin typeface="Tahoma" panose="020B0604030504040204" pitchFamily="34" charset="0"/>
                <a:ea typeface="Tahoma" panose="020B0604030504040204" pitchFamily="34" charset="0"/>
                <a:cs typeface="Tahoma" panose="020B0604030504040204" pitchFamily="34" charset="0"/>
              </a:rPr>
              <a:t> vi </a:t>
            </a:r>
            <a:r>
              <a:rPr lang="en-US" sz="2800" dirty="0" err="1">
                <a:latin typeface="Tahoma" panose="020B0604030504040204" pitchFamily="34" charset="0"/>
                <a:ea typeface="Tahoma" panose="020B0604030504040204" pitchFamily="34" charset="0"/>
                <a:cs typeface="Tahoma" panose="020B0604030504040204" pitchFamily="34" charset="0"/>
              </a:rPr>
              <a:t>khuẩn</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có</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khả</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năng</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cố</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định</a:t>
            </a:r>
            <a:r>
              <a:rPr lang="en-US" sz="2800" dirty="0">
                <a:latin typeface="Tahoma" panose="020B0604030504040204" pitchFamily="34" charset="0"/>
                <a:ea typeface="Tahoma" panose="020B0604030504040204" pitchFamily="34" charset="0"/>
                <a:cs typeface="Tahoma" panose="020B0604030504040204" pitchFamily="34" charset="0"/>
              </a:rPr>
              <a:t> nitrogen </a:t>
            </a:r>
            <a:r>
              <a:rPr lang="en-US" sz="2800" dirty="0" err="1">
                <a:latin typeface="Tahoma" panose="020B0604030504040204" pitchFamily="34" charset="0"/>
                <a:ea typeface="Tahoma" panose="020B0604030504040204" pitchFamily="34" charset="0"/>
                <a:cs typeface="Tahoma" panose="020B0604030504040204" pitchFamily="34" charset="0"/>
              </a:rPr>
              <a:t>vào</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môi</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trường</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nhằm</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bổ</a:t>
            </a:r>
            <a:r>
              <a:rPr lang="en-US" sz="2800" dirty="0">
                <a:latin typeface="Tahoma" panose="020B0604030504040204" pitchFamily="34" charset="0"/>
                <a:ea typeface="Tahoma" panose="020B0604030504040204" pitchFamily="34" charset="0"/>
                <a:cs typeface="Tahoma" panose="020B0604030504040204" pitchFamily="34" charset="0"/>
              </a:rPr>
              <a:t> sung </a:t>
            </a:r>
            <a:r>
              <a:rPr lang="en-US" sz="2800" dirty="0" err="1">
                <a:latin typeface="Tahoma" panose="020B0604030504040204" pitchFamily="34" charset="0"/>
                <a:ea typeface="Tahoma" panose="020B0604030504040204" pitchFamily="34" charset="0"/>
                <a:cs typeface="Tahoma" panose="020B0604030504040204" pitchFamily="34" charset="0"/>
              </a:rPr>
              <a:t>đạm</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cho</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đất</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đặc</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biệt</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là</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đất</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nghèo</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dinh</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dưỡng</a:t>
            </a:r>
            <a:r>
              <a:rPr lang="en-US" sz="2800" dirty="0">
                <a:latin typeface="Tahoma" panose="020B0604030504040204" pitchFamily="34" charset="0"/>
                <a:ea typeface="Tahoma" panose="020B0604030504040204" pitchFamily="34" charset="0"/>
                <a:cs typeface="Tahoma" panose="020B0604030504040204" pitchFamily="34" charset="0"/>
              </a:rPr>
              <a:t>.</a:t>
            </a:r>
          </a:p>
        </p:txBody>
      </p:sp>
      <p:sp>
        <p:nvSpPr>
          <p:cNvPr id="4" name="Rectangle 3"/>
          <p:cNvSpPr/>
          <p:nvPr/>
        </p:nvSpPr>
        <p:spPr>
          <a:xfrm>
            <a:off x="1295400" y="20472"/>
            <a:ext cx="6781800" cy="1323439"/>
          </a:xfrm>
          <a:prstGeom prst="rect">
            <a:avLst/>
          </a:prstGeom>
        </p:spPr>
        <p:txBody>
          <a:bodyPr wrap="square">
            <a:spAutoFit/>
          </a:bodyPr>
          <a:lstStyle/>
          <a:p>
            <a:pPr algn="ctr"/>
            <a:r>
              <a:rPr lang="vi-VN" sz="4000" b="1" dirty="0">
                <a:solidFill>
                  <a:srgbClr val="002060"/>
                </a:solidFill>
                <a:latin typeface="+mj-lt"/>
              </a:rPr>
              <a:t>ÔN TẬP CHƯƠNG 8</a:t>
            </a:r>
            <a:endParaRPr lang="en-US" sz="4000" b="1" dirty="0">
              <a:solidFill>
                <a:srgbClr val="002060"/>
              </a:solidFill>
              <a:latin typeface="+mj-lt"/>
            </a:endParaRPr>
          </a:p>
          <a:p>
            <a:endParaRPr lang="vi-VN" sz="4000" dirty="0">
              <a:latin typeface="+mj-lt"/>
              <a:cs typeface="Arial" pitchFamily="34" charset="0"/>
            </a:endParaRPr>
          </a:p>
        </p:txBody>
      </p:sp>
    </p:spTree>
    <p:extLst>
      <p:ext uri="{BB962C8B-B14F-4D97-AF65-F5344CB8AC3E}">
        <p14:creationId xmlns:p14="http://schemas.microsoft.com/office/powerpoint/2010/main" val="40572168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2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33400" y="990600"/>
            <a:ext cx="8763000" cy="5693866"/>
          </a:xfrm>
          <a:prstGeom prst="rect">
            <a:avLst/>
          </a:prstGeom>
          <a:noFill/>
        </p:spPr>
        <p:txBody>
          <a:bodyPr wrap="square" rtlCol="0">
            <a:spAutoFit/>
          </a:bodyPr>
          <a:lstStyle/>
          <a:p>
            <a:r>
              <a:rPr lang="en-US" sz="2800" b="1" u="sng" dirty="0" smtClean="0">
                <a:solidFill>
                  <a:srgbClr val="FF0000"/>
                </a:solidFill>
                <a:latin typeface="Tahoma" panose="020B0604030504040204" pitchFamily="34" charset="0"/>
                <a:ea typeface="Tahoma" panose="020B0604030504040204" pitchFamily="34" charset="0"/>
                <a:cs typeface="Tahoma" panose="020B0604030504040204" pitchFamily="34" charset="0"/>
              </a:rPr>
              <a:t>C</a:t>
            </a:r>
            <a:r>
              <a:rPr lang="vi-VN" sz="2800" b="1" u="sng" dirty="0" smtClean="0">
                <a:solidFill>
                  <a:srgbClr val="FF0000"/>
                </a:solidFill>
                <a:latin typeface="Tahoma" panose="020B0604030504040204" pitchFamily="34" charset="0"/>
                <a:ea typeface="Tahoma" panose="020B0604030504040204" pitchFamily="34" charset="0"/>
                <a:cs typeface="Tahoma" panose="020B0604030504040204" pitchFamily="34" charset="0"/>
              </a:rPr>
              <a:t>âu 2</a:t>
            </a:r>
            <a:r>
              <a:rPr lang="en-US" sz="2800" b="1" u="sng" dirty="0" smtClean="0">
                <a:solidFill>
                  <a:srgbClr val="FF0000"/>
                </a:solidFill>
                <a:latin typeface="Tahoma" panose="020B0604030504040204" pitchFamily="34" charset="0"/>
                <a:ea typeface="Tahoma" panose="020B0604030504040204" pitchFamily="34" charset="0"/>
                <a:cs typeface="Tahoma" panose="020B0604030504040204" pitchFamily="34" charset="0"/>
              </a:rPr>
              <a:t>.</a:t>
            </a:r>
            <a:r>
              <a:rPr lang="vi-VN" sz="2800" b="1" u="sng" dirty="0" smtClean="0">
                <a:solidFill>
                  <a:srgbClr val="FF0000"/>
                </a:solidFill>
                <a:latin typeface="Tahoma" panose="020B0604030504040204" pitchFamily="34" charset="0"/>
                <a:ea typeface="Tahoma" panose="020B0604030504040204" pitchFamily="34" charset="0"/>
                <a:cs typeface="Tahoma" panose="020B0604030504040204" pitchFamily="34" charset="0"/>
              </a:rPr>
              <a:t> </a:t>
            </a:r>
            <a:r>
              <a:rPr lang="vi-VN" sz="2800" dirty="0" smtClean="0">
                <a:solidFill>
                  <a:srgbClr val="000000"/>
                </a:solidFill>
                <a:latin typeface="Tahoma" panose="020B0604030504040204" pitchFamily="34" charset="0"/>
                <a:ea typeface="Tahoma" panose="020B0604030504040204" pitchFamily="34" charset="0"/>
                <a:cs typeface="Tahoma" panose="020B0604030504040204" pitchFamily="34" charset="0"/>
              </a:rPr>
              <a:t>Một trong những phương án để bảo tồn đa dạng sinh học chính là bảo tồn các quần thể sinh vật. Trong phương án này, các nhà sinh học bảo tồn tập trung chủ yếu vào việc bảo tồn các quần thể có kích thước nhỏ và các quần thể đang bị suy thoái. Bước đầu tiên trong việc thực hiện phương án này là nghiên cứu và xác định được nguyên nhân gây nên sự suy giảm kích thước hoặc suy thoái của quần thể sinh vật.</a:t>
            </a:r>
            <a:endParaRPr lang="en-US" sz="2800" dirty="0" smtClean="0">
              <a:solidFill>
                <a:srgbClr val="000000"/>
              </a:solidFill>
              <a:latin typeface="Tahoma" panose="020B0604030504040204" pitchFamily="34" charset="0"/>
              <a:ea typeface="Tahoma" panose="020B0604030504040204" pitchFamily="34" charset="0"/>
              <a:cs typeface="Tahoma" panose="020B0604030504040204" pitchFamily="34" charset="0"/>
            </a:endParaRPr>
          </a:p>
          <a:p>
            <a:pPr marL="342900" indent="-342900">
              <a:buAutoNum type="alphaLcParenR"/>
            </a:pPr>
            <a:r>
              <a:rPr lang="vi-VN" sz="2800" dirty="0" smtClean="0">
                <a:solidFill>
                  <a:srgbClr val="000000"/>
                </a:solidFill>
                <a:latin typeface="Tahoma" panose="020B0604030504040204" pitchFamily="34" charset="0"/>
                <a:ea typeface="Tahoma" panose="020B0604030504040204" pitchFamily="34" charset="0"/>
                <a:cs typeface="Tahoma" panose="020B0604030504040204" pitchFamily="34" charset="0"/>
              </a:rPr>
              <a:t>Tại sao xác định nguyên nhân làm cho quần thể bị suy giảm kích thước hoặc suy thoái là việc làm cần thiết? Cho ví dụ.</a:t>
            </a:r>
            <a:endParaRPr lang="en-US" sz="2800" dirty="0" smtClean="0">
              <a:solidFill>
                <a:srgbClr val="000000"/>
              </a:solidFill>
              <a:latin typeface="Tahoma" panose="020B0604030504040204" pitchFamily="34" charset="0"/>
              <a:ea typeface="Tahoma" panose="020B0604030504040204" pitchFamily="34" charset="0"/>
              <a:cs typeface="Tahoma" panose="020B0604030504040204" pitchFamily="34" charset="0"/>
            </a:endParaRPr>
          </a:p>
          <a:p>
            <a:r>
              <a:rPr lang="vi-VN" sz="2800" dirty="0" smtClean="0">
                <a:solidFill>
                  <a:srgbClr val="000000"/>
                </a:solidFill>
                <a:latin typeface="Tahoma" panose="020B0604030504040204" pitchFamily="34" charset="0"/>
                <a:ea typeface="Tahoma" panose="020B0604030504040204" pitchFamily="34" charset="0"/>
                <a:cs typeface="Tahoma" panose="020B0604030504040204" pitchFamily="34" charset="0"/>
              </a:rPr>
              <a:t>b) Hãy cho biết một số nguyên nhân gây suy giảm kích thước hoặc suy thoái của quần thể sinh vật. </a:t>
            </a:r>
            <a:endParaRPr lang="en-US" sz="2800" dirty="0">
              <a:solidFill>
                <a:srgbClr val="000000"/>
              </a:solidFill>
              <a:latin typeface="Tahoma" panose="020B0604030504040204" pitchFamily="34" charset="0"/>
              <a:ea typeface="Tahoma" panose="020B0604030504040204" pitchFamily="34" charset="0"/>
              <a:cs typeface="Tahoma" panose="020B0604030504040204" pitchFamily="34" charset="0"/>
            </a:endParaRPr>
          </a:p>
        </p:txBody>
      </p:sp>
      <p:sp>
        <p:nvSpPr>
          <p:cNvPr id="4" name="Rectangle 3"/>
          <p:cNvSpPr/>
          <p:nvPr/>
        </p:nvSpPr>
        <p:spPr>
          <a:xfrm>
            <a:off x="1295400" y="20472"/>
            <a:ext cx="6781800" cy="1323439"/>
          </a:xfrm>
          <a:prstGeom prst="rect">
            <a:avLst/>
          </a:prstGeom>
        </p:spPr>
        <p:txBody>
          <a:bodyPr wrap="square">
            <a:spAutoFit/>
          </a:bodyPr>
          <a:lstStyle/>
          <a:p>
            <a:pPr algn="ctr"/>
            <a:r>
              <a:rPr lang="vi-VN" sz="4000" b="1" dirty="0">
                <a:solidFill>
                  <a:srgbClr val="002060"/>
                </a:solidFill>
                <a:latin typeface="+mj-lt"/>
              </a:rPr>
              <a:t>ÔN TẬP CHƯƠNG 8</a:t>
            </a:r>
            <a:endParaRPr lang="en-US" sz="4000" b="1" dirty="0">
              <a:solidFill>
                <a:srgbClr val="002060"/>
              </a:solidFill>
              <a:latin typeface="+mj-lt"/>
            </a:endParaRPr>
          </a:p>
          <a:p>
            <a:endParaRPr lang="vi-VN" sz="4000" dirty="0">
              <a:latin typeface="+mj-lt"/>
              <a:cs typeface="Arial" pitchFamily="34" charset="0"/>
            </a:endParaRPr>
          </a:p>
        </p:txBody>
      </p:sp>
    </p:spTree>
    <p:extLst>
      <p:ext uri="{BB962C8B-B14F-4D97-AF65-F5344CB8AC3E}">
        <p14:creationId xmlns:p14="http://schemas.microsoft.com/office/powerpoint/2010/main" val="6428262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2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95300" y="1343911"/>
            <a:ext cx="8382000" cy="4832092"/>
          </a:xfrm>
          <a:prstGeom prst="rect">
            <a:avLst/>
          </a:prstGeom>
          <a:noFill/>
        </p:spPr>
        <p:txBody>
          <a:bodyPr wrap="square" rtlCol="0">
            <a:spAutoFit/>
          </a:bodyPr>
          <a:lstStyle/>
          <a:p>
            <a:r>
              <a:rPr lang="en-US" sz="2800" b="1" dirty="0" err="1" smtClean="0">
                <a:solidFill>
                  <a:srgbClr val="FF0000"/>
                </a:solidFill>
                <a:latin typeface="Tahoma" panose="020B0604030504040204" pitchFamily="34" charset="0"/>
                <a:ea typeface="Tahoma" panose="020B0604030504040204" pitchFamily="34" charset="0"/>
                <a:cs typeface="Tahoma" panose="020B0604030504040204" pitchFamily="34" charset="0"/>
              </a:rPr>
              <a:t>Trả</a:t>
            </a:r>
            <a:r>
              <a:rPr lang="en-US" sz="2800" b="1" dirty="0" smtClean="0">
                <a:solidFill>
                  <a:srgbClr val="FF0000"/>
                </a:solidFill>
                <a:latin typeface="Tahoma" panose="020B0604030504040204" pitchFamily="34" charset="0"/>
                <a:ea typeface="Tahoma" panose="020B0604030504040204" pitchFamily="34" charset="0"/>
                <a:cs typeface="Tahoma" panose="020B0604030504040204" pitchFamily="34" charset="0"/>
              </a:rPr>
              <a:t> </a:t>
            </a:r>
            <a:r>
              <a:rPr lang="en-US" sz="2800" b="1" dirty="0" err="1" smtClean="0">
                <a:solidFill>
                  <a:srgbClr val="FF0000"/>
                </a:solidFill>
                <a:latin typeface="Tahoma" panose="020B0604030504040204" pitchFamily="34" charset="0"/>
                <a:ea typeface="Tahoma" panose="020B0604030504040204" pitchFamily="34" charset="0"/>
                <a:cs typeface="Tahoma" panose="020B0604030504040204" pitchFamily="34" charset="0"/>
              </a:rPr>
              <a:t>lời</a:t>
            </a:r>
            <a:r>
              <a:rPr lang="en-US" sz="2800" b="1" dirty="0" smtClean="0">
                <a:solidFill>
                  <a:srgbClr val="FF0000"/>
                </a:solidFill>
                <a:latin typeface="Tahoma" panose="020B0604030504040204" pitchFamily="34" charset="0"/>
                <a:ea typeface="Tahoma" panose="020B0604030504040204" pitchFamily="34" charset="0"/>
                <a:cs typeface="Tahoma" panose="020B0604030504040204" pitchFamily="34" charset="0"/>
              </a:rPr>
              <a:t>:</a:t>
            </a:r>
          </a:p>
          <a:p>
            <a:pPr marL="514350" indent="-514350">
              <a:buAutoNum type="alphaLcParenR"/>
            </a:pPr>
            <a:r>
              <a:rPr lang="en-US" sz="2800" dirty="0" smtClean="0">
                <a:latin typeface="Tahoma" panose="020B0604030504040204" pitchFamily="34" charset="0"/>
                <a:ea typeface="Tahoma" panose="020B0604030504040204" pitchFamily="34" charset="0"/>
                <a:cs typeface="Tahoma" panose="020B0604030504040204" pitchFamily="34" charset="0"/>
              </a:rPr>
              <a:t>Đối </a:t>
            </a:r>
            <a:r>
              <a:rPr lang="en-US" sz="2800" dirty="0">
                <a:latin typeface="Tahoma" panose="020B0604030504040204" pitchFamily="34" charset="0"/>
                <a:ea typeface="Tahoma" panose="020B0604030504040204" pitchFamily="34" charset="0"/>
                <a:cs typeface="Tahoma" panose="020B0604030504040204" pitchFamily="34" charset="0"/>
              </a:rPr>
              <a:t>với mỗi quần thể, việc nghiên cứu và đánh giá nguyên nhân làm cho quần thể bị suy giảm kích thước hoặc suy thoái là việc làm cần thiết vì thông qua đó để có thể đề xuất các biện pháp khắc phục phù hợp. </a:t>
            </a:r>
            <a:endParaRPr lang="en-US" sz="2800" dirty="0" smtClean="0">
              <a:latin typeface="Tahoma" panose="020B0604030504040204" pitchFamily="34" charset="0"/>
              <a:ea typeface="Tahoma" panose="020B0604030504040204" pitchFamily="34" charset="0"/>
              <a:cs typeface="Tahoma" panose="020B0604030504040204" pitchFamily="34" charset="0"/>
            </a:endParaRPr>
          </a:p>
          <a:p>
            <a:r>
              <a:rPr lang="en-US" sz="2800" dirty="0" smtClean="0">
                <a:latin typeface="Tahoma" panose="020B0604030504040204" pitchFamily="34" charset="0"/>
                <a:ea typeface="Tahoma" panose="020B0604030504040204" pitchFamily="34" charset="0"/>
                <a:cs typeface="Tahoma" panose="020B0604030504040204" pitchFamily="34" charset="0"/>
              </a:rPr>
              <a:t>Ví </a:t>
            </a:r>
            <a:r>
              <a:rPr lang="en-US" sz="2800" dirty="0">
                <a:latin typeface="Tahoma" panose="020B0604030504040204" pitchFamily="34" charset="0"/>
                <a:ea typeface="Tahoma" panose="020B0604030504040204" pitchFamily="34" charset="0"/>
                <a:cs typeface="Tahoma" panose="020B0604030504040204" pitchFamily="34" charset="0"/>
              </a:rPr>
              <a:t>dụ: Đối với quần thể suy giảm do ô nhiễm môi trường, trước tiên cần phân tích nguyên nhân gây ô nhiễm môi trường trong khu vực phân bố của quần thể, từ đó đề xuất các biện pháp khắc phục ô nhiễm, phục hồi môi trường sống của quần thể</a:t>
            </a:r>
            <a:r>
              <a:rPr lang="en-US" sz="2800" dirty="0" smtClean="0">
                <a:latin typeface="Tahoma" panose="020B0604030504040204" pitchFamily="34" charset="0"/>
                <a:ea typeface="Tahoma" panose="020B0604030504040204" pitchFamily="34" charset="0"/>
                <a:cs typeface="Tahoma" panose="020B0604030504040204" pitchFamily="34" charset="0"/>
              </a:rPr>
              <a:t>.</a:t>
            </a:r>
            <a:endParaRPr lang="en-US" sz="2800" dirty="0">
              <a:latin typeface="Tahoma" panose="020B0604030504040204" pitchFamily="34" charset="0"/>
              <a:ea typeface="Tahoma" panose="020B0604030504040204" pitchFamily="34" charset="0"/>
              <a:cs typeface="Tahoma" panose="020B0604030504040204" pitchFamily="34" charset="0"/>
            </a:endParaRPr>
          </a:p>
        </p:txBody>
      </p:sp>
      <p:sp>
        <p:nvSpPr>
          <p:cNvPr id="4" name="Rectangle 3"/>
          <p:cNvSpPr/>
          <p:nvPr/>
        </p:nvSpPr>
        <p:spPr>
          <a:xfrm>
            <a:off x="1295400" y="20472"/>
            <a:ext cx="6781800" cy="1323439"/>
          </a:xfrm>
          <a:prstGeom prst="rect">
            <a:avLst/>
          </a:prstGeom>
        </p:spPr>
        <p:txBody>
          <a:bodyPr wrap="square">
            <a:spAutoFit/>
          </a:bodyPr>
          <a:lstStyle/>
          <a:p>
            <a:pPr algn="ctr"/>
            <a:r>
              <a:rPr lang="vi-VN" sz="4000" b="1" dirty="0">
                <a:solidFill>
                  <a:srgbClr val="002060"/>
                </a:solidFill>
                <a:latin typeface="+mj-lt"/>
              </a:rPr>
              <a:t>ÔN TẬP CHƯƠNG 8</a:t>
            </a:r>
            <a:endParaRPr lang="en-US" sz="4000" b="1" dirty="0">
              <a:solidFill>
                <a:srgbClr val="002060"/>
              </a:solidFill>
              <a:latin typeface="+mj-lt"/>
            </a:endParaRPr>
          </a:p>
          <a:p>
            <a:endParaRPr lang="vi-VN" sz="4000" dirty="0">
              <a:latin typeface="+mj-lt"/>
              <a:cs typeface="Arial" pitchFamily="34" charset="0"/>
            </a:endParaRPr>
          </a:p>
        </p:txBody>
      </p:sp>
    </p:spTree>
    <p:extLst>
      <p:ext uri="{BB962C8B-B14F-4D97-AF65-F5344CB8AC3E}">
        <p14:creationId xmlns:p14="http://schemas.microsoft.com/office/powerpoint/2010/main" val="380419088"/>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80">
                                          <p:stCondLst>
                                            <p:cond delay="0"/>
                                          </p:stCondLst>
                                        </p:cTn>
                                        <p:tgtEl>
                                          <p:spTgt spid="2"/>
                                        </p:tgtEl>
                                      </p:cBhvr>
                                    </p:animEffect>
                                    <p:anim calcmode="lin" valueType="num">
                                      <p:cBhvr>
                                        <p:cTn id="8" dur="1822" tmFilter="0,0; 0.14,0.36; 0.43,0.73; 0.71,0.91; 1.0,1.0">
                                          <p:stCondLst>
                                            <p:cond delay="0"/>
                                          </p:stCondLst>
                                        </p:cTn>
                                        <p:tgtEl>
                                          <p:spTgt spid="2"/>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2"/>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2"/>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2"/>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2"/>
                                        </p:tgtEl>
                                        <p:attrNameLst>
                                          <p:attrName>ppt_y</p:attrName>
                                        </p:attrNameLst>
                                      </p:cBhvr>
                                      <p:tavLst>
                                        <p:tav tm="0" fmla="#ppt_y-sin(pi*$)/81">
                                          <p:val>
                                            <p:fltVal val="0"/>
                                          </p:val>
                                        </p:tav>
                                        <p:tav tm="100000">
                                          <p:val>
                                            <p:fltVal val="1"/>
                                          </p:val>
                                        </p:tav>
                                      </p:tavLst>
                                    </p:anim>
                                    <p:animScale>
                                      <p:cBhvr>
                                        <p:cTn id="13" dur="26">
                                          <p:stCondLst>
                                            <p:cond delay="650"/>
                                          </p:stCondLst>
                                        </p:cTn>
                                        <p:tgtEl>
                                          <p:spTgt spid="2"/>
                                        </p:tgtEl>
                                      </p:cBhvr>
                                      <p:to x="100000" y="60000"/>
                                    </p:animScale>
                                    <p:animScale>
                                      <p:cBhvr>
                                        <p:cTn id="14" dur="166" decel="50000">
                                          <p:stCondLst>
                                            <p:cond delay="676"/>
                                          </p:stCondLst>
                                        </p:cTn>
                                        <p:tgtEl>
                                          <p:spTgt spid="2"/>
                                        </p:tgtEl>
                                      </p:cBhvr>
                                      <p:to x="100000" y="100000"/>
                                    </p:animScale>
                                    <p:animScale>
                                      <p:cBhvr>
                                        <p:cTn id="15" dur="26">
                                          <p:stCondLst>
                                            <p:cond delay="1312"/>
                                          </p:stCondLst>
                                        </p:cTn>
                                        <p:tgtEl>
                                          <p:spTgt spid="2"/>
                                        </p:tgtEl>
                                      </p:cBhvr>
                                      <p:to x="100000" y="80000"/>
                                    </p:animScale>
                                    <p:animScale>
                                      <p:cBhvr>
                                        <p:cTn id="16" dur="166" decel="50000">
                                          <p:stCondLst>
                                            <p:cond delay="1338"/>
                                          </p:stCondLst>
                                        </p:cTn>
                                        <p:tgtEl>
                                          <p:spTgt spid="2"/>
                                        </p:tgtEl>
                                      </p:cBhvr>
                                      <p:to x="100000" y="100000"/>
                                    </p:animScale>
                                    <p:animScale>
                                      <p:cBhvr>
                                        <p:cTn id="17" dur="26">
                                          <p:stCondLst>
                                            <p:cond delay="1642"/>
                                          </p:stCondLst>
                                        </p:cTn>
                                        <p:tgtEl>
                                          <p:spTgt spid="2"/>
                                        </p:tgtEl>
                                      </p:cBhvr>
                                      <p:to x="100000" y="90000"/>
                                    </p:animScale>
                                    <p:animScale>
                                      <p:cBhvr>
                                        <p:cTn id="18" dur="166" decel="50000">
                                          <p:stCondLst>
                                            <p:cond delay="1668"/>
                                          </p:stCondLst>
                                        </p:cTn>
                                        <p:tgtEl>
                                          <p:spTgt spid="2"/>
                                        </p:tgtEl>
                                      </p:cBhvr>
                                      <p:to x="100000" y="100000"/>
                                    </p:animScale>
                                    <p:animScale>
                                      <p:cBhvr>
                                        <p:cTn id="19" dur="26">
                                          <p:stCondLst>
                                            <p:cond delay="1808"/>
                                          </p:stCondLst>
                                        </p:cTn>
                                        <p:tgtEl>
                                          <p:spTgt spid="2"/>
                                        </p:tgtEl>
                                      </p:cBhvr>
                                      <p:to x="100000" y="95000"/>
                                    </p:animScale>
                                    <p:animScale>
                                      <p:cBhvr>
                                        <p:cTn id="20" dur="166" decel="50000">
                                          <p:stCondLst>
                                            <p:cond delay="1834"/>
                                          </p:stCondLst>
                                        </p:cTn>
                                        <p:tgtEl>
                                          <p:spTgt spid="2"/>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647700" y="1447800"/>
            <a:ext cx="8077200" cy="4832092"/>
          </a:xfrm>
          <a:prstGeom prst="rect">
            <a:avLst/>
          </a:prstGeom>
          <a:noFill/>
        </p:spPr>
        <p:txBody>
          <a:bodyPr wrap="square" rtlCol="0">
            <a:spAutoFit/>
          </a:bodyPr>
          <a:lstStyle/>
          <a:p>
            <a:r>
              <a:rPr lang="en-US" sz="2800" dirty="0" smtClean="0">
                <a:latin typeface="Tahoma" panose="020B0604030504040204" pitchFamily="34" charset="0"/>
                <a:ea typeface="Tahoma" panose="020B0604030504040204" pitchFamily="34" charset="0"/>
                <a:cs typeface="Tahoma" panose="020B0604030504040204" pitchFamily="34" charset="0"/>
              </a:rPr>
              <a:t>b) – Do </a:t>
            </a:r>
            <a:r>
              <a:rPr lang="en-US" sz="2800" dirty="0" err="1" smtClean="0">
                <a:latin typeface="Tahoma" panose="020B0604030504040204" pitchFamily="34" charset="0"/>
                <a:ea typeface="Tahoma" panose="020B0604030504040204" pitchFamily="34" charset="0"/>
                <a:cs typeface="Tahoma" panose="020B0604030504040204" pitchFamily="34" charset="0"/>
              </a:rPr>
              <a:t>sự</a:t>
            </a:r>
            <a:r>
              <a:rPr lang="en-US" sz="2800" dirty="0" smtClean="0">
                <a:latin typeface="Tahoma" panose="020B0604030504040204" pitchFamily="34" charset="0"/>
                <a:ea typeface="Tahoma" panose="020B0604030504040204" pitchFamily="34" charset="0"/>
                <a:cs typeface="Tahoma" panose="020B0604030504040204" pitchFamily="34" charset="0"/>
              </a:rPr>
              <a:t> </a:t>
            </a:r>
            <a:r>
              <a:rPr lang="en-US" sz="2800" dirty="0" err="1" smtClean="0">
                <a:latin typeface="Tahoma" panose="020B0604030504040204" pitchFamily="34" charset="0"/>
                <a:ea typeface="Tahoma" panose="020B0604030504040204" pitchFamily="34" charset="0"/>
                <a:cs typeface="Tahoma" panose="020B0604030504040204" pitchFamily="34" charset="0"/>
              </a:rPr>
              <a:t>săn</a:t>
            </a:r>
            <a:r>
              <a:rPr lang="en-US" sz="2800" dirty="0" smtClean="0">
                <a:latin typeface="Tahoma" panose="020B0604030504040204" pitchFamily="34" charset="0"/>
                <a:ea typeface="Tahoma" panose="020B0604030504040204" pitchFamily="34" charset="0"/>
                <a:cs typeface="Tahoma" panose="020B0604030504040204" pitchFamily="34" charset="0"/>
              </a:rPr>
              <a:t> </a:t>
            </a:r>
            <a:r>
              <a:rPr lang="en-US" sz="2800" dirty="0" err="1" smtClean="0">
                <a:latin typeface="Tahoma" panose="020B0604030504040204" pitchFamily="34" charset="0"/>
                <a:ea typeface="Tahoma" panose="020B0604030504040204" pitchFamily="34" charset="0"/>
                <a:cs typeface="Tahoma" panose="020B0604030504040204" pitchFamily="34" charset="0"/>
              </a:rPr>
              <a:t>bắt</a:t>
            </a:r>
            <a:r>
              <a:rPr lang="en-US" sz="2800" dirty="0" smtClean="0">
                <a:latin typeface="Tahoma" panose="020B0604030504040204" pitchFamily="34" charset="0"/>
                <a:ea typeface="Tahoma" panose="020B0604030504040204" pitchFamily="34" charset="0"/>
                <a:cs typeface="Tahoma" panose="020B0604030504040204" pitchFamily="34" charset="0"/>
              </a:rPr>
              <a:t> </a:t>
            </a:r>
            <a:r>
              <a:rPr lang="en-US" sz="2800" dirty="0" err="1" smtClean="0">
                <a:latin typeface="Tahoma" panose="020B0604030504040204" pitchFamily="34" charset="0"/>
                <a:ea typeface="Tahoma" panose="020B0604030504040204" pitchFamily="34" charset="0"/>
                <a:cs typeface="Tahoma" panose="020B0604030504040204" pitchFamily="34" charset="0"/>
              </a:rPr>
              <a:t>của</a:t>
            </a:r>
            <a:r>
              <a:rPr lang="en-US" sz="2800" dirty="0" smtClean="0">
                <a:latin typeface="Tahoma" panose="020B0604030504040204" pitchFamily="34" charset="0"/>
                <a:ea typeface="Tahoma" panose="020B0604030504040204" pitchFamily="34" charset="0"/>
                <a:cs typeface="Tahoma" panose="020B0604030504040204" pitchFamily="34" charset="0"/>
              </a:rPr>
              <a:t> con </a:t>
            </a:r>
            <a:r>
              <a:rPr lang="en-US" sz="2800" dirty="0" err="1" smtClean="0">
                <a:latin typeface="Tahoma" panose="020B0604030504040204" pitchFamily="34" charset="0"/>
                <a:ea typeface="Tahoma" panose="020B0604030504040204" pitchFamily="34" charset="0"/>
                <a:cs typeface="Tahoma" panose="020B0604030504040204" pitchFamily="34" charset="0"/>
              </a:rPr>
              <a:t>người</a:t>
            </a:r>
            <a:r>
              <a:rPr lang="en-US" sz="2800" dirty="0" smtClean="0">
                <a:latin typeface="Tahoma" panose="020B0604030504040204" pitchFamily="34" charset="0"/>
                <a:ea typeface="Tahoma" panose="020B0604030504040204" pitchFamily="34" charset="0"/>
                <a:cs typeface="Tahoma" panose="020B0604030504040204" pitchFamily="34" charset="0"/>
              </a:rPr>
              <a:t> </a:t>
            </a:r>
            <a:r>
              <a:rPr lang="en-US" sz="2800" dirty="0" err="1" smtClean="0">
                <a:latin typeface="Tahoma" panose="020B0604030504040204" pitchFamily="34" charset="0"/>
                <a:ea typeface="Tahoma" panose="020B0604030504040204" pitchFamily="34" charset="0"/>
                <a:cs typeface="Tahoma" panose="020B0604030504040204" pitchFamily="34" charset="0"/>
              </a:rPr>
              <a:t>đã</a:t>
            </a:r>
            <a:r>
              <a:rPr lang="en-US" sz="2800" dirty="0" smtClean="0">
                <a:latin typeface="Tahoma" panose="020B0604030504040204" pitchFamily="34" charset="0"/>
                <a:ea typeface="Tahoma" panose="020B0604030504040204" pitchFamily="34" charset="0"/>
                <a:cs typeface="Tahoma" panose="020B0604030504040204" pitchFamily="34" charset="0"/>
              </a:rPr>
              <a:t> </a:t>
            </a:r>
            <a:r>
              <a:rPr lang="en-US" sz="2800" dirty="0" err="1" smtClean="0">
                <a:latin typeface="Tahoma" panose="020B0604030504040204" pitchFamily="34" charset="0"/>
                <a:ea typeface="Tahoma" panose="020B0604030504040204" pitchFamily="34" charset="0"/>
                <a:cs typeface="Tahoma" panose="020B0604030504040204" pitchFamily="34" charset="0"/>
              </a:rPr>
              <a:t>làm</a:t>
            </a:r>
            <a:r>
              <a:rPr lang="en-US" sz="2800" dirty="0" smtClean="0">
                <a:latin typeface="Tahoma" panose="020B0604030504040204" pitchFamily="34" charset="0"/>
                <a:ea typeface="Tahoma" panose="020B0604030504040204" pitchFamily="34" charset="0"/>
                <a:cs typeface="Tahoma" panose="020B0604030504040204" pitchFamily="34" charset="0"/>
              </a:rPr>
              <a:t> </a:t>
            </a:r>
            <a:r>
              <a:rPr lang="en-US" sz="2800" dirty="0" err="1" smtClean="0">
                <a:latin typeface="Tahoma" panose="020B0604030504040204" pitchFamily="34" charset="0"/>
                <a:ea typeface="Tahoma" panose="020B0604030504040204" pitchFamily="34" charset="0"/>
                <a:cs typeface="Tahoma" panose="020B0604030504040204" pitchFamily="34" charset="0"/>
              </a:rPr>
              <a:t>suy</a:t>
            </a:r>
            <a:r>
              <a:rPr lang="en-US" sz="2800" dirty="0" smtClean="0">
                <a:latin typeface="Tahoma" panose="020B0604030504040204" pitchFamily="34" charset="0"/>
                <a:ea typeface="Tahoma" panose="020B0604030504040204" pitchFamily="34" charset="0"/>
                <a:cs typeface="Tahoma" panose="020B0604030504040204" pitchFamily="34" charset="0"/>
              </a:rPr>
              <a:t> </a:t>
            </a:r>
            <a:r>
              <a:rPr lang="en-US" sz="2800" dirty="0" err="1" smtClean="0">
                <a:latin typeface="Tahoma" panose="020B0604030504040204" pitchFamily="34" charset="0"/>
                <a:ea typeface="Tahoma" panose="020B0604030504040204" pitchFamily="34" charset="0"/>
                <a:cs typeface="Tahoma" panose="020B0604030504040204" pitchFamily="34" charset="0"/>
              </a:rPr>
              <a:t>giảm</a:t>
            </a:r>
            <a:r>
              <a:rPr lang="en-US" sz="2800" dirty="0" smtClean="0">
                <a:latin typeface="Tahoma" panose="020B0604030504040204" pitchFamily="34" charset="0"/>
                <a:ea typeface="Tahoma" panose="020B0604030504040204" pitchFamily="34" charset="0"/>
                <a:cs typeface="Tahoma" panose="020B0604030504040204" pitchFamily="34" charset="0"/>
              </a:rPr>
              <a:t> </a:t>
            </a:r>
            <a:r>
              <a:rPr lang="en-US" sz="2800" dirty="0" err="1" smtClean="0">
                <a:latin typeface="Tahoma" panose="020B0604030504040204" pitchFamily="34" charset="0"/>
                <a:ea typeface="Tahoma" panose="020B0604030504040204" pitchFamily="34" charset="0"/>
                <a:cs typeface="Tahoma" panose="020B0604030504040204" pitchFamily="34" charset="0"/>
              </a:rPr>
              <a:t>kích</a:t>
            </a:r>
            <a:r>
              <a:rPr lang="en-US" sz="2800" dirty="0" smtClean="0">
                <a:latin typeface="Tahoma" panose="020B0604030504040204" pitchFamily="34" charset="0"/>
                <a:ea typeface="Tahoma" panose="020B0604030504040204" pitchFamily="34" charset="0"/>
                <a:cs typeface="Tahoma" panose="020B0604030504040204" pitchFamily="34" charset="0"/>
              </a:rPr>
              <a:t> </a:t>
            </a:r>
            <a:r>
              <a:rPr lang="en-US" sz="2800" dirty="0" err="1" smtClean="0">
                <a:latin typeface="Tahoma" panose="020B0604030504040204" pitchFamily="34" charset="0"/>
                <a:ea typeface="Tahoma" panose="020B0604030504040204" pitchFamily="34" charset="0"/>
                <a:cs typeface="Tahoma" panose="020B0604030504040204" pitchFamily="34" charset="0"/>
              </a:rPr>
              <a:t>thước</a:t>
            </a:r>
            <a:r>
              <a:rPr lang="en-US" sz="2800" dirty="0" smtClean="0">
                <a:latin typeface="Tahoma" panose="020B0604030504040204" pitchFamily="34" charset="0"/>
                <a:ea typeface="Tahoma" panose="020B0604030504040204" pitchFamily="34" charset="0"/>
                <a:cs typeface="Tahoma" panose="020B0604030504040204" pitchFamily="34" charset="0"/>
              </a:rPr>
              <a:t> </a:t>
            </a:r>
            <a:r>
              <a:rPr lang="en-US" sz="2800" dirty="0" err="1" smtClean="0">
                <a:latin typeface="Tahoma" panose="020B0604030504040204" pitchFamily="34" charset="0"/>
                <a:ea typeface="Tahoma" panose="020B0604030504040204" pitchFamily="34" charset="0"/>
                <a:cs typeface="Tahoma" panose="020B0604030504040204" pitchFamily="34" charset="0"/>
              </a:rPr>
              <a:t>của</a:t>
            </a:r>
            <a:r>
              <a:rPr lang="en-US" sz="2800" dirty="0" smtClean="0">
                <a:latin typeface="Tahoma" panose="020B0604030504040204" pitchFamily="34" charset="0"/>
                <a:ea typeface="Tahoma" panose="020B0604030504040204" pitchFamily="34" charset="0"/>
                <a:cs typeface="Tahoma" panose="020B0604030504040204" pitchFamily="34" charset="0"/>
              </a:rPr>
              <a:t> </a:t>
            </a:r>
            <a:r>
              <a:rPr lang="en-US" sz="2800" dirty="0" err="1" smtClean="0">
                <a:latin typeface="Tahoma" panose="020B0604030504040204" pitchFamily="34" charset="0"/>
                <a:ea typeface="Tahoma" panose="020B0604030504040204" pitchFamily="34" charset="0"/>
                <a:cs typeface="Tahoma" panose="020B0604030504040204" pitchFamily="34" charset="0"/>
              </a:rPr>
              <a:t>quần</a:t>
            </a:r>
            <a:r>
              <a:rPr lang="en-US" sz="2800" dirty="0" smtClean="0">
                <a:latin typeface="Tahoma" panose="020B0604030504040204" pitchFamily="34" charset="0"/>
                <a:ea typeface="Tahoma" panose="020B0604030504040204" pitchFamily="34" charset="0"/>
                <a:cs typeface="Tahoma" panose="020B0604030504040204" pitchFamily="34" charset="0"/>
              </a:rPr>
              <a:t> </a:t>
            </a:r>
            <a:r>
              <a:rPr lang="en-US" sz="2800" dirty="0" err="1" smtClean="0">
                <a:latin typeface="Tahoma" panose="020B0604030504040204" pitchFamily="34" charset="0"/>
                <a:ea typeface="Tahoma" panose="020B0604030504040204" pitchFamily="34" charset="0"/>
                <a:cs typeface="Tahoma" panose="020B0604030504040204" pitchFamily="34" charset="0"/>
              </a:rPr>
              <a:t>thể</a:t>
            </a:r>
            <a:r>
              <a:rPr lang="en-US" sz="2800" dirty="0" smtClean="0">
                <a:latin typeface="Tahoma" panose="020B0604030504040204" pitchFamily="34" charset="0"/>
                <a:ea typeface="Tahoma" panose="020B0604030504040204" pitchFamily="34" charset="0"/>
                <a:cs typeface="Tahoma" panose="020B0604030504040204" pitchFamily="34" charset="0"/>
              </a:rPr>
              <a:t> </a:t>
            </a:r>
            <a:r>
              <a:rPr lang="en-US" sz="2800" dirty="0" err="1" smtClean="0">
                <a:latin typeface="Tahoma" panose="020B0604030504040204" pitchFamily="34" charset="0"/>
                <a:ea typeface="Tahoma" panose="020B0604030504040204" pitchFamily="34" charset="0"/>
                <a:cs typeface="Tahoma" panose="020B0604030504040204" pitchFamily="34" charset="0"/>
              </a:rPr>
              <a:t>tê</a:t>
            </a:r>
            <a:r>
              <a:rPr lang="en-US" sz="2800" dirty="0" smtClean="0">
                <a:latin typeface="Tahoma" panose="020B0604030504040204" pitchFamily="34" charset="0"/>
                <a:ea typeface="Tahoma" panose="020B0604030504040204" pitchFamily="34" charset="0"/>
                <a:cs typeface="Tahoma" panose="020B0604030504040204" pitchFamily="34" charset="0"/>
              </a:rPr>
              <a:t> </a:t>
            </a:r>
            <a:r>
              <a:rPr lang="en-US" sz="2800" dirty="0" err="1" smtClean="0">
                <a:latin typeface="Tahoma" panose="020B0604030504040204" pitchFamily="34" charset="0"/>
                <a:ea typeface="Tahoma" panose="020B0604030504040204" pitchFamily="34" charset="0"/>
                <a:cs typeface="Tahoma" panose="020B0604030504040204" pitchFamily="34" charset="0"/>
              </a:rPr>
              <a:t>giác</a:t>
            </a:r>
            <a:r>
              <a:rPr lang="en-US" sz="2800" dirty="0" smtClean="0">
                <a:latin typeface="Tahoma" panose="020B0604030504040204" pitchFamily="34" charset="0"/>
                <a:ea typeface="Tahoma" panose="020B0604030504040204" pitchFamily="34" charset="0"/>
                <a:cs typeface="Tahoma" panose="020B0604030504040204" pitchFamily="34" charset="0"/>
              </a:rPr>
              <a:t>. </a:t>
            </a:r>
            <a:r>
              <a:rPr lang="en-US" sz="2800" dirty="0" err="1" smtClean="0">
                <a:latin typeface="Tahoma" panose="020B0604030504040204" pitchFamily="34" charset="0"/>
                <a:ea typeface="Tahoma" panose="020B0604030504040204" pitchFamily="34" charset="0"/>
                <a:cs typeface="Tahoma" panose="020B0604030504040204" pitchFamily="34" charset="0"/>
              </a:rPr>
              <a:t>Để</a:t>
            </a:r>
            <a:r>
              <a:rPr lang="en-US" sz="2800" dirty="0" smtClean="0">
                <a:latin typeface="Tahoma" panose="020B0604030504040204" pitchFamily="34" charset="0"/>
                <a:ea typeface="Tahoma" panose="020B0604030504040204" pitchFamily="34" charset="0"/>
                <a:cs typeface="Tahoma" panose="020B0604030504040204" pitchFamily="34" charset="0"/>
              </a:rPr>
              <a:t> </a:t>
            </a:r>
            <a:r>
              <a:rPr lang="en-US" sz="2800" dirty="0" err="1" smtClean="0">
                <a:latin typeface="Tahoma" panose="020B0604030504040204" pitchFamily="34" charset="0"/>
                <a:ea typeface="Tahoma" panose="020B0604030504040204" pitchFamily="34" charset="0"/>
                <a:cs typeface="Tahoma" panose="020B0604030504040204" pitchFamily="34" charset="0"/>
              </a:rPr>
              <a:t>bảo</a:t>
            </a:r>
            <a:r>
              <a:rPr lang="en-US" sz="2800" dirty="0" smtClean="0">
                <a:latin typeface="Tahoma" panose="020B0604030504040204" pitchFamily="34" charset="0"/>
                <a:ea typeface="Tahoma" panose="020B0604030504040204" pitchFamily="34" charset="0"/>
                <a:cs typeface="Tahoma" panose="020B0604030504040204" pitchFamily="34" charset="0"/>
              </a:rPr>
              <a:t> </a:t>
            </a:r>
            <a:r>
              <a:rPr lang="en-US" sz="2800" dirty="0" err="1" smtClean="0">
                <a:latin typeface="Tahoma" panose="020B0604030504040204" pitchFamily="34" charset="0"/>
                <a:ea typeface="Tahoma" panose="020B0604030504040204" pitchFamily="34" charset="0"/>
                <a:cs typeface="Tahoma" panose="020B0604030504040204" pitchFamily="34" charset="0"/>
              </a:rPr>
              <a:t>vệ</a:t>
            </a:r>
            <a:r>
              <a:rPr lang="en-US" sz="2800" dirty="0" smtClean="0">
                <a:latin typeface="Tahoma" panose="020B0604030504040204" pitchFamily="34" charset="0"/>
                <a:ea typeface="Tahoma" panose="020B0604030504040204" pitchFamily="34" charset="0"/>
                <a:cs typeface="Tahoma" panose="020B0604030504040204" pitchFamily="34" charset="0"/>
              </a:rPr>
              <a:t> </a:t>
            </a:r>
            <a:r>
              <a:rPr lang="en-US" sz="2800" dirty="0" err="1" smtClean="0">
                <a:latin typeface="Tahoma" panose="020B0604030504040204" pitchFamily="34" charset="0"/>
                <a:ea typeface="Tahoma" panose="020B0604030504040204" pitchFamily="34" charset="0"/>
                <a:cs typeface="Tahoma" panose="020B0604030504040204" pitchFamily="34" charset="0"/>
              </a:rPr>
              <a:t>loài</a:t>
            </a:r>
            <a:r>
              <a:rPr lang="en-US" sz="2800" dirty="0" smtClean="0">
                <a:latin typeface="Tahoma" panose="020B0604030504040204" pitchFamily="34" charset="0"/>
                <a:ea typeface="Tahoma" panose="020B0604030504040204" pitchFamily="34" charset="0"/>
                <a:cs typeface="Tahoma" panose="020B0604030504040204" pitchFamily="34" charset="0"/>
              </a:rPr>
              <a:t> </a:t>
            </a:r>
            <a:r>
              <a:rPr lang="en-US" sz="2800" dirty="0" err="1" smtClean="0">
                <a:latin typeface="Tahoma" panose="020B0604030504040204" pitchFamily="34" charset="0"/>
                <a:ea typeface="Tahoma" panose="020B0604030504040204" pitchFamily="34" charset="0"/>
                <a:cs typeface="Tahoma" panose="020B0604030504040204" pitchFamily="34" charset="0"/>
              </a:rPr>
              <a:t>tê</a:t>
            </a:r>
            <a:r>
              <a:rPr lang="en-US" sz="2800" dirty="0" smtClean="0">
                <a:latin typeface="Tahoma" panose="020B0604030504040204" pitchFamily="34" charset="0"/>
                <a:ea typeface="Tahoma" panose="020B0604030504040204" pitchFamily="34" charset="0"/>
                <a:cs typeface="Tahoma" panose="020B0604030504040204" pitchFamily="34" charset="0"/>
              </a:rPr>
              <a:t> </a:t>
            </a:r>
            <a:r>
              <a:rPr lang="en-US" sz="2800" dirty="0" err="1" smtClean="0">
                <a:latin typeface="Tahoma" panose="020B0604030504040204" pitchFamily="34" charset="0"/>
                <a:ea typeface="Tahoma" panose="020B0604030504040204" pitchFamily="34" charset="0"/>
                <a:cs typeface="Tahoma" panose="020B0604030504040204" pitchFamily="34" charset="0"/>
              </a:rPr>
              <a:t>giác</a:t>
            </a:r>
            <a:r>
              <a:rPr lang="en-US" sz="2800" dirty="0" smtClean="0">
                <a:latin typeface="Tahoma" panose="020B0604030504040204" pitchFamily="34" charset="0"/>
                <a:ea typeface="Tahoma" panose="020B0604030504040204" pitchFamily="34" charset="0"/>
                <a:cs typeface="Tahoma" panose="020B0604030504040204" pitchFamily="34" charset="0"/>
              </a:rPr>
              <a:t> </a:t>
            </a:r>
            <a:r>
              <a:rPr lang="en-US" sz="2800" dirty="0" err="1" smtClean="0">
                <a:latin typeface="Tahoma" panose="020B0604030504040204" pitchFamily="34" charset="0"/>
                <a:ea typeface="Tahoma" panose="020B0604030504040204" pitchFamily="34" charset="0"/>
                <a:cs typeface="Tahoma" panose="020B0604030504040204" pitchFamily="34" charset="0"/>
              </a:rPr>
              <a:t>một</a:t>
            </a:r>
            <a:r>
              <a:rPr lang="en-US" sz="2800" dirty="0" smtClean="0">
                <a:latin typeface="Tahoma" panose="020B0604030504040204" pitchFamily="34" charset="0"/>
                <a:ea typeface="Tahoma" panose="020B0604030504040204" pitchFamily="34" charset="0"/>
                <a:cs typeface="Tahoma" panose="020B0604030504040204" pitchFamily="34" charset="0"/>
              </a:rPr>
              <a:t> </a:t>
            </a:r>
            <a:r>
              <a:rPr lang="en-US" sz="2800" dirty="0" err="1" smtClean="0">
                <a:latin typeface="Tahoma" panose="020B0604030504040204" pitchFamily="34" charset="0"/>
                <a:ea typeface="Tahoma" panose="020B0604030504040204" pitchFamily="34" charset="0"/>
                <a:cs typeface="Tahoma" panose="020B0604030504040204" pitchFamily="34" charset="0"/>
              </a:rPr>
              <a:t>sừng</a:t>
            </a:r>
            <a:r>
              <a:rPr lang="en-US" sz="2800" dirty="0" smtClean="0">
                <a:latin typeface="Tahoma" panose="020B0604030504040204" pitchFamily="34" charset="0"/>
                <a:ea typeface="Tahoma" panose="020B0604030504040204" pitchFamily="34" charset="0"/>
                <a:cs typeface="Tahoma" panose="020B0604030504040204" pitchFamily="34" charset="0"/>
              </a:rPr>
              <a:t> </a:t>
            </a:r>
            <a:r>
              <a:rPr lang="en-US" sz="2800" dirty="0" err="1" smtClean="0">
                <a:latin typeface="Tahoma" panose="020B0604030504040204" pitchFamily="34" charset="0"/>
                <a:ea typeface="Tahoma" panose="020B0604030504040204" pitchFamily="34" charset="0"/>
                <a:cs typeface="Tahoma" panose="020B0604030504040204" pitchFamily="34" charset="0"/>
              </a:rPr>
              <a:t>cần</a:t>
            </a:r>
            <a:r>
              <a:rPr lang="en-US" sz="2800" dirty="0" smtClean="0">
                <a:latin typeface="Tahoma" panose="020B0604030504040204" pitchFamily="34" charset="0"/>
                <a:ea typeface="Tahoma" panose="020B0604030504040204" pitchFamily="34" charset="0"/>
                <a:cs typeface="Tahoma" panose="020B0604030504040204" pitchFamily="34" charset="0"/>
              </a:rPr>
              <a:t> </a:t>
            </a:r>
            <a:r>
              <a:rPr lang="en-US" sz="2800" dirty="0" err="1" smtClean="0">
                <a:latin typeface="Tahoma" panose="020B0604030504040204" pitchFamily="34" charset="0"/>
                <a:ea typeface="Tahoma" panose="020B0604030504040204" pitchFamily="34" charset="0"/>
                <a:cs typeface="Tahoma" panose="020B0604030504040204" pitchFamily="34" charset="0"/>
              </a:rPr>
              <a:t>có</a:t>
            </a:r>
            <a:r>
              <a:rPr lang="en-US" sz="2800" dirty="0" smtClean="0">
                <a:latin typeface="Tahoma" panose="020B0604030504040204" pitchFamily="34" charset="0"/>
                <a:ea typeface="Tahoma" panose="020B0604030504040204" pitchFamily="34" charset="0"/>
                <a:cs typeface="Tahoma" panose="020B0604030504040204" pitchFamily="34" charset="0"/>
              </a:rPr>
              <a:t> </a:t>
            </a:r>
            <a:r>
              <a:rPr lang="en-US" sz="2800" dirty="0" err="1" smtClean="0">
                <a:latin typeface="Tahoma" panose="020B0604030504040204" pitchFamily="34" charset="0"/>
                <a:ea typeface="Tahoma" panose="020B0604030504040204" pitchFamily="34" charset="0"/>
                <a:cs typeface="Tahoma" panose="020B0604030504040204" pitchFamily="34" charset="0"/>
              </a:rPr>
              <a:t>diện</a:t>
            </a:r>
            <a:r>
              <a:rPr lang="en-US" sz="2800" dirty="0" smtClean="0">
                <a:latin typeface="Tahoma" panose="020B0604030504040204" pitchFamily="34" charset="0"/>
                <a:ea typeface="Tahoma" panose="020B0604030504040204" pitchFamily="34" charset="0"/>
                <a:cs typeface="Tahoma" panose="020B0604030504040204" pitchFamily="34" charset="0"/>
              </a:rPr>
              <a:t> </a:t>
            </a:r>
            <a:r>
              <a:rPr lang="en-US" sz="2800" dirty="0" err="1" smtClean="0">
                <a:latin typeface="Tahoma" panose="020B0604030504040204" pitchFamily="34" charset="0"/>
                <a:ea typeface="Tahoma" panose="020B0604030504040204" pitchFamily="34" charset="0"/>
                <a:cs typeface="Tahoma" panose="020B0604030504040204" pitchFamily="34" charset="0"/>
              </a:rPr>
              <a:t>tích</a:t>
            </a:r>
            <a:r>
              <a:rPr lang="en-US" sz="2800" dirty="0" smtClean="0">
                <a:latin typeface="Tahoma" panose="020B0604030504040204" pitchFamily="34" charset="0"/>
                <a:ea typeface="Tahoma" panose="020B0604030504040204" pitchFamily="34" charset="0"/>
                <a:cs typeface="Tahoma" panose="020B0604030504040204" pitchFamily="34" charset="0"/>
              </a:rPr>
              <a:t> </a:t>
            </a:r>
            <a:r>
              <a:rPr lang="en-US" sz="2800" dirty="0" err="1" smtClean="0">
                <a:latin typeface="Tahoma" panose="020B0604030504040204" pitchFamily="34" charset="0"/>
                <a:ea typeface="Tahoma" panose="020B0604030504040204" pitchFamily="34" charset="0"/>
                <a:cs typeface="Tahoma" panose="020B0604030504040204" pitchFamily="34" charset="0"/>
              </a:rPr>
              <a:t>bảo</a:t>
            </a:r>
            <a:r>
              <a:rPr lang="en-US" sz="2800" dirty="0" smtClean="0">
                <a:latin typeface="Tahoma" panose="020B0604030504040204" pitchFamily="34" charset="0"/>
                <a:ea typeface="Tahoma" panose="020B0604030504040204" pitchFamily="34" charset="0"/>
                <a:cs typeface="Tahoma" panose="020B0604030504040204" pitchFamily="34" charset="0"/>
              </a:rPr>
              <a:t> </a:t>
            </a:r>
            <a:r>
              <a:rPr lang="en-US" sz="2800" dirty="0" err="1" smtClean="0">
                <a:latin typeface="Tahoma" panose="020B0604030504040204" pitchFamily="34" charset="0"/>
                <a:ea typeface="Tahoma" panose="020B0604030504040204" pitchFamily="34" charset="0"/>
                <a:cs typeface="Tahoma" panose="020B0604030504040204" pitchFamily="34" charset="0"/>
              </a:rPr>
              <a:t>tồn</a:t>
            </a:r>
            <a:r>
              <a:rPr lang="en-US" sz="2800" dirty="0" smtClean="0">
                <a:latin typeface="Tahoma" panose="020B0604030504040204" pitchFamily="34" charset="0"/>
                <a:ea typeface="Tahoma" panose="020B0604030504040204" pitchFamily="34" charset="0"/>
                <a:cs typeface="Tahoma" panose="020B0604030504040204" pitchFamily="34" charset="0"/>
              </a:rPr>
              <a:t> </a:t>
            </a:r>
            <a:r>
              <a:rPr lang="en-US" sz="2800" dirty="0" err="1" smtClean="0">
                <a:latin typeface="Tahoma" panose="020B0604030504040204" pitchFamily="34" charset="0"/>
                <a:ea typeface="Tahoma" panose="020B0604030504040204" pitchFamily="34" charset="0"/>
                <a:cs typeface="Tahoma" panose="020B0604030504040204" pitchFamily="34" charset="0"/>
              </a:rPr>
              <a:t>lớn</a:t>
            </a:r>
            <a:r>
              <a:rPr lang="en-US" sz="2800" dirty="0" smtClean="0">
                <a:latin typeface="Tahoma" panose="020B0604030504040204" pitchFamily="34" charset="0"/>
                <a:ea typeface="Tahoma" panose="020B0604030504040204" pitchFamily="34" charset="0"/>
                <a:cs typeface="Tahoma" panose="020B0604030504040204" pitchFamily="34" charset="0"/>
              </a:rPr>
              <a:t> </a:t>
            </a:r>
            <a:r>
              <a:rPr lang="en-US" sz="2800" dirty="0" err="1" smtClean="0">
                <a:latin typeface="Tahoma" panose="020B0604030504040204" pitchFamily="34" charset="0"/>
                <a:ea typeface="Tahoma" panose="020B0604030504040204" pitchFamily="34" charset="0"/>
                <a:cs typeface="Tahoma" panose="020B0604030504040204" pitchFamily="34" charset="0"/>
              </a:rPr>
              <a:t>nhằm</a:t>
            </a:r>
            <a:r>
              <a:rPr lang="en-US" sz="2800" dirty="0" smtClean="0">
                <a:latin typeface="Tahoma" panose="020B0604030504040204" pitchFamily="34" charset="0"/>
                <a:ea typeface="Tahoma" panose="020B0604030504040204" pitchFamily="34" charset="0"/>
                <a:cs typeface="Tahoma" panose="020B0604030504040204" pitchFamily="34" charset="0"/>
              </a:rPr>
              <a:t> </a:t>
            </a:r>
            <a:r>
              <a:rPr lang="en-US" sz="2800" dirty="0" err="1" smtClean="0">
                <a:latin typeface="Tahoma" panose="020B0604030504040204" pitchFamily="34" charset="0"/>
                <a:ea typeface="Tahoma" panose="020B0604030504040204" pitchFamily="34" charset="0"/>
                <a:cs typeface="Tahoma" panose="020B0604030504040204" pitchFamily="34" charset="0"/>
              </a:rPr>
              <a:t>đảm</a:t>
            </a:r>
            <a:r>
              <a:rPr lang="en-US" sz="2800" dirty="0" smtClean="0">
                <a:latin typeface="Tahoma" panose="020B0604030504040204" pitchFamily="34" charset="0"/>
                <a:ea typeface="Tahoma" panose="020B0604030504040204" pitchFamily="34" charset="0"/>
                <a:cs typeface="Tahoma" panose="020B0604030504040204" pitchFamily="34" charset="0"/>
              </a:rPr>
              <a:t> </a:t>
            </a:r>
            <a:r>
              <a:rPr lang="en-US" sz="2800" dirty="0" err="1" smtClean="0">
                <a:latin typeface="Tahoma" panose="020B0604030504040204" pitchFamily="34" charset="0"/>
                <a:ea typeface="Tahoma" panose="020B0604030504040204" pitchFamily="34" charset="0"/>
                <a:cs typeface="Tahoma" panose="020B0604030504040204" pitchFamily="34" charset="0"/>
              </a:rPr>
              <a:t>bảo</a:t>
            </a:r>
            <a:r>
              <a:rPr lang="en-US" sz="2800" dirty="0" smtClean="0">
                <a:latin typeface="Tahoma" panose="020B0604030504040204" pitchFamily="34" charset="0"/>
                <a:ea typeface="Tahoma" panose="020B0604030504040204" pitchFamily="34" charset="0"/>
                <a:cs typeface="Tahoma" panose="020B0604030504040204" pitchFamily="34" charset="0"/>
              </a:rPr>
              <a:t> </a:t>
            </a:r>
            <a:r>
              <a:rPr lang="en-US" sz="2800" dirty="0" err="1" smtClean="0">
                <a:latin typeface="Tahoma" panose="020B0604030504040204" pitchFamily="34" charset="0"/>
                <a:ea typeface="Tahoma" panose="020B0604030504040204" pitchFamily="34" charset="0"/>
                <a:cs typeface="Tahoma" panose="020B0604030504040204" pitchFamily="34" charset="0"/>
              </a:rPr>
              <a:t>cung</a:t>
            </a:r>
            <a:r>
              <a:rPr lang="en-US" sz="2800" dirty="0" smtClean="0">
                <a:latin typeface="Tahoma" panose="020B0604030504040204" pitchFamily="34" charset="0"/>
                <a:ea typeface="Tahoma" panose="020B0604030504040204" pitchFamily="34" charset="0"/>
                <a:cs typeface="Tahoma" panose="020B0604030504040204" pitchFamily="34" charset="0"/>
              </a:rPr>
              <a:t> </a:t>
            </a:r>
            <a:r>
              <a:rPr lang="en-US" sz="2800" dirty="0" err="1" smtClean="0">
                <a:latin typeface="Tahoma" panose="020B0604030504040204" pitchFamily="34" charset="0"/>
                <a:ea typeface="Tahoma" panose="020B0604030504040204" pitchFamily="34" charset="0"/>
                <a:cs typeface="Tahoma" panose="020B0604030504040204" pitchFamily="34" charset="0"/>
              </a:rPr>
              <a:t>cấp</a:t>
            </a:r>
            <a:r>
              <a:rPr lang="en-US" sz="2800" dirty="0" smtClean="0">
                <a:latin typeface="Tahoma" panose="020B0604030504040204" pitchFamily="34" charset="0"/>
                <a:ea typeface="Tahoma" panose="020B0604030504040204" pitchFamily="34" charset="0"/>
                <a:cs typeface="Tahoma" panose="020B0604030504040204" pitchFamily="34" charset="0"/>
              </a:rPr>
              <a:t> </a:t>
            </a:r>
            <a:r>
              <a:rPr lang="en-US" sz="2800" dirty="0" err="1" smtClean="0">
                <a:latin typeface="Tahoma" panose="020B0604030504040204" pitchFamily="34" charset="0"/>
                <a:ea typeface="Tahoma" panose="020B0604030504040204" pitchFamily="34" charset="0"/>
                <a:cs typeface="Tahoma" panose="020B0604030504040204" pitchFamily="34" charset="0"/>
              </a:rPr>
              <a:t>đủ</a:t>
            </a:r>
            <a:r>
              <a:rPr lang="en-US" sz="2800" dirty="0" smtClean="0">
                <a:latin typeface="Tahoma" panose="020B0604030504040204" pitchFamily="34" charset="0"/>
                <a:ea typeface="Tahoma" panose="020B0604030504040204" pitchFamily="34" charset="0"/>
                <a:cs typeface="Tahoma" panose="020B0604030504040204" pitchFamily="34" charset="0"/>
              </a:rPr>
              <a:t> </a:t>
            </a:r>
            <a:r>
              <a:rPr lang="en-US" sz="2800" dirty="0" err="1" smtClean="0">
                <a:latin typeface="Tahoma" panose="020B0604030504040204" pitchFamily="34" charset="0"/>
                <a:ea typeface="Tahoma" panose="020B0604030504040204" pitchFamily="34" charset="0"/>
                <a:cs typeface="Tahoma" panose="020B0604030504040204" pitchFamily="34" charset="0"/>
              </a:rPr>
              <a:t>nguồn</a:t>
            </a:r>
            <a:r>
              <a:rPr lang="en-US" sz="2800" dirty="0" smtClean="0">
                <a:latin typeface="Tahoma" panose="020B0604030504040204" pitchFamily="34" charset="0"/>
                <a:ea typeface="Tahoma" panose="020B0604030504040204" pitchFamily="34" charset="0"/>
                <a:cs typeface="Tahoma" panose="020B0604030504040204" pitchFamily="34" charset="0"/>
              </a:rPr>
              <a:t> </a:t>
            </a:r>
            <a:r>
              <a:rPr lang="en-US" sz="2800" dirty="0" err="1" smtClean="0">
                <a:latin typeface="Tahoma" panose="020B0604030504040204" pitchFamily="34" charset="0"/>
                <a:ea typeface="Tahoma" panose="020B0604030504040204" pitchFamily="34" charset="0"/>
                <a:cs typeface="Tahoma" panose="020B0604030504040204" pitchFamily="34" charset="0"/>
              </a:rPr>
              <a:t>sống</a:t>
            </a:r>
            <a:r>
              <a:rPr lang="en-US" sz="2800" dirty="0" smtClean="0">
                <a:latin typeface="Tahoma" panose="020B0604030504040204" pitchFamily="34" charset="0"/>
                <a:ea typeface="Tahoma" panose="020B0604030504040204" pitchFamily="34" charset="0"/>
                <a:cs typeface="Tahoma" panose="020B0604030504040204" pitchFamily="34" charset="0"/>
              </a:rPr>
              <a:t> </a:t>
            </a:r>
            <a:r>
              <a:rPr lang="en-US" sz="2800" dirty="0" err="1" smtClean="0">
                <a:latin typeface="Tahoma" panose="020B0604030504040204" pitchFamily="34" charset="0"/>
                <a:ea typeface="Tahoma" panose="020B0604030504040204" pitchFamily="34" charset="0"/>
                <a:cs typeface="Tahoma" panose="020B0604030504040204" pitchFamily="34" charset="0"/>
              </a:rPr>
              <a:t>cho</a:t>
            </a:r>
            <a:r>
              <a:rPr lang="en-US" sz="2800" dirty="0" smtClean="0">
                <a:latin typeface="Tahoma" panose="020B0604030504040204" pitchFamily="34" charset="0"/>
                <a:ea typeface="Tahoma" panose="020B0604030504040204" pitchFamily="34" charset="0"/>
                <a:cs typeface="Tahoma" panose="020B0604030504040204" pitchFamily="34" charset="0"/>
              </a:rPr>
              <a:t> </a:t>
            </a:r>
            <a:r>
              <a:rPr lang="en-US" sz="2800" dirty="0" err="1" smtClean="0">
                <a:latin typeface="Tahoma" panose="020B0604030504040204" pitchFamily="34" charset="0"/>
                <a:ea typeface="Tahoma" panose="020B0604030504040204" pitchFamily="34" charset="0"/>
                <a:cs typeface="Tahoma" panose="020B0604030504040204" pitchFamily="34" charset="0"/>
              </a:rPr>
              <a:t>mỗi</a:t>
            </a:r>
            <a:r>
              <a:rPr lang="en-US" sz="2800" dirty="0" smtClean="0">
                <a:latin typeface="Tahoma" panose="020B0604030504040204" pitchFamily="34" charset="0"/>
                <a:ea typeface="Tahoma" panose="020B0604030504040204" pitchFamily="34" charset="0"/>
                <a:cs typeface="Tahoma" panose="020B0604030504040204" pitchFamily="34" charset="0"/>
              </a:rPr>
              <a:t> </a:t>
            </a:r>
            <a:r>
              <a:rPr lang="en-US" sz="2800" dirty="0" err="1" smtClean="0">
                <a:latin typeface="Tahoma" panose="020B0604030504040204" pitchFamily="34" charset="0"/>
                <a:ea typeface="Tahoma" panose="020B0604030504040204" pitchFamily="34" charset="0"/>
                <a:cs typeface="Tahoma" panose="020B0604030504040204" pitchFamily="34" charset="0"/>
              </a:rPr>
              <a:t>cá</a:t>
            </a:r>
            <a:r>
              <a:rPr lang="en-US" sz="2800" dirty="0" smtClean="0">
                <a:latin typeface="Tahoma" panose="020B0604030504040204" pitchFamily="34" charset="0"/>
                <a:ea typeface="Tahoma" panose="020B0604030504040204" pitchFamily="34" charset="0"/>
                <a:cs typeface="Tahoma" panose="020B0604030504040204" pitchFamily="34" charset="0"/>
              </a:rPr>
              <a:t> </a:t>
            </a:r>
            <a:r>
              <a:rPr lang="en-US" sz="2800" dirty="0" err="1" smtClean="0">
                <a:latin typeface="Tahoma" panose="020B0604030504040204" pitchFamily="34" charset="0"/>
                <a:ea typeface="Tahoma" panose="020B0604030504040204" pitchFamily="34" charset="0"/>
                <a:cs typeface="Tahoma" panose="020B0604030504040204" pitchFamily="34" charset="0"/>
              </a:rPr>
              <a:t>thể</a:t>
            </a:r>
            <a:r>
              <a:rPr lang="en-US" sz="2800" dirty="0" smtClean="0">
                <a:latin typeface="Tahoma" panose="020B0604030504040204" pitchFamily="34" charset="0"/>
                <a:ea typeface="Tahoma" panose="020B0604030504040204" pitchFamily="34" charset="0"/>
                <a:cs typeface="Tahoma" panose="020B0604030504040204" pitchFamily="34" charset="0"/>
              </a:rPr>
              <a:t> </a:t>
            </a:r>
            <a:r>
              <a:rPr lang="en-US" sz="2800" dirty="0" err="1" smtClean="0">
                <a:latin typeface="Tahoma" panose="020B0604030504040204" pitchFamily="34" charset="0"/>
                <a:ea typeface="Tahoma" panose="020B0604030504040204" pitchFamily="34" charset="0"/>
                <a:cs typeface="Tahoma" panose="020B0604030504040204" pitchFamily="34" charset="0"/>
              </a:rPr>
              <a:t>trong</a:t>
            </a:r>
            <a:r>
              <a:rPr lang="en-US" sz="2800" dirty="0" smtClean="0">
                <a:latin typeface="Tahoma" panose="020B0604030504040204" pitchFamily="34" charset="0"/>
                <a:ea typeface="Tahoma" panose="020B0604030504040204" pitchFamily="34" charset="0"/>
                <a:cs typeface="Tahoma" panose="020B0604030504040204" pitchFamily="34" charset="0"/>
              </a:rPr>
              <a:t> </a:t>
            </a:r>
            <a:r>
              <a:rPr lang="en-US" sz="2800" dirty="0" err="1" smtClean="0">
                <a:latin typeface="Tahoma" panose="020B0604030504040204" pitchFamily="34" charset="0"/>
                <a:ea typeface="Tahoma" panose="020B0604030504040204" pitchFamily="34" charset="0"/>
                <a:cs typeface="Tahoma" panose="020B0604030504040204" pitchFamily="34" charset="0"/>
              </a:rPr>
              <a:t>quần</a:t>
            </a:r>
            <a:r>
              <a:rPr lang="en-US" sz="2800" dirty="0" smtClean="0">
                <a:latin typeface="Tahoma" panose="020B0604030504040204" pitchFamily="34" charset="0"/>
                <a:ea typeface="Tahoma" panose="020B0604030504040204" pitchFamily="34" charset="0"/>
                <a:cs typeface="Tahoma" panose="020B0604030504040204" pitchFamily="34" charset="0"/>
              </a:rPr>
              <a:t> </a:t>
            </a:r>
            <a:r>
              <a:rPr lang="en-US" sz="2800" dirty="0" err="1" smtClean="0">
                <a:latin typeface="Tahoma" panose="020B0604030504040204" pitchFamily="34" charset="0"/>
                <a:ea typeface="Tahoma" panose="020B0604030504040204" pitchFamily="34" charset="0"/>
                <a:cs typeface="Tahoma" panose="020B0604030504040204" pitchFamily="34" charset="0"/>
              </a:rPr>
              <a:t>thể</a:t>
            </a:r>
            <a:r>
              <a:rPr lang="en-US" sz="2800" dirty="0" smtClean="0">
                <a:latin typeface="Tahoma" panose="020B0604030504040204" pitchFamily="34" charset="0"/>
                <a:ea typeface="Tahoma" panose="020B0604030504040204" pitchFamily="34" charset="0"/>
                <a:cs typeface="Tahoma" panose="020B0604030504040204" pitchFamily="34" charset="0"/>
              </a:rPr>
              <a:t>, </a:t>
            </a:r>
            <a:r>
              <a:rPr lang="en-US" sz="2800" dirty="0" err="1" smtClean="0">
                <a:latin typeface="Tahoma" panose="020B0604030504040204" pitchFamily="34" charset="0"/>
                <a:ea typeface="Tahoma" panose="020B0604030504040204" pitchFamily="34" charset="0"/>
                <a:cs typeface="Tahoma" panose="020B0604030504040204" pitchFamily="34" charset="0"/>
              </a:rPr>
              <a:t>tránh</a:t>
            </a:r>
            <a:r>
              <a:rPr lang="en-US" sz="2800" dirty="0" smtClean="0">
                <a:latin typeface="Tahoma" panose="020B0604030504040204" pitchFamily="34" charset="0"/>
                <a:ea typeface="Tahoma" panose="020B0604030504040204" pitchFamily="34" charset="0"/>
                <a:cs typeface="Tahoma" panose="020B0604030504040204" pitchFamily="34" charset="0"/>
              </a:rPr>
              <a:t> </a:t>
            </a:r>
            <a:r>
              <a:rPr lang="en-US" sz="2800" dirty="0" err="1" smtClean="0">
                <a:latin typeface="Tahoma" panose="020B0604030504040204" pitchFamily="34" charset="0"/>
                <a:ea typeface="Tahoma" panose="020B0604030504040204" pitchFamily="34" charset="0"/>
                <a:cs typeface="Tahoma" panose="020B0604030504040204" pitchFamily="34" charset="0"/>
              </a:rPr>
              <a:t>được</a:t>
            </a:r>
            <a:r>
              <a:rPr lang="en-US" sz="2800" dirty="0" smtClean="0">
                <a:latin typeface="Tahoma" panose="020B0604030504040204" pitchFamily="34" charset="0"/>
                <a:ea typeface="Tahoma" panose="020B0604030504040204" pitchFamily="34" charset="0"/>
                <a:cs typeface="Tahoma" panose="020B0604030504040204" pitchFamily="34" charset="0"/>
              </a:rPr>
              <a:t> </a:t>
            </a:r>
            <a:r>
              <a:rPr lang="en-US" sz="2800" dirty="0" err="1" smtClean="0">
                <a:latin typeface="Tahoma" panose="020B0604030504040204" pitchFamily="34" charset="0"/>
                <a:ea typeface="Tahoma" panose="020B0604030504040204" pitchFamily="34" charset="0"/>
                <a:cs typeface="Tahoma" panose="020B0604030504040204" pitchFamily="34" charset="0"/>
              </a:rPr>
              <a:t>sự</a:t>
            </a:r>
            <a:r>
              <a:rPr lang="en-US" sz="2800" dirty="0" smtClean="0">
                <a:latin typeface="Tahoma" panose="020B0604030504040204" pitchFamily="34" charset="0"/>
                <a:ea typeface="Tahoma" panose="020B0604030504040204" pitchFamily="34" charset="0"/>
                <a:cs typeface="Tahoma" panose="020B0604030504040204" pitchFamily="34" charset="0"/>
              </a:rPr>
              <a:t> </a:t>
            </a:r>
            <a:r>
              <a:rPr lang="en-US" sz="2800" dirty="0" err="1" smtClean="0">
                <a:latin typeface="Tahoma" panose="020B0604030504040204" pitchFamily="34" charset="0"/>
                <a:ea typeface="Tahoma" panose="020B0604030504040204" pitchFamily="34" charset="0"/>
                <a:cs typeface="Tahoma" panose="020B0604030504040204" pitchFamily="34" charset="0"/>
              </a:rPr>
              <a:t>săn</a:t>
            </a:r>
            <a:r>
              <a:rPr lang="en-US" sz="2800" dirty="0" smtClean="0">
                <a:latin typeface="Tahoma" panose="020B0604030504040204" pitchFamily="34" charset="0"/>
                <a:ea typeface="Tahoma" panose="020B0604030504040204" pitchFamily="34" charset="0"/>
                <a:cs typeface="Tahoma" panose="020B0604030504040204" pitchFamily="34" charset="0"/>
              </a:rPr>
              <a:t> </a:t>
            </a:r>
            <a:r>
              <a:rPr lang="en-US" sz="2800" dirty="0" err="1" smtClean="0">
                <a:latin typeface="Tahoma" panose="020B0604030504040204" pitchFamily="34" charset="0"/>
                <a:ea typeface="Tahoma" panose="020B0604030504040204" pitchFamily="34" charset="0"/>
                <a:cs typeface="Tahoma" panose="020B0604030504040204" pitchFamily="34" charset="0"/>
              </a:rPr>
              <a:t>bắt</a:t>
            </a:r>
            <a:r>
              <a:rPr lang="en-US" sz="2800" dirty="0" smtClean="0">
                <a:latin typeface="Tahoma" panose="020B0604030504040204" pitchFamily="34" charset="0"/>
                <a:ea typeface="Tahoma" panose="020B0604030504040204" pitchFamily="34" charset="0"/>
                <a:cs typeface="Tahoma" panose="020B0604030504040204" pitchFamily="34" charset="0"/>
              </a:rPr>
              <a:t> </a:t>
            </a:r>
            <a:r>
              <a:rPr lang="en-US" sz="2800" dirty="0" err="1" smtClean="0">
                <a:latin typeface="Tahoma" panose="020B0604030504040204" pitchFamily="34" charset="0"/>
                <a:ea typeface="Tahoma" panose="020B0604030504040204" pitchFamily="34" charset="0"/>
                <a:cs typeface="Tahoma" panose="020B0604030504040204" pitchFamily="34" charset="0"/>
              </a:rPr>
              <a:t>của</a:t>
            </a:r>
            <a:r>
              <a:rPr lang="en-US" sz="2800" dirty="0" smtClean="0">
                <a:latin typeface="Tahoma" panose="020B0604030504040204" pitchFamily="34" charset="0"/>
                <a:ea typeface="Tahoma" panose="020B0604030504040204" pitchFamily="34" charset="0"/>
                <a:cs typeface="Tahoma" panose="020B0604030504040204" pitchFamily="34" charset="0"/>
              </a:rPr>
              <a:t> con </a:t>
            </a:r>
            <a:r>
              <a:rPr lang="en-US" sz="2800" dirty="0" err="1" smtClean="0">
                <a:latin typeface="Tahoma" panose="020B0604030504040204" pitchFamily="34" charset="0"/>
                <a:ea typeface="Tahoma" panose="020B0604030504040204" pitchFamily="34" charset="0"/>
                <a:cs typeface="Tahoma" panose="020B0604030504040204" pitchFamily="34" charset="0"/>
              </a:rPr>
              <a:t>người</a:t>
            </a:r>
            <a:r>
              <a:rPr lang="en-US" sz="2800" dirty="0" smtClean="0">
                <a:latin typeface="Tahoma" panose="020B0604030504040204" pitchFamily="34" charset="0"/>
                <a:ea typeface="Tahoma" panose="020B0604030504040204" pitchFamily="34" charset="0"/>
                <a:cs typeface="Tahoma" panose="020B0604030504040204" pitchFamily="34" charset="0"/>
              </a:rPr>
              <a:t>.</a:t>
            </a:r>
          </a:p>
          <a:p>
            <a:r>
              <a:rPr lang="en-US" sz="2800" dirty="0" smtClean="0">
                <a:latin typeface="Tahoma" panose="020B0604030504040204" pitchFamily="34" charset="0"/>
                <a:ea typeface="Tahoma" panose="020B0604030504040204" pitchFamily="34" charset="0"/>
                <a:cs typeface="Tahoma" panose="020B0604030504040204" pitchFamily="34" charset="0"/>
              </a:rPr>
              <a:t>– </a:t>
            </a:r>
            <a:r>
              <a:rPr lang="en-US" sz="2800" dirty="0" err="1" smtClean="0">
                <a:latin typeface="Tahoma" panose="020B0604030504040204" pitchFamily="34" charset="0"/>
                <a:ea typeface="Tahoma" panose="020B0604030504040204" pitchFamily="34" charset="0"/>
                <a:cs typeface="Tahoma" panose="020B0604030504040204" pitchFamily="34" charset="0"/>
              </a:rPr>
              <a:t>Việc</a:t>
            </a:r>
            <a:r>
              <a:rPr lang="en-US" sz="2800" dirty="0" smtClean="0">
                <a:latin typeface="Tahoma" panose="020B0604030504040204" pitchFamily="34" charset="0"/>
                <a:ea typeface="Tahoma" panose="020B0604030504040204" pitchFamily="34" charset="0"/>
                <a:cs typeface="Tahoma" panose="020B0604030504040204" pitchFamily="34" charset="0"/>
              </a:rPr>
              <a:t> </a:t>
            </a:r>
            <a:r>
              <a:rPr lang="en-US" sz="2800" dirty="0" err="1" smtClean="0">
                <a:latin typeface="Tahoma" panose="020B0604030504040204" pitchFamily="34" charset="0"/>
                <a:ea typeface="Tahoma" panose="020B0604030504040204" pitchFamily="34" charset="0"/>
                <a:cs typeface="Tahoma" panose="020B0604030504040204" pitchFamily="34" charset="0"/>
              </a:rPr>
              <a:t>phá</a:t>
            </a:r>
            <a:r>
              <a:rPr lang="en-US" sz="2800" dirty="0" smtClean="0">
                <a:latin typeface="Tahoma" panose="020B0604030504040204" pitchFamily="34" charset="0"/>
                <a:ea typeface="Tahoma" panose="020B0604030504040204" pitchFamily="34" charset="0"/>
                <a:cs typeface="Tahoma" panose="020B0604030504040204" pitchFamily="34" charset="0"/>
              </a:rPr>
              <a:t> </a:t>
            </a:r>
            <a:r>
              <a:rPr lang="en-US" sz="2800" dirty="0" err="1" smtClean="0">
                <a:latin typeface="Tahoma" panose="020B0604030504040204" pitchFamily="34" charset="0"/>
                <a:ea typeface="Tahoma" panose="020B0604030504040204" pitchFamily="34" charset="0"/>
                <a:cs typeface="Tahoma" panose="020B0604030504040204" pitchFamily="34" charset="0"/>
              </a:rPr>
              <a:t>rừng</a:t>
            </a:r>
            <a:r>
              <a:rPr lang="en-US" sz="2800" dirty="0" smtClean="0">
                <a:latin typeface="Tahoma" panose="020B0604030504040204" pitchFamily="34" charset="0"/>
                <a:ea typeface="Tahoma" panose="020B0604030504040204" pitchFamily="34" charset="0"/>
                <a:cs typeface="Tahoma" panose="020B0604030504040204" pitchFamily="34" charset="0"/>
              </a:rPr>
              <a:t> </a:t>
            </a:r>
            <a:r>
              <a:rPr lang="en-US" sz="2800" dirty="0" err="1" smtClean="0">
                <a:latin typeface="Tahoma" panose="020B0604030504040204" pitchFamily="34" charset="0"/>
                <a:ea typeface="Tahoma" panose="020B0604030504040204" pitchFamily="34" charset="0"/>
                <a:cs typeface="Tahoma" panose="020B0604030504040204" pitchFamily="34" charset="0"/>
              </a:rPr>
              <a:t>ngập</a:t>
            </a:r>
            <a:r>
              <a:rPr lang="en-US" sz="2800" dirty="0" smtClean="0">
                <a:latin typeface="Tahoma" panose="020B0604030504040204" pitchFamily="34" charset="0"/>
                <a:ea typeface="Tahoma" panose="020B0604030504040204" pitchFamily="34" charset="0"/>
                <a:cs typeface="Tahoma" panose="020B0604030504040204" pitchFamily="34" charset="0"/>
              </a:rPr>
              <a:t> </a:t>
            </a:r>
            <a:r>
              <a:rPr lang="en-US" sz="2800" dirty="0" err="1" smtClean="0">
                <a:latin typeface="Tahoma" panose="020B0604030504040204" pitchFamily="34" charset="0"/>
                <a:ea typeface="Tahoma" panose="020B0604030504040204" pitchFamily="34" charset="0"/>
                <a:cs typeface="Tahoma" panose="020B0604030504040204" pitchFamily="34" charset="0"/>
              </a:rPr>
              <a:t>mặn</a:t>
            </a:r>
            <a:r>
              <a:rPr lang="en-US" sz="2800" dirty="0" smtClean="0">
                <a:latin typeface="Tahoma" panose="020B0604030504040204" pitchFamily="34" charset="0"/>
                <a:ea typeface="Tahoma" panose="020B0604030504040204" pitchFamily="34" charset="0"/>
                <a:cs typeface="Tahoma" panose="020B0604030504040204" pitchFamily="34" charset="0"/>
              </a:rPr>
              <a:t> </a:t>
            </a:r>
            <a:r>
              <a:rPr lang="en-US" sz="2800" dirty="0" err="1" smtClean="0">
                <a:latin typeface="Tahoma" panose="020B0604030504040204" pitchFamily="34" charset="0"/>
                <a:ea typeface="Tahoma" panose="020B0604030504040204" pitchFamily="34" charset="0"/>
                <a:cs typeface="Tahoma" panose="020B0604030504040204" pitchFamily="34" charset="0"/>
              </a:rPr>
              <a:t>làm</a:t>
            </a:r>
            <a:r>
              <a:rPr lang="en-US" sz="2800" dirty="0" smtClean="0">
                <a:latin typeface="Tahoma" panose="020B0604030504040204" pitchFamily="34" charset="0"/>
                <a:ea typeface="Tahoma" panose="020B0604030504040204" pitchFamily="34" charset="0"/>
                <a:cs typeface="Tahoma" panose="020B0604030504040204" pitchFamily="34" charset="0"/>
              </a:rPr>
              <a:t> </a:t>
            </a:r>
            <a:r>
              <a:rPr lang="en-US" sz="2800" dirty="0" err="1" smtClean="0">
                <a:latin typeface="Tahoma" panose="020B0604030504040204" pitchFamily="34" charset="0"/>
                <a:ea typeface="Tahoma" panose="020B0604030504040204" pitchFamily="34" charset="0"/>
                <a:cs typeface="Tahoma" panose="020B0604030504040204" pitchFamily="34" charset="0"/>
              </a:rPr>
              <a:t>mất</a:t>
            </a:r>
            <a:r>
              <a:rPr lang="en-US" sz="2800" dirty="0" smtClean="0">
                <a:latin typeface="Tahoma" panose="020B0604030504040204" pitchFamily="34" charset="0"/>
                <a:ea typeface="Tahoma" panose="020B0604030504040204" pitchFamily="34" charset="0"/>
                <a:cs typeface="Tahoma" panose="020B0604030504040204" pitchFamily="34" charset="0"/>
              </a:rPr>
              <a:t> </a:t>
            </a:r>
            <a:r>
              <a:rPr lang="en-US" sz="2800" dirty="0" err="1" smtClean="0">
                <a:latin typeface="Tahoma" panose="020B0604030504040204" pitchFamily="34" charset="0"/>
                <a:ea typeface="Tahoma" panose="020B0604030504040204" pitchFamily="34" charset="0"/>
                <a:cs typeface="Tahoma" panose="020B0604030504040204" pitchFamily="34" charset="0"/>
              </a:rPr>
              <a:t>đi</a:t>
            </a:r>
            <a:r>
              <a:rPr lang="en-US" sz="2800" dirty="0" smtClean="0">
                <a:latin typeface="Tahoma" panose="020B0604030504040204" pitchFamily="34" charset="0"/>
                <a:ea typeface="Tahoma" panose="020B0604030504040204" pitchFamily="34" charset="0"/>
                <a:cs typeface="Tahoma" panose="020B0604030504040204" pitchFamily="34" charset="0"/>
              </a:rPr>
              <a:t> </a:t>
            </a:r>
            <a:r>
              <a:rPr lang="en-US" sz="2800" dirty="0" err="1" smtClean="0">
                <a:latin typeface="Tahoma" panose="020B0604030504040204" pitchFamily="34" charset="0"/>
                <a:ea typeface="Tahoma" panose="020B0604030504040204" pitchFamily="34" charset="0"/>
                <a:cs typeface="Tahoma" panose="020B0604030504040204" pitchFamily="34" charset="0"/>
              </a:rPr>
              <a:t>nơi</a:t>
            </a:r>
            <a:r>
              <a:rPr lang="en-US" sz="2800" dirty="0" smtClean="0">
                <a:latin typeface="Tahoma" panose="020B0604030504040204" pitchFamily="34" charset="0"/>
                <a:ea typeface="Tahoma" panose="020B0604030504040204" pitchFamily="34" charset="0"/>
                <a:cs typeface="Tahoma" panose="020B0604030504040204" pitchFamily="34" charset="0"/>
              </a:rPr>
              <a:t> ở </a:t>
            </a:r>
            <a:r>
              <a:rPr lang="en-US" sz="2800" dirty="0" err="1" smtClean="0">
                <a:latin typeface="Tahoma" panose="020B0604030504040204" pitchFamily="34" charset="0"/>
                <a:ea typeface="Tahoma" panose="020B0604030504040204" pitchFamily="34" charset="0"/>
                <a:cs typeface="Tahoma" panose="020B0604030504040204" pitchFamily="34" charset="0"/>
              </a:rPr>
              <a:t>của</a:t>
            </a:r>
            <a:r>
              <a:rPr lang="en-US" sz="2800" dirty="0" smtClean="0">
                <a:latin typeface="Tahoma" panose="020B0604030504040204" pitchFamily="34" charset="0"/>
                <a:ea typeface="Tahoma" panose="020B0604030504040204" pitchFamily="34" charset="0"/>
                <a:cs typeface="Tahoma" panose="020B0604030504040204" pitchFamily="34" charset="0"/>
              </a:rPr>
              <a:t> </a:t>
            </a:r>
            <a:r>
              <a:rPr lang="en-US" sz="2800" dirty="0" err="1" smtClean="0">
                <a:latin typeface="Tahoma" panose="020B0604030504040204" pitchFamily="34" charset="0"/>
                <a:ea typeface="Tahoma" panose="020B0604030504040204" pitchFamily="34" charset="0"/>
                <a:cs typeface="Tahoma" panose="020B0604030504040204" pitchFamily="34" charset="0"/>
              </a:rPr>
              <a:t>nhiều</a:t>
            </a:r>
            <a:r>
              <a:rPr lang="en-US" sz="2800" dirty="0" smtClean="0">
                <a:latin typeface="Tahoma" panose="020B0604030504040204" pitchFamily="34" charset="0"/>
                <a:ea typeface="Tahoma" panose="020B0604030504040204" pitchFamily="34" charset="0"/>
                <a:cs typeface="Tahoma" panose="020B0604030504040204" pitchFamily="34" charset="0"/>
              </a:rPr>
              <a:t> </a:t>
            </a:r>
            <a:r>
              <a:rPr lang="en-US" sz="2800" dirty="0" err="1" smtClean="0">
                <a:latin typeface="Tahoma" panose="020B0604030504040204" pitchFamily="34" charset="0"/>
                <a:ea typeface="Tahoma" panose="020B0604030504040204" pitchFamily="34" charset="0"/>
                <a:cs typeface="Tahoma" panose="020B0604030504040204" pitchFamily="34" charset="0"/>
              </a:rPr>
              <a:t>loài</a:t>
            </a:r>
            <a:r>
              <a:rPr lang="en-US" sz="2800" dirty="0" smtClean="0">
                <a:latin typeface="Tahoma" panose="020B0604030504040204" pitchFamily="34" charset="0"/>
                <a:ea typeface="Tahoma" panose="020B0604030504040204" pitchFamily="34" charset="0"/>
                <a:cs typeface="Tahoma" panose="020B0604030504040204" pitchFamily="34" charset="0"/>
              </a:rPr>
              <a:t> </a:t>
            </a:r>
            <a:r>
              <a:rPr lang="en-US" sz="2800" dirty="0" err="1" smtClean="0">
                <a:latin typeface="Tahoma" panose="020B0604030504040204" pitchFamily="34" charset="0"/>
                <a:ea typeface="Tahoma" panose="020B0604030504040204" pitchFamily="34" charset="0"/>
                <a:cs typeface="Tahoma" panose="020B0604030504040204" pitchFamily="34" charset="0"/>
              </a:rPr>
              <a:t>thuỷ</a:t>
            </a:r>
            <a:r>
              <a:rPr lang="en-US" sz="2800" dirty="0" smtClean="0">
                <a:latin typeface="Tahoma" panose="020B0604030504040204" pitchFamily="34" charset="0"/>
                <a:ea typeface="Tahoma" panose="020B0604030504040204" pitchFamily="34" charset="0"/>
                <a:cs typeface="Tahoma" panose="020B0604030504040204" pitchFamily="34" charset="0"/>
              </a:rPr>
              <a:t> </a:t>
            </a:r>
            <a:r>
              <a:rPr lang="en-US" sz="2800" dirty="0" err="1" smtClean="0">
                <a:latin typeface="Tahoma" panose="020B0604030504040204" pitchFamily="34" charset="0"/>
                <a:ea typeface="Tahoma" panose="020B0604030504040204" pitchFamily="34" charset="0"/>
                <a:cs typeface="Tahoma" panose="020B0604030504040204" pitchFamily="34" charset="0"/>
              </a:rPr>
              <a:t>sản</a:t>
            </a:r>
            <a:r>
              <a:rPr lang="en-US" sz="2800" dirty="0" smtClean="0">
                <a:latin typeface="Tahoma" panose="020B0604030504040204" pitchFamily="34" charset="0"/>
                <a:ea typeface="Tahoma" panose="020B0604030504040204" pitchFamily="34" charset="0"/>
                <a:cs typeface="Tahoma" panose="020B0604030504040204" pitchFamily="34" charset="0"/>
              </a:rPr>
              <a:t> </a:t>
            </a:r>
            <a:r>
              <a:rPr lang="en-US" sz="2800" dirty="0" err="1" smtClean="0">
                <a:latin typeface="Tahoma" panose="020B0604030504040204" pitchFamily="34" charset="0"/>
                <a:ea typeface="Tahoma" panose="020B0604030504040204" pitchFamily="34" charset="0"/>
                <a:cs typeface="Tahoma" panose="020B0604030504040204" pitchFamily="34" charset="0"/>
              </a:rPr>
              <a:t>sinh</a:t>
            </a:r>
            <a:r>
              <a:rPr lang="en-US" sz="2800" dirty="0" smtClean="0">
                <a:latin typeface="Tahoma" panose="020B0604030504040204" pitchFamily="34" charset="0"/>
                <a:ea typeface="Tahoma" panose="020B0604030504040204" pitchFamily="34" charset="0"/>
                <a:cs typeface="Tahoma" panose="020B0604030504040204" pitchFamily="34" charset="0"/>
              </a:rPr>
              <a:t> </a:t>
            </a:r>
            <a:r>
              <a:rPr lang="en-US" sz="2800" dirty="0" err="1" smtClean="0">
                <a:latin typeface="Tahoma" panose="020B0604030504040204" pitchFamily="34" charset="0"/>
                <a:ea typeface="Tahoma" panose="020B0604030504040204" pitchFamily="34" charset="0"/>
                <a:cs typeface="Tahoma" panose="020B0604030504040204" pitchFamily="34" charset="0"/>
              </a:rPr>
              <a:t>sống</a:t>
            </a:r>
            <a:r>
              <a:rPr lang="en-US" sz="2800" dirty="0" smtClean="0">
                <a:latin typeface="Tahoma" panose="020B0604030504040204" pitchFamily="34" charset="0"/>
                <a:ea typeface="Tahoma" panose="020B0604030504040204" pitchFamily="34" charset="0"/>
                <a:cs typeface="Tahoma" panose="020B0604030504040204" pitchFamily="34" charset="0"/>
              </a:rPr>
              <a:t> </a:t>
            </a:r>
            <a:r>
              <a:rPr lang="en-US" sz="2800" dirty="0" err="1" smtClean="0">
                <a:latin typeface="Tahoma" panose="020B0604030504040204" pitchFamily="34" charset="0"/>
                <a:ea typeface="Tahoma" panose="020B0604030504040204" pitchFamily="34" charset="0"/>
                <a:cs typeface="Tahoma" panose="020B0604030504040204" pitchFamily="34" charset="0"/>
              </a:rPr>
              <a:t>trong</a:t>
            </a:r>
            <a:r>
              <a:rPr lang="en-US" sz="2800" dirty="0" smtClean="0">
                <a:latin typeface="Tahoma" panose="020B0604030504040204" pitchFamily="34" charset="0"/>
                <a:ea typeface="Tahoma" panose="020B0604030504040204" pitchFamily="34" charset="0"/>
                <a:cs typeface="Tahoma" panose="020B0604030504040204" pitchFamily="34" charset="0"/>
              </a:rPr>
              <a:t> </a:t>
            </a:r>
            <a:r>
              <a:rPr lang="en-US" sz="2800" dirty="0" err="1" smtClean="0">
                <a:latin typeface="Tahoma" panose="020B0604030504040204" pitchFamily="34" charset="0"/>
                <a:ea typeface="Tahoma" panose="020B0604030504040204" pitchFamily="34" charset="0"/>
                <a:cs typeface="Tahoma" panose="020B0604030504040204" pitchFamily="34" charset="0"/>
              </a:rPr>
              <a:t>rừng</a:t>
            </a:r>
            <a:r>
              <a:rPr lang="en-US" sz="2800" dirty="0" smtClean="0">
                <a:latin typeface="Tahoma" panose="020B0604030504040204" pitchFamily="34" charset="0"/>
                <a:ea typeface="Tahoma" panose="020B0604030504040204" pitchFamily="34" charset="0"/>
                <a:cs typeface="Tahoma" panose="020B0604030504040204" pitchFamily="34" charset="0"/>
              </a:rPr>
              <a:t> </a:t>
            </a:r>
            <a:r>
              <a:rPr lang="en-US" sz="2800" dirty="0" err="1" smtClean="0">
                <a:latin typeface="Tahoma" panose="020B0604030504040204" pitchFamily="34" charset="0"/>
                <a:ea typeface="Tahoma" panose="020B0604030504040204" pitchFamily="34" charset="0"/>
                <a:cs typeface="Tahoma" panose="020B0604030504040204" pitchFamily="34" charset="0"/>
              </a:rPr>
              <a:t>ngập</a:t>
            </a:r>
            <a:r>
              <a:rPr lang="en-US" sz="2800" dirty="0" smtClean="0">
                <a:latin typeface="Tahoma" panose="020B0604030504040204" pitchFamily="34" charset="0"/>
                <a:ea typeface="Tahoma" panose="020B0604030504040204" pitchFamily="34" charset="0"/>
                <a:cs typeface="Tahoma" panose="020B0604030504040204" pitchFamily="34" charset="0"/>
              </a:rPr>
              <a:t> </a:t>
            </a:r>
            <a:r>
              <a:rPr lang="en-US" sz="2800" dirty="0" err="1" smtClean="0">
                <a:latin typeface="Tahoma" panose="020B0604030504040204" pitchFamily="34" charset="0"/>
                <a:ea typeface="Tahoma" panose="020B0604030504040204" pitchFamily="34" charset="0"/>
                <a:cs typeface="Tahoma" panose="020B0604030504040204" pitchFamily="34" charset="0"/>
              </a:rPr>
              <a:t>mặn</a:t>
            </a:r>
            <a:r>
              <a:rPr lang="en-US" sz="2800" dirty="0" smtClean="0">
                <a:latin typeface="Tahoma" panose="020B0604030504040204" pitchFamily="34" charset="0"/>
                <a:ea typeface="Tahoma" panose="020B0604030504040204" pitchFamily="34" charset="0"/>
                <a:cs typeface="Tahoma" panose="020B0604030504040204" pitchFamily="34" charset="0"/>
              </a:rPr>
              <a:t> → </a:t>
            </a:r>
            <a:r>
              <a:rPr lang="en-US" sz="2800" dirty="0" err="1" smtClean="0">
                <a:latin typeface="Tahoma" panose="020B0604030504040204" pitchFamily="34" charset="0"/>
                <a:ea typeface="Tahoma" panose="020B0604030504040204" pitchFamily="34" charset="0"/>
                <a:cs typeface="Tahoma" panose="020B0604030504040204" pitchFamily="34" charset="0"/>
              </a:rPr>
              <a:t>suy</a:t>
            </a:r>
            <a:r>
              <a:rPr lang="en-US" sz="2800" dirty="0" smtClean="0">
                <a:latin typeface="Tahoma" panose="020B0604030504040204" pitchFamily="34" charset="0"/>
                <a:ea typeface="Tahoma" panose="020B0604030504040204" pitchFamily="34" charset="0"/>
                <a:cs typeface="Tahoma" panose="020B0604030504040204" pitchFamily="34" charset="0"/>
              </a:rPr>
              <a:t> </a:t>
            </a:r>
            <a:r>
              <a:rPr lang="en-US" sz="2800" dirty="0" err="1" smtClean="0">
                <a:latin typeface="Tahoma" panose="020B0604030504040204" pitchFamily="34" charset="0"/>
                <a:ea typeface="Tahoma" panose="020B0604030504040204" pitchFamily="34" charset="0"/>
                <a:cs typeface="Tahoma" panose="020B0604030504040204" pitchFamily="34" charset="0"/>
              </a:rPr>
              <a:t>giảm</a:t>
            </a:r>
            <a:r>
              <a:rPr lang="en-US" sz="2800" dirty="0" smtClean="0">
                <a:latin typeface="Tahoma" panose="020B0604030504040204" pitchFamily="34" charset="0"/>
                <a:ea typeface="Tahoma" panose="020B0604030504040204" pitchFamily="34" charset="0"/>
                <a:cs typeface="Tahoma" panose="020B0604030504040204" pitchFamily="34" charset="0"/>
              </a:rPr>
              <a:t> </a:t>
            </a:r>
            <a:r>
              <a:rPr lang="en-US" sz="2800" dirty="0" err="1" smtClean="0">
                <a:latin typeface="Tahoma" panose="020B0604030504040204" pitchFamily="34" charset="0"/>
                <a:ea typeface="Tahoma" panose="020B0604030504040204" pitchFamily="34" charset="0"/>
                <a:cs typeface="Tahoma" panose="020B0604030504040204" pitchFamily="34" charset="0"/>
              </a:rPr>
              <a:t>số</a:t>
            </a:r>
            <a:r>
              <a:rPr lang="en-US" sz="2800" dirty="0" smtClean="0">
                <a:latin typeface="Tahoma" panose="020B0604030504040204" pitchFamily="34" charset="0"/>
                <a:ea typeface="Tahoma" panose="020B0604030504040204" pitchFamily="34" charset="0"/>
                <a:cs typeface="Tahoma" panose="020B0604030504040204" pitchFamily="34" charset="0"/>
              </a:rPr>
              <a:t> </a:t>
            </a:r>
            <a:r>
              <a:rPr lang="en-US" sz="2800" dirty="0" err="1" smtClean="0">
                <a:latin typeface="Tahoma" panose="020B0604030504040204" pitchFamily="34" charset="0"/>
                <a:ea typeface="Tahoma" panose="020B0604030504040204" pitchFamily="34" charset="0"/>
                <a:cs typeface="Tahoma" panose="020B0604030504040204" pitchFamily="34" charset="0"/>
              </a:rPr>
              <a:t>lượng</a:t>
            </a:r>
            <a:r>
              <a:rPr lang="en-US" sz="2800" dirty="0" smtClean="0">
                <a:latin typeface="Tahoma" panose="020B0604030504040204" pitchFamily="34" charset="0"/>
                <a:ea typeface="Tahoma" panose="020B0604030504040204" pitchFamily="34" charset="0"/>
                <a:cs typeface="Tahoma" panose="020B0604030504040204" pitchFamily="34" charset="0"/>
              </a:rPr>
              <a:t> </a:t>
            </a:r>
            <a:r>
              <a:rPr lang="en-US" sz="2800" dirty="0" err="1" smtClean="0">
                <a:latin typeface="Tahoma" panose="020B0604030504040204" pitchFamily="34" charset="0"/>
                <a:ea typeface="Tahoma" panose="020B0604030504040204" pitchFamily="34" charset="0"/>
                <a:cs typeface="Tahoma" panose="020B0604030504040204" pitchFamily="34" charset="0"/>
              </a:rPr>
              <a:t>cá</a:t>
            </a:r>
            <a:r>
              <a:rPr lang="en-US" sz="2800" dirty="0" smtClean="0">
                <a:latin typeface="Tahoma" panose="020B0604030504040204" pitchFamily="34" charset="0"/>
                <a:ea typeface="Tahoma" panose="020B0604030504040204" pitchFamily="34" charset="0"/>
                <a:cs typeface="Tahoma" panose="020B0604030504040204" pitchFamily="34" charset="0"/>
              </a:rPr>
              <a:t> </a:t>
            </a:r>
            <a:r>
              <a:rPr lang="en-US" sz="2800" dirty="0" err="1" smtClean="0">
                <a:latin typeface="Tahoma" panose="020B0604030504040204" pitchFamily="34" charset="0"/>
                <a:ea typeface="Tahoma" panose="020B0604030504040204" pitchFamily="34" charset="0"/>
                <a:cs typeface="Tahoma" panose="020B0604030504040204" pitchFamily="34" charset="0"/>
              </a:rPr>
              <a:t>thể</a:t>
            </a:r>
            <a:r>
              <a:rPr lang="en-US" sz="2800" dirty="0" smtClean="0">
                <a:latin typeface="Tahoma" panose="020B0604030504040204" pitchFamily="34" charset="0"/>
                <a:ea typeface="Tahoma" panose="020B0604030504040204" pitchFamily="34" charset="0"/>
                <a:cs typeface="Tahoma" panose="020B0604030504040204" pitchFamily="34" charset="0"/>
              </a:rPr>
              <a:t> </a:t>
            </a:r>
            <a:r>
              <a:rPr lang="en-US" sz="2800" dirty="0" err="1" smtClean="0">
                <a:latin typeface="Tahoma" panose="020B0604030504040204" pitchFamily="34" charset="0"/>
                <a:ea typeface="Tahoma" panose="020B0604030504040204" pitchFamily="34" charset="0"/>
                <a:cs typeface="Tahoma" panose="020B0604030504040204" pitchFamily="34" charset="0"/>
              </a:rPr>
              <a:t>của</a:t>
            </a:r>
            <a:r>
              <a:rPr lang="en-US" sz="2800" dirty="0" smtClean="0">
                <a:latin typeface="Tahoma" panose="020B0604030504040204" pitchFamily="34" charset="0"/>
                <a:ea typeface="Tahoma" panose="020B0604030504040204" pitchFamily="34" charset="0"/>
                <a:cs typeface="Tahoma" panose="020B0604030504040204" pitchFamily="34" charset="0"/>
              </a:rPr>
              <a:t> </a:t>
            </a:r>
            <a:r>
              <a:rPr lang="en-US" sz="2800" dirty="0" err="1" smtClean="0">
                <a:latin typeface="Tahoma" panose="020B0604030504040204" pitchFamily="34" charset="0"/>
                <a:ea typeface="Tahoma" panose="020B0604030504040204" pitchFamily="34" charset="0"/>
                <a:cs typeface="Tahoma" panose="020B0604030504040204" pitchFamily="34" charset="0"/>
              </a:rPr>
              <a:t>quần</a:t>
            </a:r>
            <a:r>
              <a:rPr lang="en-US" sz="2800" dirty="0" smtClean="0">
                <a:latin typeface="Tahoma" panose="020B0604030504040204" pitchFamily="34" charset="0"/>
                <a:ea typeface="Tahoma" panose="020B0604030504040204" pitchFamily="34" charset="0"/>
                <a:cs typeface="Tahoma" panose="020B0604030504040204" pitchFamily="34" charset="0"/>
              </a:rPr>
              <a:t> </a:t>
            </a:r>
            <a:r>
              <a:rPr lang="en-US" sz="2800" dirty="0" err="1" smtClean="0">
                <a:latin typeface="Tahoma" panose="020B0604030504040204" pitchFamily="34" charset="0"/>
                <a:ea typeface="Tahoma" panose="020B0604030504040204" pitchFamily="34" charset="0"/>
                <a:cs typeface="Tahoma" panose="020B0604030504040204" pitchFamily="34" charset="0"/>
              </a:rPr>
              <a:t>thể</a:t>
            </a:r>
            <a:r>
              <a:rPr lang="en-US" sz="2800" dirty="0" smtClean="0">
                <a:latin typeface="Tahoma" panose="020B0604030504040204" pitchFamily="34" charset="0"/>
                <a:ea typeface="Tahoma" panose="020B0604030504040204" pitchFamily="34" charset="0"/>
                <a:cs typeface="Tahoma" panose="020B0604030504040204" pitchFamily="34" charset="0"/>
              </a:rPr>
              <a:t>. Do </a:t>
            </a:r>
            <a:r>
              <a:rPr lang="en-US" sz="2800" dirty="0" err="1" smtClean="0">
                <a:latin typeface="Tahoma" panose="020B0604030504040204" pitchFamily="34" charset="0"/>
                <a:ea typeface="Tahoma" panose="020B0604030504040204" pitchFamily="34" charset="0"/>
                <a:cs typeface="Tahoma" panose="020B0604030504040204" pitchFamily="34" charset="0"/>
              </a:rPr>
              <a:t>đó</a:t>
            </a:r>
            <a:r>
              <a:rPr lang="en-US" sz="2800" dirty="0" smtClean="0">
                <a:latin typeface="Tahoma" panose="020B0604030504040204" pitchFamily="34" charset="0"/>
                <a:ea typeface="Tahoma" panose="020B0604030504040204" pitchFamily="34" charset="0"/>
                <a:cs typeface="Tahoma" panose="020B0604030504040204" pitchFamily="34" charset="0"/>
              </a:rPr>
              <a:t>, </a:t>
            </a:r>
            <a:r>
              <a:rPr lang="en-US" sz="2800" dirty="0" err="1" smtClean="0">
                <a:latin typeface="Tahoma" panose="020B0604030504040204" pitchFamily="34" charset="0"/>
                <a:ea typeface="Tahoma" panose="020B0604030504040204" pitchFamily="34" charset="0"/>
                <a:cs typeface="Tahoma" panose="020B0604030504040204" pitchFamily="34" charset="0"/>
              </a:rPr>
              <a:t>cần</a:t>
            </a:r>
            <a:r>
              <a:rPr lang="en-US" sz="2800" dirty="0" smtClean="0">
                <a:latin typeface="Tahoma" panose="020B0604030504040204" pitchFamily="34" charset="0"/>
                <a:ea typeface="Tahoma" panose="020B0604030504040204" pitchFamily="34" charset="0"/>
                <a:cs typeface="Tahoma" panose="020B0604030504040204" pitchFamily="34" charset="0"/>
              </a:rPr>
              <a:t> </a:t>
            </a:r>
            <a:r>
              <a:rPr lang="en-US" sz="2800" dirty="0" err="1" smtClean="0">
                <a:latin typeface="Tahoma" panose="020B0604030504040204" pitchFamily="34" charset="0"/>
                <a:ea typeface="Tahoma" panose="020B0604030504040204" pitchFamily="34" charset="0"/>
                <a:cs typeface="Tahoma" panose="020B0604030504040204" pitchFamily="34" charset="0"/>
              </a:rPr>
              <a:t>phục</a:t>
            </a:r>
            <a:r>
              <a:rPr lang="en-US" sz="2800" dirty="0" smtClean="0">
                <a:latin typeface="Tahoma" panose="020B0604030504040204" pitchFamily="34" charset="0"/>
                <a:ea typeface="Tahoma" panose="020B0604030504040204" pitchFamily="34" charset="0"/>
                <a:cs typeface="Tahoma" panose="020B0604030504040204" pitchFamily="34" charset="0"/>
              </a:rPr>
              <a:t> </a:t>
            </a:r>
            <a:r>
              <a:rPr lang="en-US" sz="2800" dirty="0" err="1" smtClean="0">
                <a:latin typeface="Tahoma" panose="020B0604030504040204" pitchFamily="34" charset="0"/>
                <a:ea typeface="Tahoma" panose="020B0604030504040204" pitchFamily="34" charset="0"/>
                <a:cs typeface="Tahoma" panose="020B0604030504040204" pitchFamily="34" charset="0"/>
              </a:rPr>
              <a:t>hồi</a:t>
            </a:r>
            <a:r>
              <a:rPr lang="en-US" sz="2800" dirty="0" smtClean="0">
                <a:latin typeface="Tahoma" panose="020B0604030504040204" pitchFamily="34" charset="0"/>
                <a:ea typeface="Tahoma" panose="020B0604030504040204" pitchFamily="34" charset="0"/>
                <a:cs typeface="Tahoma" panose="020B0604030504040204" pitchFamily="34" charset="0"/>
              </a:rPr>
              <a:t> </a:t>
            </a:r>
            <a:r>
              <a:rPr lang="en-US" sz="2800" dirty="0" err="1" smtClean="0">
                <a:latin typeface="Tahoma" panose="020B0604030504040204" pitchFamily="34" charset="0"/>
                <a:ea typeface="Tahoma" panose="020B0604030504040204" pitchFamily="34" charset="0"/>
                <a:cs typeface="Tahoma" panose="020B0604030504040204" pitchFamily="34" charset="0"/>
              </a:rPr>
              <a:t>diện</a:t>
            </a:r>
            <a:r>
              <a:rPr lang="en-US" sz="2800" dirty="0" smtClean="0">
                <a:latin typeface="Tahoma" panose="020B0604030504040204" pitchFamily="34" charset="0"/>
                <a:ea typeface="Tahoma" panose="020B0604030504040204" pitchFamily="34" charset="0"/>
                <a:cs typeface="Tahoma" panose="020B0604030504040204" pitchFamily="34" charset="0"/>
              </a:rPr>
              <a:t> </a:t>
            </a:r>
            <a:r>
              <a:rPr lang="en-US" sz="2800" dirty="0" err="1" smtClean="0">
                <a:latin typeface="Tahoma" panose="020B0604030504040204" pitchFamily="34" charset="0"/>
                <a:ea typeface="Tahoma" panose="020B0604030504040204" pitchFamily="34" charset="0"/>
                <a:cs typeface="Tahoma" panose="020B0604030504040204" pitchFamily="34" charset="0"/>
              </a:rPr>
              <a:t>tích</a:t>
            </a:r>
            <a:r>
              <a:rPr lang="en-US" sz="2800" dirty="0" smtClean="0">
                <a:latin typeface="Tahoma" panose="020B0604030504040204" pitchFamily="34" charset="0"/>
                <a:ea typeface="Tahoma" panose="020B0604030504040204" pitchFamily="34" charset="0"/>
                <a:cs typeface="Tahoma" panose="020B0604030504040204" pitchFamily="34" charset="0"/>
              </a:rPr>
              <a:t> </a:t>
            </a:r>
            <a:r>
              <a:rPr lang="en-US" sz="2800" dirty="0" err="1" smtClean="0">
                <a:latin typeface="Tahoma" panose="020B0604030504040204" pitchFamily="34" charset="0"/>
                <a:ea typeface="Tahoma" panose="020B0604030504040204" pitchFamily="34" charset="0"/>
                <a:cs typeface="Tahoma" panose="020B0604030504040204" pitchFamily="34" charset="0"/>
              </a:rPr>
              <a:t>rừng</a:t>
            </a:r>
            <a:r>
              <a:rPr lang="en-US" sz="2800" dirty="0" smtClean="0">
                <a:latin typeface="Tahoma" panose="020B0604030504040204" pitchFamily="34" charset="0"/>
                <a:ea typeface="Tahoma" panose="020B0604030504040204" pitchFamily="34" charset="0"/>
                <a:cs typeface="Tahoma" panose="020B0604030504040204" pitchFamily="34" charset="0"/>
              </a:rPr>
              <a:t> </a:t>
            </a:r>
            <a:r>
              <a:rPr lang="en-US" sz="2800" dirty="0" err="1" smtClean="0">
                <a:latin typeface="Tahoma" panose="020B0604030504040204" pitchFamily="34" charset="0"/>
                <a:ea typeface="Tahoma" panose="020B0604030504040204" pitchFamily="34" charset="0"/>
                <a:cs typeface="Tahoma" panose="020B0604030504040204" pitchFamily="34" charset="0"/>
              </a:rPr>
              <a:t>ngập</a:t>
            </a:r>
            <a:r>
              <a:rPr lang="en-US" sz="2800" dirty="0" smtClean="0">
                <a:latin typeface="Tahoma" panose="020B0604030504040204" pitchFamily="34" charset="0"/>
                <a:ea typeface="Tahoma" panose="020B0604030504040204" pitchFamily="34" charset="0"/>
                <a:cs typeface="Tahoma" panose="020B0604030504040204" pitchFamily="34" charset="0"/>
              </a:rPr>
              <a:t> </a:t>
            </a:r>
            <a:r>
              <a:rPr lang="en-US" sz="2800" dirty="0" err="1" smtClean="0">
                <a:latin typeface="Tahoma" panose="020B0604030504040204" pitchFamily="34" charset="0"/>
                <a:ea typeface="Tahoma" panose="020B0604030504040204" pitchFamily="34" charset="0"/>
                <a:cs typeface="Tahoma" panose="020B0604030504040204" pitchFamily="34" charset="0"/>
              </a:rPr>
              <a:t>mặn</a:t>
            </a:r>
            <a:r>
              <a:rPr lang="en-US" sz="2800" dirty="0" smtClean="0">
                <a:latin typeface="Tahoma" panose="020B0604030504040204" pitchFamily="34" charset="0"/>
                <a:ea typeface="Tahoma" panose="020B0604030504040204" pitchFamily="34" charset="0"/>
                <a:cs typeface="Tahoma" panose="020B0604030504040204" pitchFamily="34" charset="0"/>
              </a:rPr>
              <a:t> </a:t>
            </a:r>
            <a:r>
              <a:rPr lang="en-US" sz="2800" dirty="0" err="1" smtClean="0">
                <a:latin typeface="Tahoma" panose="020B0604030504040204" pitchFamily="34" charset="0"/>
                <a:ea typeface="Tahoma" panose="020B0604030504040204" pitchFamily="34" charset="0"/>
                <a:cs typeface="Tahoma" panose="020B0604030504040204" pitchFamily="34" charset="0"/>
              </a:rPr>
              <a:t>để</a:t>
            </a:r>
            <a:r>
              <a:rPr lang="en-US" sz="2800" dirty="0" smtClean="0">
                <a:latin typeface="Tahoma" panose="020B0604030504040204" pitchFamily="34" charset="0"/>
                <a:ea typeface="Tahoma" panose="020B0604030504040204" pitchFamily="34" charset="0"/>
                <a:cs typeface="Tahoma" panose="020B0604030504040204" pitchFamily="34" charset="0"/>
              </a:rPr>
              <a:t> </a:t>
            </a:r>
            <a:r>
              <a:rPr lang="en-US" sz="2800" dirty="0" err="1" smtClean="0">
                <a:latin typeface="Tahoma" panose="020B0604030504040204" pitchFamily="34" charset="0"/>
                <a:ea typeface="Tahoma" panose="020B0604030504040204" pitchFamily="34" charset="0"/>
                <a:cs typeface="Tahoma" panose="020B0604030504040204" pitchFamily="34" charset="0"/>
              </a:rPr>
              <a:t>phục</a:t>
            </a:r>
            <a:r>
              <a:rPr lang="en-US" sz="2800" dirty="0" smtClean="0">
                <a:latin typeface="Tahoma" panose="020B0604030504040204" pitchFamily="34" charset="0"/>
                <a:ea typeface="Tahoma" panose="020B0604030504040204" pitchFamily="34" charset="0"/>
                <a:cs typeface="Tahoma" panose="020B0604030504040204" pitchFamily="34" charset="0"/>
              </a:rPr>
              <a:t> </a:t>
            </a:r>
            <a:r>
              <a:rPr lang="en-US" sz="2800" dirty="0" err="1" smtClean="0">
                <a:latin typeface="Tahoma" panose="020B0604030504040204" pitchFamily="34" charset="0"/>
                <a:ea typeface="Tahoma" panose="020B0604030504040204" pitchFamily="34" charset="0"/>
                <a:cs typeface="Tahoma" panose="020B0604030504040204" pitchFamily="34" charset="0"/>
              </a:rPr>
              <a:t>hồi</a:t>
            </a:r>
            <a:r>
              <a:rPr lang="en-US" sz="2800" dirty="0" smtClean="0">
                <a:latin typeface="Tahoma" panose="020B0604030504040204" pitchFamily="34" charset="0"/>
                <a:ea typeface="Tahoma" panose="020B0604030504040204" pitchFamily="34" charset="0"/>
                <a:cs typeface="Tahoma" panose="020B0604030504040204" pitchFamily="34" charset="0"/>
              </a:rPr>
              <a:t> </a:t>
            </a:r>
            <a:r>
              <a:rPr lang="en-US" sz="2800" dirty="0" err="1" smtClean="0">
                <a:latin typeface="Tahoma" panose="020B0604030504040204" pitchFamily="34" charset="0"/>
                <a:ea typeface="Tahoma" panose="020B0604030504040204" pitchFamily="34" charset="0"/>
                <a:cs typeface="Tahoma" panose="020B0604030504040204" pitchFamily="34" charset="0"/>
              </a:rPr>
              <a:t>môi</a:t>
            </a:r>
            <a:r>
              <a:rPr lang="en-US" sz="2800" dirty="0" smtClean="0">
                <a:latin typeface="Tahoma" panose="020B0604030504040204" pitchFamily="34" charset="0"/>
                <a:ea typeface="Tahoma" panose="020B0604030504040204" pitchFamily="34" charset="0"/>
                <a:cs typeface="Tahoma" panose="020B0604030504040204" pitchFamily="34" charset="0"/>
              </a:rPr>
              <a:t> </a:t>
            </a:r>
            <a:r>
              <a:rPr lang="en-US" sz="2800" dirty="0" err="1" smtClean="0">
                <a:latin typeface="Tahoma" panose="020B0604030504040204" pitchFamily="34" charset="0"/>
                <a:ea typeface="Tahoma" panose="020B0604030504040204" pitchFamily="34" charset="0"/>
                <a:cs typeface="Tahoma" panose="020B0604030504040204" pitchFamily="34" charset="0"/>
              </a:rPr>
              <a:t>trường</a:t>
            </a:r>
            <a:r>
              <a:rPr lang="en-US" sz="2800" dirty="0" smtClean="0">
                <a:latin typeface="Tahoma" panose="020B0604030504040204" pitchFamily="34" charset="0"/>
                <a:ea typeface="Tahoma" panose="020B0604030504040204" pitchFamily="34" charset="0"/>
                <a:cs typeface="Tahoma" panose="020B0604030504040204" pitchFamily="34" charset="0"/>
              </a:rPr>
              <a:t> </a:t>
            </a:r>
            <a:r>
              <a:rPr lang="en-US" sz="2800" dirty="0" err="1" smtClean="0">
                <a:latin typeface="Tahoma" panose="020B0604030504040204" pitchFamily="34" charset="0"/>
                <a:ea typeface="Tahoma" panose="020B0604030504040204" pitchFamily="34" charset="0"/>
                <a:cs typeface="Tahoma" panose="020B0604030504040204" pitchFamily="34" charset="0"/>
              </a:rPr>
              <a:t>sống</a:t>
            </a:r>
            <a:r>
              <a:rPr lang="en-US" sz="2800" dirty="0" smtClean="0">
                <a:latin typeface="Tahoma" panose="020B0604030504040204" pitchFamily="34" charset="0"/>
                <a:ea typeface="Tahoma" panose="020B0604030504040204" pitchFamily="34" charset="0"/>
                <a:cs typeface="Tahoma" panose="020B0604030504040204" pitchFamily="34" charset="0"/>
              </a:rPr>
              <a:t> </a:t>
            </a:r>
            <a:r>
              <a:rPr lang="en-US" sz="2800" dirty="0" err="1" smtClean="0">
                <a:latin typeface="Tahoma" panose="020B0604030504040204" pitchFamily="34" charset="0"/>
                <a:ea typeface="Tahoma" panose="020B0604030504040204" pitchFamily="34" charset="0"/>
                <a:cs typeface="Tahoma" panose="020B0604030504040204" pitchFamily="34" charset="0"/>
              </a:rPr>
              <a:t>của</a:t>
            </a:r>
            <a:r>
              <a:rPr lang="en-US" sz="2800" dirty="0" smtClean="0">
                <a:latin typeface="Tahoma" panose="020B0604030504040204" pitchFamily="34" charset="0"/>
                <a:ea typeface="Tahoma" panose="020B0604030504040204" pitchFamily="34" charset="0"/>
                <a:cs typeface="Tahoma" panose="020B0604030504040204" pitchFamily="34" charset="0"/>
              </a:rPr>
              <a:t> </a:t>
            </a:r>
            <a:r>
              <a:rPr lang="en-US" sz="2800" dirty="0" err="1" smtClean="0">
                <a:latin typeface="Tahoma" panose="020B0604030504040204" pitchFamily="34" charset="0"/>
                <a:ea typeface="Tahoma" panose="020B0604030504040204" pitchFamily="34" charset="0"/>
                <a:cs typeface="Tahoma" panose="020B0604030504040204" pitchFamily="34" charset="0"/>
              </a:rPr>
              <a:t>các</a:t>
            </a:r>
            <a:r>
              <a:rPr lang="en-US" sz="2800" dirty="0" smtClean="0">
                <a:latin typeface="Tahoma" panose="020B0604030504040204" pitchFamily="34" charset="0"/>
                <a:ea typeface="Tahoma" panose="020B0604030504040204" pitchFamily="34" charset="0"/>
                <a:cs typeface="Tahoma" panose="020B0604030504040204" pitchFamily="34" charset="0"/>
              </a:rPr>
              <a:t> </a:t>
            </a:r>
            <a:r>
              <a:rPr lang="en-US" sz="2800" dirty="0" err="1" smtClean="0">
                <a:latin typeface="Tahoma" panose="020B0604030504040204" pitchFamily="34" charset="0"/>
                <a:ea typeface="Tahoma" panose="020B0604030504040204" pitchFamily="34" charset="0"/>
                <a:cs typeface="Tahoma" panose="020B0604030504040204" pitchFamily="34" charset="0"/>
              </a:rPr>
              <a:t>loài</a:t>
            </a:r>
            <a:r>
              <a:rPr lang="en-US" sz="2800" dirty="0" smtClean="0">
                <a:latin typeface="Tahoma" panose="020B0604030504040204" pitchFamily="34" charset="0"/>
                <a:ea typeface="Tahoma" panose="020B0604030504040204" pitchFamily="34" charset="0"/>
                <a:cs typeface="Tahoma" panose="020B0604030504040204" pitchFamily="34" charset="0"/>
              </a:rPr>
              <a:t> </a:t>
            </a:r>
            <a:r>
              <a:rPr lang="en-US" sz="2800" dirty="0" err="1" smtClean="0">
                <a:latin typeface="Tahoma" panose="020B0604030504040204" pitchFamily="34" charset="0"/>
                <a:ea typeface="Tahoma" panose="020B0604030504040204" pitchFamily="34" charset="0"/>
                <a:cs typeface="Tahoma" panose="020B0604030504040204" pitchFamily="34" charset="0"/>
              </a:rPr>
              <a:t>thuỷ</a:t>
            </a:r>
            <a:r>
              <a:rPr lang="en-US" sz="2800" dirty="0" smtClean="0">
                <a:latin typeface="Tahoma" panose="020B0604030504040204" pitchFamily="34" charset="0"/>
                <a:ea typeface="Tahoma" panose="020B0604030504040204" pitchFamily="34" charset="0"/>
                <a:cs typeface="Tahoma" panose="020B0604030504040204" pitchFamily="34" charset="0"/>
              </a:rPr>
              <a:t> </a:t>
            </a:r>
            <a:r>
              <a:rPr lang="en-US" sz="2800" dirty="0" err="1" smtClean="0">
                <a:latin typeface="Tahoma" panose="020B0604030504040204" pitchFamily="34" charset="0"/>
                <a:ea typeface="Tahoma" panose="020B0604030504040204" pitchFamily="34" charset="0"/>
                <a:cs typeface="Tahoma" panose="020B0604030504040204" pitchFamily="34" charset="0"/>
              </a:rPr>
              <a:t>sản</a:t>
            </a:r>
            <a:r>
              <a:rPr lang="en-US" sz="2800" dirty="0" smtClean="0">
                <a:latin typeface="Tahoma" panose="020B0604030504040204" pitchFamily="34" charset="0"/>
                <a:ea typeface="Tahoma" panose="020B0604030504040204" pitchFamily="34" charset="0"/>
                <a:cs typeface="Tahoma" panose="020B0604030504040204" pitchFamily="34" charset="0"/>
              </a:rPr>
              <a:t>.</a:t>
            </a:r>
            <a:endParaRPr lang="en-US" sz="2800" dirty="0">
              <a:latin typeface="Tahoma" panose="020B0604030504040204" pitchFamily="34" charset="0"/>
              <a:ea typeface="Tahoma" panose="020B0604030504040204" pitchFamily="34" charset="0"/>
              <a:cs typeface="Tahoma" panose="020B0604030504040204" pitchFamily="34" charset="0"/>
            </a:endParaRPr>
          </a:p>
        </p:txBody>
      </p:sp>
      <p:sp>
        <p:nvSpPr>
          <p:cNvPr id="4" name="Rectangle 3"/>
          <p:cNvSpPr/>
          <p:nvPr/>
        </p:nvSpPr>
        <p:spPr>
          <a:xfrm>
            <a:off x="1295400" y="20472"/>
            <a:ext cx="6781800" cy="1323439"/>
          </a:xfrm>
          <a:prstGeom prst="rect">
            <a:avLst/>
          </a:prstGeom>
        </p:spPr>
        <p:txBody>
          <a:bodyPr wrap="square">
            <a:spAutoFit/>
          </a:bodyPr>
          <a:lstStyle/>
          <a:p>
            <a:pPr algn="ctr"/>
            <a:r>
              <a:rPr lang="vi-VN" sz="4000" b="1" dirty="0">
                <a:solidFill>
                  <a:srgbClr val="002060"/>
                </a:solidFill>
                <a:latin typeface="+mj-lt"/>
              </a:rPr>
              <a:t>ÔN TẬP CHƯƠNG 8</a:t>
            </a:r>
            <a:endParaRPr lang="en-US" sz="4000" b="1" dirty="0">
              <a:solidFill>
                <a:srgbClr val="002060"/>
              </a:solidFill>
              <a:latin typeface="+mj-lt"/>
            </a:endParaRPr>
          </a:p>
          <a:p>
            <a:endParaRPr lang="vi-VN" sz="4000" dirty="0">
              <a:latin typeface="+mj-lt"/>
              <a:cs typeface="Arial" pitchFamily="34" charset="0"/>
            </a:endParaRPr>
          </a:p>
        </p:txBody>
      </p:sp>
    </p:spTree>
    <p:extLst>
      <p:ext uri="{BB962C8B-B14F-4D97-AF65-F5344CB8AC3E}">
        <p14:creationId xmlns:p14="http://schemas.microsoft.com/office/powerpoint/2010/main" val="3639833023"/>
      </p:ext>
    </p:extLst>
  </p:cSld>
  <p:clrMapOvr>
    <a:masterClrMapping/>
  </p:clrMapOvr>
  <p:transition spd="med">
    <p:pull/>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800100" y="1371207"/>
            <a:ext cx="7772400" cy="3539430"/>
          </a:xfrm>
          <a:prstGeom prst="rect">
            <a:avLst/>
          </a:prstGeom>
          <a:noFill/>
        </p:spPr>
        <p:txBody>
          <a:bodyPr wrap="square" rtlCol="0">
            <a:spAutoFit/>
          </a:bodyPr>
          <a:lstStyle/>
          <a:p>
            <a:r>
              <a:rPr lang="en-US" sz="2800" b="1" dirty="0" err="1" smtClean="0">
                <a:solidFill>
                  <a:srgbClr val="FF0000"/>
                </a:solidFill>
                <a:latin typeface="Tahoma" panose="020B0604030504040204" pitchFamily="34" charset="0"/>
                <a:ea typeface="Tahoma" panose="020B0604030504040204" pitchFamily="34" charset="0"/>
                <a:cs typeface="Tahoma" panose="020B0604030504040204" pitchFamily="34" charset="0"/>
              </a:rPr>
              <a:t>Câu</a:t>
            </a:r>
            <a:r>
              <a:rPr lang="en-US" sz="2800" b="1" dirty="0" smtClean="0">
                <a:solidFill>
                  <a:srgbClr val="FF0000"/>
                </a:solidFill>
                <a:latin typeface="Tahoma" panose="020B0604030504040204" pitchFamily="34" charset="0"/>
                <a:ea typeface="Tahoma" panose="020B0604030504040204" pitchFamily="34" charset="0"/>
                <a:cs typeface="Tahoma" panose="020B0604030504040204" pitchFamily="34" charset="0"/>
              </a:rPr>
              <a:t> 3. </a:t>
            </a:r>
            <a:r>
              <a:rPr lang="vi-VN" sz="2800" dirty="0" smtClean="0">
                <a:latin typeface="Tahoma" panose="020B0604030504040204" pitchFamily="34" charset="0"/>
                <a:ea typeface="Tahoma" panose="020B0604030504040204" pitchFamily="34" charset="0"/>
                <a:cs typeface="Tahoma" panose="020B0604030504040204" pitchFamily="34" charset="0"/>
              </a:rPr>
              <a:t>Việt Nam đã xây dựng Kế hoạch hành động quốc gia hướng tới các mục tiêu phát triển bền vững của Liên hợp quốc. Một số mục tiêu phát triển bền vững đến năm 2030 của Việt Nam đã được Thủ tướng Chính phủ phê duyệt vào năm 2020 được nêu trong bảng sau. Hãy tìm hiểu và cho biết vai trò của các mục tiêu này.</a:t>
            </a:r>
            <a:r>
              <a:rPr lang="en-US" sz="2800" dirty="0" smtClean="0">
                <a:latin typeface="Tahoma" panose="020B0604030504040204" pitchFamily="34" charset="0"/>
                <a:ea typeface="Tahoma" panose="020B0604030504040204" pitchFamily="34" charset="0"/>
                <a:cs typeface="Tahoma" panose="020B0604030504040204" pitchFamily="34" charset="0"/>
              </a:rPr>
              <a:t> </a:t>
            </a:r>
            <a:endParaRPr lang="en-US" sz="2800" dirty="0">
              <a:latin typeface="Tahoma" panose="020B0604030504040204" pitchFamily="34" charset="0"/>
              <a:ea typeface="Tahoma" panose="020B0604030504040204" pitchFamily="34" charset="0"/>
              <a:cs typeface="Tahoma" panose="020B0604030504040204" pitchFamily="34" charset="0"/>
            </a:endParaRPr>
          </a:p>
        </p:txBody>
      </p:sp>
      <p:sp>
        <p:nvSpPr>
          <p:cNvPr id="5" name="Rectangle 4"/>
          <p:cNvSpPr/>
          <p:nvPr/>
        </p:nvSpPr>
        <p:spPr>
          <a:xfrm>
            <a:off x="1295400" y="20472"/>
            <a:ext cx="6781800" cy="1323439"/>
          </a:xfrm>
          <a:prstGeom prst="rect">
            <a:avLst/>
          </a:prstGeom>
        </p:spPr>
        <p:txBody>
          <a:bodyPr wrap="square">
            <a:spAutoFit/>
          </a:bodyPr>
          <a:lstStyle/>
          <a:p>
            <a:pPr algn="ctr"/>
            <a:r>
              <a:rPr lang="vi-VN" sz="4000" b="1" dirty="0">
                <a:solidFill>
                  <a:srgbClr val="002060"/>
                </a:solidFill>
                <a:latin typeface="+mj-lt"/>
              </a:rPr>
              <a:t>ÔN TẬP CHƯƠNG 8</a:t>
            </a:r>
            <a:endParaRPr lang="en-US" sz="4000" b="1" dirty="0">
              <a:solidFill>
                <a:srgbClr val="002060"/>
              </a:solidFill>
              <a:latin typeface="+mj-lt"/>
            </a:endParaRPr>
          </a:p>
          <a:p>
            <a:endParaRPr lang="vi-VN" sz="4000" dirty="0">
              <a:latin typeface="+mj-lt"/>
              <a:cs typeface="Arial" pitchFamily="34" charset="0"/>
            </a:endParaRPr>
          </a:p>
        </p:txBody>
      </p:sp>
    </p:spTree>
    <p:extLst>
      <p:ext uri="{BB962C8B-B14F-4D97-AF65-F5344CB8AC3E}">
        <p14:creationId xmlns:p14="http://schemas.microsoft.com/office/powerpoint/2010/main" val="1126549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500" fill="hold"/>
                                        <p:tgtEl>
                                          <p:spTgt spid="4"/>
                                        </p:tgtEl>
                                        <p:attrNameLst>
                                          <p:attrName>ppt_w</p:attrName>
                                        </p:attrNameLst>
                                      </p:cBhvr>
                                      <p:tavLst>
                                        <p:tav tm="0">
                                          <p:val>
                                            <p:fltVal val="0"/>
                                          </p:val>
                                        </p:tav>
                                        <p:tav tm="100000">
                                          <p:val>
                                            <p:strVal val="#ppt_w"/>
                                          </p:val>
                                        </p:tav>
                                      </p:tavLst>
                                    </p:anim>
                                    <p:anim calcmode="lin" valueType="num">
                                      <p:cBhvr>
                                        <p:cTn id="8" dur="500" fill="hold"/>
                                        <p:tgtEl>
                                          <p:spTgt spid="4"/>
                                        </p:tgtEl>
                                        <p:attrNameLst>
                                          <p:attrName>ppt_h</p:attrName>
                                        </p:attrNameLst>
                                      </p:cBhvr>
                                      <p:tavLst>
                                        <p:tav tm="0">
                                          <p:val>
                                            <p:fltVal val="0"/>
                                          </p:val>
                                        </p:tav>
                                        <p:tav tm="100000">
                                          <p:val>
                                            <p:strVal val="#ppt_h"/>
                                          </p:val>
                                        </p:tav>
                                      </p:tavLst>
                                    </p:anim>
                                    <p:animEffect transition="in" filter="fade">
                                      <p:cBhvr>
                                        <p:cTn id="9"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370</TotalTime>
  <Words>2374</Words>
  <Application>Microsoft Office PowerPoint</Application>
  <PresentationFormat>On-screen Show (4:3)</PresentationFormat>
  <Paragraphs>186</Paragraphs>
  <Slides>24</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24</vt:i4>
      </vt:variant>
    </vt:vector>
  </HeadingPairs>
  <TitlesOfParts>
    <vt:vector size="31" baseType="lpstr">
      <vt:lpstr>Arial</vt:lpstr>
      <vt:lpstr>Calibri</vt:lpstr>
      <vt:lpstr>Tahoma</vt:lpstr>
      <vt:lpstr>Times New Roman</vt:lpstr>
      <vt:lpstr>Trebuchet MS</vt:lpstr>
      <vt:lpstr>Wingdings 3</vt:lpstr>
      <vt:lpstr>Facet</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HP Inc.</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HP</dc:creator>
  <cp:lastModifiedBy>thuytrang</cp:lastModifiedBy>
  <cp:revision>29</cp:revision>
  <dcterms:created xsi:type="dcterms:W3CDTF">2024-08-11T12:01:52Z</dcterms:created>
  <dcterms:modified xsi:type="dcterms:W3CDTF">2024-08-15T08:36:14Z</dcterms:modified>
</cp:coreProperties>
</file>