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wav"/>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 id="2147483758" r:id="rId2"/>
    <p:sldMasterId id="2147483834" r:id="rId3"/>
    <p:sldMasterId id="2147483873" r:id="rId4"/>
    <p:sldMasterId id="2147483886" r:id="rId5"/>
  </p:sldMasterIdLst>
  <p:notesMasterIdLst>
    <p:notesMasterId r:id="rId28"/>
  </p:notesMasterIdLst>
  <p:sldIdLst>
    <p:sldId id="335" r:id="rId6"/>
    <p:sldId id="394" r:id="rId7"/>
    <p:sldId id="284" r:id="rId8"/>
    <p:sldId id="277" r:id="rId9"/>
    <p:sldId id="278" r:id="rId10"/>
    <p:sldId id="279" r:id="rId11"/>
    <p:sldId id="280" r:id="rId12"/>
    <p:sldId id="281" r:id="rId13"/>
    <p:sldId id="282" r:id="rId14"/>
    <p:sldId id="362" r:id="rId15"/>
    <p:sldId id="371" r:id="rId16"/>
    <p:sldId id="329" r:id="rId17"/>
    <p:sldId id="384" r:id="rId18"/>
    <p:sldId id="346" r:id="rId19"/>
    <p:sldId id="385" r:id="rId20"/>
    <p:sldId id="386" r:id="rId21"/>
    <p:sldId id="388" r:id="rId22"/>
    <p:sldId id="373" r:id="rId23"/>
    <p:sldId id="390" r:id="rId24"/>
    <p:sldId id="391" r:id="rId25"/>
    <p:sldId id="395" r:id="rId26"/>
    <p:sldId id="33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05ED"/>
    <a:srgbClr val="EE9B48"/>
    <a:srgbClr val="C7AF21"/>
    <a:srgbClr val="585FE6"/>
    <a:srgbClr val="B5CCFB"/>
    <a:srgbClr val="454D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84" autoAdjust="0"/>
    <p:restoredTop sz="75813" autoAdjust="0"/>
  </p:normalViewPr>
  <p:slideViewPr>
    <p:cSldViewPr snapToGrid="0">
      <p:cViewPr>
        <p:scale>
          <a:sx n="60" d="100"/>
          <a:sy n="60" d="100"/>
        </p:scale>
        <p:origin x="1152" y="16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6.62116" units="1/cm"/>
          <inkml:channelProperty channel="Y" name="resolution" value="46.82927" units="1/cm"/>
          <inkml:channelProperty channel="T" name="resolution" value="1" units="1/dev"/>
        </inkml:channelProperties>
      </inkml:inkSource>
      <inkml:timestamp xml:id="ts0" timeString="2021-12-03T02:17:18.753"/>
    </inkml:context>
    <inkml:brush xml:id="br0">
      <inkml:brushProperty name="width" value="0.05292" units="cm"/>
      <inkml:brushProperty name="height" value="0.05292" units="cm"/>
      <inkml:brushProperty name="color" value="#FF0000"/>
    </inkml:brush>
  </inkml:definitions>
  <inkml:trace contextRef="#ctx0" brushRef="#br0">25190 9406 0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3C9192-9BB8-4E4A-8886-58336EC8EB1A}" type="datetimeFigureOut">
              <a:rPr lang="en-US" smtClean="0"/>
              <a:pPr/>
              <a:t>8/6/2024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0E460F-92BA-40EA-A2C1-B4D5FF65BB75}" type="slidenum">
              <a:rPr lang="en-US" smtClean="0"/>
              <a:pPr/>
              <a:t>‹#›</a:t>
            </a:fld>
            <a:endParaRPr lang="en-US"/>
          </a:p>
        </p:txBody>
      </p:sp>
    </p:spTree>
    <p:extLst>
      <p:ext uri="{BB962C8B-B14F-4D97-AF65-F5344CB8AC3E}">
        <p14:creationId xmlns:p14="http://schemas.microsoft.com/office/powerpoint/2010/main" val="1665536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0E460F-92BA-40EA-A2C1-B4D5FF65BB75}" type="slidenum">
              <a:rPr lang="en-US" smtClean="0"/>
              <a:pPr/>
              <a:t>5</a:t>
            </a:fld>
            <a:endParaRPr lang="en-US"/>
          </a:p>
        </p:txBody>
      </p:sp>
    </p:spTree>
    <p:extLst>
      <p:ext uri="{BB962C8B-B14F-4D97-AF65-F5344CB8AC3E}">
        <p14:creationId xmlns:p14="http://schemas.microsoft.com/office/powerpoint/2010/main" val="1950646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Sau khi nhóm 2 trình bày xong sản phẩm , gv cho các nhóm nhận xét, rồi nhận xét và kết luận, chiếu SĐTD hệ thống lại kiến thức,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17E071-1926-4799-91B8-2C4F465DEB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683616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Sau khi nhóm 3 trình bày xong sản phẩm , gv cho các nhóm nhận xét, rồi nhận xét và kết luận, chiếu SĐTD hệ thống lại kiến thức,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17E071-1926-4799-91B8-2C4F465DEB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276874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BBEB2AC-805B-44CB-BA63-F3D113F64F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39675686-48DE-47A0-87C3-541B9EA704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GV </a:t>
            </a:r>
            <a:r>
              <a:rPr lang="en-US" altLang="en-US" dirty="0" err="1"/>
              <a:t>giao</a:t>
            </a:r>
            <a:r>
              <a:rPr lang="en-US" altLang="en-US" dirty="0"/>
              <a:t> </a:t>
            </a:r>
            <a:r>
              <a:rPr lang="en-US" altLang="en-US" dirty="0" err="1"/>
              <a:t>nhiệm</a:t>
            </a:r>
            <a:r>
              <a:rPr lang="en-US" altLang="en-US" dirty="0"/>
              <a:t> </a:t>
            </a:r>
            <a:r>
              <a:rPr lang="en-US" altLang="en-US" dirty="0" err="1"/>
              <a:t>vụ</a:t>
            </a:r>
            <a:r>
              <a:rPr lang="en-US" altLang="en-US" dirty="0"/>
              <a:t> </a:t>
            </a:r>
            <a:r>
              <a:rPr lang="en-US" altLang="en-US" dirty="0" err="1"/>
              <a:t>cho</a:t>
            </a:r>
            <a:r>
              <a:rPr lang="en-US" altLang="en-US" dirty="0"/>
              <a:t> </a:t>
            </a:r>
            <a:r>
              <a:rPr lang="en-US" altLang="en-US" dirty="0" err="1"/>
              <a:t>các</a:t>
            </a:r>
            <a:r>
              <a:rPr lang="en-US" altLang="en-US" dirty="0"/>
              <a:t> </a:t>
            </a:r>
            <a:r>
              <a:rPr lang="en-US" altLang="en-US" dirty="0" err="1"/>
              <a:t>nhóm</a:t>
            </a:r>
            <a:r>
              <a:rPr lang="en-US" altLang="en-US" dirty="0"/>
              <a:t> </a:t>
            </a:r>
            <a:r>
              <a:rPr lang="en-US" altLang="en-US" dirty="0" err="1"/>
              <a:t>thảo</a:t>
            </a:r>
            <a:r>
              <a:rPr lang="en-US" altLang="en-US" dirty="0"/>
              <a:t> </a:t>
            </a:r>
            <a:r>
              <a:rPr lang="en-US" altLang="en-US" dirty="0" err="1"/>
              <a:t>luận</a:t>
            </a:r>
            <a:r>
              <a:rPr lang="en-US" altLang="en-US" dirty="0"/>
              <a:t> </a:t>
            </a:r>
            <a:r>
              <a:rPr lang="en-US" altLang="en-US" dirty="0" err="1"/>
              <a:t>giải</a:t>
            </a:r>
            <a:r>
              <a:rPr lang="en-US" altLang="en-US" dirty="0"/>
              <a:t> </a:t>
            </a:r>
            <a:r>
              <a:rPr lang="en-US" altLang="en-US" dirty="0" err="1"/>
              <a:t>các</a:t>
            </a:r>
            <a:r>
              <a:rPr lang="en-US" altLang="en-US" dirty="0"/>
              <a:t> </a:t>
            </a:r>
            <a:r>
              <a:rPr lang="en-US" altLang="en-US" dirty="0" err="1"/>
              <a:t>bài</a:t>
            </a:r>
            <a:r>
              <a:rPr lang="en-US" altLang="en-US" dirty="0"/>
              <a:t> </a:t>
            </a:r>
            <a:r>
              <a:rPr lang="en-US" altLang="en-US" dirty="0" err="1"/>
              <a:t>tập</a:t>
            </a:r>
            <a:r>
              <a:rPr lang="en-US" altLang="en-US" dirty="0"/>
              <a:t> 1,2,3, 4 SGK </a:t>
            </a:r>
            <a:r>
              <a:rPr lang="en-US" altLang="en-US" dirty="0" err="1"/>
              <a:t>trang</a:t>
            </a:r>
            <a:r>
              <a:rPr lang="en-US" altLang="en-US" dirty="0"/>
              <a:t> 118 </a:t>
            </a:r>
            <a:r>
              <a:rPr lang="en-US" altLang="en-US" dirty="0" err="1"/>
              <a:t>theo</a:t>
            </a:r>
            <a:r>
              <a:rPr lang="en-US" altLang="en-US" dirty="0"/>
              <a:t> </a:t>
            </a:r>
            <a:r>
              <a:rPr lang="en-US" altLang="en-US" dirty="0" err="1"/>
              <a:t>mẫu</a:t>
            </a:r>
            <a:r>
              <a:rPr lang="en-US" altLang="en-US" dirty="0"/>
              <a:t> </a:t>
            </a:r>
            <a:r>
              <a:rPr lang="en-US" altLang="en-US" dirty="0" err="1"/>
              <a:t>phiếu</a:t>
            </a:r>
            <a:r>
              <a:rPr lang="en-US" altLang="en-US" dirty="0"/>
              <a:t> </a:t>
            </a:r>
            <a:r>
              <a:rPr lang="en-US" altLang="en-US" dirty="0" err="1"/>
              <a:t>học</a:t>
            </a:r>
            <a:r>
              <a:rPr lang="en-US" altLang="en-US" dirty="0"/>
              <a:t> </a:t>
            </a:r>
            <a:r>
              <a:rPr lang="en-US" altLang="en-US" dirty="0" err="1"/>
              <a:t>tập</a:t>
            </a:r>
            <a:endParaRPr lang="en-US" altLang="en-US" dirty="0"/>
          </a:p>
        </p:txBody>
      </p:sp>
      <p:sp>
        <p:nvSpPr>
          <p:cNvPr id="14340" name="Slide Number Placeholder 3">
            <a:extLst>
              <a:ext uri="{FF2B5EF4-FFF2-40B4-BE49-F238E27FC236}">
                <a16:creationId xmlns:a16="http://schemas.microsoft.com/office/drawing/2014/main" id="{A3472E77-4C18-4A15-912C-CF16D97608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92F2C24-6899-4323-8750-4A2A15C39912}"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49060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dirty="0"/>
              <a:t>GV </a:t>
            </a:r>
            <a:r>
              <a:rPr lang="en-US" dirty="0" err="1"/>
              <a:t>gọi</a:t>
            </a:r>
            <a:r>
              <a:rPr lang="en-US" dirty="0"/>
              <a:t> </a:t>
            </a:r>
            <a:r>
              <a:rPr lang="en-US" dirty="0" err="1"/>
              <a:t>bất</a:t>
            </a:r>
            <a:r>
              <a:rPr lang="en-US" dirty="0"/>
              <a:t> </a:t>
            </a:r>
            <a:r>
              <a:rPr lang="en-US" dirty="0" err="1"/>
              <a:t>kì</a:t>
            </a:r>
            <a:r>
              <a:rPr lang="en-US" dirty="0"/>
              <a:t> </a:t>
            </a:r>
            <a:r>
              <a:rPr lang="en-US" dirty="0" err="1"/>
              <a:t>một</a:t>
            </a:r>
            <a:r>
              <a:rPr lang="en-US" dirty="0"/>
              <a:t> </a:t>
            </a:r>
            <a:r>
              <a:rPr lang="en-US" dirty="0" err="1"/>
              <a:t>học</a:t>
            </a:r>
            <a:r>
              <a:rPr lang="en-US" dirty="0"/>
              <a:t> </a:t>
            </a:r>
            <a:r>
              <a:rPr lang="en-US" dirty="0" err="1"/>
              <a:t>sinh</a:t>
            </a:r>
            <a:r>
              <a:rPr lang="en-US" dirty="0"/>
              <a:t> </a:t>
            </a:r>
            <a:r>
              <a:rPr lang="en-US" dirty="0" err="1"/>
              <a:t>trong</a:t>
            </a:r>
            <a:r>
              <a:rPr lang="en-US" dirty="0"/>
              <a:t> </a:t>
            </a:r>
            <a:r>
              <a:rPr lang="en-US" dirty="0" err="1"/>
              <a:t>các</a:t>
            </a:r>
            <a:r>
              <a:rPr lang="en-US" dirty="0"/>
              <a:t> </a:t>
            </a:r>
            <a:r>
              <a:rPr lang="en-US" dirty="0" err="1"/>
              <a:t>nhóm</a:t>
            </a:r>
            <a:r>
              <a:rPr lang="en-US" dirty="0"/>
              <a:t> </a:t>
            </a:r>
            <a:r>
              <a:rPr lang="en-US" dirty="0" err="1"/>
              <a:t>trả</a:t>
            </a:r>
            <a:r>
              <a:rPr lang="en-US" dirty="0"/>
              <a:t> </a:t>
            </a:r>
            <a:r>
              <a:rPr lang="en-US" dirty="0" err="1"/>
              <a:t>lời</a:t>
            </a:r>
            <a:r>
              <a:rPr lang="en-US" dirty="0"/>
              <a:t> 1 </a:t>
            </a:r>
            <a:r>
              <a:rPr lang="en-US" dirty="0" err="1"/>
              <a:t>trong</a:t>
            </a:r>
            <a:r>
              <a:rPr lang="en-US" dirty="0"/>
              <a:t> </a:t>
            </a:r>
            <a:r>
              <a:rPr lang="en-US" dirty="0" err="1"/>
              <a:t>các</a:t>
            </a:r>
            <a:r>
              <a:rPr lang="en-US" dirty="0"/>
              <a:t> ý </a:t>
            </a:r>
            <a:r>
              <a:rPr lang="en-US" dirty="0" err="1"/>
              <a:t>của</a:t>
            </a:r>
            <a:r>
              <a:rPr lang="en-US" dirty="0"/>
              <a:t> </a:t>
            </a:r>
            <a:r>
              <a:rPr lang="en-US" dirty="0" err="1"/>
              <a:t>câu</a:t>
            </a:r>
            <a:r>
              <a:rPr lang="en-US" dirty="0"/>
              <a:t> </a:t>
            </a:r>
            <a:r>
              <a:rPr lang="en-US" dirty="0" err="1"/>
              <a:t>hỏi</a:t>
            </a:r>
            <a:r>
              <a:rPr lang="en-US" dirty="0"/>
              <a:t> 1,2,3, 4 </a:t>
            </a:r>
            <a:r>
              <a:rPr lang="en-US" dirty="0" err="1"/>
              <a:t>dựa</a:t>
            </a:r>
            <a:r>
              <a:rPr lang="en-US" dirty="0"/>
              <a:t> </a:t>
            </a:r>
            <a:r>
              <a:rPr lang="en-US" dirty="0" err="1"/>
              <a:t>vào</a:t>
            </a:r>
            <a:r>
              <a:rPr lang="en-US" dirty="0"/>
              <a:t> </a:t>
            </a:r>
            <a:r>
              <a:rPr lang="en-US" dirty="0" err="1"/>
              <a:t>phiếu</a:t>
            </a:r>
            <a:r>
              <a:rPr lang="en-US" dirty="0"/>
              <a:t> </a:t>
            </a:r>
            <a:r>
              <a:rPr lang="en-US" dirty="0" err="1"/>
              <a:t>học</a:t>
            </a:r>
            <a:r>
              <a:rPr lang="en-US" dirty="0"/>
              <a:t> </a:t>
            </a:r>
            <a:r>
              <a:rPr lang="en-US" dirty="0" err="1"/>
              <a:t>tập</a:t>
            </a:r>
            <a:r>
              <a:rPr lang="en-US" dirty="0"/>
              <a:t>.</a:t>
            </a:r>
          </a:p>
          <a:p>
            <a:pPr marL="171450" indent="-171450">
              <a:buFontTx/>
              <a:buChar char="-"/>
            </a:pPr>
            <a:r>
              <a:rPr lang="en-US" dirty="0" err="1"/>
              <a:t>Đại</a:t>
            </a:r>
            <a:r>
              <a:rPr lang="en-US" dirty="0"/>
              <a:t> </a:t>
            </a:r>
            <a:r>
              <a:rPr lang="en-US" dirty="0" err="1"/>
              <a:t>diện</a:t>
            </a:r>
            <a:r>
              <a:rPr lang="en-US" dirty="0"/>
              <a:t> HS </a:t>
            </a:r>
            <a:r>
              <a:rPr lang="en-US" dirty="0" err="1"/>
              <a:t>các</a:t>
            </a:r>
            <a:r>
              <a:rPr lang="en-US" dirty="0"/>
              <a:t> </a:t>
            </a:r>
            <a:r>
              <a:rPr lang="en-US" dirty="0" err="1"/>
              <a:t>nhóm</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bài</a:t>
            </a:r>
            <a:r>
              <a:rPr lang="en-US" dirty="0"/>
              <a:t> </a:t>
            </a:r>
            <a:r>
              <a:rPr lang="en-US" dirty="0" err="1"/>
              <a:t>tập</a:t>
            </a:r>
            <a:r>
              <a:rPr lang="en-US" dirty="0"/>
              <a:t> 1,2,3, 4 </a:t>
            </a:r>
            <a:r>
              <a:rPr lang="en-US" dirty="0" err="1"/>
              <a:t>theo</a:t>
            </a:r>
            <a:r>
              <a:rPr lang="en-US" dirty="0"/>
              <a:t> </a:t>
            </a:r>
            <a:r>
              <a:rPr lang="en-US" dirty="0" err="1"/>
              <a:t>yêu</a:t>
            </a:r>
            <a:r>
              <a:rPr lang="en-US" dirty="0"/>
              <a:t> </a:t>
            </a:r>
            <a:r>
              <a:rPr lang="en-US" dirty="0" err="1"/>
              <a:t>cầu</a:t>
            </a:r>
            <a:r>
              <a:rPr lang="en-US" dirty="0"/>
              <a:t> </a:t>
            </a:r>
            <a:r>
              <a:rPr lang="en-US" dirty="0" err="1"/>
              <a:t>của</a:t>
            </a:r>
            <a:r>
              <a:rPr lang="en-US" dirty="0"/>
              <a:t> GV, </a:t>
            </a:r>
            <a:r>
              <a:rPr lang="en-US" dirty="0" err="1"/>
              <a:t>dựa</a:t>
            </a:r>
            <a:r>
              <a:rPr lang="en-US" dirty="0"/>
              <a:t> </a:t>
            </a:r>
            <a:r>
              <a:rPr lang="en-US" dirty="0" err="1"/>
              <a:t>vào</a:t>
            </a:r>
            <a:r>
              <a:rPr lang="en-US" dirty="0"/>
              <a:t> PHT </a:t>
            </a:r>
            <a:r>
              <a:rPr lang="en-US" dirty="0" err="1"/>
              <a:t>của</a:t>
            </a:r>
            <a:r>
              <a:rPr lang="en-US" dirty="0"/>
              <a:t> </a:t>
            </a:r>
            <a:r>
              <a:rPr lang="en-US" dirty="0" err="1"/>
              <a:t>nhóm</a:t>
            </a:r>
            <a:r>
              <a:rPr lang="en-US" dirty="0"/>
              <a:t> </a:t>
            </a:r>
            <a:r>
              <a:rPr lang="en-US" dirty="0" err="1"/>
              <a:t>đã</a:t>
            </a:r>
            <a:r>
              <a:rPr lang="en-US" dirty="0"/>
              <a:t> </a:t>
            </a:r>
            <a:r>
              <a:rPr lang="en-US" dirty="0" err="1"/>
              <a:t>thảo</a:t>
            </a:r>
            <a:r>
              <a:rPr lang="en-US" dirty="0"/>
              <a:t> </a:t>
            </a:r>
            <a:r>
              <a:rPr lang="en-US" dirty="0" err="1"/>
              <a:t>luận</a:t>
            </a:r>
            <a:endParaRPr lang="en-US" dirty="0"/>
          </a:p>
          <a:p>
            <a:pPr marL="171450" indent="-171450">
              <a:buFontTx/>
              <a:buChar char="-"/>
            </a:pPr>
            <a:r>
              <a:rPr lang="en-US" dirty="0"/>
              <a:t>GV </a:t>
            </a:r>
            <a:r>
              <a:rPr lang="en-US" dirty="0" err="1"/>
              <a:t>chiếu</a:t>
            </a:r>
            <a:r>
              <a:rPr lang="en-US" dirty="0"/>
              <a:t> </a:t>
            </a:r>
            <a:r>
              <a:rPr lang="en-US" dirty="0" err="1"/>
              <a:t>đáp</a:t>
            </a:r>
            <a:r>
              <a:rPr lang="en-US" dirty="0"/>
              <a:t> </a:t>
            </a:r>
            <a:r>
              <a:rPr lang="en-US" dirty="0" err="1"/>
              <a:t>án</a:t>
            </a:r>
            <a:r>
              <a:rPr lang="en-US" dirty="0"/>
              <a:t> </a:t>
            </a:r>
            <a:r>
              <a:rPr lang="en-US" dirty="0" err="1"/>
              <a:t>các</a:t>
            </a:r>
            <a:r>
              <a:rPr lang="en-US" dirty="0"/>
              <a:t> </a:t>
            </a:r>
            <a:r>
              <a:rPr lang="en-US" dirty="0" err="1"/>
              <a:t>bài</a:t>
            </a:r>
            <a:r>
              <a:rPr lang="en-US" dirty="0"/>
              <a:t> </a:t>
            </a:r>
            <a:r>
              <a:rPr lang="en-US" dirty="0" err="1"/>
              <a:t>tập</a:t>
            </a:r>
            <a:r>
              <a:rPr lang="en-US" dirty="0"/>
              <a:t> 1,2,3, 4 , </a:t>
            </a:r>
            <a:r>
              <a:rPr lang="en-US" dirty="0" err="1"/>
              <a:t>nhận</a:t>
            </a:r>
            <a:r>
              <a:rPr lang="en-US" dirty="0"/>
              <a:t> </a:t>
            </a:r>
            <a:r>
              <a:rPr lang="en-US" dirty="0" err="1"/>
              <a:t>xét</a:t>
            </a:r>
            <a:r>
              <a:rPr lang="en-US" dirty="0"/>
              <a:t> </a:t>
            </a:r>
            <a:r>
              <a:rPr lang="en-US" dirty="0" err="1"/>
              <a:t>và</a:t>
            </a:r>
            <a:r>
              <a:rPr lang="en-US" dirty="0"/>
              <a:t> </a:t>
            </a:r>
            <a:r>
              <a:rPr lang="en-US" dirty="0" err="1"/>
              <a:t>kết</a:t>
            </a:r>
            <a:r>
              <a:rPr lang="en-US" dirty="0"/>
              <a:t> </a:t>
            </a:r>
            <a:r>
              <a:rPr lang="en-US" dirty="0" err="1"/>
              <a:t>luận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17E071-1926-4799-91B8-2C4F465DEB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39424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dirty="0"/>
              <a:t>GV </a:t>
            </a:r>
            <a:r>
              <a:rPr lang="en-US" dirty="0" err="1"/>
              <a:t>gọi</a:t>
            </a:r>
            <a:r>
              <a:rPr lang="en-US" dirty="0"/>
              <a:t> </a:t>
            </a:r>
            <a:r>
              <a:rPr lang="en-US" dirty="0" err="1"/>
              <a:t>bất</a:t>
            </a:r>
            <a:r>
              <a:rPr lang="en-US" dirty="0"/>
              <a:t> </a:t>
            </a:r>
            <a:r>
              <a:rPr lang="en-US" dirty="0" err="1"/>
              <a:t>kì</a:t>
            </a:r>
            <a:r>
              <a:rPr lang="en-US" dirty="0"/>
              <a:t> </a:t>
            </a:r>
            <a:r>
              <a:rPr lang="en-US" dirty="0" err="1"/>
              <a:t>một</a:t>
            </a:r>
            <a:r>
              <a:rPr lang="en-US" dirty="0"/>
              <a:t> </a:t>
            </a:r>
            <a:r>
              <a:rPr lang="en-US" dirty="0" err="1"/>
              <a:t>học</a:t>
            </a:r>
            <a:r>
              <a:rPr lang="en-US" dirty="0"/>
              <a:t> </a:t>
            </a:r>
            <a:r>
              <a:rPr lang="en-US" dirty="0" err="1"/>
              <a:t>sinh</a:t>
            </a:r>
            <a:r>
              <a:rPr lang="en-US" dirty="0"/>
              <a:t> </a:t>
            </a:r>
            <a:r>
              <a:rPr lang="en-US" dirty="0" err="1"/>
              <a:t>trong</a:t>
            </a:r>
            <a:r>
              <a:rPr lang="en-US" dirty="0"/>
              <a:t> </a:t>
            </a:r>
            <a:r>
              <a:rPr lang="en-US" dirty="0" err="1"/>
              <a:t>các</a:t>
            </a:r>
            <a:r>
              <a:rPr lang="en-US" dirty="0"/>
              <a:t> </a:t>
            </a:r>
            <a:r>
              <a:rPr lang="en-US" dirty="0" err="1"/>
              <a:t>nhóm</a:t>
            </a:r>
            <a:r>
              <a:rPr lang="en-US" dirty="0"/>
              <a:t> </a:t>
            </a:r>
            <a:r>
              <a:rPr lang="en-US" dirty="0" err="1"/>
              <a:t>trả</a:t>
            </a:r>
            <a:r>
              <a:rPr lang="en-US" dirty="0"/>
              <a:t> </a:t>
            </a:r>
            <a:r>
              <a:rPr lang="en-US" dirty="0" err="1"/>
              <a:t>lời</a:t>
            </a:r>
            <a:r>
              <a:rPr lang="en-US" dirty="0"/>
              <a:t> 1 </a:t>
            </a:r>
            <a:r>
              <a:rPr lang="en-US" dirty="0" err="1"/>
              <a:t>trong</a:t>
            </a:r>
            <a:r>
              <a:rPr lang="en-US" dirty="0"/>
              <a:t> </a:t>
            </a:r>
            <a:r>
              <a:rPr lang="en-US" dirty="0" err="1"/>
              <a:t>các</a:t>
            </a:r>
            <a:r>
              <a:rPr lang="en-US" dirty="0"/>
              <a:t> ý </a:t>
            </a:r>
            <a:r>
              <a:rPr lang="en-US" dirty="0" err="1"/>
              <a:t>của</a:t>
            </a:r>
            <a:r>
              <a:rPr lang="en-US" dirty="0"/>
              <a:t> </a:t>
            </a:r>
            <a:r>
              <a:rPr lang="en-US" dirty="0" err="1"/>
              <a:t>câu</a:t>
            </a:r>
            <a:r>
              <a:rPr lang="en-US" dirty="0"/>
              <a:t> </a:t>
            </a:r>
            <a:r>
              <a:rPr lang="en-US" dirty="0" err="1"/>
              <a:t>hỏi</a:t>
            </a:r>
            <a:r>
              <a:rPr lang="en-US" dirty="0"/>
              <a:t> 1,2,3, 4 </a:t>
            </a:r>
            <a:r>
              <a:rPr lang="en-US" dirty="0" err="1"/>
              <a:t>dựa</a:t>
            </a:r>
            <a:r>
              <a:rPr lang="en-US" dirty="0"/>
              <a:t> </a:t>
            </a:r>
            <a:r>
              <a:rPr lang="en-US" dirty="0" err="1"/>
              <a:t>vào</a:t>
            </a:r>
            <a:r>
              <a:rPr lang="en-US" dirty="0"/>
              <a:t> </a:t>
            </a:r>
            <a:r>
              <a:rPr lang="en-US" dirty="0" err="1"/>
              <a:t>phiếu</a:t>
            </a:r>
            <a:r>
              <a:rPr lang="en-US" dirty="0"/>
              <a:t> </a:t>
            </a:r>
            <a:r>
              <a:rPr lang="en-US" dirty="0" err="1"/>
              <a:t>học</a:t>
            </a:r>
            <a:r>
              <a:rPr lang="en-US" dirty="0"/>
              <a:t> </a:t>
            </a:r>
            <a:r>
              <a:rPr lang="en-US" dirty="0" err="1"/>
              <a:t>tập</a:t>
            </a:r>
            <a:r>
              <a:rPr lang="en-US" dirty="0"/>
              <a:t>.</a:t>
            </a:r>
          </a:p>
          <a:p>
            <a:pPr marL="171450" indent="-171450">
              <a:buFontTx/>
              <a:buChar char="-"/>
            </a:pPr>
            <a:r>
              <a:rPr lang="en-US" dirty="0" err="1"/>
              <a:t>Đại</a:t>
            </a:r>
            <a:r>
              <a:rPr lang="en-US" dirty="0"/>
              <a:t> </a:t>
            </a:r>
            <a:r>
              <a:rPr lang="en-US" dirty="0" err="1"/>
              <a:t>diện</a:t>
            </a:r>
            <a:r>
              <a:rPr lang="en-US" dirty="0"/>
              <a:t> HS </a:t>
            </a:r>
            <a:r>
              <a:rPr lang="en-US" dirty="0" err="1"/>
              <a:t>các</a:t>
            </a:r>
            <a:r>
              <a:rPr lang="en-US" dirty="0"/>
              <a:t> </a:t>
            </a:r>
            <a:r>
              <a:rPr lang="en-US" dirty="0" err="1"/>
              <a:t>nhóm</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bài</a:t>
            </a:r>
            <a:r>
              <a:rPr lang="en-US" dirty="0"/>
              <a:t> </a:t>
            </a:r>
            <a:r>
              <a:rPr lang="en-US" dirty="0" err="1"/>
              <a:t>tập</a:t>
            </a:r>
            <a:r>
              <a:rPr lang="en-US" dirty="0"/>
              <a:t> 1,2,3,4 </a:t>
            </a:r>
            <a:r>
              <a:rPr lang="en-US" dirty="0" err="1"/>
              <a:t>theo</a:t>
            </a:r>
            <a:r>
              <a:rPr lang="en-US" dirty="0"/>
              <a:t> </a:t>
            </a:r>
            <a:r>
              <a:rPr lang="en-US" dirty="0" err="1"/>
              <a:t>yêu</a:t>
            </a:r>
            <a:r>
              <a:rPr lang="en-US" dirty="0"/>
              <a:t> </a:t>
            </a:r>
            <a:r>
              <a:rPr lang="en-US" dirty="0" err="1"/>
              <a:t>cầu</a:t>
            </a:r>
            <a:r>
              <a:rPr lang="en-US" dirty="0"/>
              <a:t> </a:t>
            </a:r>
            <a:r>
              <a:rPr lang="en-US" dirty="0" err="1"/>
              <a:t>của</a:t>
            </a:r>
            <a:r>
              <a:rPr lang="en-US" dirty="0"/>
              <a:t> GV, </a:t>
            </a:r>
            <a:r>
              <a:rPr lang="en-US" dirty="0" err="1"/>
              <a:t>dựa</a:t>
            </a:r>
            <a:r>
              <a:rPr lang="en-US" dirty="0"/>
              <a:t> </a:t>
            </a:r>
            <a:r>
              <a:rPr lang="en-US" dirty="0" err="1"/>
              <a:t>vào</a:t>
            </a:r>
            <a:r>
              <a:rPr lang="en-US" dirty="0"/>
              <a:t> PHT </a:t>
            </a:r>
            <a:r>
              <a:rPr lang="en-US" dirty="0" err="1"/>
              <a:t>của</a:t>
            </a:r>
            <a:r>
              <a:rPr lang="en-US" dirty="0"/>
              <a:t> </a:t>
            </a:r>
            <a:r>
              <a:rPr lang="en-US" dirty="0" err="1"/>
              <a:t>nhóm</a:t>
            </a:r>
            <a:r>
              <a:rPr lang="en-US" dirty="0"/>
              <a:t> </a:t>
            </a:r>
            <a:r>
              <a:rPr lang="en-US" dirty="0" err="1"/>
              <a:t>đã</a:t>
            </a:r>
            <a:r>
              <a:rPr lang="en-US" dirty="0"/>
              <a:t> </a:t>
            </a:r>
            <a:r>
              <a:rPr lang="en-US" dirty="0" err="1"/>
              <a:t>thảo</a:t>
            </a:r>
            <a:r>
              <a:rPr lang="en-US" dirty="0"/>
              <a:t> </a:t>
            </a:r>
            <a:r>
              <a:rPr lang="en-US" dirty="0" err="1"/>
              <a:t>luận</a:t>
            </a:r>
            <a:endParaRPr lang="en-US" dirty="0"/>
          </a:p>
          <a:p>
            <a:pPr marL="171450" indent="-171450">
              <a:buFontTx/>
              <a:buChar char="-"/>
            </a:pPr>
            <a:r>
              <a:rPr lang="en-US" dirty="0"/>
              <a:t>GV </a:t>
            </a:r>
            <a:r>
              <a:rPr lang="en-US" dirty="0" err="1"/>
              <a:t>chiếu</a:t>
            </a:r>
            <a:r>
              <a:rPr lang="en-US" dirty="0"/>
              <a:t> </a:t>
            </a:r>
            <a:r>
              <a:rPr lang="en-US" dirty="0" err="1"/>
              <a:t>đáp</a:t>
            </a:r>
            <a:r>
              <a:rPr lang="en-US" dirty="0"/>
              <a:t> </a:t>
            </a:r>
            <a:r>
              <a:rPr lang="en-US" dirty="0" err="1"/>
              <a:t>án</a:t>
            </a:r>
            <a:r>
              <a:rPr lang="en-US" dirty="0"/>
              <a:t> </a:t>
            </a:r>
            <a:r>
              <a:rPr lang="en-US" dirty="0" err="1"/>
              <a:t>các</a:t>
            </a:r>
            <a:r>
              <a:rPr lang="en-US" dirty="0"/>
              <a:t> </a:t>
            </a:r>
            <a:r>
              <a:rPr lang="en-US" dirty="0" err="1"/>
              <a:t>bài</a:t>
            </a:r>
            <a:r>
              <a:rPr lang="en-US" dirty="0"/>
              <a:t> </a:t>
            </a:r>
            <a:r>
              <a:rPr lang="en-US" dirty="0" err="1"/>
              <a:t>tập</a:t>
            </a:r>
            <a:r>
              <a:rPr lang="en-US" dirty="0"/>
              <a:t> 1,2,3, 4 , </a:t>
            </a:r>
            <a:r>
              <a:rPr lang="en-US" dirty="0" err="1"/>
              <a:t>nhận</a:t>
            </a:r>
            <a:r>
              <a:rPr lang="en-US" dirty="0"/>
              <a:t> </a:t>
            </a:r>
            <a:r>
              <a:rPr lang="en-US" dirty="0" err="1"/>
              <a:t>xét</a:t>
            </a:r>
            <a:r>
              <a:rPr lang="en-US" dirty="0"/>
              <a:t> </a:t>
            </a:r>
            <a:r>
              <a:rPr lang="en-US" dirty="0" err="1"/>
              <a:t>và</a:t>
            </a:r>
            <a:r>
              <a:rPr lang="en-US" dirty="0"/>
              <a:t> </a:t>
            </a:r>
            <a:r>
              <a:rPr lang="en-US" dirty="0" err="1"/>
              <a:t>kết</a:t>
            </a:r>
            <a:r>
              <a:rPr lang="en-US" dirty="0"/>
              <a:t> </a:t>
            </a:r>
            <a:r>
              <a:rPr lang="en-US" dirty="0" err="1"/>
              <a:t>luận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17E071-1926-4799-91B8-2C4F465DEB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84410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dirty="0"/>
              <a:t>GV </a:t>
            </a:r>
            <a:r>
              <a:rPr lang="en-US" dirty="0" err="1"/>
              <a:t>gọi</a:t>
            </a:r>
            <a:r>
              <a:rPr lang="en-US" dirty="0"/>
              <a:t> </a:t>
            </a:r>
            <a:r>
              <a:rPr lang="en-US" dirty="0" err="1"/>
              <a:t>bất</a:t>
            </a:r>
            <a:r>
              <a:rPr lang="en-US" dirty="0"/>
              <a:t> </a:t>
            </a:r>
            <a:r>
              <a:rPr lang="en-US" dirty="0" err="1"/>
              <a:t>kì</a:t>
            </a:r>
            <a:r>
              <a:rPr lang="en-US" dirty="0"/>
              <a:t> </a:t>
            </a:r>
            <a:r>
              <a:rPr lang="en-US" dirty="0" err="1"/>
              <a:t>một</a:t>
            </a:r>
            <a:r>
              <a:rPr lang="en-US" dirty="0"/>
              <a:t> </a:t>
            </a:r>
            <a:r>
              <a:rPr lang="en-US" dirty="0" err="1"/>
              <a:t>học</a:t>
            </a:r>
            <a:r>
              <a:rPr lang="en-US" dirty="0"/>
              <a:t> </a:t>
            </a:r>
            <a:r>
              <a:rPr lang="en-US" dirty="0" err="1"/>
              <a:t>sinh</a:t>
            </a:r>
            <a:r>
              <a:rPr lang="en-US" dirty="0"/>
              <a:t> </a:t>
            </a:r>
            <a:r>
              <a:rPr lang="en-US" dirty="0" err="1"/>
              <a:t>trong</a:t>
            </a:r>
            <a:r>
              <a:rPr lang="en-US" dirty="0"/>
              <a:t> </a:t>
            </a:r>
            <a:r>
              <a:rPr lang="en-US" dirty="0" err="1"/>
              <a:t>các</a:t>
            </a:r>
            <a:r>
              <a:rPr lang="en-US" dirty="0"/>
              <a:t> </a:t>
            </a:r>
            <a:r>
              <a:rPr lang="en-US" dirty="0" err="1"/>
              <a:t>nhóm</a:t>
            </a:r>
            <a:r>
              <a:rPr lang="en-US" dirty="0"/>
              <a:t> </a:t>
            </a:r>
            <a:r>
              <a:rPr lang="en-US" dirty="0" err="1"/>
              <a:t>trả</a:t>
            </a:r>
            <a:r>
              <a:rPr lang="en-US" dirty="0"/>
              <a:t> </a:t>
            </a:r>
            <a:r>
              <a:rPr lang="en-US" dirty="0" err="1"/>
              <a:t>lời</a:t>
            </a:r>
            <a:r>
              <a:rPr lang="en-US" dirty="0"/>
              <a:t> 1 </a:t>
            </a:r>
            <a:r>
              <a:rPr lang="en-US" dirty="0" err="1"/>
              <a:t>trong</a:t>
            </a:r>
            <a:r>
              <a:rPr lang="en-US" dirty="0"/>
              <a:t> </a:t>
            </a:r>
            <a:r>
              <a:rPr lang="en-US" dirty="0" err="1"/>
              <a:t>các</a:t>
            </a:r>
            <a:r>
              <a:rPr lang="en-US" dirty="0"/>
              <a:t> ý </a:t>
            </a:r>
            <a:r>
              <a:rPr lang="en-US" dirty="0" err="1"/>
              <a:t>của</a:t>
            </a:r>
            <a:r>
              <a:rPr lang="en-US" dirty="0"/>
              <a:t> </a:t>
            </a:r>
            <a:r>
              <a:rPr lang="en-US" dirty="0" err="1"/>
              <a:t>câu</a:t>
            </a:r>
            <a:r>
              <a:rPr lang="en-US" dirty="0"/>
              <a:t> </a:t>
            </a:r>
            <a:r>
              <a:rPr lang="en-US" dirty="0" err="1"/>
              <a:t>hỏi</a:t>
            </a:r>
            <a:r>
              <a:rPr lang="en-US" dirty="0"/>
              <a:t> 1,2,3 </a:t>
            </a:r>
            <a:r>
              <a:rPr lang="en-US" dirty="0" err="1"/>
              <a:t>dựa</a:t>
            </a:r>
            <a:r>
              <a:rPr lang="en-US" dirty="0"/>
              <a:t> </a:t>
            </a:r>
            <a:r>
              <a:rPr lang="en-US" dirty="0" err="1"/>
              <a:t>vào</a:t>
            </a:r>
            <a:r>
              <a:rPr lang="en-US" dirty="0"/>
              <a:t> </a:t>
            </a:r>
            <a:r>
              <a:rPr lang="en-US" dirty="0" err="1"/>
              <a:t>phiếu</a:t>
            </a:r>
            <a:r>
              <a:rPr lang="en-US" dirty="0"/>
              <a:t> </a:t>
            </a:r>
            <a:r>
              <a:rPr lang="en-US" dirty="0" err="1"/>
              <a:t>học</a:t>
            </a:r>
            <a:r>
              <a:rPr lang="en-US" dirty="0"/>
              <a:t> </a:t>
            </a:r>
            <a:r>
              <a:rPr lang="en-US" dirty="0" err="1"/>
              <a:t>tập</a:t>
            </a:r>
            <a:r>
              <a:rPr lang="en-US" dirty="0"/>
              <a:t>.</a:t>
            </a:r>
          </a:p>
          <a:p>
            <a:pPr marL="171450" indent="-171450">
              <a:buFontTx/>
              <a:buChar char="-"/>
            </a:pPr>
            <a:r>
              <a:rPr lang="en-US" dirty="0" err="1"/>
              <a:t>Đại</a:t>
            </a:r>
            <a:r>
              <a:rPr lang="en-US" dirty="0"/>
              <a:t> </a:t>
            </a:r>
            <a:r>
              <a:rPr lang="en-US" dirty="0" err="1"/>
              <a:t>diện</a:t>
            </a:r>
            <a:r>
              <a:rPr lang="en-US" dirty="0"/>
              <a:t> HS </a:t>
            </a:r>
            <a:r>
              <a:rPr lang="en-US" dirty="0" err="1"/>
              <a:t>các</a:t>
            </a:r>
            <a:r>
              <a:rPr lang="en-US" dirty="0"/>
              <a:t> </a:t>
            </a:r>
            <a:r>
              <a:rPr lang="en-US" dirty="0" err="1"/>
              <a:t>nhóm</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bài</a:t>
            </a:r>
            <a:r>
              <a:rPr lang="en-US" dirty="0"/>
              <a:t> </a:t>
            </a:r>
            <a:r>
              <a:rPr lang="en-US" dirty="0" err="1"/>
              <a:t>tập</a:t>
            </a:r>
            <a:r>
              <a:rPr lang="en-US" dirty="0"/>
              <a:t> 1,2,3 </a:t>
            </a:r>
            <a:r>
              <a:rPr lang="en-US" dirty="0" err="1"/>
              <a:t>theo</a:t>
            </a:r>
            <a:r>
              <a:rPr lang="en-US" dirty="0"/>
              <a:t> </a:t>
            </a:r>
            <a:r>
              <a:rPr lang="en-US" dirty="0" err="1"/>
              <a:t>yêu</a:t>
            </a:r>
            <a:r>
              <a:rPr lang="en-US" dirty="0"/>
              <a:t> </a:t>
            </a:r>
            <a:r>
              <a:rPr lang="en-US" dirty="0" err="1"/>
              <a:t>cầu</a:t>
            </a:r>
            <a:r>
              <a:rPr lang="en-US" dirty="0"/>
              <a:t> </a:t>
            </a:r>
            <a:r>
              <a:rPr lang="en-US" dirty="0" err="1"/>
              <a:t>của</a:t>
            </a:r>
            <a:r>
              <a:rPr lang="en-US" dirty="0"/>
              <a:t> GV, </a:t>
            </a:r>
            <a:r>
              <a:rPr lang="en-US" dirty="0" err="1"/>
              <a:t>dựa</a:t>
            </a:r>
            <a:r>
              <a:rPr lang="en-US" dirty="0"/>
              <a:t> </a:t>
            </a:r>
            <a:r>
              <a:rPr lang="en-US" dirty="0" err="1"/>
              <a:t>vào</a:t>
            </a:r>
            <a:r>
              <a:rPr lang="en-US" dirty="0"/>
              <a:t> PHT </a:t>
            </a:r>
            <a:r>
              <a:rPr lang="en-US" dirty="0" err="1"/>
              <a:t>của</a:t>
            </a:r>
            <a:r>
              <a:rPr lang="en-US" dirty="0"/>
              <a:t> </a:t>
            </a:r>
            <a:r>
              <a:rPr lang="en-US" dirty="0" err="1"/>
              <a:t>nhóm</a:t>
            </a:r>
            <a:r>
              <a:rPr lang="en-US" dirty="0"/>
              <a:t> </a:t>
            </a:r>
            <a:r>
              <a:rPr lang="en-US" dirty="0" err="1"/>
              <a:t>đã</a:t>
            </a:r>
            <a:r>
              <a:rPr lang="en-US" dirty="0"/>
              <a:t> </a:t>
            </a:r>
            <a:r>
              <a:rPr lang="en-US" dirty="0" err="1"/>
              <a:t>thảo</a:t>
            </a:r>
            <a:r>
              <a:rPr lang="en-US" dirty="0"/>
              <a:t> </a:t>
            </a:r>
            <a:r>
              <a:rPr lang="en-US" dirty="0" err="1"/>
              <a:t>luận</a:t>
            </a:r>
            <a:endParaRPr lang="en-US" dirty="0"/>
          </a:p>
          <a:p>
            <a:pPr marL="171450" indent="-171450">
              <a:buFontTx/>
              <a:buChar char="-"/>
            </a:pPr>
            <a:r>
              <a:rPr lang="en-US" dirty="0"/>
              <a:t>GV </a:t>
            </a:r>
            <a:r>
              <a:rPr lang="en-US" dirty="0" err="1"/>
              <a:t>chiếu</a:t>
            </a:r>
            <a:r>
              <a:rPr lang="en-US" dirty="0"/>
              <a:t> </a:t>
            </a:r>
            <a:r>
              <a:rPr lang="en-US" dirty="0" err="1"/>
              <a:t>đáp</a:t>
            </a:r>
            <a:r>
              <a:rPr lang="en-US" dirty="0"/>
              <a:t> </a:t>
            </a:r>
            <a:r>
              <a:rPr lang="en-US" dirty="0" err="1"/>
              <a:t>án</a:t>
            </a:r>
            <a:r>
              <a:rPr lang="en-US" dirty="0"/>
              <a:t> </a:t>
            </a:r>
            <a:r>
              <a:rPr lang="en-US" dirty="0" err="1"/>
              <a:t>các</a:t>
            </a:r>
            <a:r>
              <a:rPr lang="en-US" dirty="0"/>
              <a:t> </a:t>
            </a:r>
            <a:r>
              <a:rPr lang="en-US" dirty="0" err="1"/>
              <a:t>bài</a:t>
            </a:r>
            <a:r>
              <a:rPr lang="en-US" dirty="0"/>
              <a:t> </a:t>
            </a:r>
            <a:r>
              <a:rPr lang="en-US" dirty="0" err="1"/>
              <a:t>tập</a:t>
            </a:r>
            <a:r>
              <a:rPr lang="en-US" dirty="0"/>
              <a:t> 1,2,3 , </a:t>
            </a:r>
            <a:r>
              <a:rPr lang="en-US" dirty="0" err="1"/>
              <a:t>nhận</a:t>
            </a:r>
            <a:r>
              <a:rPr lang="en-US" dirty="0"/>
              <a:t> </a:t>
            </a:r>
            <a:r>
              <a:rPr lang="en-US" dirty="0" err="1"/>
              <a:t>xét</a:t>
            </a:r>
            <a:r>
              <a:rPr lang="en-US" dirty="0"/>
              <a:t> </a:t>
            </a:r>
            <a:r>
              <a:rPr lang="en-US" dirty="0" err="1"/>
              <a:t>và</a:t>
            </a:r>
            <a:r>
              <a:rPr lang="en-US" dirty="0"/>
              <a:t> </a:t>
            </a:r>
            <a:r>
              <a:rPr lang="en-US" dirty="0" err="1"/>
              <a:t>kết</a:t>
            </a:r>
            <a:r>
              <a:rPr lang="en-US" dirty="0"/>
              <a:t> </a:t>
            </a:r>
            <a:r>
              <a:rPr lang="en-US" dirty="0" err="1"/>
              <a:t>luận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17E071-1926-4799-91B8-2C4F465DEB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319233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dirty="0"/>
              <a:t>GV </a:t>
            </a:r>
            <a:r>
              <a:rPr lang="en-US" dirty="0" err="1"/>
              <a:t>gọi</a:t>
            </a:r>
            <a:r>
              <a:rPr lang="en-US" dirty="0"/>
              <a:t> </a:t>
            </a:r>
            <a:r>
              <a:rPr lang="en-US" dirty="0" err="1"/>
              <a:t>bất</a:t>
            </a:r>
            <a:r>
              <a:rPr lang="en-US" dirty="0"/>
              <a:t> </a:t>
            </a:r>
            <a:r>
              <a:rPr lang="en-US" dirty="0" err="1"/>
              <a:t>kì</a:t>
            </a:r>
            <a:r>
              <a:rPr lang="en-US" dirty="0"/>
              <a:t> </a:t>
            </a:r>
            <a:r>
              <a:rPr lang="en-US" dirty="0" err="1"/>
              <a:t>một</a:t>
            </a:r>
            <a:r>
              <a:rPr lang="en-US" dirty="0"/>
              <a:t> </a:t>
            </a:r>
            <a:r>
              <a:rPr lang="en-US" dirty="0" err="1"/>
              <a:t>học</a:t>
            </a:r>
            <a:r>
              <a:rPr lang="en-US" dirty="0"/>
              <a:t> </a:t>
            </a:r>
            <a:r>
              <a:rPr lang="en-US" dirty="0" err="1"/>
              <a:t>sinh</a:t>
            </a:r>
            <a:r>
              <a:rPr lang="en-US" dirty="0"/>
              <a:t> </a:t>
            </a:r>
            <a:r>
              <a:rPr lang="en-US" dirty="0" err="1"/>
              <a:t>trong</a:t>
            </a:r>
            <a:r>
              <a:rPr lang="en-US" dirty="0"/>
              <a:t> </a:t>
            </a:r>
            <a:r>
              <a:rPr lang="en-US" dirty="0" err="1"/>
              <a:t>các</a:t>
            </a:r>
            <a:r>
              <a:rPr lang="en-US" dirty="0"/>
              <a:t> </a:t>
            </a:r>
            <a:r>
              <a:rPr lang="en-US" dirty="0" err="1"/>
              <a:t>nhóm</a:t>
            </a:r>
            <a:r>
              <a:rPr lang="en-US" dirty="0"/>
              <a:t> </a:t>
            </a:r>
            <a:r>
              <a:rPr lang="en-US" dirty="0" err="1"/>
              <a:t>trả</a:t>
            </a:r>
            <a:r>
              <a:rPr lang="en-US" dirty="0"/>
              <a:t> </a:t>
            </a:r>
            <a:r>
              <a:rPr lang="en-US" dirty="0" err="1"/>
              <a:t>lời</a:t>
            </a:r>
            <a:r>
              <a:rPr lang="en-US" dirty="0"/>
              <a:t> 1 </a:t>
            </a:r>
            <a:r>
              <a:rPr lang="en-US" dirty="0" err="1"/>
              <a:t>trong</a:t>
            </a:r>
            <a:r>
              <a:rPr lang="en-US" dirty="0"/>
              <a:t> </a:t>
            </a:r>
            <a:r>
              <a:rPr lang="en-US" dirty="0" err="1"/>
              <a:t>các</a:t>
            </a:r>
            <a:r>
              <a:rPr lang="en-US" dirty="0"/>
              <a:t> ý </a:t>
            </a:r>
            <a:r>
              <a:rPr lang="en-US" dirty="0" err="1"/>
              <a:t>của</a:t>
            </a:r>
            <a:r>
              <a:rPr lang="en-US" dirty="0"/>
              <a:t> </a:t>
            </a:r>
            <a:r>
              <a:rPr lang="en-US" dirty="0" err="1"/>
              <a:t>câu</a:t>
            </a:r>
            <a:r>
              <a:rPr lang="en-US" dirty="0"/>
              <a:t> </a:t>
            </a:r>
            <a:r>
              <a:rPr lang="en-US" dirty="0" err="1"/>
              <a:t>hỏi</a:t>
            </a:r>
            <a:r>
              <a:rPr lang="en-US" dirty="0"/>
              <a:t> 1,2,3,4 </a:t>
            </a:r>
            <a:r>
              <a:rPr lang="en-US" dirty="0" err="1"/>
              <a:t>dựa</a:t>
            </a:r>
            <a:r>
              <a:rPr lang="en-US" dirty="0"/>
              <a:t> </a:t>
            </a:r>
            <a:r>
              <a:rPr lang="en-US" dirty="0" err="1"/>
              <a:t>vào</a:t>
            </a:r>
            <a:r>
              <a:rPr lang="en-US" dirty="0"/>
              <a:t> </a:t>
            </a:r>
            <a:r>
              <a:rPr lang="en-US" dirty="0" err="1"/>
              <a:t>phiếu</a:t>
            </a:r>
            <a:r>
              <a:rPr lang="en-US" dirty="0"/>
              <a:t> </a:t>
            </a:r>
            <a:r>
              <a:rPr lang="en-US" dirty="0" err="1"/>
              <a:t>học</a:t>
            </a:r>
            <a:r>
              <a:rPr lang="en-US" dirty="0"/>
              <a:t> </a:t>
            </a:r>
            <a:r>
              <a:rPr lang="en-US" dirty="0" err="1"/>
              <a:t>tập</a:t>
            </a:r>
            <a:r>
              <a:rPr lang="en-US" dirty="0"/>
              <a:t>.</a:t>
            </a:r>
          </a:p>
          <a:p>
            <a:pPr marL="171450" indent="-171450">
              <a:buFontTx/>
              <a:buChar char="-"/>
            </a:pPr>
            <a:r>
              <a:rPr lang="en-US" dirty="0" err="1"/>
              <a:t>Đại</a:t>
            </a:r>
            <a:r>
              <a:rPr lang="en-US" dirty="0"/>
              <a:t> </a:t>
            </a:r>
            <a:r>
              <a:rPr lang="en-US" dirty="0" err="1"/>
              <a:t>diện</a:t>
            </a:r>
            <a:r>
              <a:rPr lang="en-US" dirty="0"/>
              <a:t> HS </a:t>
            </a:r>
            <a:r>
              <a:rPr lang="en-US" dirty="0" err="1"/>
              <a:t>các</a:t>
            </a:r>
            <a:r>
              <a:rPr lang="en-US" dirty="0"/>
              <a:t> </a:t>
            </a:r>
            <a:r>
              <a:rPr lang="en-US" dirty="0" err="1"/>
              <a:t>nhóm</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bài</a:t>
            </a:r>
            <a:r>
              <a:rPr lang="en-US" dirty="0"/>
              <a:t> </a:t>
            </a:r>
            <a:r>
              <a:rPr lang="en-US" dirty="0" err="1"/>
              <a:t>tập</a:t>
            </a:r>
            <a:r>
              <a:rPr lang="en-US" dirty="0"/>
              <a:t> 1,2,3,4 </a:t>
            </a:r>
            <a:r>
              <a:rPr lang="en-US" dirty="0" err="1"/>
              <a:t>theo</a:t>
            </a:r>
            <a:r>
              <a:rPr lang="en-US" dirty="0"/>
              <a:t> </a:t>
            </a:r>
            <a:r>
              <a:rPr lang="en-US" dirty="0" err="1"/>
              <a:t>yêu</a:t>
            </a:r>
            <a:r>
              <a:rPr lang="en-US" dirty="0"/>
              <a:t> </a:t>
            </a:r>
            <a:r>
              <a:rPr lang="en-US" dirty="0" err="1"/>
              <a:t>cầu</a:t>
            </a:r>
            <a:r>
              <a:rPr lang="en-US" dirty="0"/>
              <a:t> </a:t>
            </a:r>
            <a:r>
              <a:rPr lang="en-US" dirty="0" err="1"/>
              <a:t>của</a:t>
            </a:r>
            <a:r>
              <a:rPr lang="en-US" dirty="0"/>
              <a:t> GV, </a:t>
            </a:r>
            <a:r>
              <a:rPr lang="en-US" dirty="0" err="1"/>
              <a:t>dựa</a:t>
            </a:r>
            <a:r>
              <a:rPr lang="en-US" dirty="0"/>
              <a:t> </a:t>
            </a:r>
            <a:r>
              <a:rPr lang="en-US" dirty="0" err="1"/>
              <a:t>vào</a:t>
            </a:r>
            <a:r>
              <a:rPr lang="en-US" dirty="0"/>
              <a:t> PHT </a:t>
            </a:r>
            <a:r>
              <a:rPr lang="en-US" dirty="0" err="1"/>
              <a:t>của</a:t>
            </a:r>
            <a:r>
              <a:rPr lang="en-US" dirty="0"/>
              <a:t> </a:t>
            </a:r>
            <a:r>
              <a:rPr lang="en-US" dirty="0" err="1"/>
              <a:t>nhóm</a:t>
            </a:r>
            <a:r>
              <a:rPr lang="en-US" dirty="0"/>
              <a:t> </a:t>
            </a:r>
            <a:r>
              <a:rPr lang="en-US" dirty="0" err="1"/>
              <a:t>đã</a:t>
            </a:r>
            <a:r>
              <a:rPr lang="en-US" dirty="0"/>
              <a:t> </a:t>
            </a:r>
            <a:r>
              <a:rPr lang="en-US" dirty="0" err="1"/>
              <a:t>thảo</a:t>
            </a:r>
            <a:r>
              <a:rPr lang="en-US" dirty="0"/>
              <a:t> </a:t>
            </a:r>
            <a:r>
              <a:rPr lang="en-US" dirty="0" err="1"/>
              <a:t>luận</a:t>
            </a:r>
            <a:endParaRPr lang="en-US" dirty="0"/>
          </a:p>
          <a:p>
            <a:pPr marL="171450" indent="-171450">
              <a:buFontTx/>
              <a:buChar char="-"/>
            </a:pPr>
            <a:r>
              <a:rPr lang="en-US" dirty="0"/>
              <a:t>GV </a:t>
            </a:r>
            <a:r>
              <a:rPr lang="en-US" dirty="0" err="1"/>
              <a:t>chiếu</a:t>
            </a:r>
            <a:r>
              <a:rPr lang="en-US" dirty="0"/>
              <a:t> </a:t>
            </a:r>
            <a:r>
              <a:rPr lang="en-US" dirty="0" err="1"/>
              <a:t>đáp</a:t>
            </a:r>
            <a:r>
              <a:rPr lang="en-US" dirty="0"/>
              <a:t> </a:t>
            </a:r>
            <a:r>
              <a:rPr lang="en-US" dirty="0" err="1"/>
              <a:t>án</a:t>
            </a:r>
            <a:r>
              <a:rPr lang="en-US" dirty="0"/>
              <a:t> </a:t>
            </a:r>
            <a:r>
              <a:rPr lang="en-US" dirty="0" err="1"/>
              <a:t>các</a:t>
            </a:r>
            <a:r>
              <a:rPr lang="en-US" dirty="0"/>
              <a:t> </a:t>
            </a:r>
            <a:r>
              <a:rPr lang="en-US" dirty="0" err="1"/>
              <a:t>bài</a:t>
            </a:r>
            <a:r>
              <a:rPr lang="en-US" dirty="0"/>
              <a:t> </a:t>
            </a:r>
            <a:r>
              <a:rPr lang="en-US" dirty="0" err="1"/>
              <a:t>tập</a:t>
            </a:r>
            <a:r>
              <a:rPr lang="en-US" dirty="0"/>
              <a:t> 1,2,3,4 , </a:t>
            </a:r>
            <a:r>
              <a:rPr lang="en-US" dirty="0" err="1"/>
              <a:t>nhận</a:t>
            </a:r>
            <a:r>
              <a:rPr lang="en-US" dirty="0"/>
              <a:t> </a:t>
            </a:r>
            <a:r>
              <a:rPr lang="en-US" dirty="0" err="1"/>
              <a:t>xét</a:t>
            </a:r>
            <a:r>
              <a:rPr lang="en-US" dirty="0"/>
              <a:t> </a:t>
            </a:r>
            <a:r>
              <a:rPr lang="en-US" dirty="0" err="1"/>
              <a:t>và</a:t>
            </a:r>
            <a:r>
              <a:rPr lang="en-US" dirty="0"/>
              <a:t> </a:t>
            </a:r>
            <a:r>
              <a:rPr lang="en-US" dirty="0" err="1"/>
              <a:t>kết</a:t>
            </a:r>
            <a:r>
              <a:rPr lang="en-US" dirty="0"/>
              <a:t> </a:t>
            </a:r>
            <a:r>
              <a:rPr lang="en-US" dirty="0" err="1"/>
              <a:t>luận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17E071-1926-4799-91B8-2C4F465DEB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663873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BBEB2AC-805B-44CB-BA63-F3D113F64F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39675686-48DE-47A0-87C3-541B9EA704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40" name="Slide Number Placeholder 3">
            <a:extLst>
              <a:ext uri="{FF2B5EF4-FFF2-40B4-BE49-F238E27FC236}">
                <a16:creationId xmlns:a16="http://schemas.microsoft.com/office/drawing/2014/main" id="{A3472E77-4C18-4A15-912C-CF16D97608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92F2C24-6899-4323-8750-4A2A15C39912}"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71061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0E460F-92BA-40EA-A2C1-B4D5FF65BB75}" type="slidenum">
              <a:rPr lang="en-US" smtClean="0"/>
              <a:pPr/>
              <a:t>7</a:t>
            </a:fld>
            <a:endParaRPr lang="en-US"/>
          </a:p>
        </p:txBody>
      </p:sp>
    </p:spTree>
    <p:extLst>
      <p:ext uri="{BB962C8B-B14F-4D97-AF65-F5344CB8AC3E}">
        <p14:creationId xmlns:p14="http://schemas.microsoft.com/office/powerpoint/2010/main" val="2026523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0E460F-92BA-40EA-A2C1-B4D5FF65BB75}" type="slidenum">
              <a:rPr lang="en-US" smtClean="0"/>
              <a:pPr/>
              <a:t>8</a:t>
            </a:fld>
            <a:endParaRPr lang="en-US"/>
          </a:p>
        </p:txBody>
      </p:sp>
    </p:spTree>
    <p:extLst>
      <p:ext uri="{BB962C8B-B14F-4D97-AF65-F5344CB8AC3E}">
        <p14:creationId xmlns:p14="http://schemas.microsoft.com/office/powerpoint/2010/main" val="367617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F6D88-8CE1-434D-A69E-3B1101EF3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3143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17E071-1926-4799-91B8-2C4F465DEB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446799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17E071-1926-4799-91B8-2C4F465DEB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055426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BBEB2AC-805B-44CB-BA63-F3D113F64F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39675686-48DE-47A0-87C3-541B9EA704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GV </a:t>
            </a:r>
            <a:r>
              <a:rPr lang="en-US" altLang="en-US" dirty="0" err="1"/>
              <a:t>nhắc</a:t>
            </a:r>
            <a:r>
              <a:rPr lang="en-US" altLang="en-US" dirty="0"/>
              <a:t> </a:t>
            </a:r>
            <a:r>
              <a:rPr lang="en-US" altLang="en-US" dirty="0" err="1"/>
              <a:t>lại</a:t>
            </a:r>
            <a:r>
              <a:rPr lang="en-US" altLang="en-US" dirty="0"/>
              <a:t> </a:t>
            </a:r>
            <a:r>
              <a:rPr lang="en-US" altLang="en-US" dirty="0" err="1"/>
              <a:t>nhiệm</a:t>
            </a:r>
            <a:r>
              <a:rPr lang="en-US" altLang="en-US" dirty="0"/>
              <a:t> </a:t>
            </a:r>
            <a:r>
              <a:rPr lang="en-US" altLang="en-US" dirty="0" err="1"/>
              <a:t>vụ</a:t>
            </a:r>
            <a:r>
              <a:rPr lang="en-US" altLang="en-US" dirty="0"/>
              <a:t> </a:t>
            </a:r>
            <a:r>
              <a:rPr lang="en-US" altLang="en-US" dirty="0" err="1"/>
              <a:t>của</a:t>
            </a:r>
            <a:r>
              <a:rPr lang="en-US" altLang="en-US" dirty="0"/>
              <a:t> </a:t>
            </a:r>
            <a:r>
              <a:rPr lang="en-US" altLang="en-US" dirty="0" err="1"/>
              <a:t>các</a:t>
            </a:r>
            <a:r>
              <a:rPr lang="en-US" altLang="en-US" dirty="0"/>
              <a:t> </a:t>
            </a:r>
            <a:r>
              <a:rPr lang="en-US" altLang="en-US" dirty="0" err="1"/>
              <a:t>nhóm</a:t>
            </a:r>
            <a:r>
              <a:rPr lang="en-US" altLang="en-US" dirty="0"/>
              <a:t> </a:t>
            </a:r>
            <a:r>
              <a:rPr lang="en-US" altLang="en-US" dirty="0" err="1"/>
              <a:t>và</a:t>
            </a:r>
            <a:r>
              <a:rPr lang="en-US" altLang="en-US" dirty="0"/>
              <a:t> </a:t>
            </a:r>
            <a:r>
              <a:rPr lang="en-US" altLang="en-US" dirty="0" err="1"/>
              <a:t>yêu</a:t>
            </a:r>
            <a:r>
              <a:rPr lang="en-US" altLang="en-US" dirty="0"/>
              <a:t> </a:t>
            </a:r>
            <a:r>
              <a:rPr lang="en-US" altLang="en-US" dirty="0" err="1"/>
              <a:t>cầu</a:t>
            </a:r>
            <a:r>
              <a:rPr lang="en-US" altLang="en-US" dirty="0"/>
              <a:t> </a:t>
            </a:r>
            <a:r>
              <a:rPr lang="en-US" altLang="en-US" dirty="0" err="1"/>
              <a:t>các</a:t>
            </a:r>
            <a:r>
              <a:rPr lang="en-US" altLang="en-US" dirty="0"/>
              <a:t> </a:t>
            </a:r>
            <a:r>
              <a:rPr lang="en-US" altLang="en-US" dirty="0" err="1"/>
              <a:t>nhóm</a:t>
            </a:r>
            <a:r>
              <a:rPr lang="en-US" altLang="en-US" dirty="0"/>
              <a:t> </a:t>
            </a:r>
            <a:r>
              <a:rPr lang="en-US" altLang="en-US" dirty="0" err="1"/>
              <a:t>treo</a:t>
            </a:r>
            <a:r>
              <a:rPr lang="en-US" altLang="en-US" dirty="0"/>
              <a:t> SĐTD, </a:t>
            </a:r>
            <a:r>
              <a:rPr lang="en-US" altLang="en-US" dirty="0" err="1"/>
              <a:t>cử</a:t>
            </a:r>
            <a:r>
              <a:rPr lang="en-US" altLang="en-US" dirty="0"/>
              <a:t> </a:t>
            </a:r>
            <a:r>
              <a:rPr lang="en-US" altLang="en-US" dirty="0" err="1"/>
              <a:t>đại</a:t>
            </a:r>
            <a:r>
              <a:rPr lang="en-US" altLang="en-US" dirty="0"/>
              <a:t> </a:t>
            </a:r>
            <a:r>
              <a:rPr lang="en-US" altLang="en-US" dirty="0" err="1"/>
              <a:t>diện</a:t>
            </a:r>
            <a:r>
              <a:rPr lang="en-US" altLang="en-US" dirty="0"/>
              <a:t> </a:t>
            </a:r>
            <a:r>
              <a:rPr lang="en-US" altLang="en-US" dirty="0" err="1"/>
              <a:t>lần</a:t>
            </a:r>
            <a:r>
              <a:rPr lang="en-US" altLang="en-US" dirty="0"/>
              <a:t> </a:t>
            </a:r>
            <a:r>
              <a:rPr lang="en-US" altLang="en-US" dirty="0" err="1"/>
              <a:t>lượt</a:t>
            </a:r>
            <a:r>
              <a:rPr lang="en-US" altLang="en-US" dirty="0"/>
              <a:t> </a:t>
            </a:r>
            <a:r>
              <a:rPr lang="en-US" altLang="en-US" dirty="0" err="1"/>
              <a:t>lên</a:t>
            </a:r>
            <a:r>
              <a:rPr lang="en-US" altLang="en-US" dirty="0"/>
              <a:t> </a:t>
            </a:r>
            <a:r>
              <a:rPr lang="en-US" altLang="en-US" dirty="0" err="1"/>
              <a:t>trình</a:t>
            </a:r>
            <a:r>
              <a:rPr lang="en-US" altLang="en-US" dirty="0"/>
              <a:t> </a:t>
            </a:r>
            <a:r>
              <a:rPr lang="en-US" altLang="en-US" dirty="0" err="1"/>
              <a:t>bày</a:t>
            </a:r>
            <a:r>
              <a:rPr lang="en-US" altLang="en-US" dirty="0"/>
              <a:t> </a:t>
            </a:r>
            <a:r>
              <a:rPr lang="en-US" altLang="en-US" dirty="0" err="1"/>
              <a:t>trong</a:t>
            </a:r>
            <a:r>
              <a:rPr lang="en-US" altLang="en-US" dirty="0"/>
              <a:t> </a:t>
            </a:r>
            <a:r>
              <a:rPr lang="en-US" altLang="en-US" dirty="0" err="1"/>
              <a:t>vòng</a:t>
            </a:r>
            <a:r>
              <a:rPr lang="en-US" altLang="en-US" dirty="0"/>
              <a:t> 2 – 3 </a:t>
            </a:r>
            <a:r>
              <a:rPr lang="en-US" altLang="en-US" dirty="0" err="1"/>
              <a:t>phút</a:t>
            </a:r>
            <a:endParaRPr lang="en-US" altLang="en-US" dirty="0"/>
          </a:p>
          <a:p>
            <a:r>
              <a:rPr lang="vi-VN" altLang="en-US" dirty="0"/>
              <a:t>- Nhóm 1: Vẽ SĐTD về </a:t>
            </a:r>
            <a:r>
              <a:rPr lang="en-US" altLang="en-US" dirty="0" err="1"/>
              <a:t>các</a:t>
            </a:r>
            <a:r>
              <a:rPr lang="en-US" altLang="en-US" dirty="0"/>
              <a:t> </a:t>
            </a:r>
            <a:r>
              <a:rPr lang="en-US" altLang="en-US" dirty="0" err="1"/>
              <a:t>bằng</a:t>
            </a:r>
            <a:r>
              <a:rPr lang="en-US" altLang="en-US" dirty="0"/>
              <a:t> </a:t>
            </a:r>
            <a:r>
              <a:rPr lang="en-US" altLang="en-US" dirty="0" err="1"/>
              <a:t>chứng</a:t>
            </a:r>
            <a:r>
              <a:rPr lang="en-US" altLang="en-US" dirty="0"/>
              <a:t> </a:t>
            </a:r>
            <a:r>
              <a:rPr lang="en-US" altLang="en-US" dirty="0" err="1"/>
              <a:t>tiến</a:t>
            </a:r>
            <a:r>
              <a:rPr lang="en-US" altLang="en-US" dirty="0"/>
              <a:t> </a:t>
            </a:r>
            <a:r>
              <a:rPr lang="en-US" altLang="en-US" dirty="0" err="1"/>
              <a:t>hóa</a:t>
            </a:r>
            <a:r>
              <a:rPr lang="en-US" altLang="en-US" dirty="0"/>
              <a:t>.</a:t>
            </a:r>
            <a:endParaRPr lang="vi-VN" altLang="en-US" dirty="0"/>
          </a:p>
          <a:p>
            <a:r>
              <a:rPr lang="vi-VN" altLang="en-US" dirty="0"/>
              <a:t>- Nhóm 2: Vẽ SĐTD về </a:t>
            </a:r>
            <a:r>
              <a:rPr lang="en-US" altLang="en-US" dirty="0" err="1"/>
              <a:t>học</a:t>
            </a:r>
            <a:r>
              <a:rPr lang="en-US" altLang="en-US" dirty="0"/>
              <a:t> </a:t>
            </a:r>
            <a:r>
              <a:rPr lang="en-US" altLang="en-US" dirty="0" err="1"/>
              <a:t>thuyết</a:t>
            </a:r>
            <a:r>
              <a:rPr lang="en-US" altLang="en-US" dirty="0"/>
              <a:t> </a:t>
            </a:r>
            <a:r>
              <a:rPr lang="en-US" altLang="en-US" dirty="0" err="1"/>
              <a:t>tiến</a:t>
            </a:r>
            <a:r>
              <a:rPr lang="en-US" altLang="en-US" dirty="0"/>
              <a:t> </a:t>
            </a:r>
            <a:r>
              <a:rPr lang="en-US" altLang="en-US" dirty="0" err="1"/>
              <a:t>hóa</a:t>
            </a:r>
            <a:r>
              <a:rPr lang="en-US" altLang="en-US" dirty="0"/>
              <a:t> </a:t>
            </a:r>
            <a:r>
              <a:rPr lang="en-US" altLang="en-US" dirty="0" err="1"/>
              <a:t>của</a:t>
            </a:r>
            <a:r>
              <a:rPr lang="en-US" altLang="en-US" dirty="0"/>
              <a:t> Darwin.</a:t>
            </a:r>
            <a:endParaRPr lang="vi-VN" altLang="en-US" dirty="0"/>
          </a:p>
          <a:p>
            <a:r>
              <a:rPr lang="vi-VN" altLang="en-US" dirty="0"/>
              <a:t>- Nhóm </a:t>
            </a:r>
            <a:r>
              <a:rPr lang="en-US" altLang="en-US" dirty="0"/>
              <a:t>3,4</a:t>
            </a:r>
            <a:r>
              <a:rPr lang="vi-VN" altLang="en-US" dirty="0"/>
              <a:t>: Vẽ SĐTD về </a:t>
            </a:r>
            <a:r>
              <a:rPr lang="en-US" altLang="en-US" dirty="0" err="1"/>
              <a:t>học</a:t>
            </a:r>
            <a:r>
              <a:rPr lang="en-US" altLang="en-US" dirty="0"/>
              <a:t> </a:t>
            </a:r>
            <a:r>
              <a:rPr lang="en-US" altLang="en-US" dirty="0" err="1"/>
              <a:t>thuyết</a:t>
            </a:r>
            <a:r>
              <a:rPr lang="en-US" altLang="en-US" dirty="0"/>
              <a:t> </a:t>
            </a:r>
            <a:r>
              <a:rPr lang="en-US" altLang="en-US" dirty="0" err="1"/>
              <a:t>tiến</a:t>
            </a:r>
            <a:r>
              <a:rPr lang="en-US" altLang="en-US" dirty="0"/>
              <a:t> </a:t>
            </a:r>
            <a:r>
              <a:rPr lang="en-US" altLang="en-US" dirty="0" err="1"/>
              <a:t>tổng</a:t>
            </a:r>
            <a:r>
              <a:rPr lang="en-US" altLang="en-US" dirty="0"/>
              <a:t> </a:t>
            </a:r>
            <a:r>
              <a:rPr lang="en-US" altLang="en-US" dirty="0" err="1"/>
              <a:t>hợp</a:t>
            </a:r>
            <a:r>
              <a:rPr lang="en-US" altLang="en-US" dirty="0"/>
              <a:t> </a:t>
            </a:r>
            <a:r>
              <a:rPr lang="en-US" altLang="en-US" dirty="0" err="1"/>
              <a:t>hiện</a:t>
            </a:r>
            <a:r>
              <a:rPr lang="en-US" altLang="en-US" dirty="0"/>
              <a:t> </a:t>
            </a:r>
            <a:r>
              <a:rPr lang="en-US" altLang="en-US" dirty="0" err="1"/>
              <a:t>đại</a:t>
            </a:r>
            <a:r>
              <a:rPr lang="en-US" altLang="en-US" dirty="0"/>
              <a:t>.</a:t>
            </a:r>
            <a:endParaRPr lang="vi-VN" altLang="en-US" dirty="0"/>
          </a:p>
        </p:txBody>
      </p:sp>
      <p:sp>
        <p:nvSpPr>
          <p:cNvPr id="14340" name="Slide Number Placeholder 3">
            <a:extLst>
              <a:ext uri="{FF2B5EF4-FFF2-40B4-BE49-F238E27FC236}">
                <a16:creationId xmlns:a16="http://schemas.microsoft.com/office/drawing/2014/main" id="{A3472E77-4C18-4A15-912C-CF16D97608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92F2C24-6899-4323-8750-4A2A15C39912}"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96799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BBEB2AC-805B-44CB-BA63-F3D113F64F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39675686-48DE-47A0-87C3-541B9EA704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GV </a:t>
            </a:r>
            <a:r>
              <a:rPr lang="en-US" altLang="en-US" dirty="0" err="1"/>
              <a:t>nhắc</a:t>
            </a:r>
            <a:r>
              <a:rPr lang="en-US" altLang="en-US" dirty="0"/>
              <a:t> </a:t>
            </a:r>
            <a:r>
              <a:rPr lang="en-US" altLang="en-US" dirty="0" err="1"/>
              <a:t>lại</a:t>
            </a:r>
            <a:r>
              <a:rPr lang="en-US" altLang="en-US" dirty="0"/>
              <a:t> </a:t>
            </a:r>
            <a:r>
              <a:rPr lang="en-US" altLang="en-US" dirty="0" err="1"/>
              <a:t>nhiệm</a:t>
            </a:r>
            <a:r>
              <a:rPr lang="en-US" altLang="en-US" dirty="0"/>
              <a:t> </a:t>
            </a:r>
            <a:r>
              <a:rPr lang="en-US" altLang="en-US" dirty="0" err="1"/>
              <a:t>vụ</a:t>
            </a:r>
            <a:r>
              <a:rPr lang="en-US" altLang="en-US" dirty="0"/>
              <a:t> </a:t>
            </a:r>
            <a:r>
              <a:rPr lang="en-US" altLang="en-US" dirty="0" err="1"/>
              <a:t>của</a:t>
            </a:r>
            <a:r>
              <a:rPr lang="en-US" altLang="en-US" dirty="0"/>
              <a:t> </a:t>
            </a:r>
            <a:r>
              <a:rPr lang="en-US" altLang="en-US" dirty="0" err="1"/>
              <a:t>các</a:t>
            </a:r>
            <a:r>
              <a:rPr lang="en-US" altLang="en-US" dirty="0"/>
              <a:t> </a:t>
            </a:r>
            <a:r>
              <a:rPr lang="en-US" altLang="en-US" dirty="0" err="1"/>
              <a:t>nhóm</a:t>
            </a:r>
            <a:r>
              <a:rPr lang="en-US" altLang="en-US" dirty="0"/>
              <a:t> </a:t>
            </a:r>
            <a:r>
              <a:rPr lang="en-US" altLang="en-US" dirty="0" err="1"/>
              <a:t>và</a:t>
            </a:r>
            <a:r>
              <a:rPr lang="en-US" altLang="en-US" dirty="0"/>
              <a:t> </a:t>
            </a:r>
            <a:r>
              <a:rPr lang="en-US" altLang="en-US" dirty="0" err="1"/>
              <a:t>yêu</a:t>
            </a:r>
            <a:r>
              <a:rPr lang="en-US" altLang="en-US" dirty="0"/>
              <a:t> </a:t>
            </a:r>
            <a:r>
              <a:rPr lang="en-US" altLang="en-US" dirty="0" err="1"/>
              <a:t>cầu</a:t>
            </a:r>
            <a:r>
              <a:rPr lang="en-US" altLang="en-US" dirty="0"/>
              <a:t> </a:t>
            </a:r>
            <a:r>
              <a:rPr lang="en-US" altLang="en-US" dirty="0" err="1"/>
              <a:t>các</a:t>
            </a:r>
            <a:r>
              <a:rPr lang="en-US" altLang="en-US" dirty="0"/>
              <a:t> </a:t>
            </a:r>
            <a:r>
              <a:rPr lang="en-US" altLang="en-US" dirty="0" err="1"/>
              <a:t>nhóm</a:t>
            </a:r>
            <a:r>
              <a:rPr lang="en-US" altLang="en-US" dirty="0"/>
              <a:t> </a:t>
            </a:r>
            <a:r>
              <a:rPr lang="en-US" altLang="en-US" dirty="0" err="1"/>
              <a:t>treo</a:t>
            </a:r>
            <a:r>
              <a:rPr lang="en-US" altLang="en-US" dirty="0"/>
              <a:t> SĐTD, </a:t>
            </a:r>
            <a:r>
              <a:rPr lang="en-US" altLang="en-US" dirty="0" err="1"/>
              <a:t>cử</a:t>
            </a:r>
            <a:r>
              <a:rPr lang="en-US" altLang="en-US" dirty="0"/>
              <a:t> </a:t>
            </a:r>
            <a:r>
              <a:rPr lang="en-US" altLang="en-US" dirty="0" err="1"/>
              <a:t>đại</a:t>
            </a:r>
            <a:r>
              <a:rPr lang="en-US" altLang="en-US" dirty="0"/>
              <a:t> </a:t>
            </a:r>
            <a:r>
              <a:rPr lang="en-US" altLang="en-US" dirty="0" err="1"/>
              <a:t>diện</a:t>
            </a:r>
            <a:r>
              <a:rPr lang="en-US" altLang="en-US" dirty="0"/>
              <a:t> </a:t>
            </a:r>
            <a:r>
              <a:rPr lang="en-US" altLang="en-US" dirty="0" err="1"/>
              <a:t>lần</a:t>
            </a:r>
            <a:r>
              <a:rPr lang="en-US" altLang="en-US" dirty="0"/>
              <a:t> </a:t>
            </a:r>
            <a:r>
              <a:rPr lang="en-US" altLang="en-US" dirty="0" err="1"/>
              <a:t>lượt</a:t>
            </a:r>
            <a:r>
              <a:rPr lang="en-US" altLang="en-US" dirty="0"/>
              <a:t> </a:t>
            </a:r>
            <a:r>
              <a:rPr lang="en-US" altLang="en-US" dirty="0" err="1"/>
              <a:t>lên</a:t>
            </a:r>
            <a:r>
              <a:rPr lang="en-US" altLang="en-US" dirty="0"/>
              <a:t> </a:t>
            </a:r>
            <a:r>
              <a:rPr lang="en-US" altLang="en-US" dirty="0" err="1"/>
              <a:t>trình</a:t>
            </a:r>
            <a:r>
              <a:rPr lang="en-US" altLang="en-US" dirty="0"/>
              <a:t> </a:t>
            </a:r>
            <a:r>
              <a:rPr lang="en-US" altLang="en-US" dirty="0" err="1"/>
              <a:t>bày</a:t>
            </a:r>
            <a:r>
              <a:rPr lang="en-US" altLang="en-US" dirty="0"/>
              <a:t> </a:t>
            </a:r>
            <a:r>
              <a:rPr lang="en-US" altLang="en-US" dirty="0" err="1"/>
              <a:t>trong</a:t>
            </a:r>
            <a:r>
              <a:rPr lang="en-US" altLang="en-US" dirty="0"/>
              <a:t> </a:t>
            </a:r>
            <a:r>
              <a:rPr lang="en-US" altLang="en-US" dirty="0" err="1"/>
              <a:t>vòng</a:t>
            </a:r>
            <a:r>
              <a:rPr lang="en-US" altLang="en-US" dirty="0"/>
              <a:t> 2 – 3 </a:t>
            </a:r>
            <a:r>
              <a:rPr lang="en-US" altLang="en-US" dirty="0" err="1"/>
              <a:t>phút</a:t>
            </a:r>
            <a:endParaRPr lang="en-US" altLang="en-US" dirty="0"/>
          </a:p>
          <a:p>
            <a:r>
              <a:rPr lang="vi-VN" altLang="en-US" dirty="0"/>
              <a:t>- Nhóm 1: Vẽ SĐTD về </a:t>
            </a:r>
            <a:r>
              <a:rPr lang="en-US" altLang="en-US" dirty="0" err="1"/>
              <a:t>các</a:t>
            </a:r>
            <a:r>
              <a:rPr lang="en-US" altLang="en-US" dirty="0"/>
              <a:t> </a:t>
            </a:r>
            <a:r>
              <a:rPr lang="en-US" altLang="en-US" dirty="0" err="1"/>
              <a:t>bằng</a:t>
            </a:r>
            <a:r>
              <a:rPr lang="en-US" altLang="en-US" dirty="0"/>
              <a:t> </a:t>
            </a:r>
            <a:r>
              <a:rPr lang="en-US" altLang="en-US" dirty="0" err="1"/>
              <a:t>chứng</a:t>
            </a:r>
            <a:r>
              <a:rPr lang="en-US" altLang="en-US" dirty="0"/>
              <a:t> </a:t>
            </a:r>
            <a:r>
              <a:rPr lang="en-US" altLang="en-US" dirty="0" err="1"/>
              <a:t>tiến</a:t>
            </a:r>
            <a:r>
              <a:rPr lang="en-US" altLang="en-US" dirty="0"/>
              <a:t> </a:t>
            </a:r>
            <a:r>
              <a:rPr lang="en-US" altLang="en-US" dirty="0" err="1"/>
              <a:t>hóa</a:t>
            </a:r>
            <a:r>
              <a:rPr lang="en-US" altLang="en-US" dirty="0"/>
              <a:t>.</a:t>
            </a:r>
            <a:endParaRPr lang="vi-VN" altLang="en-US" dirty="0"/>
          </a:p>
          <a:p>
            <a:r>
              <a:rPr lang="vi-VN" altLang="en-US" dirty="0"/>
              <a:t>- Nhóm 2: Vẽ SĐTD về </a:t>
            </a:r>
            <a:r>
              <a:rPr lang="en-US" altLang="en-US" dirty="0" err="1"/>
              <a:t>học</a:t>
            </a:r>
            <a:r>
              <a:rPr lang="en-US" altLang="en-US" dirty="0"/>
              <a:t> </a:t>
            </a:r>
            <a:r>
              <a:rPr lang="en-US" altLang="en-US" dirty="0" err="1"/>
              <a:t>thuyết</a:t>
            </a:r>
            <a:r>
              <a:rPr lang="en-US" altLang="en-US" dirty="0"/>
              <a:t> </a:t>
            </a:r>
            <a:r>
              <a:rPr lang="en-US" altLang="en-US" dirty="0" err="1"/>
              <a:t>tiến</a:t>
            </a:r>
            <a:r>
              <a:rPr lang="en-US" altLang="en-US" dirty="0"/>
              <a:t> </a:t>
            </a:r>
            <a:r>
              <a:rPr lang="en-US" altLang="en-US" dirty="0" err="1"/>
              <a:t>hóa</a:t>
            </a:r>
            <a:r>
              <a:rPr lang="en-US" altLang="en-US" dirty="0"/>
              <a:t> </a:t>
            </a:r>
            <a:r>
              <a:rPr lang="en-US" altLang="en-US" dirty="0" err="1"/>
              <a:t>của</a:t>
            </a:r>
            <a:r>
              <a:rPr lang="en-US" altLang="en-US" dirty="0"/>
              <a:t> Darwin.</a:t>
            </a:r>
            <a:endParaRPr lang="vi-VN" altLang="en-US" dirty="0"/>
          </a:p>
          <a:p>
            <a:r>
              <a:rPr lang="vi-VN" altLang="en-US" dirty="0"/>
              <a:t>- Nhóm </a:t>
            </a:r>
            <a:r>
              <a:rPr lang="en-US" altLang="en-US" dirty="0"/>
              <a:t>3,4</a:t>
            </a:r>
            <a:r>
              <a:rPr lang="vi-VN" altLang="en-US" dirty="0"/>
              <a:t>: Vẽ SĐTD về </a:t>
            </a:r>
            <a:r>
              <a:rPr lang="en-US" altLang="en-US" dirty="0" err="1"/>
              <a:t>học</a:t>
            </a:r>
            <a:r>
              <a:rPr lang="en-US" altLang="en-US" dirty="0"/>
              <a:t> </a:t>
            </a:r>
            <a:r>
              <a:rPr lang="en-US" altLang="en-US" dirty="0" err="1"/>
              <a:t>thuyết</a:t>
            </a:r>
            <a:r>
              <a:rPr lang="en-US" altLang="en-US" dirty="0"/>
              <a:t> </a:t>
            </a:r>
            <a:r>
              <a:rPr lang="en-US" altLang="en-US" dirty="0" err="1"/>
              <a:t>tiến</a:t>
            </a:r>
            <a:r>
              <a:rPr lang="en-US" altLang="en-US" dirty="0"/>
              <a:t> </a:t>
            </a:r>
            <a:r>
              <a:rPr lang="en-US" altLang="en-US" dirty="0" err="1"/>
              <a:t>tổng</a:t>
            </a:r>
            <a:r>
              <a:rPr lang="en-US" altLang="en-US" dirty="0"/>
              <a:t> </a:t>
            </a:r>
            <a:r>
              <a:rPr lang="en-US" altLang="en-US" dirty="0" err="1"/>
              <a:t>hợp</a:t>
            </a:r>
            <a:r>
              <a:rPr lang="en-US" altLang="en-US" dirty="0"/>
              <a:t> </a:t>
            </a:r>
            <a:r>
              <a:rPr lang="en-US" altLang="en-US" dirty="0" err="1"/>
              <a:t>hiện</a:t>
            </a:r>
            <a:r>
              <a:rPr lang="en-US" altLang="en-US" dirty="0"/>
              <a:t> </a:t>
            </a:r>
            <a:r>
              <a:rPr lang="en-US" altLang="en-US" dirty="0" err="1"/>
              <a:t>đại</a:t>
            </a:r>
            <a:r>
              <a:rPr lang="en-US" altLang="en-US" dirty="0"/>
              <a:t>.</a:t>
            </a:r>
            <a:endParaRPr lang="vi-VN" altLang="en-US" dirty="0"/>
          </a:p>
        </p:txBody>
      </p:sp>
      <p:sp>
        <p:nvSpPr>
          <p:cNvPr id="14340" name="Slide Number Placeholder 3">
            <a:extLst>
              <a:ext uri="{FF2B5EF4-FFF2-40B4-BE49-F238E27FC236}">
                <a16:creationId xmlns:a16="http://schemas.microsoft.com/office/drawing/2014/main" id="{A3472E77-4C18-4A15-912C-CF16D97608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92F2C24-6899-4323-8750-4A2A15C39912}"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49060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Sau </a:t>
            </a:r>
            <a:r>
              <a:rPr lang="en-US" dirty="0" err="1"/>
              <a:t>khi</a:t>
            </a:r>
            <a:r>
              <a:rPr lang="en-US" dirty="0"/>
              <a:t> </a:t>
            </a:r>
            <a:r>
              <a:rPr lang="en-US" dirty="0" err="1"/>
              <a:t>nhóm</a:t>
            </a:r>
            <a:r>
              <a:rPr lang="en-US" dirty="0"/>
              <a:t> 1 </a:t>
            </a:r>
            <a:r>
              <a:rPr lang="en-US" dirty="0" err="1"/>
              <a:t>trình</a:t>
            </a:r>
            <a:r>
              <a:rPr lang="en-US" dirty="0"/>
              <a:t> </a:t>
            </a:r>
            <a:r>
              <a:rPr lang="en-US" dirty="0" err="1"/>
              <a:t>bày</a:t>
            </a:r>
            <a:r>
              <a:rPr lang="en-US" dirty="0"/>
              <a:t> </a:t>
            </a:r>
            <a:r>
              <a:rPr lang="en-US" dirty="0" err="1"/>
              <a:t>xong</a:t>
            </a:r>
            <a:r>
              <a:rPr lang="en-US" dirty="0"/>
              <a:t> </a:t>
            </a:r>
            <a:r>
              <a:rPr lang="en-US" dirty="0" err="1"/>
              <a:t>sản</a:t>
            </a:r>
            <a:r>
              <a:rPr lang="en-US" dirty="0"/>
              <a:t> </a:t>
            </a:r>
            <a:r>
              <a:rPr lang="en-US" dirty="0" err="1"/>
              <a:t>phẩm</a:t>
            </a:r>
            <a:r>
              <a:rPr lang="en-US" dirty="0"/>
              <a:t> , </a:t>
            </a:r>
            <a:r>
              <a:rPr lang="en-US" dirty="0" err="1"/>
              <a:t>gv</a:t>
            </a:r>
            <a:r>
              <a:rPr lang="en-US" dirty="0"/>
              <a:t> </a:t>
            </a:r>
            <a:r>
              <a:rPr lang="en-US" dirty="0" err="1"/>
              <a:t>cho</a:t>
            </a:r>
            <a:r>
              <a:rPr lang="en-US" dirty="0"/>
              <a:t> </a:t>
            </a:r>
            <a:r>
              <a:rPr lang="en-US" dirty="0" err="1"/>
              <a:t>các</a:t>
            </a:r>
            <a:r>
              <a:rPr lang="en-US" dirty="0"/>
              <a:t> </a:t>
            </a:r>
            <a:r>
              <a:rPr lang="en-US" dirty="0" err="1"/>
              <a:t>nhóm</a:t>
            </a:r>
            <a:r>
              <a:rPr lang="en-US" dirty="0"/>
              <a:t> </a:t>
            </a:r>
            <a:r>
              <a:rPr lang="en-US" dirty="0" err="1"/>
              <a:t>nhận</a:t>
            </a:r>
            <a:r>
              <a:rPr lang="en-US" dirty="0"/>
              <a:t> </a:t>
            </a:r>
            <a:r>
              <a:rPr lang="en-US" dirty="0" err="1"/>
              <a:t>xét</a:t>
            </a:r>
            <a:r>
              <a:rPr lang="en-US" dirty="0"/>
              <a:t>, </a:t>
            </a:r>
            <a:r>
              <a:rPr lang="en-US" dirty="0" err="1"/>
              <a:t>rồi</a:t>
            </a:r>
            <a:r>
              <a:rPr lang="en-US" dirty="0"/>
              <a:t> </a:t>
            </a:r>
            <a:r>
              <a:rPr lang="en-US" dirty="0" err="1"/>
              <a:t>nhận</a:t>
            </a:r>
            <a:r>
              <a:rPr lang="en-US" dirty="0"/>
              <a:t> </a:t>
            </a:r>
            <a:r>
              <a:rPr lang="en-US" dirty="0" err="1"/>
              <a:t>xét</a:t>
            </a:r>
            <a:r>
              <a:rPr lang="en-US" dirty="0"/>
              <a:t> </a:t>
            </a:r>
            <a:r>
              <a:rPr lang="en-US" dirty="0" err="1"/>
              <a:t>và</a:t>
            </a:r>
            <a:r>
              <a:rPr lang="en-US" dirty="0"/>
              <a:t> </a:t>
            </a:r>
            <a:r>
              <a:rPr lang="en-US" dirty="0" err="1"/>
              <a:t>kết</a:t>
            </a:r>
            <a:r>
              <a:rPr lang="en-US" dirty="0"/>
              <a:t> </a:t>
            </a:r>
            <a:r>
              <a:rPr lang="en-US" dirty="0" err="1"/>
              <a:t>luận</a:t>
            </a:r>
            <a:r>
              <a:rPr lang="en-US" dirty="0"/>
              <a:t>, </a:t>
            </a:r>
            <a:r>
              <a:rPr lang="en-US" dirty="0" err="1"/>
              <a:t>chiếu</a:t>
            </a:r>
            <a:r>
              <a:rPr lang="en-US" dirty="0"/>
              <a:t> SĐTD </a:t>
            </a:r>
            <a:r>
              <a:rPr lang="en-US" dirty="0" err="1"/>
              <a:t>hệ</a:t>
            </a:r>
            <a:r>
              <a:rPr lang="en-US" dirty="0"/>
              <a:t> </a:t>
            </a:r>
            <a:r>
              <a:rPr lang="en-US" dirty="0" err="1"/>
              <a:t>thống</a:t>
            </a:r>
            <a:r>
              <a:rPr lang="en-US" dirty="0"/>
              <a:t> </a:t>
            </a:r>
            <a:r>
              <a:rPr lang="en-US" dirty="0" err="1"/>
              <a:t>lại</a:t>
            </a:r>
            <a:r>
              <a:rPr lang="en-US" dirty="0"/>
              <a:t> </a:t>
            </a:r>
            <a:r>
              <a:rPr lang="en-US" dirty="0" err="1"/>
              <a:t>kiến</a:t>
            </a:r>
            <a:r>
              <a:rPr lang="en-US" dirty="0"/>
              <a:t> </a:t>
            </a:r>
            <a:r>
              <a:rPr lang="en-US" dirty="0" err="1"/>
              <a:t>thức</a:t>
            </a:r>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17E071-1926-4799-91B8-2C4F465DEB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794499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5.png"/><Relationship Id="rId12"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14.png"/><Relationship Id="rId11" Type="http://schemas.openxmlformats.org/officeDocument/2006/relationships/image" Target="../media/image17.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4.png"/><Relationship Id="rId11" Type="http://schemas.openxmlformats.org/officeDocument/2006/relationships/image" Target="../media/image19.png"/><Relationship Id="rId5" Type="http://schemas.openxmlformats.org/officeDocument/2006/relationships/image" Target="../media/image7.png"/><Relationship Id="rId10" Type="http://schemas.openxmlformats.org/officeDocument/2006/relationships/image" Target="../media/image18.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1.png"/><Relationship Id="rId7" Type="http://schemas.openxmlformats.org/officeDocument/2006/relationships/image" Target="../media/image10.png"/><Relationship Id="rId12"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Master" Target="../slideMasters/slideMaster3.xml"/><Relationship Id="rId6" Type="http://schemas.openxmlformats.org/officeDocument/2006/relationships/image" Target="../media/image7.png"/><Relationship Id="rId11" Type="http://schemas.openxmlformats.org/officeDocument/2006/relationships/image" Target="../media/image13.png"/><Relationship Id="rId5" Type="http://schemas.openxmlformats.org/officeDocument/2006/relationships/image" Target="../media/image5.png"/><Relationship Id="rId10" Type="http://schemas.openxmlformats.org/officeDocument/2006/relationships/image" Target="../media/image23.png"/><Relationship Id="rId4" Type="http://schemas.openxmlformats.org/officeDocument/2006/relationships/image" Target="../media/image6.png"/><Relationship Id="rId9" Type="http://schemas.openxmlformats.org/officeDocument/2006/relationships/image" Target="../media/image2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5.png"/><Relationship Id="rId12"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14.png"/><Relationship Id="rId11" Type="http://schemas.openxmlformats.org/officeDocument/2006/relationships/image" Target="../media/image17.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4.xml"/><Relationship Id="rId6" Type="http://schemas.openxmlformats.org/officeDocument/2006/relationships/image" Target="../media/image4.png"/><Relationship Id="rId11" Type="http://schemas.openxmlformats.org/officeDocument/2006/relationships/image" Target="../media/image19.png"/><Relationship Id="rId5" Type="http://schemas.openxmlformats.org/officeDocument/2006/relationships/image" Target="../media/image7.png"/><Relationship Id="rId10" Type="http://schemas.openxmlformats.org/officeDocument/2006/relationships/image" Target="../media/image18.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1.png"/><Relationship Id="rId7" Type="http://schemas.openxmlformats.org/officeDocument/2006/relationships/image" Target="../media/image10.png"/><Relationship Id="rId12"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Master" Target="../slideMasters/slideMaster4.xml"/><Relationship Id="rId6" Type="http://schemas.openxmlformats.org/officeDocument/2006/relationships/image" Target="../media/image7.png"/><Relationship Id="rId11" Type="http://schemas.openxmlformats.org/officeDocument/2006/relationships/image" Target="../media/image13.png"/><Relationship Id="rId5" Type="http://schemas.openxmlformats.org/officeDocument/2006/relationships/image" Target="../media/image5.png"/><Relationship Id="rId10" Type="http://schemas.openxmlformats.org/officeDocument/2006/relationships/image" Target="../media/image23.png"/><Relationship Id="rId4" Type="http://schemas.openxmlformats.org/officeDocument/2006/relationships/image" Target="../media/image6.png"/><Relationship Id="rId9" Type="http://schemas.openxmlformats.org/officeDocument/2006/relationships/image" Target="../media/image22.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8/6/2024</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17" name="Footer Placeholder 1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59605150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8/6/2024</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131644331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9221216" y="3009902"/>
            <a:ext cx="6096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8/6/2024</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2" name="Vertical Title 1"/>
          <p:cNvSpPr>
            <a:spLocks noGrp="1"/>
          </p:cNvSpPr>
          <p:nvPr>
            <p:ph type="title" orient="vert"/>
          </p:nvPr>
        </p:nvSpPr>
        <p:spPr>
          <a:xfrm>
            <a:off x="9855200" y="304802"/>
            <a:ext cx="1930400" cy="5851525"/>
          </a:xfrm>
        </p:spPr>
        <p:txBody>
          <a:bodyPr vert="eaVert"/>
          <a:lstStyle/>
          <a:p>
            <a:r>
              <a:rPr kumimoji="0" lang="en-US"/>
              <a:t>Click to edit Master title style</a:t>
            </a:r>
          </a:p>
        </p:txBody>
      </p:sp>
    </p:spTree>
    <p:extLst>
      <p:ext uri="{BB962C8B-B14F-4D97-AF65-F5344CB8AC3E}">
        <p14:creationId xmlns:p14="http://schemas.microsoft.com/office/powerpoint/2010/main" val="60383199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8/6/2024</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89228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8/6/2024</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204071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8/6/2024</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27470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8/6/2024</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36222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8/6/2024</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465764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8/6/2024</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17158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8/6/2024</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4807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8/6/2024</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05006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8/6/2024</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5815584" y="1026373"/>
            <a:ext cx="6096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45062080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8/6/2024</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55723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8/6/2024</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30044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8/6/2024</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endParaRPr kumimoji="0" lang="en-US" sz="1800" b="0" i="0" u="none" strike="noStrike" kern="1200" cap="none" spc="0" normalizeH="0" baseline="0" noProof="0" dirty="0">
              <a:ln>
                <a:noFill/>
              </a:ln>
              <a:solidFill>
                <a:srgbClr val="90C226">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3921126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8/6/2024</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254650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8/6/2024</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36037384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8/6/2024</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75592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8/6/2024</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41932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8/6/2024</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45879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6"/>
          <p:cNvGrpSpPr>
            <a:grpSpLocks/>
          </p:cNvGrpSpPr>
          <p:nvPr userDrawn="1"/>
        </p:nvGrpSpPr>
        <p:grpSpPr bwMode="auto">
          <a:xfrm>
            <a:off x="0" y="-11112"/>
            <a:ext cx="12358688" cy="4437063"/>
            <a:chOff x="0" y="-11709"/>
            <a:chExt cx="9269404" cy="4437008"/>
          </a:xfrm>
        </p:grpSpPr>
        <p:sp>
          <p:nvSpPr>
            <p:cNvPr id="5" name="Rectangle 78"/>
            <p:cNvSpPr>
              <a:spLocks noChangeArrowheads="1"/>
            </p:cNvSpPr>
            <p:nvPr userDrawn="1"/>
          </p:nvSpPr>
          <p:spPr bwMode="gray">
            <a:xfrm flipH="1">
              <a:off x="0" y="-596"/>
              <a:ext cx="9144383" cy="4425895"/>
            </a:xfrm>
            <a:prstGeom prst="rect">
              <a:avLst/>
            </a:prstGeom>
            <a:gradFill rotWithShape="1">
              <a:gsLst>
                <a:gs pos="0">
                  <a:schemeClr val="accent1">
                    <a:alpha val="85000"/>
                  </a:schemeClr>
                </a:gs>
                <a:gs pos="30000">
                  <a:schemeClr val="accent1">
                    <a:lumMod val="60000"/>
                    <a:lumOff val="40000"/>
                    <a:alpha val="65000"/>
                  </a:schemeClr>
                </a:gs>
                <a:gs pos="100000">
                  <a:schemeClr val="folHlink">
                    <a:gamma/>
                    <a:tint val="0"/>
                    <a:invGamma/>
                    <a:alpha val="0"/>
                  </a:schemeClr>
                </a:gs>
              </a:gsLst>
              <a:lin ang="5400000" scaled="1"/>
            </a:gradFill>
            <a:ln w="9525" algn="ctr">
              <a:noFill/>
              <a:miter lim="800000"/>
              <a:headEnd/>
              <a:tailEnd/>
            </a:ln>
            <a:effectLst/>
          </p:spPr>
          <p:txBody>
            <a:bodyPr wrap="none" anchor="ct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sym typeface="Arial"/>
              </a:endParaRPr>
            </a:p>
          </p:txBody>
        </p:sp>
        <p:grpSp>
          <p:nvGrpSpPr>
            <p:cNvPr id="6" name="Group 79"/>
            <p:cNvGrpSpPr>
              <a:grpSpLocks/>
            </p:cNvGrpSpPr>
            <p:nvPr userDrawn="1"/>
          </p:nvGrpSpPr>
          <p:grpSpPr bwMode="auto">
            <a:xfrm>
              <a:off x="16621" y="-11709"/>
              <a:ext cx="9252783" cy="3455856"/>
              <a:chOff x="-147" y="3250"/>
              <a:chExt cx="6124" cy="2004"/>
            </a:xfrm>
          </p:grpSpPr>
          <p:grpSp>
            <p:nvGrpSpPr>
              <p:cNvPr id="7" name="Group 114"/>
              <p:cNvGrpSpPr>
                <a:grpSpLocks/>
              </p:cNvGrpSpPr>
              <p:nvPr/>
            </p:nvGrpSpPr>
            <p:grpSpPr bwMode="auto">
              <a:xfrm rot="180292">
                <a:off x="2135" y="3395"/>
                <a:ext cx="3842" cy="1859"/>
                <a:chOff x="-1652" y="290"/>
                <a:chExt cx="4051" cy="1435"/>
              </a:xfrm>
            </p:grpSpPr>
            <p:grpSp>
              <p:nvGrpSpPr>
                <p:cNvPr id="22" name="Group 115"/>
                <p:cNvGrpSpPr>
                  <a:grpSpLocks/>
                </p:cNvGrpSpPr>
                <p:nvPr/>
              </p:nvGrpSpPr>
              <p:grpSpPr bwMode="auto">
                <a:xfrm>
                  <a:off x="-574" y="290"/>
                  <a:ext cx="2973" cy="1403"/>
                  <a:chOff x="-2080" y="2847"/>
                  <a:chExt cx="2736" cy="1659"/>
                </a:xfrm>
              </p:grpSpPr>
              <p:pic>
                <p:nvPicPr>
                  <p:cNvPr id="24" name="Picture 116" descr="cloud_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 y="2847"/>
                    <a:ext cx="1084"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17" descr="cloud_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0" y="3675"/>
                    <a:ext cx="1588" cy="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 name="Picture 118" descr="cloud_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652" y="1165"/>
                  <a:ext cx="1934"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114"/>
              <p:cNvGrpSpPr>
                <a:grpSpLocks/>
              </p:cNvGrpSpPr>
              <p:nvPr/>
            </p:nvGrpSpPr>
            <p:grpSpPr bwMode="auto">
              <a:xfrm rot="180292">
                <a:off x="2225" y="3250"/>
                <a:ext cx="1305" cy="676"/>
                <a:chOff x="338" y="131"/>
                <a:chExt cx="1941" cy="762"/>
              </a:xfrm>
            </p:grpSpPr>
            <p:grpSp>
              <p:nvGrpSpPr>
                <p:cNvPr id="18" name="Group 115"/>
                <p:cNvGrpSpPr>
                  <a:grpSpLocks/>
                </p:cNvGrpSpPr>
                <p:nvPr/>
              </p:nvGrpSpPr>
              <p:grpSpPr bwMode="auto">
                <a:xfrm>
                  <a:off x="338" y="131"/>
                  <a:ext cx="1575" cy="681"/>
                  <a:chOff x="-1242" y="2661"/>
                  <a:chExt cx="1451" cy="806"/>
                </a:xfrm>
              </p:grpSpPr>
              <p:pic>
                <p:nvPicPr>
                  <p:cNvPr id="20" name="Picture 116" descr="cloud_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17" descr="cloud_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 y="2792"/>
                    <a:ext cx="124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118" descr="cloud_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90" y="333"/>
                  <a:ext cx="1189"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115"/>
              <p:cNvGrpSpPr>
                <a:grpSpLocks/>
              </p:cNvGrpSpPr>
              <p:nvPr/>
            </p:nvGrpSpPr>
            <p:grpSpPr bwMode="auto">
              <a:xfrm rot="180292">
                <a:off x="-147" y="3277"/>
                <a:ext cx="2371" cy="1010"/>
                <a:chOff x="-1242" y="2661"/>
                <a:chExt cx="1451" cy="662"/>
              </a:xfrm>
            </p:grpSpPr>
            <p:pic>
              <p:nvPicPr>
                <p:cNvPr id="16" name="Picture 116" descr="cloud_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7" descr="cloud_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 y="2792"/>
                  <a:ext cx="1248"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114"/>
              <p:cNvGrpSpPr>
                <a:grpSpLocks/>
              </p:cNvGrpSpPr>
              <p:nvPr/>
            </p:nvGrpSpPr>
            <p:grpSpPr bwMode="auto">
              <a:xfrm rot="180292">
                <a:off x="3577" y="3656"/>
                <a:ext cx="2166" cy="1021"/>
                <a:chOff x="338" y="131"/>
                <a:chExt cx="1941" cy="762"/>
              </a:xfrm>
            </p:grpSpPr>
            <p:grpSp>
              <p:nvGrpSpPr>
                <p:cNvPr id="12" name="Group 115"/>
                <p:cNvGrpSpPr>
                  <a:grpSpLocks/>
                </p:cNvGrpSpPr>
                <p:nvPr/>
              </p:nvGrpSpPr>
              <p:grpSpPr bwMode="auto">
                <a:xfrm>
                  <a:off x="338" y="131"/>
                  <a:ext cx="1575" cy="681"/>
                  <a:chOff x="-1242" y="2661"/>
                  <a:chExt cx="1451" cy="806"/>
                </a:xfrm>
              </p:grpSpPr>
              <p:pic>
                <p:nvPicPr>
                  <p:cNvPr id="14" name="Picture 116" descr="cloud_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7" descr="cloud_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 y="2792"/>
                    <a:ext cx="124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118" descr="cloud_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90" y="333"/>
                  <a:ext cx="1189"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26" descr="cloud_b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3936"/>
                <a:ext cx="1489"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6" name="Picture 15" descr="5"/>
          <p:cNvPicPr>
            <a:picLocks noChangeAspect="1" noChangeArrowheads="1"/>
          </p:cNvPicPr>
          <p:nvPr userDrawn="1"/>
        </p:nvPicPr>
        <p:blipFill>
          <a:blip r:embed="rId5">
            <a:extLst>
              <a:ext uri="{28A0092B-C50C-407E-A947-70E740481C1C}">
                <a14:useLocalDpi xmlns:a14="http://schemas.microsoft.com/office/drawing/2010/main" val="0"/>
              </a:ext>
            </a:extLst>
          </a:blip>
          <a:srcRect r="7594"/>
          <a:stretch>
            <a:fillRect/>
          </a:stretch>
        </p:blipFill>
        <p:spPr bwMode="auto">
          <a:xfrm>
            <a:off x="-11113" y="-46037"/>
            <a:ext cx="7416801" cy="445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9" descr="bg_leaf1.png"/>
          <p:cNvPicPr>
            <a:picLocks noChangeAspect="1"/>
          </p:cNvPicPr>
          <p:nvPr userDrawn="1"/>
        </p:nvPicPr>
        <p:blipFill>
          <a:blip r:embed="rId6">
            <a:extLst>
              <a:ext uri="{28A0092B-C50C-407E-A947-70E740481C1C}">
                <a14:useLocalDpi xmlns:a14="http://schemas.microsoft.com/office/drawing/2010/main" val="0"/>
              </a:ext>
            </a:extLst>
          </a:blip>
          <a:srcRect t="68295"/>
          <a:stretch>
            <a:fillRect/>
          </a:stretch>
        </p:blipFill>
        <p:spPr bwMode="auto">
          <a:xfrm>
            <a:off x="23813" y="4443415"/>
            <a:ext cx="121920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60"/>
          <p:cNvGrpSpPr>
            <a:grpSpLocks/>
          </p:cNvGrpSpPr>
          <p:nvPr userDrawn="1"/>
        </p:nvGrpSpPr>
        <p:grpSpPr bwMode="auto">
          <a:xfrm>
            <a:off x="122241" y="706441"/>
            <a:ext cx="6829425" cy="5534025"/>
            <a:chOff x="91489" y="707116"/>
            <a:chExt cx="5122842" cy="5533257"/>
          </a:xfrm>
        </p:grpSpPr>
        <p:pic>
          <p:nvPicPr>
            <p:cNvPr id="29" name="Picture 61" descr="artplus_construction_bubble05_a.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737390" y="4799259"/>
              <a:ext cx="1813063" cy="1441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2" descr="wiz_heart leaves1.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1489" y="707116"/>
              <a:ext cx="5122842" cy="439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25" descr="7"/>
            <p:cNvPicPr>
              <a:picLocks noChangeAspect="1" noChangeArrowheads="1"/>
            </p:cNvPicPr>
            <p:nvPr userDrawn="1"/>
          </p:nvPicPr>
          <p:blipFill>
            <a:blip r:embed="rId9"/>
            <a:srcRect/>
            <a:stretch>
              <a:fillRect/>
            </a:stretch>
          </p:blipFill>
          <p:spPr bwMode="gray">
            <a:xfrm rot="1008895" flipH="1">
              <a:off x="1850307" y="2448361"/>
              <a:ext cx="1680226" cy="1657120"/>
            </a:xfrm>
            <a:prstGeom prst="rect">
              <a:avLst/>
            </a:prstGeom>
            <a:noFill/>
            <a:effectLst>
              <a:outerShdw blurRad="63500" sx="102000" sy="102000" algn="ctr" rotWithShape="0">
                <a:prstClr val="black">
                  <a:alpha val="40000"/>
                </a:prstClr>
              </a:outerShdw>
            </a:effectLst>
          </p:spPr>
        </p:pic>
      </p:grpSp>
      <p:pic>
        <p:nvPicPr>
          <p:cNvPr id="32" name="Picture 17" descr="7"/>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126164" y="531815"/>
            <a:ext cx="1771651" cy="193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3" descr="4"/>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l="9528" b="1569"/>
          <a:stretch>
            <a:fillRect/>
          </a:stretch>
        </p:blipFill>
        <p:spPr bwMode="auto">
          <a:xfrm>
            <a:off x="3498853" y="1470027"/>
            <a:ext cx="1357313"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3" descr="4"/>
          <p:cNvPicPr>
            <a:picLocks noChangeAspect="1" noChangeArrowheads="1"/>
          </p:cNvPicPr>
          <p:nvPr userDrawn="1"/>
        </p:nvPicPr>
        <p:blipFill>
          <a:blip r:embed="rId12">
            <a:extLst>
              <a:ext uri="{28A0092B-C50C-407E-A947-70E740481C1C}">
                <a14:useLocalDpi xmlns:a14="http://schemas.microsoft.com/office/drawing/2010/main" val="0"/>
              </a:ext>
            </a:extLst>
          </a:blip>
          <a:srcRect l="-11240" b="1569"/>
          <a:stretch>
            <a:fillRect/>
          </a:stretch>
        </p:blipFill>
        <p:spPr bwMode="auto">
          <a:xfrm>
            <a:off x="8407400" y="304802"/>
            <a:ext cx="914400" cy="59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58" descr="artplus_plant_butterfly03_i"/>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gray">
          <a:xfrm rot="5676209" flipH="1">
            <a:off x="7936708" y="2250281"/>
            <a:ext cx="706437"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41172" y="3429000"/>
            <a:ext cx="10363200" cy="1748731"/>
          </a:xfrm>
        </p:spPr>
        <p:txBody>
          <a:bodyPr/>
          <a:lstStyle>
            <a:lvl1pPr algn="r">
              <a:defRPr b="1">
                <a:solidFill>
                  <a:schemeClr val="tx2"/>
                </a:solidFill>
              </a:defRPr>
            </a:lvl1pPr>
          </a:lstStyle>
          <a:p>
            <a:r>
              <a:rPr lang="en-US"/>
              <a:t>Click to edit Master title style</a:t>
            </a:r>
          </a:p>
        </p:txBody>
      </p:sp>
      <p:sp>
        <p:nvSpPr>
          <p:cNvPr id="3" name="Subtitle 2"/>
          <p:cNvSpPr>
            <a:spLocks noGrp="1"/>
          </p:cNvSpPr>
          <p:nvPr>
            <p:ph type="subTitle" idx="1"/>
          </p:nvPr>
        </p:nvSpPr>
        <p:spPr>
          <a:xfrm>
            <a:off x="3169972" y="5166343"/>
            <a:ext cx="8534400" cy="525815"/>
          </a:xfrm>
        </p:spPr>
        <p:txBody>
          <a:bodyPr>
            <a:normAutofit/>
          </a:bodyPr>
          <a:lstStyle>
            <a:lvl1pPr marL="0" indent="0" algn="r">
              <a:buNone/>
              <a:defRPr sz="2400">
                <a:solidFill>
                  <a:schemeClr val="tx1"/>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Click to edit Master subtitle style</a:t>
            </a:r>
          </a:p>
        </p:txBody>
      </p:sp>
      <p:sp>
        <p:nvSpPr>
          <p:cNvPr id="36" name="Date Placeholder 3"/>
          <p:cNvSpPr>
            <a:spLocks noGrp="1"/>
          </p:cNvSpPr>
          <p:nvPr>
            <p:ph type="dt" sz="half" idx="10"/>
          </p:nvPr>
        </p:nvSpPr>
        <p:spPr/>
        <p:txBody>
          <a:bodyPr/>
          <a:lstStyle>
            <a:lvl1pPr>
              <a:defRPr/>
            </a:lvl1pPr>
          </a:lstStyle>
          <a:p>
            <a:pPr defTabSz="914354">
              <a:defRPr/>
            </a:pPr>
            <a:fld id="{B48DDEF1-2A5D-4E4A-8575-3EB685F7B6D3}" type="datetimeFigureOut">
              <a:rPr lang="en-US" smtClean="0">
                <a:cs typeface="Arial"/>
                <a:sym typeface="Arial"/>
              </a:rPr>
              <a:pPr defTabSz="914354">
                <a:defRPr/>
              </a:pPr>
              <a:t>8/6/2024</a:t>
            </a:fld>
            <a:endParaRPr lang="en-US">
              <a:cs typeface="Arial"/>
              <a:sym typeface="Arial"/>
            </a:endParaRPr>
          </a:p>
        </p:txBody>
      </p:sp>
      <p:sp>
        <p:nvSpPr>
          <p:cNvPr id="37" name="Footer Placeholder 4"/>
          <p:cNvSpPr>
            <a:spLocks noGrp="1"/>
          </p:cNvSpPr>
          <p:nvPr>
            <p:ph type="ftr" sz="quarter" idx="11"/>
          </p:nvPr>
        </p:nvSpPr>
        <p:spPr/>
        <p:txBody>
          <a:bodyPr/>
          <a:lstStyle>
            <a:lvl1pPr>
              <a:defRPr/>
            </a:lvl1pPr>
          </a:lstStyle>
          <a:p>
            <a:pPr defTabSz="914354">
              <a:defRPr/>
            </a:pPr>
            <a:endParaRPr lang="en-US">
              <a:cs typeface="Arial"/>
              <a:sym typeface="Arial"/>
            </a:endParaRPr>
          </a:p>
        </p:txBody>
      </p:sp>
      <p:sp>
        <p:nvSpPr>
          <p:cNvPr id="38" name="Slide Number Placeholder 5"/>
          <p:cNvSpPr>
            <a:spLocks noGrp="1"/>
          </p:cNvSpPr>
          <p:nvPr>
            <p:ph type="sldNum" sz="quarter" idx="12"/>
          </p:nvPr>
        </p:nvSpPr>
        <p:spPr/>
        <p:txBody>
          <a:bodyPr/>
          <a:lstStyle>
            <a:lvl1pPr>
              <a:defRPr/>
            </a:lvl1pPr>
          </a:lstStyle>
          <a:p>
            <a:pPr defTabSz="914354">
              <a:defRPr/>
            </a:pPr>
            <a:fld id="{18DA96EA-BF7A-47B2-A5CC-BD68634D314E}" type="slidenum">
              <a:rPr lang="en-US" smtClean="0">
                <a:cs typeface="Arial"/>
                <a:sym typeface="Arial"/>
              </a:rPr>
              <a:pPr defTabSz="914354">
                <a:defRPr/>
              </a:pPr>
              <a:t>‹#›</a:t>
            </a:fld>
            <a:endParaRPr lang="en-US">
              <a:cs typeface="Arial"/>
              <a:sym typeface="Arial"/>
            </a:endParaRPr>
          </a:p>
        </p:txBody>
      </p:sp>
    </p:spTree>
    <p:extLst>
      <p:ext uri="{BB962C8B-B14F-4D97-AF65-F5344CB8AC3E}">
        <p14:creationId xmlns:p14="http://schemas.microsoft.com/office/powerpoint/2010/main" val="20323355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914354">
              <a:defRPr/>
            </a:pPr>
            <a:fld id="{2A420EEE-F1CB-42CE-975C-83C67D3338EB}" type="datetimeFigureOut">
              <a:rPr lang="en-US" smtClean="0">
                <a:cs typeface="Arial"/>
                <a:sym typeface="Arial"/>
              </a:rPr>
              <a:pPr defTabSz="914354">
                <a:defRPr/>
              </a:pPr>
              <a:t>8/6/2024</a:t>
            </a:fld>
            <a:endParaRPr lang="en-US">
              <a:cs typeface="Arial"/>
              <a:sym typeface="Arial"/>
            </a:endParaRPr>
          </a:p>
        </p:txBody>
      </p:sp>
      <p:sp>
        <p:nvSpPr>
          <p:cNvPr id="5" name="Footer Placeholder 4"/>
          <p:cNvSpPr>
            <a:spLocks noGrp="1"/>
          </p:cNvSpPr>
          <p:nvPr>
            <p:ph type="ftr" sz="quarter" idx="11"/>
          </p:nvPr>
        </p:nvSpPr>
        <p:spPr/>
        <p:txBody>
          <a:bodyPr/>
          <a:lstStyle>
            <a:lvl1pPr>
              <a:defRPr/>
            </a:lvl1pPr>
          </a:lstStyle>
          <a:p>
            <a:pPr defTabSz="914354">
              <a:defRPr/>
            </a:pPr>
            <a:endParaRPr lang="en-US">
              <a:cs typeface="Arial"/>
              <a:sym typeface="Arial"/>
            </a:endParaRPr>
          </a:p>
        </p:txBody>
      </p:sp>
      <p:sp>
        <p:nvSpPr>
          <p:cNvPr id="6" name="Slide Number Placeholder 5"/>
          <p:cNvSpPr>
            <a:spLocks noGrp="1"/>
          </p:cNvSpPr>
          <p:nvPr>
            <p:ph type="sldNum" sz="quarter" idx="12"/>
          </p:nvPr>
        </p:nvSpPr>
        <p:spPr/>
        <p:txBody>
          <a:bodyPr/>
          <a:lstStyle>
            <a:lvl1pPr>
              <a:defRPr/>
            </a:lvl1pPr>
          </a:lstStyle>
          <a:p>
            <a:pPr defTabSz="914354">
              <a:defRPr/>
            </a:pPr>
            <a:fld id="{D2DD729D-B994-40C3-9E11-9F8A0C8C8E49}" type="slidenum">
              <a:rPr lang="en-US" smtClean="0">
                <a:cs typeface="Arial"/>
                <a:sym typeface="Arial"/>
              </a:rPr>
              <a:pPr defTabSz="914354">
                <a:defRPr/>
              </a:pPr>
              <a:t>‹#›</a:t>
            </a:fld>
            <a:endParaRPr lang="en-US">
              <a:cs typeface="Arial"/>
              <a:sym typeface="Arial"/>
            </a:endParaRPr>
          </a:p>
        </p:txBody>
      </p:sp>
    </p:spTree>
    <p:extLst>
      <p:ext uri="{BB962C8B-B14F-4D97-AF65-F5344CB8AC3E}">
        <p14:creationId xmlns:p14="http://schemas.microsoft.com/office/powerpoint/2010/main" val="48783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8/6/2024</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2186616942"/>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36" descr="bg_leaf1.png"/>
          <p:cNvPicPr>
            <a:picLocks noChangeAspect="1"/>
          </p:cNvPicPr>
          <p:nvPr userDrawn="1"/>
        </p:nvPicPr>
        <p:blipFill>
          <a:blip r:embed="rId2">
            <a:extLst>
              <a:ext uri="{28A0092B-C50C-407E-A947-70E740481C1C}">
                <a14:useLocalDpi xmlns:a14="http://schemas.microsoft.com/office/drawing/2010/main" val="0"/>
              </a:ext>
            </a:extLst>
          </a:blip>
          <a:srcRect t="68295"/>
          <a:stretch>
            <a:fillRect/>
          </a:stretch>
        </p:blipFill>
        <p:spPr bwMode="auto">
          <a:xfrm>
            <a:off x="23813" y="4800601"/>
            <a:ext cx="12192000" cy="2065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7"/>
          <p:cNvGrpSpPr>
            <a:grpSpLocks/>
          </p:cNvGrpSpPr>
          <p:nvPr userDrawn="1"/>
        </p:nvGrpSpPr>
        <p:grpSpPr bwMode="auto">
          <a:xfrm>
            <a:off x="0" y="-11112"/>
            <a:ext cx="12358688" cy="4437063"/>
            <a:chOff x="0" y="-11709"/>
            <a:chExt cx="9269404" cy="4437008"/>
          </a:xfrm>
        </p:grpSpPr>
        <p:sp>
          <p:nvSpPr>
            <p:cNvPr id="6" name="Rectangle 78"/>
            <p:cNvSpPr>
              <a:spLocks noChangeArrowheads="1"/>
            </p:cNvSpPr>
            <p:nvPr userDrawn="1"/>
          </p:nvSpPr>
          <p:spPr bwMode="gray">
            <a:xfrm flipH="1">
              <a:off x="0" y="-596"/>
              <a:ext cx="9144383" cy="4425895"/>
            </a:xfrm>
            <a:prstGeom prst="rect">
              <a:avLst/>
            </a:prstGeom>
            <a:gradFill rotWithShape="1">
              <a:gsLst>
                <a:gs pos="0">
                  <a:schemeClr val="accent1">
                    <a:alpha val="85000"/>
                  </a:schemeClr>
                </a:gs>
                <a:gs pos="30000">
                  <a:schemeClr val="accent1">
                    <a:lumMod val="60000"/>
                    <a:lumOff val="40000"/>
                    <a:alpha val="65000"/>
                  </a:schemeClr>
                </a:gs>
                <a:gs pos="100000">
                  <a:schemeClr val="folHlink">
                    <a:gamma/>
                    <a:tint val="0"/>
                    <a:invGamma/>
                    <a:alpha val="0"/>
                  </a:schemeClr>
                </a:gs>
              </a:gsLst>
              <a:lin ang="5400000" scaled="1"/>
            </a:gradFill>
            <a:ln w="9525" algn="ctr">
              <a:noFill/>
              <a:miter lim="800000"/>
              <a:headEnd/>
              <a:tailEnd/>
            </a:ln>
            <a:effectLst/>
          </p:spPr>
          <p:txBody>
            <a:bodyPr wrap="none" anchor="ct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sym typeface="Arial"/>
              </a:endParaRPr>
            </a:p>
          </p:txBody>
        </p:sp>
        <p:grpSp>
          <p:nvGrpSpPr>
            <p:cNvPr id="7" name="Group 79"/>
            <p:cNvGrpSpPr>
              <a:grpSpLocks/>
            </p:cNvGrpSpPr>
            <p:nvPr userDrawn="1"/>
          </p:nvGrpSpPr>
          <p:grpSpPr bwMode="auto">
            <a:xfrm>
              <a:off x="16621" y="-11709"/>
              <a:ext cx="9252783" cy="3455856"/>
              <a:chOff x="-147" y="3250"/>
              <a:chExt cx="6124" cy="2004"/>
            </a:xfrm>
          </p:grpSpPr>
          <p:grpSp>
            <p:nvGrpSpPr>
              <p:cNvPr id="8" name="Group 114"/>
              <p:cNvGrpSpPr>
                <a:grpSpLocks/>
              </p:cNvGrpSpPr>
              <p:nvPr/>
            </p:nvGrpSpPr>
            <p:grpSpPr bwMode="auto">
              <a:xfrm rot="180292">
                <a:off x="2135" y="3395"/>
                <a:ext cx="3842" cy="1859"/>
                <a:chOff x="-1652" y="290"/>
                <a:chExt cx="4051" cy="1435"/>
              </a:xfrm>
            </p:grpSpPr>
            <p:grpSp>
              <p:nvGrpSpPr>
                <p:cNvPr id="23" name="Group 115"/>
                <p:cNvGrpSpPr>
                  <a:grpSpLocks/>
                </p:cNvGrpSpPr>
                <p:nvPr/>
              </p:nvGrpSpPr>
              <p:grpSpPr bwMode="auto">
                <a:xfrm>
                  <a:off x="-574" y="290"/>
                  <a:ext cx="2973" cy="1403"/>
                  <a:chOff x="-2080" y="2847"/>
                  <a:chExt cx="2736" cy="1659"/>
                </a:xfrm>
              </p:grpSpPr>
              <p:pic>
                <p:nvPicPr>
                  <p:cNvPr id="25" name="Picture 116" descr="cloud_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 y="2847"/>
                    <a:ext cx="1084"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17" descr="cloud_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0" y="3675"/>
                    <a:ext cx="1588" cy="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 name="Picture 118" descr="cloud_b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652" y="1165"/>
                  <a:ext cx="1934"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114"/>
              <p:cNvGrpSpPr>
                <a:grpSpLocks/>
              </p:cNvGrpSpPr>
              <p:nvPr/>
            </p:nvGrpSpPr>
            <p:grpSpPr bwMode="auto">
              <a:xfrm rot="180292">
                <a:off x="2225" y="3250"/>
                <a:ext cx="1305" cy="676"/>
                <a:chOff x="338" y="131"/>
                <a:chExt cx="1941" cy="762"/>
              </a:xfrm>
            </p:grpSpPr>
            <p:grpSp>
              <p:nvGrpSpPr>
                <p:cNvPr id="19" name="Group 115"/>
                <p:cNvGrpSpPr>
                  <a:grpSpLocks/>
                </p:cNvGrpSpPr>
                <p:nvPr/>
              </p:nvGrpSpPr>
              <p:grpSpPr bwMode="auto">
                <a:xfrm>
                  <a:off x="338" y="131"/>
                  <a:ext cx="1575" cy="681"/>
                  <a:chOff x="-1242" y="2661"/>
                  <a:chExt cx="1451" cy="806"/>
                </a:xfrm>
              </p:grpSpPr>
              <p:pic>
                <p:nvPicPr>
                  <p:cNvPr id="21" name="Picture 116" descr="cloud_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17" descr="cloud_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 y="2792"/>
                    <a:ext cx="124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118" descr="cloud_b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90" y="333"/>
                  <a:ext cx="1189"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115"/>
              <p:cNvGrpSpPr>
                <a:grpSpLocks/>
              </p:cNvGrpSpPr>
              <p:nvPr/>
            </p:nvGrpSpPr>
            <p:grpSpPr bwMode="auto">
              <a:xfrm rot="180292">
                <a:off x="-147" y="3277"/>
                <a:ext cx="2371" cy="1010"/>
                <a:chOff x="-1242" y="2661"/>
                <a:chExt cx="1451" cy="662"/>
              </a:xfrm>
            </p:grpSpPr>
            <p:pic>
              <p:nvPicPr>
                <p:cNvPr id="17" name="Picture 116" descr="cloud_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7" descr="cloud_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 y="2792"/>
                  <a:ext cx="1248"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14"/>
              <p:cNvGrpSpPr>
                <a:grpSpLocks/>
              </p:cNvGrpSpPr>
              <p:nvPr/>
            </p:nvGrpSpPr>
            <p:grpSpPr bwMode="auto">
              <a:xfrm rot="180292">
                <a:off x="3577" y="3656"/>
                <a:ext cx="2166" cy="1021"/>
                <a:chOff x="338" y="131"/>
                <a:chExt cx="1941" cy="762"/>
              </a:xfrm>
            </p:grpSpPr>
            <p:grpSp>
              <p:nvGrpSpPr>
                <p:cNvPr id="13" name="Group 115"/>
                <p:cNvGrpSpPr>
                  <a:grpSpLocks/>
                </p:cNvGrpSpPr>
                <p:nvPr/>
              </p:nvGrpSpPr>
              <p:grpSpPr bwMode="auto">
                <a:xfrm>
                  <a:off x="338" y="131"/>
                  <a:ext cx="1575" cy="681"/>
                  <a:chOff x="-1242" y="2661"/>
                  <a:chExt cx="1451" cy="806"/>
                </a:xfrm>
              </p:grpSpPr>
              <p:pic>
                <p:nvPicPr>
                  <p:cNvPr id="15" name="Picture 116" descr="cloud_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17" descr="cloud_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 y="2792"/>
                    <a:ext cx="124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118" descr="cloud_b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90" y="333"/>
                  <a:ext cx="1189"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26" descr="cloud_b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0" y="3936"/>
                <a:ext cx="1489"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7" name="Picture 15" descr="5"/>
          <p:cNvPicPr>
            <a:picLocks noChangeAspect="1" noChangeArrowheads="1"/>
          </p:cNvPicPr>
          <p:nvPr userDrawn="1"/>
        </p:nvPicPr>
        <p:blipFill>
          <a:blip r:embed="rId6">
            <a:extLst>
              <a:ext uri="{28A0092B-C50C-407E-A947-70E740481C1C}">
                <a14:useLocalDpi xmlns:a14="http://schemas.microsoft.com/office/drawing/2010/main" val="0"/>
              </a:ext>
            </a:extLst>
          </a:blip>
          <a:srcRect r="7594"/>
          <a:stretch>
            <a:fillRect/>
          </a:stretch>
        </p:blipFill>
        <p:spPr bwMode="auto">
          <a:xfrm>
            <a:off x="-34925" y="-46037"/>
            <a:ext cx="7416800" cy="445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60"/>
          <p:cNvGrpSpPr>
            <a:grpSpLocks/>
          </p:cNvGrpSpPr>
          <p:nvPr userDrawn="1"/>
        </p:nvGrpSpPr>
        <p:grpSpPr bwMode="auto">
          <a:xfrm rot="-1200158">
            <a:off x="4975225" y="820739"/>
            <a:ext cx="7116763" cy="4584700"/>
            <a:chOff x="116239" y="793200"/>
            <a:chExt cx="5337728" cy="4584292"/>
          </a:xfrm>
        </p:grpSpPr>
        <p:pic>
          <p:nvPicPr>
            <p:cNvPr id="29" name="Picture 61" descr="wiz_heart leaves1.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6239" y="793200"/>
              <a:ext cx="5337728" cy="458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25" descr="7"/>
            <p:cNvPicPr>
              <a:picLocks noChangeAspect="1" noChangeArrowheads="1"/>
            </p:cNvPicPr>
            <p:nvPr userDrawn="1"/>
          </p:nvPicPr>
          <p:blipFill>
            <a:blip r:embed="rId8"/>
            <a:srcRect/>
            <a:stretch>
              <a:fillRect/>
            </a:stretch>
          </p:blipFill>
          <p:spPr bwMode="gray">
            <a:xfrm rot="1008895" flipH="1">
              <a:off x="1849829" y="2447060"/>
              <a:ext cx="1680021" cy="1658789"/>
            </a:xfrm>
            <a:prstGeom prst="rect">
              <a:avLst/>
            </a:prstGeom>
            <a:noFill/>
            <a:effectLst>
              <a:outerShdw blurRad="63500" sx="102000" sy="102000" algn="ctr" rotWithShape="0">
                <a:prstClr val="black">
                  <a:alpha val="40000"/>
                </a:prstClr>
              </a:outerShdw>
            </a:effectLst>
          </p:spPr>
        </p:pic>
      </p:grpSp>
      <p:pic>
        <p:nvPicPr>
          <p:cNvPr id="31" name="Picture 17" descr="7"/>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103690" y="927103"/>
            <a:ext cx="1674812"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3" descr="4"/>
          <p:cNvPicPr>
            <a:picLocks noChangeAspect="1" noChangeArrowheads="1"/>
          </p:cNvPicPr>
          <p:nvPr userDrawn="1"/>
        </p:nvPicPr>
        <p:blipFill>
          <a:blip r:embed="rId10">
            <a:extLst>
              <a:ext uri="{28A0092B-C50C-407E-A947-70E740481C1C}">
                <a14:useLocalDpi xmlns:a14="http://schemas.microsoft.com/office/drawing/2010/main" val="0"/>
              </a:ext>
            </a:extLst>
          </a:blip>
          <a:srcRect l="-11240" b="1569"/>
          <a:stretch>
            <a:fillRect/>
          </a:stretch>
        </p:blipFill>
        <p:spPr bwMode="auto">
          <a:xfrm rot="17694817">
            <a:off x="6863558" y="2877345"/>
            <a:ext cx="962025"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58" descr="artplus_plant_butterfly03_i"/>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gray">
          <a:xfrm rot="5676209" flipH="1">
            <a:off x="2585244" y="2751933"/>
            <a:ext cx="706437"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4" y="4994277"/>
            <a:ext cx="10363200" cy="1362075"/>
          </a:xfrm>
        </p:spPr>
        <p:txBody>
          <a:bodyPr anchor="t">
            <a:noAutofit/>
          </a:bodyPr>
          <a:lstStyle>
            <a:lvl1pPr algn="l">
              <a:defRPr sz="4400" b="1" cap="all"/>
            </a:lvl1pPr>
          </a:lstStyle>
          <a:p>
            <a:r>
              <a:rPr lang="en-US" dirty="0"/>
              <a:t>Click to edit Master title style</a:t>
            </a:r>
          </a:p>
        </p:txBody>
      </p:sp>
      <p:sp>
        <p:nvSpPr>
          <p:cNvPr id="3" name="Text Placeholder 2"/>
          <p:cNvSpPr>
            <a:spLocks noGrp="1"/>
          </p:cNvSpPr>
          <p:nvPr>
            <p:ph type="body" idx="1"/>
          </p:nvPr>
        </p:nvSpPr>
        <p:spPr>
          <a:xfrm>
            <a:off x="963084" y="4199481"/>
            <a:ext cx="10363200" cy="795023"/>
          </a:xfrm>
        </p:spPr>
        <p:txBody>
          <a:bodyPr anchor="b">
            <a:normAutofit/>
          </a:bodyPr>
          <a:lstStyle>
            <a:lvl1pPr marL="0" indent="0" algn="l">
              <a:buNone/>
              <a:defRPr sz="240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34" name="Date Placeholder 3"/>
          <p:cNvSpPr>
            <a:spLocks noGrp="1"/>
          </p:cNvSpPr>
          <p:nvPr>
            <p:ph type="dt" sz="half" idx="10"/>
          </p:nvPr>
        </p:nvSpPr>
        <p:spPr/>
        <p:txBody>
          <a:bodyPr/>
          <a:lstStyle>
            <a:lvl1pPr>
              <a:defRPr/>
            </a:lvl1pPr>
          </a:lstStyle>
          <a:p>
            <a:pPr defTabSz="914354">
              <a:defRPr/>
            </a:pPr>
            <a:fld id="{7805BF16-ED20-42F2-A79C-86B2C4710D4E}" type="datetimeFigureOut">
              <a:rPr lang="en-US" smtClean="0">
                <a:cs typeface="Arial"/>
                <a:sym typeface="Arial"/>
              </a:rPr>
              <a:pPr defTabSz="914354">
                <a:defRPr/>
              </a:pPr>
              <a:t>8/6/2024</a:t>
            </a:fld>
            <a:endParaRPr lang="en-US">
              <a:cs typeface="Arial"/>
              <a:sym typeface="Arial"/>
            </a:endParaRPr>
          </a:p>
        </p:txBody>
      </p:sp>
      <p:sp>
        <p:nvSpPr>
          <p:cNvPr id="35" name="Footer Placeholder 4"/>
          <p:cNvSpPr>
            <a:spLocks noGrp="1"/>
          </p:cNvSpPr>
          <p:nvPr>
            <p:ph type="ftr" sz="quarter" idx="11"/>
          </p:nvPr>
        </p:nvSpPr>
        <p:spPr/>
        <p:txBody>
          <a:bodyPr/>
          <a:lstStyle>
            <a:lvl1pPr>
              <a:defRPr/>
            </a:lvl1pPr>
          </a:lstStyle>
          <a:p>
            <a:pPr defTabSz="914354">
              <a:defRPr/>
            </a:pPr>
            <a:endParaRPr lang="en-US">
              <a:cs typeface="Arial"/>
              <a:sym typeface="Arial"/>
            </a:endParaRPr>
          </a:p>
        </p:txBody>
      </p:sp>
      <p:sp>
        <p:nvSpPr>
          <p:cNvPr id="36" name="Slide Number Placeholder 5"/>
          <p:cNvSpPr>
            <a:spLocks noGrp="1"/>
          </p:cNvSpPr>
          <p:nvPr>
            <p:ph type="sldNum" sz="quarter" idx="12"/>
          </p:nvPr>
        </p:nvSpPr>
        <p:spPr/>
        <p:txBody>
          <a:bodyPr/>
          <a:lstStyle>
            <a:lvl1pPr>
              <a:defRPr/>
            </a:lvl1pPr>
          </a:lstStyle>
          <a:p>
            <a:pPr defTabSz="914354">
              <a:defRPr/>
            </a:pPr>
            <a:fld id="{66685DC1-B865-4082-9243-85EBF53C11B6}" type="slidenum">
              <a:rPr lang="en-US" smtClean="0">
                <a:cs typeface="Arial"/>
                <a:sym typeface="Arial"/>
              </a:rPr>
              <a:pPr defTabSz="914354">
                <a:defRPr/>
              </a:pPr>
              <a:t>‹#›</a:t>
            </a:fld>
            <a:endParaRPr lang="en-US">
              <a:cs typeface="Arial"/>
              <a:sym typeface="Arial"/>
            </a:endParaRPr>
          </a:p>
        </p:txBody>
      </p:sp>
    </p:spTree>
    <p:extLst>
      <p:ext uri="{BB962C8B-B14F-4D97-AF65-F5344CB8AC3E}">
        <p14:creationId xmlns:p14="http://schemas.microsoft.com/office/powerpoint/2010/main" val="26103444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defTabSz="914354">
              <a:defRPr/>
            </a:pPr>
            <a:fld id="{1A23B740-7CF9-4C88-B244-76658F25AEB2}" type="datetimeFigureOut">
              <a:rPr lang="en-US" smtClean="0">
                <a:cs typeface="Arial"/>
                <a:sym typeface="Arial"/>
              </a:rPr>
              <a:pPr defTabSz="914354">
                <a:defRPr/>
              </a:pPr>
              <a:t>8/6/2024</a:t>
            </a:fld>
            <a:endParaRPr lang="en-US">
              <a:cs typeface="Arial"/>
              <a:sym typeface="Arial"/>
            </a:endParaRPr>
          </a:p>
        </p:txBody>
      </p:sp>
      <p:sp>
        <p:nvSpPr>
          <p:cNvPr id="6" name="Footer Placeholder 4"/>
          <p:cNvSpPr>
            <a:spLocks noGrp="1"/>
          </p:cNvSpPr>
          <p:nvPr>
            <p:ph type="ftr" sz="quarter" idx="11"/>
          </p:nvPr>
        </p:nvSpPr>
        <p:spPr/>
        <p:txBody>
          <a:bodyPr/>
          <a:lstStyle>
            <a:lvl1pPr>
              <a:defRPr/>
            </a:lvl1pPr>
          </a:lstStyle>
          <a:p>
            <a:pPr defTabSz="914354">
              <a:defRPr/>
            </a:pPr>
            <a:endParaRPr lang="en-US">
              <a:cs typeface="Arial"/>
              <a:sym typeface="Arial"/>
            </a:endParaRPr>
          </a:p>
        </p:txBody>
      </p:sp>
      <p:sp>
        <p:nvSpPr>
          <p:cNvPr id="7" name="Slide Number Placeholder 5"/>
          <p:cNvSpPr>
            <a:spLocks noGrp="1"/>
          </p:cNvSpPr>
          <p:nvPr>
            <p:ph type="sldNum" sz="quarter" idx="12"/>
          </p:nvPr>
        </p:nvSpPr>
        <p:spPr/>
        <p:txBody>
          <a:bodyPr/>
          <a:lstStyle>
            <a:lvl1pPr>
              <a:defRPr/>
            </a:lvl1pPr>
          </a:lstStyle>
          <a:p>
            <a:pPr defTabSz="914354">
              <a:defRPr/>
            </a:pPr>
            <a:fld id="{8F28588B-7C64-4EC4-9C18-8F31024DD94E}" type="slidenum">
              <a:rPr lang="en-US" smtClean="0">
                <a:cs typeface="Arial"/>
                <a:sym typeface="Arial"/>
              </a:rPr>
              <a:pPr defTabSz="914354">
                <a:defRPr/>
              </a:pPr>
              <a:t>‹#›</a:t>
            </a:fld>
            <a:endParaRPr lang="en-US">
              <a:cs typeface="Arial"/>
              <a:sym typeface="Arial"/>
            </a:endParaRPr>
          </a:p>
        </p:txBody>
      </p:sp>
    </p:spTree>
    <p:extLst>
      <p:ext uri="{BB962C8B-B14F-4D97-AF65-F5344CB8AC3E}">
        <p14:creationId xmlns:p14="http://schemas.microsoft.com/office/powerpoint/2010/main" val="8252201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defTabSz="914354">
              <a:defRPr/>
            </a:pPr>
            <a:fld id="{08DF410D-DAB8-4652-AF6E-9333B560724C}" type="datetimeFigureOut">
              <a:rPr lang="en-US" smtClean="0">
                <a:cs typeface="Arial"/>
                <a:sym typeface="Arial"/>
              </a:rPr>
              <a:pPr defTabSz="914354">
                <a:defRPr/>
              </a:pPr>
              <a:t>8/6/2024</a:t>
            </a:fld>
            <a:endParaRPr lang="en-US">
              <a:cs typeface="Arial"/>
              <a:sym typeface="Arial"/>
            </a:endParaRPr>
          </a:p>
        </p:txBody>
      </p:sp>
      <p:sp>
        <p:nvSpPr>
          <p:cNvPr id="8" name="Footer Placeholder 4"/>
          <p:cNvSpPr>
            <a:spLocks noGrp="1"/>
          </p:cNvSpPr>
          <p:nvPr>
            <p:ph type="ftr" sz="quarter" idx="11"/>
          </p:nvPr>
        </p:nvSpPr>
        <p:spPr/>
        <p:txBody>
          <a:bodyPr/>
          <a:lstStyle>
            <a:lvl1pPr>
              <a:defRPr/>
            </a:lvl1pPr>
          </a:lstStyle>
          <a:p>
            <a:pPr defTabSz="914354">
              <a:defRPr/>
            </a:pPr>
            <a:endParaRPr lang="en-US">
              <a:cs typeface="Arial"/>
              <a:sym typeface="Arial"/>
            </a:endParaRPr>
          </a:p>
        </p:txBody>
      </p:sp>
      <p:sp>
        <p:nvSpPr>
          <p:cNvPr id="9" name="Slide Number Placeholder 5"/>
          <p:cNvSpPr>
            <a:spLocks noGrp="1"/>
          </p:cNvSpPr>
          <p:nvPr>
            <p:ph type="sldNum" sz="quarter" idx="12"/>
          </p:nvPr>
        </p:nvSpPr>
        <p:spPr/>
        <p:txBody>
          <a:bodyPr/>
          <a:lstStyle>
            <a:lvl1pPr>
              <a:defRPr/>
            </a:lvl1pPr>
          </a:lstStyle>
          <a:p>
            <a:pPr defTabSz="914354">
              <a:defRPr/>
            </a:pPr>
            <a:fld id="{BB8423DF-1330-4DF4-A99E-503E0CE44231}" type="slidenum">
              <a:rPr lang="en-US" smtClean="0">
                <a:cs typeface="Arial"/>
                <a:sym typeface="Arial"/>
              </a:rPr>
              <a:pPr defTabSz="914354">
                <a:defRPr/>
              </a:pPr>
              <a:t>‹#›</a:t>
            </a:fld>
            <a:endParaRPr lang="en-US">
              <a:cs typeface="Arial"/>
              <a:sym typeface="Arial"/>
            </a:endParaRPr>
          </a:p>
        </p:txBody>
      </p:sp>
    </p:spTree>
    <p:extLst>
      <p:ext uri="{BB962C8B-B14F-4D97-AF65-F5344CB8AC3E}">
        <p14:creationId xmlns:p14="http://schemas.microsoft.com/office/powerpoint/2010/main" val="3904060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defTabSz="914354">
              <a:defRPr/>
            </a:pPr>
            <a:fld id="{4EC7EC67-7D3C-4C47-8103-119B091C63B3}" type="datetimeFigureOut">
              <a:rPr lang="en-US" smtClean="0">
                <a:cs typeface="Arial"/>
                <a:sym typeface="Arial"/>
              </a:rPr>
              <a:pPr defTabSz="914354">
                <a:defRPr/>
              </a:pPr>
              <a:t>8/6/2024</a:t>
            </a:fld>
            <a:endParaRPr lang="en-US">
              <a:cs typeface="Arial"/>
              <a:sym typeface="Arial"/>
            </a:endParaRPr>
          </a:p>
        </p:txBody>
      </p:sp>
      <p:sp>
        <p:nvSpPr>
          <p:cNvPr id="4" name="Footer Placeholder 4"/>
          <p:cNvSpPr>
            <a:spLocks noGrp="1"/>
          </p:cNvSpPr>
          <p:nvPr>
            <p:ph type="ftr" sz="quarter" idx="11"/>
          </p:nvPr>
        </p:nvSpPr>
        <p:spPr/>
        <p:txBody>
          <a:bodyPr/>
          <a:lstStyle>
            <a:lvl1pPr>
              <a:defRPr/>
            </a:lvl1pPr>
          </a:lstStyle>
          <a:p>
            <a:pPr defTabSz="914354">
              <a:defRPr/>
            </a:pPr>
            <a:endParaRPr lang="en-US">
              <a:cs typeface="Arial"/>
              <a:sym typeface="Arial"/>
            </a:endParaRPr>
          </a:p>
        </p:txBody>
      </p:sp>
      <p:sp>
        <p:nvSpPr>
          <p:cNvPr id="5" name="Slide Number Placeholder 5"/>
          <p:cNvSpPr>
            <a:spLocks noGrp="1"/>
          </p:cNvSpPr>
          <p:nvPr>
            <p:ph type="sldNum" sz="quarter" idx="12"/>
          </p:nvPr>
        </p:nvSpPr>
        <p:spPr/>
        <p:txBody>
          <a:bodyPr/>
          <a:lstStyle>
            <a:lvl1pPr>
              <a:defRPr/>
            </a:lvl1pPr>
          </a:lstStyle>
          <a:p>
            <a:pPr defTabSz="914354">
              <a:defRPr/>
            </a:pPr>
            <a:fld id="{96565489-3157-4E6C-B6EB-4D44F152B24C}" type="slidenum">
              <a:rPr lang="en-US" smtClean="0">
                <a:cs typeface="Arial"/>
                <a:sym typeface="Arial"/>
              </a:rPr>
              <a:pPr defTabSz="914354">
                <a:defRPr/>
              </a:pPr>
              <a:t>‹#›</a:t>
            </a:fld>
            <a:endParaRPr lang="en-US">
              <a:cs typeface="Arial"/>
              <a:sym typeface="Arial"/>
            </a:endParaRPr>
          </a:p>
        </p:txBody>
      </p:sp>
    </p:spTree>
    <p:extLst>
      <p:ext uri="{BB962C8B-B14F-4D97-AF65-F5344CB8AC3E}">
        <p14:creationId xmlns:p14="http://schemas.microsoft.com/office/powerpoint/2010/main" val="1152586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914354">
              <a:defRPr/>
            </a:pPr>
            <a:fld id="{609F4E60-C388-4563-90F1-C4C88F7BDA84}" type="datetimeFigureOut">
              <a:rPr lang="en-US" smtClean="0">
                <a:cs typeface="Arial"/>
                <a:sym typeface="Arial"/>
              </a:rPr>
              <a:pPr defTabSz="914354">
                <a:defRPr/>
              </a:pPr>
              <a:t>8/6/2024</a:t>
            </a:fld>
            <a:endParaRPr lang="en-US">
              <a:cs typeface="Arial"/>
              <a:sym typeface="Arial"/>
            </a:endParaRPr>
          </a:p>
        </p:txBody>
      </p:sp>
      <p:sp>
        <p:nvSpPr>
          <p:cNvPr id="3" name="Footer Placeholder 4"/>
          <p:cNvSpPr>
            <a:spLocks noGrp="1"/>
          </p:cNvSpPr>
          <p:nvPr>
            <p:ph type="ftr" sz="quarter" idx="11"/>
          </p:nvPr>
        </p:nvSpPr>
        <p:spPr/>
        <p:txBody>
          <a:bodyPr/>
          <a:lstStyle>
            <a:lvl1pPr>
              <a:defRPr/>
            </a:lvl1pPr>
          </a:lstStyle>
          <a:p>
            <a:pPr defTabSz="914354">
              <a:defRPr/>
            </a:pPr>
            <a:endParaRPr lang="en-US">
              <a:cs typeface="Arial"/>
              <a:sym typeface="Arial"/>
            </a:endParaRPr>
          </a:p>
        </p:txBody>
      </p:sp>
      <p:sp>
        <p:nvSpPr>
          <p:cNvPr id="4" name="Slide Number Placeholder 5"/>
          <p:cNvSpPr>
            <a:spLocks noGrp="1"/>
          </p:cNvSpPr>
          <p:nvPr>
            <p:ph type="sldNum" sz="quarter" idx="12"/>
          </p:nvPr>
        </p:nvSpPr>
        <p:spPr/>
        <p:txBody>
          <a:bodyPr/>
          <a:lstStyle>
            <a:lvl1pPr>
              <a:defRPr/>
            </a:lvl1pPr>
          </a:lstStyle>
          <a:p>
            <a:pPr defTabSz="914354">
              <a:defRPr/>
            </a:pPr>
            <a:fld id="{3D423272-F290-4E84-8353-03885291137A}" type="slidenum">
              <a:rPr lang="en-US" smtClean="0">
                <a:cs typeface="Arial"/>
                <a:sym typeface="Arial"/>
              </a:rPr>
              <a:pPr defTabSz="914354">
                <a:defRPr/>
              </a:pPr>
              <a:t>‹#›</a:t>
            </a:fld>
            <a:endParaRPr lang="en-US">
              <a:cs typeface="Arial"/>
              <a:sym typeface="Arial"/>
            </a:endParaRPr>
          </a:p>
        </p:txBody>
      </p:sp>
    </p:spTree>
    <p:extLst>
      <p:ext uri="{BB962C8B-B14F-4D97-AF65-F5344CB8AC3E}">
        <p14:creationId xmlns:p14="http://schemas.microsoft.com/office/powerpoint/2010/main" val="2586399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914354">
              <a:defRPr/>
            </a:pPr>
            <a:fld id="{474F60CD-458B-47F5-9955-957147DF52DF}" type="datetimeFigureOut">
              <a:rPr lang="en-US" smtClean="0">
                <a:cs typeface="Arial"/>
                <a:sym typeface="Arial"/>
              </a:rPr>
              <a:pPr defTabSz="914354">
                <a:defRPr/>
              </a:pPr>
              <a:t>8/6/2024</a:t>
            </a:fld>
            <a:endParaRPr lang="en-US">
              <a:cs typeface="Arial"/>
              <a:sym typeface="Arial"/>
            </a:endParaRPr>
          </a:p>
        </p:txBody>
      </p:sp>
      <p:sp>
        <p:nvSpPr>
          <p:cNvPr id="6" name="Footer Placeholder 4"/>
          <p:cNvSpPr>
            <a:spLocks noGrp="1"/>
          </p:cNvSpPr>
          <p:nvPr>
            <p:ph type="ftr" sz="quarter" idx="11"/>
          </p:nvPr>
        </p:nvSpPr>
        <p:spPr/>
        <p:txBody>
          <a:bodyPr/>
          <a:lstStyle>
            <a:lvl1pPr>
              <a:defRPr/>
            </a:lvl1pPr>
          </a:lstStyle>
          <a:p>
            <a:pPr defTabSz="914354">
              <a:defRPr/>
            </a:pPr>
            <a:endParaRPr lang="en-US">
              <a:cs typeface="Arial"/>
              <a:sym typeface="Arial"/>
            </a:endParaRPr>
          </a:p>
        </p:txBody>
      </p:sp>
      <p:sp>
        <p:nvSpPr>
          <p:cNvPr id="7" name="Slide Number Placeholder 5"/>
          <p:cNvSpPr>
            <a:spLocks noGrp="1"/>
          </p:cNvSpPr>
          <p:nvPr>
            <p:ph type="sldNum" sz="quarter" idx="12"/>
          </p:nvPr>
        </p:nvSpPr>
        <p:spPr/>
        <p:txBody>
          <a:bodyPr/>
          <a:lstStyle>
            <a:lvl1pPr>
              <a:defRPr/>
            </a:lvl1pPr>
          </a:lstStyle>
          <a:p>
            <a:pPr defTabSz="914354">
              <a:defRPr/>
            </a:pPr>
            <a:fld id="{25D18B71-2240-4C10-AA25-BA54212B0CB0}" type="slidenum">
              <a:rPr lang="en-US" smtClean="0">
                <a:cs typeface="Arial"/>
                <a:sym typeface="Arial"/>
              </a:rPr>
              <a:pPr defTabSz="914354">
                <a:defRPr/>
              </a:pPr>
              <a:t>‹#›</a:t>
            </a:fld>
            <a:endParaRPr lang="en-US">
              <a:cs typeface="Arial"/>
              <a:sym typeface="Arial"/>
            </a:endParaRPr>
          </a:p>
        </p:txBody>
      </p:sp>
    </p:spTree>
    <p:extLst>
      <p:ext uri="{BB962C8B-B14F-4D97-AF65-F5344CB8AC3E}">
        <p14:creationId xmlns:p14="http://schemas.microsoft.com/office/powerpoint/2010/main" val="33777998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heart">
            <a:avLst/>
          </a:prstGeom>
          <a:noFill/>
          <a:ln w="76200"/>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none"/>
        </p:style>
        <p:txBody>
          <a:bodyPr rtlCol="0">
            <a:normAutofit/>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914354">
              <a:defRPr/>
            </a:pPr>
            <a:fld id="{8445BC4D-1C9F-4FB6-AEA6-010DCF948800}" type="datetimeFigureOut">
              <a:rPr lang="en-US" smtClean="0">
                <a:cs typeface="Arial"/>
                <a:sym typeface="Arial"/>
              </a:rPr>
              <a:pPr defTabSz="914354">
                <a:defRPr/>
              </a:pPr>
              <a:t>8/6/2024</a:t>
            </a:fld>
            <a:endParaRPr lang="en-US">
              <a:cs typeface="Arial"/>
              <a:sym typeface="Arial"/>
            </a:endParaRPr>
          </a:p>
        </p:txBody>
      </p:sp>
      <p:sp>
        <p:nvSpPr>
          <p:cNvPr id="6" name="Footer Placeholder 4"/>
          <p:cNvSpPr>
            <a:spLocks noGrp="1"/>
          </p:cNvSpPr>
          <p:nvPr>
            <p:ph type="ftr" sz="quarter" idx="11"/>
          </p:nvPr>
        </p:nvSpPr>
        <p:spPr/>
        <p:txBody>
          <a:bodyPr/>
          <a:lstStyle>
            <a:lvl1pPr>
              <a:defRPr/>
            </a:lvl1pPr>
          </a:lstStyle>
          <a:p>
            <a:pPr defTabSz="914354">
              <a:defRPr/>
            </a:pPr>
            <a:endParaRPr lang="en-US">
              <a:cs typeface="Arial"/>
              <a:sym typeface="Arial"/>
            </a:endParaRPr>
          </a:p>
        </p:txBody>
      </p:sp>
      <p:sp>
        <p:nvSpPr>
          <p:cNvPr id="7" name="Slide Number Placeholder 5"/>
          <p:cNvSpPr>
            <a:spLocks noGrp="1"/>
          </p:cNvSpPr>
          <p:nvPr>
            <p:ph type="sldNum" sz="quarter" idx="12"/>
          </p:nvPr>
        </p:nvSpPr>
        <p:spPr/>
        <p:txBody>
          <a:bodyPr/>
          <a:lstStyle>
            <a:lvl1pPr>
              <a:defRPr/>
            </a:lvl1pPr>
          </a:lstStyle>
          <a:p>
            <a:pPr defTabSz="914354">
              <a:defRPr/>
            </a:pPr>
            <a:fld id="{FBF6B653-025A-4182-A069-44C164EB8616}" type="slidenum">
              <a:rPr lang="en-US" smtClean="0">
                <a:cs typeface="Arial"/>
                <a:sym typeface="Arial"/>
              </a:rPr>
              <a:pPr defTabSz="914354">
                <a:defRPr/>
              </a:pPr>
              <a:t>‹#›</a:t>
            </a:fld>
            <a:endParaRPr lang="en-US">
              <a:cs typeface="Arial"/>
              <a:sym typeface="Arial"/>
            </a:endParaRPr>
          </a:p>
        </p:txBody>
      </p:sp>
    </p:spTree>
    <p:extLst>
      <p:ext uri="{BB962C8B-B14F-4D97-AF65-F5344CB8AC3E}">
        <p14:creationId xmlns:p14="http://schemas.microsoft.com/office/powerpoint/2010/main" val="8690936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914354">
              <a:defRPr/>
            </a:pPr>
            <a:fld id="{F2848D54-BC4D-453E-BA74-A71DF8FD9DCF}" type="datetimeFigureOut">
              <a:rPr lang="en-US" smtClean="0">
                <a:cs typeface="Arial"/>
                <a:sym typeface="Arial"/>
              </a:rPr>
              <a:pPr defTabSz="914354">
                <a:defRPr/>
              </a:pPr>
              <a:t>8/6/2024</a:t>
            </a:fld>
            <a:endParaRPr lang="en-US">
              <a:cs typeface="Arial"/>
              <a:sym typeface="Arial"/>
            </a:endParaRPr>
          </a:p>
        </p:txBody>
      </p:sp>
      <p:sp>
        <p:nvSpPr>
          <p:cNvPr id="5" name="Footer Placeholder 4"/>
          <p:cNvSpPr>
            <a:spLocks noGrp="1"/>
          </p:cNvSpPr>
          <p:nvPr>
            <p:ph type="ftr" sz="quarter" idx="11"/>
          </p:nvPr>
        </p:nvSpPr>
        <p:spPr/>
        <p:txBody>
          <a:bodyPr/>
          <a:lstStyle>
            <a:lvl1pPr>
              <a:defRPr/>
            </a:lvl1pPr>
          </a:lstStyle>
          <a:p>
            <a:pPr defTabSz="914354">
              <a:defRPr/>
            </a:pPr>
            <a:endParaRPr lang="en-US">
              <a:cs typeface="Arial"/>
              <a:sym typeface="Arial"/>
            </a:endParaRPr>
          </a:p>
        </p:txBody>
      </p:sp>
      <p:sp>
        <p:nvSpPr>
          <p:cNvPr id="6" name="Slide Number Placeholder 5"/>
          <p:cNvSpPr>
            <a:spLocks noGrp="1"/>
          </p:cNvSpPr>
          <p:nvPr>
            <p:ph type="sldNum" sz="quarter" idx="12"/>
          </p:nvPr>
        </p:nvSpPr>
        <p:spPr/>
        <p:txBody>
          <a:bodyPr/>
          <a:lstStyle>
            <a:lvl1pPr>
              <a:defRPr/>
            </a:lvl1pPr>
          </a:lstStyle>
          <a:p>
            <a:pPr defTabSz="914354">
              <a:defRPr/>
            </a:pPr>
            <a:fld id="{D620005E-2327-4FF4-922D-59BF4DE151C1}" type="slidenum">
              <a:rPr lang="en-US" smtClean="0">
                <a:cs typeface="Arial"/>
                <a:sym typeface="Arial"/>
              </a:rPr>
              <a:pPr defTabSz="914354">
                <a:defRPr/>
              </a:pPr>
              <a:t>‹#›</a:t>
            </a:fld>
            <a:endParaRPr lang="en-US">
              <a:cs typeface="Arial"/>
              <a:sym typeface="Arial"/>
            </a:endParaRPr>
          </a:p>
        </p:txBody>
      </p:sp>
    </p:spTree>
    <p:extLst>
      <p:ext uri="{BB962C8B-B14F-4D97-AF65-F5344CB8AC3E}">
        <p14:creationId xmlns:p14="http://schemas.microsoft.com/office/powerpoint/2010/main" val="8478844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36" descr="bg_leaf1.png"/>
          <p:cNvPicPr>
            <a:picLocks noChangeAspect="1"/>
          </p:cNvPicPr>
          <p:nvPr userDrawn="1"/>
        </p:nvPicPr>
        <p:blipFill>
          <a:blip r:embed="rId2">
            <a:extLst>
              <a:ext uri="{28A0092B-C50C-407E-A947-70E740481C1C}">
                <a14:useLocalDpi xmlns:a14="http://schemas.microsoft.com/office/drawing/2010/main" val="0"/>
              </a:ext>
            </a:extLst>
          </a:blip>
          <a:srcRect l="68295"/>
          <a:stretch>
            <a:fillRect/>
          </a:stretch>
        </p:blipFill>
        <p:spPr bwMode="auto">
          <a:xfrm>
            <a:off x="1" y="0"/>
            <a:ext cx="3230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5"/>
          <p:cNvPicPr>
            <a:picLocks noChangeAspect="1" noChangeArrowheads="1"/>
          </p:cNvPicPr>
          <p:nvPr userDrawn="1"/>
        </p:nvPicPr>
        <p:blipFill>
          <a:blip r:embed="rId3">
            <a:extLst>
              <a:ext uri="{28A0092B-C50C-407E-A947-70E740481C1C}">
                <a14:useLocalDpi xmlns:a14="http://schemas.microsoft.com/office/drawing/2010/main" val="0"/>
              </a:ext>
            </a:extLst>
          </a:blip>
          <a:srcRect b="7594"/>
          <a:stretch>
            <a:fillRect/>
          </a:stretch>
        </p:blipFill>
        <p:spPr bwMode="auto">
          <a:xfrm>
            <a:off x="8647113" y="0"/>
            <a:ext cx="352107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38"/>
          <p:cNvGrpSpPr>
            <a:grpSpLocks/>
          </p:cNvGrpSpPr>
          <p:nvPr userDrawn="1"/>
        </p:nvGrpSpPr>
        <p:grpSpPr bwMode="auto">
          <a:xfrm>
            <a:off x="8715376" y="-144462"/>
            <a:ext cx="3665539" cy="7026276"/>
            <a:chOff x="6536107" y="-145213"/>
            <a:chExt cx="2749172" cy="7027219"/>
          </a:xfrm>
        </p:grpSpPr>
        <p:sp>
          <p:nvSpPr>
            <p:cNvPr id="7" name="Rectangle 78"/>
            <p:cNvSpPr>
              <a:spLocks noChangeArrowheads="1"/>
            </p:cNvSpPr>
            <p:nvPr userDrawn="1"/>
          </p:nvSpPr>
          <p:spPr bwMode="gray">
            <a:xfrm rot="5400000" flipH="1">
              <a:off x="4598510" y="2297628"/>
              <a:ext cx="6858920" cy="2262203"/>
            </a:xfrm>
            <a:prstGeom prst="rect">
              <a:avLst/>
            </a:prstGeom>
            <a:gradFill rotWithShape="1">
              <a:gsLst>
                <a:gs pos="0">
                  <a:schemeClr val="accent1">
                    <a:alpha val="80000"/>
                  </a:schemeClr>
                </a:gs>
                <a:gs pos="30000">
                  <a:schemeClr val="accent1">
                    <a:lumMod val="60000"/>
                    <a:lumOff val="40000"/>
                    <a:alpha val="65000"/>
                  </a:schemeClr>
                </a:gs>
                <a:gs pos="100000">
                  <a:schemeClr val="folHlink">
                    <a:gamma/>
                    <a:tint val="0"/>
                    <a:invGamma/>
                    <a:alpha val="0"/>
                  </a:schemeClr>
                </a:gs>
              </a:gsLst>
              <a:lin ang="5400000" scaled="1"/>
            </a:gradFill>
            <a:ln w="9525" algn="ctr">
              <a:noFill/>
              <a:miter lim="800000"/>
              <a:headEnd/>
              <a:tailEnd/>
            </a:ln>
            <a:effectLst/>
          </p:spPr>
          <p:txBody>
            <a:bodyPr wrap="none" anchor="ct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sym typeface="Arial"/>
              </a:endParaRPr>
            </a:p>
          </p:txBody>
        </p:sp>
        <p:grpSp>
          <p:nvGrpSpPr>
            <p:cNvPr id="8" name="Group 79"/>
            <p:cNvGrpSpPr>
              <a:grpSpLocks/>
            </p:cNvGrpSpPr>
            <p:nvPr userDrawn="1"/>
          </p:nvGrpSpPr>
          <p:grpSpPr bwMode="auto">
            <a:xfrm rot="5400000">
              <a:off x="4397083" y="1993811"/>
              <a:ext cx="7027219" cy="2749172"/>
              <a:chOff x="-147" y="3250"/>
              <a:chExt cx="4651" cy="1946"/>
            </a:xfrm>
          </p:grpSpPr>
          <p:pic>
            <p:nvPicPr>
              <p:cNvPr id="9" name="Picture 118" descr="cloud_b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0292" flipH="1">
                <a:off x="2109" y="4471"/>
                <a:ext cx="1834"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114"/>
              <p:cNvGrpSpPr>
                <a:grpSpLocks/>
              </p:cNvGrpSpPr>
              <p:nvPr/>
            </p:nvGrpSpPr>
            <p:grpSpPr bwMode="auto">
              <a:xfrm rot="180292">
                <a:off x="2225" y="3250"/>
                <a:ext cx="1305" cy="676"/>
                <a:chOff x="338" y="131"/>
                <a:chExt cx="1941" cy="762"/>
              </a:xfrm>
            </p:grpSpPr>
            <p:grpSp>
              <p:nvGrpSpPr>
                <p:cNvPr id="18" name="Group 115"/>
                <p:cNvGrpSpPr>
                  <a:grpSpLocks/>
                </p:cNvGrpSpPr>
                <p:nvPr/>
              </p:nvGrpSpPr>
              <p:grpSpPr bwMode="auto">
                <a:xfrm>
                  <a:off x="338" y="131"/>
                  <a:ext cx="1575" cy="681"/>
                  <a:chOff x="-1242" y="2661"/>
                  <a:chExt cx="1451" cy="806"/>
                </a:xfrm>
              </p:grpSpPr>
              <p:pic>
                <p:nvPicPr>
                  <p:cNvPr id="20" name="Picture 116" descr="cloud_b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17" descr="cloud_b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 y="2792"/>
                    <a:ext cx="124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118" descr="cloud_b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90" y="333"/>
                  <a:ext cx="1189"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15"/>
              <p:cNvGrpSpPr>
                <a:grpSpLocks/>
              </p:cNvGrpSpPr>
              <p:nvPr/>
            </p:nvGrpSpPr>
            <p:grpSpPr bwMode="auto">
              <a:xfrm rot="180292">
                <a:off x="-147" y="3277"/>
                <a:ext cx="2371" cy="1010"/>
                <a:chOff x="-1242" y="2661"/>
                <a:chExt cx="1451" cy="662"/>
              </a:xfrm>
            </p:grpSpPr>
            <p:pic>
              <p:nvPicPr>
                <p:cNvPr id="16" name="Picture 116" descr="cloud_b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7" descr="cloud_b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 y="2792"/>
                  <a:ext cx="1248"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5"/>
              <p:cNvGrpSpPr>
                <a:grpSpLocks/>
              </p:cNvGrpSpPr>
              <p:nvPr/>
            </p:nvGrpSpPr>
            <p:grpSpPr bwMode="auto">
              <a:xfrm rot="180292">
                <a:off x="3581" y="3623"/>
                <a:ext cx="923" cy="912"/>
                <a:chOff x="-1242" y="2661"/>
                <a:chExt cx="762" cy="806"/>
              </a:xfrm>
            </p:grpSpPr>
            <p:pic>
              <p:nvPicPr>
                <p:cNvPr id="14" name="Picture 116" descr="cloud_b2"/>
                <p:cNvPicPr>
                  <a:picLocks noChangeAspect="1" noChangeArrowheads="1"/>
                </p:cNvPicPr>
                <p:nvPr/>
              </p:nvPicPr>
              <p:blipFill>
                <a:blip r:embed="rId5">
                  <a:extLst>
                    <a:ext uri="{28A0092B-C50C-407E-A947-70E740481C1C}">
                      <a14:useLocalDpi xmlns:a14="http://schemas.microsoft.com/office/drawing/2010/main" val="0"/>
                    </a:ext>
                  </a:extLst>
                </a:blip>
                <a:srcRect r="63521"/>
                <a:stretch>
                  <a:fillRect/>
                </a:stretch>
              </p:blipFill>
              <p:spPr bwMode="auto">
                <a:xfrm>
                  <a:off x="-876" y="2661"/>
                  <a:ext cx="396"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7" descr="cloud_b2"/>
                <p:cNvPicPr>
                  <a:picLocks noChangeAspect="1" noChangeArrowheads="1"/>
                </p:cNvPicPr>
                <p:nvPr/>
              </p:nvPicPr>
              <p:blipFill>
                <a:blip r:embed="rId5">
                  <a:extLst>
                    <a:ext uri="{28A0092B-C50C-407E-A947-70E740481C1C}">
                      <a14:useLocalDpi xmlns:a14="http://schemas.microsoft.com/office/drawing/2010/main" val="0"/>
                    </a:ext>
                  </a:extLst>
                </a:blip>
                <a:srcRect r="39497"/>
                <a:stretch>
                  <a:fillRect/>
                </a:stretch>
              </p:blipFill>
              <p:spPr bwMode="auto">
                <a:xfrm>
                  <a:off x="-1242" y="2792"/>
                  <a:ext cx="755"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126" descr="cloud_b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0" y="3936"/>
                <a:ext cx="1489"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2" name="Picture 158" descr="artplus_plant_butterfly03_i"/>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gray">
          <a:xfrm rot="12123464" flipH="1">
            <a:off x="839790" y="206378"/>
            <a:ext cx="7032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7" descr="7"/>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rot="11985961">
            <a:off x="8570915" y="4540251"/>
            <a:ext cx="14859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3" descr="4"/>
          <p:cNvPicPr>
            <a:picLocks noChangeAspect="1" noChangeArrowheads="1"/>
          </p:cNvPicPr>
          <p:nvPr userDrawn="1"/>
        </p:nvPicPr>
        <p:blipFill>
          <a:blip r:embed="rId9">
            <a:extLst>
              <a:ext uri="{28A0092B-C50C-407E-A947-70E740481C1C}">
                <a14:useLocalDpi xmlns:a14="http://schemas.microsoft.com/office/drawing/2010/main" val="0"/>
              </a:ext>
            </a:extLst>
          </a:blip>
          <a:srcRect l="1569" t="-11240"/>
          <a:stretch>
            <a:fillRect/>
          </a:stretch>
        </p:blipFill>
        <p:spPr bwMode="auto">
          <a:xfrm>
            <a:off x="11209340" y="5864225"/>
            <a:ext cx="600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57"/>
          <p:cNvGrpSpPr>
            <a:grpSpLocks/>
          </p:cNvGrpSpPr>
          <p:nvPr userDrawn="1"/>
        </p:nvGrpSpPr>
        <p:grpSpPr bwMode="auto">
          <a:xfrm>
            <a:off x="9871077" y="300041"/>
            <a:ext cx="1544639" cy="1349375"/>
            <a:chOff x="7403063" y="300269"/>
            <a:chExt cx="1158253" cy="1348614"/>
          </a:xfrm>
        </p:grpSpPr>
        <p:pic>
          <p:nvPicPr>
            <p:cNvPr id="26" name="Picture 58" descr="wiz_heart leaves1.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rot="3408804">
              <a:off x="7307883" y="395449"/>
              <a:ext cx="1348614" cy="115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25" descr="7"/>
            <p:cNvPicPr>
              <a:picLocks noChangeAspect="1" noChangeArrowheads="1"/>
            </p:cNvPicPr>
            <p:nvPr userDrawn="1"/>
          </p:nvPicPr>
          <p:blipFill>
            <a:blip r:embed="rId11"/>
            <a:srcRect/>
            <a:stretch>
              <a:fillRect/>
            </a:stretch>
          </p:blipFill>
          <p:spPr bwMode="gray">
            <a:xfrm rot="6408895" flipH="1">
              <a:off x="7700175" y="534384"/>
              <a:ext cx="585458" cy="577340"/>
            </a:xfrm>
            <a:prstGeom prst="rect">
              <a:avLst/>
            </a:prstGeom>
            <a:noFill/>
            <a:effectLst>
              <a:outerShdw blurRad="63500" sx="102000" sy="102000" algn="ctr" rotWithShape="0">
                <a:prstClr val="black">
                  <a:alpha val="40000"/>
                </a:prstClr>
              </a:outerShdw>
            </a:effectLst>
          </p:spPr>
        </p:pic>
      </p:grpSp>
      <p:pic>
        <p:nvPicPr>
          <p:cNvPr id="28" name="Picture 13" descr="4"/>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l="1569" t="-5803"/>
          <a:stretch>
            <a:fillRect/>
          </a:stretch>
        </p:blipFill>
        <p:spPr bwMode="auto">
          <a:xfrm>
            <a:off x="10518778" y="822327"/>
            <a:ext cx="468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29" name="Date Placeholder 3"/>
          <p:cNvSpPr>
            <a:spLocks noGrp="1"/>
          </p:cNvSpPr>
          <p:nvPr>
            <p:ph type="dt" sz="half" idx="10"/>
          </p:nvPr>
        </p:nvSpPr>
        <p:spPr/>
        <p:txBody>
          <a:bodyPr/>
          <a:lstStyle>
            <a:lvl1pPr>
              <a:defRPr/>
            </a:lvl1pPr>
          </a:lstStyle>
          <a:p>
            <a:pPr defTabSz="914354">
              <a:defRPr/>
            </a:pPr>
            <a:fld id="{C1101CFE-0389-4EFF-A1D1-25DF7C2422AF}" type="datetimeFigureOut">
              <a:rPr lang="en-US" smtClean="0">
                <a:cs typeface="Arial"/>
                <a:sym typeface="Arial"/>
              </a:rPr>
              <a:pPr defTabSz="914354">
                <a:defRPr/>
              </a:pPr>
              <a:t>8/6/2024</a:t>
            </a:fld>
            <a:endParaRPr lang="en-US">
              <a:cs typeface="Arial"/>
              <a:sym typeface="Arial"/>
            </a:endParaRPr>
          </a:p>
        </p:txBody>
      </p:sp>
      <p:sp>
        <p:nvSpPr>
          <p:cNvPr id="30" name="Footer Placeholder 4"/>
          <p:cNvSpPr>
            <a:spLocks noGrp="1"/>
          </p:cNvSpPr>
          <p:nvPr>
            <p:ph type="ftr" sz="quarter" idx="11"/>
          </p:nvPr>
        </p:nvSpPr>
        <p:spPr/>
        <p:txBody>
          <a:bodyPr/>
          <a:lstStyle>
            <a:lvl1pPr>
              <a:defRPr/>
            </a:lvl1pPr>
          </a:lstStyle>
          <a:p>
            <a:pPr defTabSz="914354">
              <a:defRPr/>
            </a:pPr>
            <a:endParaRPr lang="en-US">
              <a:cs typeface="Arial"/>
              <a:sym typeface="Arial"/>
            </a:endParaRPr>
          </a:p>
        </p:txBody>
      </p:sp>
      <p:sp>
        <p:nvSpPr>
          <p:cNvPr id="31" name="Slide Number Placeholder 5"/>
          <p:cNvSpPr>
            <a:spLocks noGrp="1"/>
          </p:cNvSpPr>
          <p:nvPr>
            <p:ph type="sldNum" sz="quarter" idx="12"/>
          </p:nvPr>
        </p:nvSpPr>
        <p:spPr/>
        <p:txBody>
          <a:bodyPr/>
          <a:lstStyle>
            <a:lvl1pPr>
              <a:defRPr/>
            </a:lvl1pPr>
          </a:lstStyle>
          <a:p>
            <a:pPr defTabSz="914354">
              <a:defRPr/>
            </a:pPr>
            <a:fld id="{3D6ACB8F-81AD-41E4-B325-56A4F9DBF224}" type="slidenum">
              <a:rPr lang="en-US" smtClean="0">
                <a:cs typeface="Arial"/>
                <a:sym typeface="Arial"/>
              </a:rPr>
              <a:pPr defTabSz="914354">
                <a:defRPr/>
              </a:pPr>
              <a:t>‹#›</a:t>
            </a:fld>
            <a:endParaRPr lang="en-US">
              <a:cs typeface="Arial"/>
              <a:sym typeface="Arial"/>
            </a:endParaRPr>
          </a:p>
        </p:txBody>
      </p:sp>
    </p:spTree>
    <p:extLst>
      <p:ext uri="{BB962C8B-B14F-4D97-AF65-F5344CB8AC3E}">
        <p14:creationId xmlns:p14="http://schemas.microsoft.com/office/powerpoint/2010/main" val="41320779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0D59DE4C-D189-473A-BAE7-5F3C05CF36A6}"/>
              </a:ext>
            </a:extLst>
          </p:cNvPr>
          <p:cNvSpPr>
            <a:spLocks noGrp="1" noChangeArrowheads="1"/>
          </p:cNvSpPr>
          <p:nvPr>
            <p:ph type="dt" sz="half" idx="10"/>
          </p:nvPr>
        </p:nvSpPr>
        <p:spPr>
          <a:ln/>
        </p:spPr>
        <p:txBody>
          <a:bodyPr/>
          <a:lstStyle>
            <a:lvl1pPr>
              <a:defRPr/>
            </a:lvl1pPr>
          </a:lstStyle>
          <a:p>
            <a:pPr defTabSz="914354">
              <a:defRPr/>
            </a:pPr>
            <a:endParaRPr lang="en-US">
              <a:cs typeface="Arial"/>
              <a:sym typeface="Arial"/>
            </a:endParaRPr>
          </a:p>
        </p:txBody>
      </p:sp>
      <p:sp>
        <p:nvSpPr>
          <p:cNvPr id="4" name="Rectangle 5">
            <a:extLst>
              <a:ext uri="{FF2B5EF4-FFF2-40B4-BE49-F238E27FC236}">
                <a16:creationId xmlns:a16="http://schemas.microsoft.com/office/drawing/2014/main" id="{0BC1BAA5-3E5E-410C-B885-7B423AD725D1}"/>
              </a:ext>
            </a:extLst>
          </p:cNvPr>
          <p:cNvSpPr>
            <a:spLocks noGrp="1" noChangeArrowheads="1"/>
          </p:cNvSpPr>
          <p:nvPr>
            <p:ph type="ftr" sz="quarter" idx="11"/>
          </p:nvPr>
        </p:nvSpPr>
        <p:spPr>
          <a:ln/>
        </p:spPr>
        <p:txBody>
          <a:bodyPr/>
          <a:lstStyle>
            <a:lvl1pPr>
              <a:defRPr/>
            </a:lvl1pPr>
          </a:lstStyle>
          <a:p>
            <a:pPr defTabSz="914354">
              <a:defRPr/>
            </a:pPr>
            <a:endParaRPr lang="en-US">
              <a:cs typeface="Arial"/>
              <a:sym typeface="Arial"/>
            </a:endParaRPr>
          </a:p>
        </p:txBody>
      </p:sp>
      <p:sp>
        <p:nvSpPr>
          <p:cNvPr id="5" name="Rectangle 6">
            <a:extLst>
              <a:ext uri="{FF2B5EF4-FFF2-40B4-BE49-F238E27FC236}">
                <a16:creationId xmlns:a16="http://schemas.microsoft.com/office/drawing/2014/main" id="{61D92ACE-059F-4C0F-8F41-45D51601D348}"/>
              </a:ext>
            </a:extLst>
          </p:cNvPr>
          <p:cNvSpPr>
            <a:spLocks noGrp="1" noChangeArrowheads="1"/>
          </p:cNvSpPr>
          <p:nvPr>
            <p:ph type="sldNum" sz="quarter" idx="12"/>
          </p:nvPr>
        </p:nvSpPr>
        <p:spPr>
          <a:ln/>
        </p:spPr>
        <p:txBody>
          <a:bodyPr/>
          <a:lstStyle>
            <a:lvl1pPr>
              <a:defRPr/>
            </a:lvl1pPr>
          </a:lstStyle>
          <a:p>
            <a:pPr defTabSz="914354">
              <a:defRPr/>
            </a:pPr>
            <a:fld id="{0599AAA0-B511-4C1E-9899-55A515BAC797}" type="slidenum">
              <a:rPr lang="en-US" altLang="en-US" smtClean="0">
                <a:cs typeface="Arial"/>
                <a:sym typeface="Arial"/>
              </a:rPr>
              <a:pPr defTabSz="914354">
                <a:defRPr/>
              </a:pPr>
              <a:t>‹#›</a:t>
            </a:fld>
            <a:endParaRPr lang="en-US" altLang="en-US">
              <a:cs typeface="Arial"/>
              <a:sym typeface="Arial"/>
            </a:endParaRPr>
          </a:p>
        </p:txBody>
      </p:sp>
    </p:spTree>
    <p:extLst>
      <p:ext uri="{BB962C8B-B14F-4D97-AF65-F5344CB8AC3E}">
        <p14:creationId xmlns:p14="http://schemas.microsoft.com/office/powerpoint/2010/main" val="1058299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a:t>Click to edit Master title style</a:t>
            </a:r>
          </a:p>
        </p:txBody>
      </p:sp>
      <p:sp>
        <p:nvSpPr>
          <p:cNvPr id="5" name="Date Placeholder 4"/>
          <p:cNvSpPr>
            <a:spLocks noGrp="1"/>
          </p:cNvSpPr>
          <p:nvPr>
            <p:ph type="dt" sz="half" idx="10"/>
          </p:nvPr>
        </p:nvSpPr>
        <p:spPr>
          <a:xfrm>
            <a:off x="7721600" y="6409944"/>
            <a:ext cx="4059936"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8/6/2024</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829342957"/>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6"/>
          <p:cNvGrpSpPr>
            <a:grpSpLocks/>
          </p:cNvGrpSpPr>
          <p:nvPr userDrawn="1"/>
        </p:nvGrpSpPr>
        <p:grpSpPr bwMode="auto">
          <a:xfrm>
            <a:off x="0" y="-11112"/>
            <a:ext cx="12358688" cy="4437063"/>
            <a:chOff x="0" y="-11709"/>
            <a:chExt cx="9269404" cy="4437008"/>
          </a:xfrm>
        </p:grpSpPr>
        <p:sp>
          <p:nvSpPr>
            <p:cNvPr id="5" name="Rectangle 78"/>
            <p:cNvSpPr>
              <a:spLocks noChangeArrowheads="1"/>
            </p:cNvSpPr>
            <p:nvPr userDrawn="1"/>
          </p:nvSpPr>
          <p:spPr bwMode="gray">
            <a:xfrm flipH="1">
              <a:off x="0" y="-596"/>
              <a:ext cx="9144383" cy="4425895"/>
            </a:xfrm>
            <a:prstGeom prst="rect">
              <a:avLst/>
            </a:prstGeom>
            <a:gradFill rotWithShape="1">
              <a:gsLst>
                <a:gs pos="0">
                  <a:schemeClr val="accent1">
                    <a:alpha val="85000"/>
                  </a:schemeClr>
                </a:gs>
                <a:gs pos="30000">
                  <a:schemeClr val="accent1">
                    <a:lumMod val="60000"/>
                    <a:lumOff val="40000"/>
                    <a:alpha val="65000"/>
                  </a:schemeClr>
                </a:gs>
                <a:gs pos="100000">
                  <a:schemeClr val="folHlink">
                    <a:gamma/>
                    <a:tint val="0"/>
                    <a:invGamma/>
                    <a:alpha val="0"/>
                  </a:schemeClr>
                </a:gs>
              </a:gsLst>
              <a:lin ang="5400000" scaled="1"/>
            </a:gradFill>
            <a:ln w="9525" algn="ctr">
              <a:noFill/>
              <a:miter lim="800000"/>
              <a:headEnd/>
              <a:tailEnd/>
            </a:ln>
            <a:effectLst/>
          </p:spPr>
          <p:txBody>
            <a:bodyPr wrap="none" anchor="ct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sym typeface="Arial"/>
              </a:endParaRPr>
            </a:p>
          </p:txBody>
        </p:sp>
        <p:grpSp>
          <p:nvGrpSpPr>
            <p:cNvPr id="6" name="Group 79"/>
            <p:cNvGrpSpPr>
              <a:grpSpLocks/>
            </p:cNvGrpSpPr>
            <p:nvPr userDrawn="1"/>
          </p:nvGrpSpPr>
          <p:grpSpPr bwMode="auto">
            <a:xfrm>
              <a:off x="16621" y="-11709"/>
              <a:ext cx="9252783" cy="3455856"/>
              <a:chOff x="-147" y="3250"/>
              <a:chExt cx="6124" cy="2004"/>
            </a:xfrm>
          </p:grpSpPr>
          <p:grpSp>
            <p:nvGrpSpPr>
              <p:cNvPr id="7" name="Group 114"/>
              <p:cNvGrpSpPr>
                <a:grpSpLocks/>
              </p:cNvGrpSpPr>
              <p:nvPr/>
            </p:nvGrpSpPr>
            <p:grpSpPr bwMode="auto">
              <a:xfrm rot="180292">
                <a:off x="2135" y="3395"/>
                <a:ext cx="3842" cy="1859"/>
                <a:chOff x="-1652" y="290"/>
                <a:chExt cx="4051" cy="1435"/>
              </a:xfrm>
            </p:grpSpPr>
            <p:grpSp>
              <p:nvGrpSpPr>
                <p:cNvPr id="22" name="Group 115"/>
                <p:cNvGrpSpPr>
                  <a:grpSpLocks/>
                </p:cNvGrpSpPr>
                <p:nvPr/>
              </p:nvGrpSpPr>
              <p:grpSpPr bwMode="auto">
                <a:xfrm>
                  <a:off x="-574" y="290"/>
                  <a:ext cx="2973" cy="1403"/>
                  <a:chOff x="-2080" y="2847"/>
                  <a:chExt cx="2736" cy="1659"/>
                </a:xfrm>
              </p:grpSpPr>
              <p:pic>
                <p:nvPicPr>
                  <p:cNvPr id="24" name="Picture 116" descr="cloud_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 y="2847"/>
                    <a:ext cx="1084"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17" descr="cloud_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0" y="3675"/>
                    <a:ext cx="1588" cy="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 name="Picture 118" descr="cloud_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652" y="1165"/>
                  <a:ext cx="1934"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114"/>
              <p:cNvGrpSpPr>
                <a:grpSpLocks/>
              </p:cNvGrpSpPr>
              <p:nvPr/>
            </p:nvGrpSpPr>
            <p:grpSpPr bwMode="auto">
              <a:xfrm rot="180292">
                <a:off x="2225" y="3250"/>
                <a:ext cx="1305" cy="676"/>
                <a:chOff x="338" y="131"/>
                <a:chExt cx="1941" cy="762"/>
              </a:xfrm>
            </p:grpSpPr>
            <p:grpSp>
              <p:nvGrpSpPr>
                <p:cNvPr id="18" name="Group 115"/>
                <p:cNvGrpSpPr>
                  <a:grpSpLocks/>
                </p:cNvGrpSpPr>
                <p:nvPr/>
              </p:nvGrpSpPr>
              <p:grpSpPr bwMode="auto">
                <a:xfrm>
                  <a:off x="338" y="131"/>
                  <a:ext cx="1575" cy="681"/>
                  <a:chOff x="-1242" y="2661"/>
                  <a:chExt cx="1451" cy="806"/>
                </a:xfrm>
              </p:grpSpPr>
              <p:pic>
                <p:nvPicPr>
                  <p:cNvPr id="20" name="Picture 116" descr="cloud_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17" descr="cloud_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 y="2792"/>
                    <a:ext cx="124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118" descr="cloud_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90" y="333"/>
                  <a:ext cx="1189"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115"/>
              <p:cNvGrpSpPr>
                <a:grpSpLocks/>
              </p:cNvGrpSpPr>
              <p:nvPr/>
            </p:nvGrpSpPr>
            <p:grpSpPr bwMode="auto">
              <a:xfrm rot="180292">
                <a:off x="-147" y="3277"/>
                <a:ext cx="2371" cy="1010"/>
                <a:chOff x="-1242" y="2661"/>
                <a:chExt cx="1451" cy="662"/>
              </a:xfrm>
            </p:grpSpPr>
            <p:pic>
              <p:nvPicPr>
                <p:cNvPr id="16" name="Picture 116" descr="cloud_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7" descr="cloud_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 y="2792"/>
                  <a:ext cx="1248"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114"/>
              <p:cNvGrpSpPr>
                <a:grpSpLocks/>
              </p:cNvGrpSpPr>
              <p:nvPr/>
            </p:nvGrpSpPr>
            <p:grpSpPr bwMode="auto">
              <a:xfrm rot="180292">
                <a:off x="3577" y="3656"/>
                <a:ext cx="2166" cy="1021"/>
                <a:chOff x="338" y="131"/>
                <a:chExt cx="1941" cy="762"/>
              </a:xfrm>
            </p:grpSpPr>
            <p:grpSp>
              <p:nvGrpSpPr>
                <p:cNvPr id="12" name="Group 115"/>
                <p:cNvGrpSpPr>
                  <a:grpSpLocks/>
                </p:cNvGrpSpPr>
                <p:nvPr/>
              </p:nvGrpSpPr>
              <p:grpSpPr bwMode="auto">
                <a:xfrm>
                  <a:off x="338" y="131"/>
                  <a:ext cx="1575" cy="681"/>
                  <a:chOff x="-1242" y="2661"/>
                  <a:chExt cx="1451" cy="806"/>
                </a:xfrm>
              </p:grpSpPr>
              <p:pic>
                <p:nvPicPr>
                  <p:cNvPr id="14" name="Picture 116" descr="cloud_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7" descr="cloud_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 y="2792"/>
                    <a:ext cx="124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118" descr="cloud_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90" y="333"/>
                  <a:ext cx="1189"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26" descr="cloud_b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3936"/>
                <a:ext cx="1489"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6" name="Picture 15" descr="5"/>
          <p:cNvPicPr>
            <a:picLocks noChangeAspect="1" noChangeArrowheads="1"/>
          </p:cNvPicPr>
          <p:nvPr userDrawn="1"/>
        </p:nvPicPr>
        <p:blipFill>
          <a:blip r:embed="rId5">
            <a:extLst>
              <a:ext uri="{28A0092B-C50C-407E-A947-70E740481C1C}">
                <a14:useLocalDpi xmlns:a14="http://schemas.microsoft.com/office/drawing/2010/main" val="0"/>
              </a:ext>
            </a:extLst>
          </a:blip>
          <a:srcRect r="7594"/>
          <a:stretch>
            <a:fillRect/>
          </a:stretch>
        </p:blipFill>
        <p:spPr bwMode="auto">
          <a:xfrm>
            <a:off x="-11113" y="-46037"/>
            <a:ext cx="7416801" cy="445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9" descr="bg_leaf1.png"/>
          <p:cNvPicPr>
            <a:picLocks noChangeAspect="1"/>
          </p:cNvPicPr>
          <p:nvPr userDrawn="1"/>
        </p:nvPicPr>
        <p:blipFill>
          <a:blip r:embed="rId6">
            <a:extLst>
              <a:ext uri="{28A0092B-C50C-407E-A947-70E740481C1C}">
                <a14:useLocalDpi xmlns:a14="http://schemas.microsoft.com/office/drawing/2010/main" val="0"/>
              </a:ext>
            </a:extLst>
          </a:blip>
          <a:srcRect t="68295"/>
          <a:stretch>
            <a:fillRect/>
          </a:stretch>
        </p:blipFill>
        <p:spPr bwMode="auto">
          <a:xfrm>
            <a:off x="23813" y="4443415"/>
            <a:ext cx="121920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60"/>
          <p:cNvGrpSpPr>
            <a:grpSpLocks/>
          </p:cNvGrpSpPr>
          <p:nvPr userDrawn="1"/>
        </p:nvGrpSpPr>
        <p:grpSpPr bwMode="auto">
          <a:xfrm>
            <a:off x="122241" y="706441"/>
            <a:ext cx="6829425" cy="5534025"/>
            <a:chOff x="91489" y="707116"/>
            <a:chExt cx="5122842" cy="5533257"/>
          </a:xfrm>
        </p:grpSpPr>
        <p:pic>
          <p:nvPicPr>
            <p:cNvPr id="29" name="Picture 61" descr="artplus_construction_bubble05_a.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737390" y="4799259"/>
              <a:ext cx="1813063" cy="1441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2" descr="wiz_heart leaves1.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1489" y="707116"/>
              <a:ext cx="5122842" cy="439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25" descr="7"/>
            <p:cNvPicPr>
              <a:picLocks noChangeAspect="1" noChangeArrowheads="1"/>
            </p:cNvPicPr>
            <p:nvPr userDrawn="1"/>
          </p:nvPicPr>
          <p:blipFill>
            <a:blip r:embed="rId9"/>
            <a:srcRect/>
            <a:stretch>
              <a:fillRect/>
            </a:stretch>
          </p:blipFill>
          <p:spPr bwMode="gray">
            <a:xfrm rot="1008895" flipH="1">
              <a:off x="1850307" y="2448361"/>
              <a:ext cx="1680226" cy="1657120"/>
            </a:xfrm>
            <a:prstGeom prst="rect">
              <a:avLst/>
            </a:prstGeom>
            <a:noFill/>
            <a:effectLst>
              <a:outerShdw blurRad="63500" sx="102000" sy="102000" algn="ctr" rotWithShape="0">
                <a:prstClr val="black">
                  <a:alpha val="40000"/>
                </a:prstClr>
              </a:outerShdw>
            </a:effectLst>
          </p:spPr>
        </p:pic>
      </p:grpSp>
      <p:pic>
        <p:nvPicPr>
          <p:cNvPr id="32" name="Picture 17" descr="7"/>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126164" y="531815"/>
            <a:ext cx="1771651" cy="193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3" descr="4"/>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l="9528" b="1569"/>
          <a:stretch>
            <a:fillRect/>
          </a:stretch>
        </p:blipFill>
        <p:spPr bwMode="auto">
          <a:xfrm>
            <a:off x="3498853" y="1470027"/>
            <a:ext cx="1357313"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3" descr="4"/>
          <p:cNvPicPr>
            <a:picLocks noChangeAspect="1" noChangeArrowheads="1"/>
          </p:cNvPicPr>
          <p:nvPr userDrawn="1"/>
        </p:nvPicPr>
        <p:blipFill>
          <a:blip r:embed="rId12">
            <a:extLst>
              <a:ext uri="{28A0092B-C50C-407E-A947-70E740481C1C}">
                <a14:useLocalDpi xmlns:a14="http://schemas.microsoft.com/office/drawing/2010/main" val="0"/>
              </a:ext>
            </a:extLst>
          </a:blip>
          <a:srcRect l="-11240" b="1569"/>
          <a:stretch>
            <a:fillRect/>
          </a:stretch>
        </p:blipFill>
        <p:spPr bwMode="auto">
          <a:xfrm>
            <a:off x="8407400" y="304802"/>
            <a:ext cx="914400" cy="59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58" descr="artplus_plant_butterfly03_i"/>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gray">
          <a:xfrm rot="5676209" flipH="1">
            <a:off x="7936708" y="2250281"/>
            <a:ext cx="706437"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41172" y="3429000"/>
            <a:ext cx="10363200" cy="1748731"/>
          </a:xfrm>
        </p:spPr>
        <p:txBody>
          <a:bodyPr/>
          <a:lstStyle>
            <a:lvl1pPr algn="r">
              <a:defRPr b="1">
                <a:solidFill>
                  <a:schemeClr val="tx2"/>
                </a:solidFill>
              </a:defRPr>
            </a:lvl1pPr>
          </a:lstStyle>
          <a:p>
            <a:r>
              <a:rPr lang="en-US"/>
              <a:t>Click to edit Master title style</a:t>
            </a:r>
          </a:p>
        </p:txBody>
      </p:sp>
      <p:sp>
        <p:nvSpPr>
          <p:cNvPr id="3" name="Subtitle 2"/>
          <p:cNvSpPr>
            <a:spLocks noGrp="1"/>
          </p:cNvSpPr>
          <p:nvPr>
            <p:ph type="subTitle" idx="1"/>
          </p:nvPr>
        </p:nvSpPr>
        <p:spPr>
          <a:xfrm>
            <a:off x="3169972" y="5166343"/>
            <a:ext cx="8534400" cy="525815"/>
          </a:xfrm>
        </p:spPr>
        <p:txBody>
          <a:bodyPr>
            <a:normAutofit/>
          </a:bodyPr>
          <a:lstStyle>
            <a:lvl1pPr marL="0" indent="0" algn="r">
              <a:buNone/>
              <a:defRPr sz="2400">
                <a:solidFill>
                  <a:schemeClr val="tx1"/>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Click to edit Master subtitle style</a:t>
            </a:r>
          </a:p>
        </p:txBody>
      </p:sp>
      <p:sp>
        <p:nvSpPr>
          <p:cNvPr id="36" name="Date Placeholder 3"/>
          <p:cNvSpPr>
            <a:spLocks noGrp="1"/>
          </p:cNvSpPr>
          <p:nvPr>
            <p:ph type="dt" sz="half" idx="10"/>
          </p:nvPr>
        </p:nvSpPr>
        <p:spPr/>
        <p:txBody>
          <a:bodyPr/>
          <a:lstStyle>
            <a:lvl1pPr>
              <a:defRPr/>
            </a:lvl1pPr>
          </a:lstStyle>
          <a:p>
            <a:pPr defTabSz="914354">
              <a:defRPr/>
            </a:pPr>
            <a:fld id="{B48DDEF1-2A5D-4E4A-8575-3EB685F7B6D3}" type="datetimeFigureOut">
              <a:rPr lang="en-US" smtClean="0"/>
              <a:pPr defTabSz="914354">
                <a:defRPr/>
              </a:pPr>
              <a:t>8/6/2024</a:t>
            </a:fld>
            <a:endParaRPr lang="en-US"/>
          </a:p>
        </p:txBody>
      </p:sp>
      <p:sp>
        <p:nvSpPr>
          <p:cNvPr id="37" name="Footer Placeholder 4"/>
          <p:cNvSpPr>
            <a:spLocks noGrp="1"/>
          </p:cNvSpPr>
          <p:nvPr>
            <p:ph type="ftr" sz="quarter" idx="11"/>
          </p:nvPr>
        </p:nvSpPr>
        <p:spPr/>
        <p:txBody>
          <a:bodyPr/>
          <a:lstStyle>
            <a:lvl1pPr>
              <a:defRPr/>
            </a:lvl1pPr>
          </a:lstStyle>
          <a:p>
            <a:pPr defTabSz="914354">
              <a:defRPr/>
            </a:pPr>
            <a:endParaRPr lang="en-US"/>
          </a:p>
        </p:txBody>
      </p:sp>
      <p:sp>
        <p:nvSpPr>
          <p:cNvPr id="38" name="Slide Number Placeholder 5"/>
          <p:cNvSpPr>
            <a:spLocks noGrp="1"/>
          </p:cNvSpPr>
          <p:nvPr>
            <p:ph type="sldNum" sz="quarter" idx="12"/>
          </p:nvPr>
        </p:nvSpPr>
        <p:spPr/>
        <p:txBody>
          <a:bodyPr/>
          <a:lstStyle>
            <a:lvl1pPr>
              <a:defRPr/>
            </a:lvl1pPr>
          </a:lstStyle>
          <a:p>
            <a:pPr defTabSz="914354">
              <a:defRPr/>
            </a:pPr>
            <a:fld id="{18DA96EA-BF7A-47B2-A5CC-BD68634D314E}" type="slidenum">
              <a:rPr lang="en-US" smtClean="0"/>
              <a:pPr defTabSz="914354">
                <a:defRPr/>
              </a:pPr>
              <a:t>‹#›</a:t>
            </a:fld>
            <a:endParaRPr lang="en-US"/>
          </a:p>
        </p:txBody>
      </p:sp>
    </p:spTree>
    <p:extLst>
      <p:ext uri="{BB962C8B-B14F-4D97-AF65-F5344CB8AC3E}">
        <p14:creationId xmlns:p14="http://schemas.microsoft.com/office/powerpoint/2010/main" val="33064874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914354">
              <a:defRPr/>
            </a:pPr>
            <a:fld id="{2A420EEE-F1CB-42CE-975C-83C67D3338EB}" type="datetimeFigureOut">
              <a:rPr lang="en-US" smtClean="0"/>
              <a:pPr defTabSz="914354">
                <a:defRPr/>
              </a:pPr>
              <a:t>8/6/2024</a:t>
            </a:fld>
            <a:endParaRPr lang="en-US"/>
          </a:p>
        </p:txBody>
      </p:sp>
      <p:sp>
        <p:nvSpPr>
          <p:cNvPr id="5" name="Footer Placeholder 4"/>
          <p:cNvSpPr>
            <a:spLocks noGrp="1"/>
          </p:cNvSpPr>
          <p:nvPr>
            <p:ph type="ftr" sz="quarter" idx="11"/>
          </p:nvPr>
        </p:nvSpPr>
        <p:spPr/>
        <p:txBody>
          <a:bodyPr/>
          <a:lstStyle>
            <a:lvl1pPr>
              <a:defRPr/>
            </a:lvl1pPr>
          </a:lstStyle>
          <a:p>
            <a:pPr defTabSz="914354">
              <a:defRPr/>
            </a:pPr>
            <a:endParaRPr lang="en-US"/>
          </a:p>
        </p:txBody>
      </p:sp>
      <p:sp>
        <p:nvSpPr>
          <p:cNvPr id="6" name="Slide Number Placeholder 5"/>
          <p:cNvSpPr>
            <a:spLocks noGrp="1"/>
          </p:cNvSpPr>
          <p:nvPr>
            <p:ph type="sldNum" sz="quarter" idx="12"/>
          </p:nvPr>
        </p:nvSpPr>
        <p:spPr/>
        <p:txBody>
          <a:bodyPr/>
          <a:lstStyle>
            <a:lvl1pPr>
              <a:defRPr/>
            </a:lvl1pPr>
          </a:lstStyle>
          <a:p>
            <a:pPr defTabSz="914354">
              <a:defRPr/>
            </a:pPr>
            <a:fld id="{D2DD729D-B994-40C3-9E11-9F8A0C8C8E49}" type="slidenum">
              <a:rPr lang="en-US" smtClean="0"/>
              <a:pPr defTabSz="914354">
                <a:defRPr/>
              </a:pPr>
              <a:t>‹#›</a:t>
            </a:fld>
            <a:endParaRPr lang="en-US"/>
          </a:p>
        </p:txBody>
      </p:sp>
    </p:spTree>
    <p:extLst>
      <p:ext uri="{BB962C8B-B14F-4D97-AF65-F5344CB8AC3E}">
        <p14:creationId xmlns:p14="http://schemas.microsoft.com/office/powerpoint/2010/main" val="39753768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36" descr="bg_leaf1.png"/>
          <p:cNvPicPr>
            <a:picLocks noChangeAspect="1"/>
          </p:cNvPicPr>
          <p:nvPr userDrawn="1"/>
        </p:nvPicPr>
        <p:blipFill>
          <a:blip r:embed="rId2">
            <a:extLst>
              <a:ext uri="{28A0092B-C50C-407E-A947-70E740481C1C}">
                <a14:useLocalDpi xmlns:a14="http://schemas.microsoft.com/office/drawing/2010/main" val="0"/>
              </a:ext>
            </a:extLst>
          </a:blip>
          <a:srcRect t="68295"/>
          <a:stretch>
            <a:fillRect/>
          </a:stretch>
        </p:blipFill>
        <p:spPr bwMode="auto">
          <a:xfrm>
            <a:off x="23813" y="4800601"/>
            <a:ext cx="12192000" cy="2065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7"/>
          <p:cNvGrpSpPr>
            <a:grpSpLocks/>
          </p:cNvGrpSpPr>
          <p:nvPr userDrawn="1"/>
        </p:nvGrpSpPr>
        <p:grpSpPr bwMode="auto">
          <a:xfrm>
            <a:off x="0" y="-11112"/>
            <a:ext cx="12358688" cy="4437063"/>
            <a:chOff x="0" y="-11709"/>
            <a:chExt cx="9269404" cy="4437008"/>
          </a:xfrm>
        </p:grpSpPr>
        <p:sp>
          <p:nvSpPr>
            <p:cNvPr id="6" name="Rectangle 78"/>
            <p:cNvSpPr>
              <a:spLocks noChangeArrowheads="1"/>
            </p:cNvSpPr>
            <p:nvPr userDrawn="1"/>
          </p:nvSpPr>
          <p:spPr bwMode="gray">
            <a:xfrm flipH="1">
              <a:off x="0" y="-596"/>
              <a:ext cx="9144383" cy="4425895"/>
            </a:xfrm>
            <a:prstGeom prst="rect">
              <a:avLst/>
            </a:prstGeom>
            <a:gradFill rotWithShape="1">
              <a:gsLst>
                <a:gs pos="0">
                  <a:schemeClr val="accent1">
                    <a:alpha val="85000"/>
                  </a:schemeClr>
                </a:gs>
                <a:gs pos="30000">
                  <a:schemeClr val="accent1">
                    <a:lumMod val="60000"/>
                    <a:lumOff val="40000"/>
                    <a:alpha val="65000"/>
                  </a:schemeClr>
                </a:gs>
                <a:gs pos="100000">
                  <a:schemeClr val="folHlink">
                    <a:gamma/>
                    <a:tint val="0"/>
                    <a:invGamma/>
                    <a:alpha val="0"/>
                  </a:schemeClr>
                </a:gs>
              </a:gsLst>
              <a:lin ang="5400000" scaled="1"/>
            </a:gradFill>
            <a:ln w="9525" algn="ctr">
              <a:noFill/>
              <a:miter lim="800000"/>
              <a:headEnd/>
              <a:tailEnd/>
            </a:ln>
            <a:effectLst/>
          </p:spPr>
          <p:txBody>
            <a:bodyPr wrap="none" anchor="ct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sym typeface="Arial"/>
              </a:endParaRPr>
            </a:p>
          </p:txBody>
        </p:sp>
        <p:grpSp>
          <p:nvGrpSpPr>
            <p:cNvPr id="7" name="Group 79"/>
            <p:cNvGrpSpPr>
              <a:grpSpLocks/>
            </p:cNvGrpSpPr>
            <p:nvPr userDrawn="1"/>
          </p:nvGrpSpPr>
          <p:grpSpPr bwMode="auto">
            <a:xfrm>
              <a:off x="16621" y="-11709"/>
              <a:ext cx="9252783" cy="3455856"/>
              <a:chOff x="-147" y="3250"/>
              <a:chExt cx="6124" cy="2004"/>
            </a:xfrm>
          </p:grpSpPr>
          <p:grpSp>
            <p:nvGrpSpPr>
              <p:cNvPr id="8" name="Group 114"/>
              <p:cNvGrpSpPr>
                <a:grpSpLocks/>
              </p:cNvGrpSpPr>
              <p:nvPr/>
            </p:nvGrpSpPr>
            <p:grpSpPr bwMode="auto">
              <a:xfrm rot="180292">
                <a:off x="2135" y="3395"/>
                <a:ext cx="3842" cy="1859"/>
                <a:chOff x="-1652" y="290"/>
                <a:chExt cx="4051" cy="1435"/>
              </a:xfrm>
            </p:grpSpPr>
            <p:grpSp>
              <p:nvGrpSpPr>
                <p:cNvPr id="23" name="Group 115"/>
                <p:cNvGrpSpPr>
                  <a:grpSpLocks/>
                </p:cNvGrpSpPr>
                <p:nvPr/>
              </p:nvGrpSpPr>
              <p:grpSpPr bwMode="auto">
                <a:xfrm>
                  <a:off x="-574" y="290"/>
                  <a:ext cx="2973" cy="1403"/>
                  <a:chOff x="-2080" y="2847"/>
                  <a:chExt cx="2736" cy="1659"/>
                </a:xfrm>
              </p:grpSpPr>
              <p:pic>
                <p:nvPicPr>
                  <p:cNvPr id="25" name="Picture 116" descr="cloud_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 y="2847"/>
                    <a:ext cx="1084"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17" descr="cloud_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0" y="3675"/>
                    <a:ext cx="1588" cy="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 name="Picture 118" descr="cloud_b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652" y="1165"/>
                  <a:ext cx="1934"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114"/>
              <p:cNvGrpSpPr>
                <a:grpSpLocks/>
              </p:cNvGrpSpPr>
              <p:nvPr/>
            </p:nvGrpSpPr>
            <p:grpSpPr bwMode="auto">
              <a:xfrm rot="180292">
                <a:off x="2225" y="3250"/>
                <a:ext cx="1305" cy="676"/>
                <a:chOff x="338" y="131"/>
                <a:chExt cx="1941" cy="762"/>
              </a:xfrm>
            </p:grpSpPr>
            <p:grpSp>
              <p:nvGrpSpPr>
                <p:cNvPr id="19" name="Group 115"/>
                <p:cNvGrpSpPr>
                  <a:grpSpLocks/>
                </p:cNvGrpSpPr>
                <p:nvPr/>
              </p:nvGrpSpPr>
              <p:grpSpPr bwMode="auto">
                <a:xfrm>
                  <a:off x="338" y="131"/>
                  <a:ext cx="1575" cy="681"/>
                  <a:chOff x="-1242" y="2661"/>
                  <a:chExt cx="1451" cy="806"/>
                </a:xfrm>
              </p:grpSpPr>
              <p:pic>
                <p:nvPicPr>
                  <p:cNvPr id="21" name="Picture 116" descr="cloud_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17" descr="cloud_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 y="2792"/>
                    <a:ext cx="124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118" descr="cloud_b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90" y="333"/>
                  <a:ext cx="1189"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115"/>
              <p:cNvGrpSpPr>
                <a:grpSpLocks/>
              </p:cNvGrpSpPr>
              <p:nvPr/>
            </p:nvGrpSpPr>
            <p:grpSpPr bwMode="auto">
              <a:xfrm rot="180292">
                <a:off x="-147" y="3277"/>
                <a:ext cx="2371" cy="1010"/>
                <a:chOff x="-1242" y="2661"/>
                <a:chExt cx="1451" cy="662"/>
              </a:xfrm>
            </p:grpSpPr>
            <p:pic>
              <p:nvPicPr>
                <p:cNvPr id="17" name="Picture 116" descr="cloud_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7" descr="cloud_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 y="2792"/>
                  <a:ext cx="1248"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14"/>
              <p:cNvGrpSpPr>
                <a:grpSpLocks/>
              </p:cNvGrpSpPr>
              <p:nvPr/>
            </p:nvGrpSpPr>
            <p:grpSpPr bwMode="auto">
              <a:xfrm rot="180292">
                <a:off x="3577" y="3656"/>
                <a:ext cx="2166" cy="1021"/>
                <a:chOff x="338" y="131"/>
                <a:chExt cx="1941" cy="762"/>
              </a:xfrm>
            </p:grpSpPr>
            <p:grpSp>
              <p:nvGrpSpPr>
                <p:cNvPr id="13" name="Group 115"/>
                <p:cNvGrpSpPr>
                  <a:grpSpLocks/>
                </p:cNvGrpSpPr>
                <p:nvPr/>
              </p:nvGrpSpPr>
              <p:grpSpPr bwMode="auto">
                <a:xfrm>
                  <a:off x="338" y="131"/>
                  <a:ext cx="1575" cy="681"/>
                  <a:chOff x="-1242" y="2661"/>
                  <a:chExt cx="1451" cy="806"/>
                </a:xfrm>
              </p:grpSpPr>
              <p:pic>
                <p:nvPicPr>
                  <p:cNvPr id="15" name="Picture 116" descr="cloud_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17" descr="cloud_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 y="2792"/>
                    <a:ext cx="124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118" descr="cloud_b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90" y="333"/>
                  <a:ext cx="1189"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26" descr="cloud_b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0" y="3936"/>
                <a:ext cx="1489"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7" name="Picture 15" descr="5"/>
          <p:cNvPicPr>
            <a:picLocks noChangeAspect="1" noChangeArrowheads="1"/>
          </p:cNvPicPr>
          <p:nvPr userDrawn="1"/>
        </p:nvPicPr>
        <p:blipFill>
          <a:blip r:embed="rId6">
            <a:extLst>
              <a:ext uri="{28A0092B-C50C-407E-A947-70E740481C1C}">
                <a14:useLocalDpi xmlns:a14="http://schemas.microsoft.com/office/drawing/2010/main" val="0"/>
              </a:ext>
            </a:extLst>
          </a:blip>
          <a:srcRect r="7594"/>
          <a:stretch>
            <a:fillRect/>
          </a:stretch>
        </p:blipFill>
        <p:spPr bwMode="auto">
          <a:xfrm>
            <a:off x="-34925" y="-46037"/>
            <a:ext cx="7416800" cy="445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60"/>
          <p:cNvGrpSpPr>
            <a:grpSpLocks/>
          </p:cNvGrpSpPr>
          <p:nvPr userDrawn="1"/>
        </p:nvGrpSpPr>
        <p:grpSpPr bwMode="auto">
          <a:xfrm rot="-1200158">
            <a:off x="4975225" y="820739"/>
            <a:ext cx="7116763" cy="4584700"/>
            <a:chOff x="116239" y="793200"/>
            <a:chExt cx="5337728" cy="4584292"/>
          </a:xfrm>
        </p:grpSpPr>
        <p:pic>
          <p:nvPicPr>
            <p:cNvPr id="29" name="Picture 61" descr="wiz_heart leaves1.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6239" y="793200"/>
              <a:ext cx="5337728" cy="458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25" descr="7"/>
            <p:cNvPicPr>
              <a:picLocks noChangeAspect="1" noChangeArrowheads="1"/>
            </p:cNvPicPr>
            <p:nvPr userDrawn="1"/>
          </p:nvPicPr>
          <p:blipFill>
            <a:blip r:embed="rId8"/>
            <a:srcRect/>
            <a:stretch>
              <a:fillRect/>
            </a:stretch>
          </p:blipFill>
          <p:spPr bwMode="gray">
            <a:xfrm rot="1008895" flipH="1">
              <a:off x="1849829" y="2447060"/>
              <a:ext cx="1680021" cy="1658789"/>
            </a:xfrm>
            <a:prstGeom prst="rect">
              <a:avLst/>
            </a:prstGeom>
            <a:noFill/>
            <a:effectLst>
              <a:outerShdw blurRad="63500" sx="102000" sy="102000" algn="ctr" rotWithShape="0">
                <a:prstClr val="black">
                  <a:alpha val="40000"/>
                </a:prstClr>
              </a:outerShdw>
            </a:effectLst>
          </p:spPr>
        </p:pic>
      </p:grpSp>
      <p:pic>
        <p:nvPicPr>
          <p:cNvPr id="31" name="Picture 17" descr="7"/>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103690" y="927103"/>
            <a:ext cx="1674812"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3" descr="4"/>
          <p:cNvPicPr>
            <a:picLocks noChangeAspect="1" noChangeArrowheads="1"/>
          </p:cNvPicPr>
          <p:nvPr userDrawn="1"/>
        </p:nvPicPr>
        <p:blipFill>
          <a:blip r:embed="rId10">
            <a:extLst>
              <a:ext uri="{28A0092B-C50C-407E-A947-70E740481C1C}">
                <a14:useLocalDpi xmlns:a14="http://schemas.microsoft.com/office/drawing/2010/main" val="0"/>
              </a:ext>
            </a:extLst>
          </a:blip>
          <a:srcRect l="-11240" b="1569"/>
          <a:stretch>
            <a:fillRect/>
          </a:stretch>
        </p:blipFill>
        <p:spPr bwMode="auto">
          <a:xfrm rot="17694817">
            <a:off x="6863558" y="2877345"/>
            <a:ext cx="962025"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58" descr="artplus_plant_butterfly03_i"/>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gray">
          <a:xfrm rot="5676209" flipH="1">
            <a:off x="2585244" y="2751933"/>
            <a:ext cx="706437"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4" y="4994277"/>
            <a:ext cx="10363200" cy="1362075"/>
          </a:xfrm>
        </p:spPr>
        <p:txBody>
          <a:bodyPr anchor="t">
            <a:noAutofit/>
          </a:bodyPr>
          <a:lstStyle>
            <a:lvl1pPr algn="l">
              <a:defRPr sz="4400" b="1" cap="all"/>
            </a:lvl1pPr>
          </a:lstStyle>
          <a:p>
            <a:r>
              <a:rPr lang="en-US" dirty="0"/>
              <a:t>Click to edit Master title style</a:t>
            </a:r>
          </a:p>
        </p:txBody>
      </p:sp>
      <p:sp>
        <p:nvSpPr>
          <p:cNvPr id="3" name="Text Placeholder 2"/>
          <p:cNvSpPr>
            <a:spLocks noGrp="1"/>
          </p:cNvSpPr>
          <p:nvPr>
            <p:ph type="body" idx="1"/>
          </p:nvPr>
        </p:nvSpPr>
        <p:spPr>
          <a:xfrm>
            <a:off x="963084" y="4199481"/>
            <a:ext cx="10363200" cy="795023"/>
          </a:xfrm>
        </p:spPr>
        <p:txBody>
          <a:bodyPr anchor="b">
            <a:normAutofit/>
          </a:bodyPr>
          <a:lstStyle>
            <a:lvl1pPr marL="0" indent="0" algn="l">
              <a:buNone/>
              <a:defRPr sz="240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34" name="Date Placeholder 3"/>
          <p:cNvSpPr>
            <a:spLocks noGrp="1"/>
          </p:cNvSpPr>
          <p:nvPr>
            <p:ph type="dt" sz="half" idx="10"/>
          </p:nvPr>
        </p:nvSpPr>
        <p:spPr/>
        <p:txBody>
          <a:bodyPr/>
          <a:lstStyle>
            <a:lvl1pPr>
              <a:defRPr/>
            </a:lvl1pPr>
          </a:lstStyle>
          <a:p>
            <a:pPr defTabSz="914354">
              <a:defRPr/>
            </a:pPr>
            <a:fld id="{7805BF16-ED20-42F2-A79C-86B2C4710D4E}" type="datetimeFigureOut">
              <a:rPr lang="en-US" smtClean="0"/>
              <a:pPr defTabSz="914354">
                <a:defRPr/>
              </a:pPr>
              <a:t>8/6/2024</a:t>
            </a:fld>
            <a:endParaRPr lang="en-US"/>
          </a:p>
        </p:txBody>
      </p:sp>
      <p:sp>
        <p:nvSpPr>
          <p:cNvPr id="35" name="Footer Placeholder 4"/>
          <p:cNvSpPr>
            <a:spLocks noGrp="1"/>
          </p:cNvSpPr>
          <p:nvPr>
            <p:ph type="ftr" sz="quarter" idx="11"/>
          </p:nvPr>
        </p:nvSpPr>
        <p:spPr/>
        <p:txBody>
          <a:bodyPr/>
          <a:lstStyle>
            <a:lvl1pPr>
              <a:defRPr/>
            </a:lvl1pPr>
          </a:lstStyle>
          <a:p>
            <a:pPr defTabSz="914354">
              <a:defRPr/>
            </a:pPr>
            <a:endParaRPr lang="en-US"/>
          </a:p>
        </p:txBody>
      </p:sp>
      <p:sp>
        <p:nvSpPr>
          <p:cNvPr id="36" name="Slide Number Placeholder 5"/>
          <p:cNvSpPr>
            <a:spLocks noGrp="1"/>
          </p:cNvSpPr>
          <p:nvPr>
            <p:ph type="sldNum" sz="quarter" idx="12"/>
          </p:nvPr>
        </p:nvSpPr>
        <p:spPr/>
        <p:txBody>
          <a:bodyPr/>
          <a:lstStyle>
            <a:lvl1pPr>
              <a:defRPr/>
            </a:lvl1pPr>
          </a:lstStyle>
          <a:p>
            <a:pPr defTabSz="914354">
              <a:defRPr/>
            </a:pPr>
            <a:fld id="{66685DC1-B865-4082-9243-85EBF53C11B6}" type="slidenum">
              <a:rPr lang="en-US" smtClean="0"/>
              <a:pPr defTabSz="914354">
                <a:defRPr/>
              </a:pPr>
              <a:t>‹#›</a:t>
            </a:fld>
            <a:endParaRPr lang="en-US"/>
          </a:p>
        </p:txBody>
      </p:sp>
    </p:spTree>
    <p:extLst>
      <p:ext uri="{BB962C8B-B14F-4D97-AF65-F5344CB8AC3E}">
        <p14:creationId xmlns:p14="http://schemas.microsoft.com/office/powerpoint/2010/main" val="13098461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defTabSz="914354">
              <a:defRPr/>
            </a:pPr>
            <a:fld id="{1A23B740-7CF9-4C88-B244-76658F25AEB2}" type="datetimeFigureOut">
              <a:rPr lang="en-US" smtClean="0"/>
              <a:pPr defTabSz="914354">
                <a:defRPr/>
              </a:pPr>
              <a:t>8/6/2024</a:t>
            </a:fld>
            <a:endParaRPr lang="en-US"/>
          </a:p>
        </p:txBody>
      </p:sp>
      <p:sp>
        <p:nvSpPr>
          <p:cNvPr id="6" name="Footer Placeholder 4"/>
          <p:cNvSpPr>
            <a:spLocks noGrp="1"/>
          </p:cNvSpPr>
          <p:nvPr>
            <p:ph type="ftr" sz="quarter" idx="11"/>
          </p:nvPr>
        </p:nvSpPr>
        <p:spPr/>
        <p:txBody>
          <a:bodyPr/>
          <a:lstStyle>
            <a:lvl1pPr>
              <a:defRPr/>
            </a:lvl1pPr>
          </a:lstStyle>
          <a:p>
            <a:pPr defTabSz="914354">
              <a:defRPr/>
            </a:pPr>
            <a:endParaRPr lang="en-US"/>
          </a:p>
        </p:txBody>
      </p:sp>
      <p:sp>
        <p:nvSpPr>
          <p:cNvPr id="7" name="Slide Number Placeholder 5"/>
          <p:cNvSpPr>
            <a:spLocks noGrp="1"/>
          </p:cNvSpPr>
          <p:nvPr>
            <p:ph type="sldNum" sz="quarter" idx="12"/>
          </p:nvPr>
        </p:nvSpPr>
        <p:spPr/>
        <p:txBody>
          <a:bodyPr/>
          <a:lstStyle>
            <a:lvl1pPr>
              <a:defRPr/>
            </a:lvl1pPr>
          </a:lstStyle>
          <a:p>
            <a:pPr defTabSz="914354">
              <a:defRPr/>
            </a:pPr>
            <a:fld id="{8F28588B-7C64-4EC4-9C18-8F31024DD94E}" type="slidenum">
              <a:rPr lang="en-US" smtClean="0"/>
              <a:pPr defTabSz="914354">
                <a:defRPr/>
              </a:pPr>
              <a:t>‹#›</a:t>
            </a:fld>
            <a:endParaRPr lang="en-US"/>
          </a:p>
        </p:txBody>
      </p:sp>
    </p:spTree>
    <p:extLst>
      <p:ext uri="{BB962C8B-B14F-4D97-AF65-F5344CB8AC3E}">
        <p14:creationId xmlns:p14="http://schemas.microsoft.com/office/powerpoint/2010/main" val="9578926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defTabSz="914354">
              <a:defRPr/>
            </a:pPr>
            <a:fld id="{08DF410D-DAB8-4652-AF6E-9333B560724C}" type="datetimeFigureOut">
              <a:rPr lang="en-US" smtClean="0"/>
              <a:pPr defTabSz="914354">
                <a:defRPr/>
              </a:pPr>
              <a:t>8/6/2024</a:t>
            </a:fld>
            <a:endParaRPr lang="en-US"/>
          </a:p>
        </p:txBody>
      </p:sp>
      <p:sp>
        <p:nvSpPr>
          <p:cNvPr id="8" name="Footer Placeholder 4"/>
          <p:cNvSpPr>
            <a:spLocks noGrp="1"/>
          </p:cNvSpPr>
          <p:nvPr>
            <p:ph type="ftr" sz="quarter" idx="11"/>
          </p:nvPr>
        </p:nvSpPr>
        <p:spPr/>
        <p:txBody>
          <a:bodyPr/>
          <a:lstStyle>
            <a:lvl1pPr>
              <a:defRPr/>
            </a:lvl1pPr>
          </a:lstStyle>
          <a:p>
            <a:pPr defTabSz="914354">
              <a:defRPr/>
            </a:pPr>
            <a:endParaRPr lang="en-US"/>
          </a:p>
        </p:txBody>
      </p:sp>
      <p:sp>
        <p:nvSpPr>
          <p:cNvPr id="9" name="Slide Number Placeholder 5"/>
          <p:cNvSpPr>
            <a:spLocks noGrp="1"/>
          </p:cNvSpPr>
          <p:nvPr>
            <p:ph type="sldNum" sz="quarter" idx="12"/>
          </p:nvPr>
        </p:nvSpPr>
        <p:spPr/>
        <p:txBody>
          <a:bodyPr/>
          <a:lstStyle>
            <a:lvl1pPr>
              <a:defRPr/>
            </a:lvl1pPr>
          </a:lstStyle>
          <a:p>
            <a:pPr defTabSz="914354">
              <a:defRPr/>
            </a:pPr>
            <a:fld id="{BB8423DF-1330-4DF4-A99E-503E0CE44231}" type="slidenum">
              <a:rPr lang="en-US" smtClean="0"/>
              <a:pPr defTabSz="914354">
                <a:defRPr/>
              </a:pPr>
              <a:t>‹#›</a:t>
            </a:fld>
            <a:endParaRPr lang="en-US"/>
          </a:p>
        </p:txBody>
      </p:sp>
    </p:spTree>
    <p:extLst>
      <p:ext uri="{BB962C8B-B14F-4D97-AF65-F5344CB8AC3E}">
        <p14:creationId xmlns:p14="http://schemas.microsoft.com/office/powerpoint/2010/main" val="28765577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defTabSz="914354">
              <a:defRPr/>
            </a:pPr>
            <a:fld id="{4EC7EC67-7D3C-4C47-8103-119B091C63B3}" type="datetimeFigureOut">
              <a:rPr lang="en-US" smtClean="0"/>
              <a:pPr defTabSz="914354">
                <a:defRPr/>
              </a:pPr>
              <a:t>8/6/2024</a:t>
            </a:fld>
            <a:endParaRPr lang="en-US"/>
          </a:p>
        </p:txBody>
      </p:sp>
      <p:sp>
        <p:nvSpPr>
          <p:cNvPr id="4" name="Footer Placeholder 4"/>
          <p:cNvSpPr>
            <a:spLocks noGrp="1"/>
          </p:cNvSpPr>
          <p:nvPr>
            <p:ph type="ftr" sz="quarter" idx="11"/>
          </p:nvPr>
        </p:nvSpPr>
        <p:spPr/>
        <p:txBody>
          <a:bodyPr/>
          <a:lstStyle>
            <a:lvl1pPr>
              <a:defRPr/>
            </a:lvl1pPr>
          </a:lstStyle>
          <a:p>
            <a:pPr defTabSz="914354">
              <a:defRPr/>
            </a:pPr>
            <a:endParaRPr lang="en-US"/>
          </a:p>
        </p:txBody>
      </p:sp>
      <p:sp>
        <p:nvSpPr>
          <p:cNvPr id="5" name="Slide Number Placeholder 5"/>
          <p:cNvSpPr>
            <a:spLocks noGrp="1"/>
          </p:cNvSpPr>
          <p:nvPr>
            <p:ph type="sldNum" sz="quarter" idx="12"/>
          </p:nvPr>
        </p:nvSpPr>
        <p:spPr/>
        <p:txBody>
          <a:bodyPr/>
          <a:lstStyle>
            <a:lvl1pPr>
              <a:defRPr/>
            </a:lvl1pPr>
          </a:lstStyle>
          <a:p>
            <a:pPr defTabSz="914354">
              <a:defRPr/>
            </a:pPr>
            <a:fld id="{96565489-3157-4E6C-B6EB-4D44F152B24C}" type="slidenum">
              <a:rPr lang="en-US" smtClean="0"/>
              <a:pPr defTabSz="914354">
                <a:defRPr/>
              </a:pPr>
              <a:t>‹#›</a:t>
            </a:fld>
            <a:endParaRPr lang="en-US"/>
          </a:p>
        </p:txBody>
      </p:sp>
    </p:spTree>
    <p:extLst>
      <p:ext uri="{BB962C8B-B14F-4D97-AF65-F5344CB8AC3E}">
        <p14:creationId xmlns:p14="http://schemas.microsoft.com/office/powerpoint/2010/main" val="12732062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914354">
              <a:defRPr/>
            </a:pPr>
            <a:fld id="{609F4E60-C388-4563-90F1-C4C88F7BDA84}" type="datetimeFigureOut">
              <a:rPr lang="en-US" smtClean="0"/>
              <a:pPr defTabSz="914354">
                <a:defRPr/>
              </a:pPr>
              <a:t>8/6/2024</a:t>
            </a:fld>
            <a:endParaRPr lang="en-US"/>
          </a:p>
        </p:txBody>
      </p:sp>
      <p:sp>
        <p:nvSpPr>
          <p:cNvPr id="3" name="Footer Placeholder 4"/>
          <p:cNvSpPr>
            <a:spLocks noGrp="1"/>
          </p:cNvSpPr>
          <p:nvPr>
            <p:ph type="ftr" sz="quarter" idx="11"/>
          </p:nvPr>
        </p:nvSpPr>
        <p:spPr/>
        <p:txBody>
          <a:bodyPr/>
          <a:lstStyle>
            <a:lvl1pPr>
              <a:defRPr/>
            </a:lvl1pPr>
          </a:lstStyle>
          <a:p>
            <a:pPr defTabSz="914354">
              <a:defRPr/>
            </a:pPr>
            <a:endParaRPr lang="en-US"/>
          </a:p>
        </p:txBody>
      </p:sp>
      <p:sp>
        <p:nvSpPr>
          <p:cNvPr id="4" name="Slide Number Placeholder 5"/>
          <p:cNvSpPr>
            <a:spLocks noGrp="1"/>
          </p:cNvSpPr>
          <p:nvPr>
            <p:ph type="sldNum" sz="quarter" idx="12"/>
          </p:nvPr>
        </p:nvSpPr>
        <p:spPr/>
        <p:txBody>
          <a:bodyPr/>
          <a:lstStyle>
            <a:lvl1pPr>
              <a:defRPr/>
            </a:lvl1pPr>
          </a:lstStyle>
          <a:p>
            <a:pPr defTabSz="914354">
              <a:defRPr/>
            </a:pPr>
            <a:fld id="{3D423272-F290-4E84-8353-03885291137A}" type="slidenum">
              <a:rPr lang="en-US" smtClean="0"/>
              <a:pPr defTabSz="914354">
                <a:defRPr/>
              </a:pPr>
              <a:t>‹#›</a:t>
            </a:fld>
            <a:endParaRPr lang="en-US"/>
          </a:p>
        </p:txBody>
      </p:sp>
    </p:spTree>
    <p:extLst>
      <p:ext uri="{BB962C8B-B14F-4D97-AF65-F5344CB8AC3E}">
        <p14:creationId xmlns:p14="http://schemas.microsoft.com/office/powerpoint/2010/main" val="4894602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914354">
              <a:defRPr/>
            </a:pPr>
            <a:fld id="{474F60CD-458B-47F5-9955-957147DF52DF}" type="datetimeFigureOut">
              <a:rPr lang="en-US" smtClean="0"/>
              <a:pPr defTabSz="914354">
                <a:defRPr/>
              </a:pPr>
              <a:t>8/6/2024</a:t>
            </a:fld>
            <a:endParaRPr lang="en-US"/>
          </a:p>
        </p:txBody>
      </p:sp>
      <p:sp>
        <p:nvSpPr>
          <p:cNvPr id="6" name="Footer Placeholder 4"/>
          <p:cNvSpPr>
            <a:spLocks noGrp="1"/>
          </p:cNvSpPr>
          <p:nvPr>
            <p:ph type="ftr" sz="quarter" idx="11"/>
          </p:nvPr>
        </p:nvSpPr>
        <p:spPr/>
        <p:txBody>
          <a:bodyPr/>
          <a:lstStyle>
            <a:lvl1pPr>
              <a:defRPr/>
            </a:lvl1pPr>
          </a:lstStyle>
          <a:p>
            <a:pPr defTabSz="914354">
              <a:defRPr/>
            </a:pPr>
            <a:endParaRPr lang="en-US"/>
          </a:p>
        </p:txBody>
      </p:sp>
      <p:sp>
        <p:nvSpPr>
          <p:cNvPr id="7" name="Slide Number Placeholder 5"/>
          <p:cNvSpPr>
            <a:spLocks noGrp="1"/>
          </p:cNvSpPr>
          <p:nvPr>
            <p:ph type="sldNum" sz="quarter" idx="12"/>
          </p:nvPr>
        </p:nvSpPr>
        <p:spPr/>
        <p:txBody>
          <a:bodyPr/>
          <a:lstStyle>
            <a:lvl1pPr>
              <a:defRPr/>
            </a:lvl1pPr>
          </a:lstStyle>
          <a:p>
            <a:pPr defTabSz="914354">
              <a:defRPr/>
            </a:pPr>
            <a:fld id="{25D18B71-2240-4C10-AA25-BA54212B0CB0}" type="slidenum">
              <a:rPr lang="en-US" smtClean="0"/>
              <a:pPr defTabSz="914354">
                <a:defRPr/>
              </a:pPr>
              <a:t>‹#›</a:t>
            </a:fld>
            <a:endParaRPr lang="en-US"/>
          </a:p>
        </p:txBody>
      </p:sp>
    </p:spTree>
    <p:extLst>
      <p:ext uri="{BB962C8B-B14F-4D97-AF65-F5344CB8AC3E}">
        <p14:creationId xmlns:p14="http://schemas.microsoft.com/office/powerpoint/2010/main" val="13991101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heart">
            <a:avLst/>
          </a:prstGeom>
          <a:noFill/>
          <a:ln w="76200"/>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none"/>
        </p:style>
        <p:txBody>
          <a:bodyPr rtlCol="0">
            <a:normAutofit/>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914354">
              <a:defRPr/>
            </a:pPr>
            <a:fld id="{8445BC4D-1C9F-4FB6-AEA6-010DCF948800}" type="datetimeFigureOut">
              <a:rPr lang="en-US" smtClean="0"/>
              <a:pPr defTabSz="914354">
                <a:defRPr/>
              </a:pPr>
              <a:t>8/6/2024</a:t>
            </a:fld>
            <a:endParaRPr lang="en-US"/>
          </a:p>
        </p:txBody>
      </p:sp>
      <p:sp>
        <p:nvSpPr>
          <p:cNvPr id="6" name="Footer Placeholder 4"/>
          <p:cNvSpPr>
            <a:spLocks noGrp="1"/>
          </p:cNvSpPr>
          <p:nvPr>
            <p:ph type="ftr" sz="quarter" idx="11"/>
          </p:nvPr>
        </p:nvSpPr>
        <p:spPr/>
        <p:txBody>
          <a:bodyPr/>
          <a:lstStyle>
            <a:lvl1pPr>
              <a:defRPr/>
            </a:lvl1pPr>
          </a:lstStyle>
          <a:p>
            <a:pPr defTabSz="914354">
              <a:defRPr/>
            </a:pPr>
            <a:endParaRPr lang="en-US"/>
          </a:p>
        </p:txBody>
      </p:sp>
      <p:sp>
        <p:nvSpPr>
          <p:cNvPr id="7" name="Slide Number Placeholder 5"/>
          <p:cNvSpPr>
            <a:spLocks noGrp="1"/>
          </p:cNvSpPr>
          <p:nvPr>
            <p:ph type="sldNum" sz="quarter" idx="12"/>
          </p:nvPr>
        </p:nvSpPr>
        <p:spPr/>
        <p:txBody>
          <a:bodyPr/>
          <a:lstStyle>
            <a:lvl1pPr>
              <a:defRPr/>
            </a:lvl1pPr>
          </a:lstStyle>
          <a:p>
            <a:pPr defTabSz="914354">
              <a:defRPr/>
            </a:pPr>
            <a:fld id="{FBF6B653-025A-4182-A069-44C164EB8616}" type="slidenum">
              <a:rPr lang="en-US" smtClean="0"/>
              <a:pPr defTabSz="914354">
                <a:defRPr/>
              </a:pPr>
              <a:t>‹#›</a:t>
            </a:fld>
            <a:endParaRPr lang="en-US"/>
          </a:p>
        </p:txBody>
      </p:sp>
    </p:spTree>
    <p:extLst>
      <p:ext uri="{BB962C8B-B14F-4D97-AF65-F5344CB8AC3E}">
        <p14:creationId xmlns:p14="http://schemas.microsoft.com/office/powerpoint/2010/main" val="32914074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914354">
              <a:defRPr/>
            </a:pPr>
            <a:fld id="{F2848D54-BC4D-453E-BA74-A71DF8FD9DCF}" type="datetimeFigureOut">
              <a:rPr lang="en-US" smtClean="0"/>
              <a:pPr defTabSz="914354">
                <a:defRPr/>
              </a:pPr>
              <a:t>8/6/2024</a:t>
            </a:fld>
            <a:endParaRPr lang="en-US"/>
          </a:p>
        </p:txBody>
      </p:sp>
      <p:sp>
        <p:nvSpPr>
          <p:cNvPr id="5" name="Footer Placeholder 4"/>
          <p:cNvSpPr>
            <a:spLocks noGrp="1"/>
          </p:cNvSpPr>
          <p:nvPr>
            <p:ph type="ftr" sz="quarter" idx="11"/>
          </p:nvPr>
        </p:nvSpPr>
        <p:spPr/>
        <p:txBody>
          <a:bodyPr/>
          <a:lstStyle>
            <a:lvl1pPr>
              <a:defRPr/>
            </a:lvl1pPr>
          </a:lstStyle>
          <a:p>
            <a:pPr defTabSz="914354">
              <a:defRPr/>
            </a:pPr>
            <a:endParaRPr lang="en-US"/>
          </a:p>
        </p:txBody>
      </p:sp>
      <p:sp>
        <p:nvSpPr>
          <p:cNvPr id="6" name="Slide Number Placeholder 5"/>
          <p:cNvSpPr>
            <a:spLocks noGrp="1"/>
          </p:cNvSpPr>
          <p:nvPr>
            <p:ph type="sldNum" sz="quarter" idx="12"/>
          </p:nvPr>
        </p:nvSpPr>
        <p:spPr/>
        <p:txBody>
          <a:bodyPr/>
          <a:lstStyle>
            <a:lvl1pPr>
              <a:defRPr/>
            </a:lvl1pPr>
          </a:lstStyle>
          <a:p>
            <a:pPr defTabSz="914354">
              <a:defRPr/>
            </a:pPr>
            <a:fld id="{D620005E-2327-4FF4-922D-59BF4DE151C1}" type="slidenum">
              <a:rPr lang="en-US" smtClean="0"/>
              <a:pPr defTabSz="914354">
                <a:defRPr/>
              </a:pPr>
              <a:t>‹#›</a:t>
            </a:fld>
            <a:endParaRPr lang="en-US"/>
          </a:p>
        </p:txBody>
      </p:sp>
    </p:spTree>
    <p:extLst>
      <p:ext uri="{BB962C8B-B14F-4D97-AF65-F5344CB8AC3E}">
        <p14:creationId xmlns:p14="http://schemas.microsoft.com/office/powerpoint/2010/main" val="1361519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8/6/2024</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8" name="Footer Placeholder 7"/>
          <p:cNvSpPr>
            <a:spLocks noGrp="1"/>
          </p:cNvSpPr>
          <p:nvPr>
            <p:ph type="ftr" sz="quarter" idx="11"/>
          </p:nvPr>
        </p:nvSpPr>
        <p:spPr>
          <a:xfrm>
            <a:off x="406400" y="6409944"/>
            <a:ext cx="4775200"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698547657"/>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36" descr="bg_leaf1.png"/>
          <p:cNvPicPr>
            <a:picLocks noChangeAspect="1"/>
          </p:cNvPicPr>
          <p:nvPr userDrawn="1"/>
        </p:nvPicPr>
        <p:blipFill>
          <a:blip r:embed="rId2">
            <a:extLst>
              <a:ext uri="{28A0092B-C50C-407E-A947-70E740481C1C}">
                <a14:useLocalDpi xmlns:a14="http://schemas.microsoft.com/office/drawing/2010/main" val="0"/>
              </a:ext>
            </a:extLst>
          </a:blip>
          <a:srcRect l="68295"/>
          <a:stretch>
            <a:fillRect/>
          </a:stretch>
        </p:blipFill>
        <p:spPr bwMode="auto">
          <a:xfrm>
            <a:off x="1" y="0"/>
            <a:ext cx="3230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5"/>
          <p:cNvPicPr>
            <a:picLocks noChangeAspect="1" noChangeArrowheads="1"/>
          </p:cNvPicPr>
          <p:nvPr userDrawn="1"/>
        </p:nvPicPr>
        <p:blipFill>
          <a:blip r:embed="rId3">
            <a:extLst>
              <a:ext uri="{28A0092B-C50C-407E-A947-70E740481C1C}">
                <a14:useLocalDpi xmlns:a14="http://schemas.microsoft.com/office/drawing/2010/main" val="0"/>
              </a:ext>
            </a:extLst>
          </a:blip>
          <a:srcRect b="7594"/>
          <a:stretch>
            <a:fillRect/>
          </a:stretch>
        </p:blipFill>
        <p:spPr bwMode="auto">
          <a:xfrm>
            <a:off x="8647113" y="0"/>
            <a:ext cx="352107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38"/>
          <p:cNvGrpSpPr>
            <a:grpSpLocks/>
          </p:cNvGrpSpPr>
          <p:nvPr userDrawn="1"/>
        </p:nvGrpSpPr>
        <p:grpSpPr bwMode="auto">
          <a:xfrm>
            <a:off x="8715376" y="-144462"/>
            <a:ext cx="3665539" cy="7026276"/>
            <a:chOff x="6536107" y="-145213"/>
            <a:chExt cx="2749172" cy="7027219"/>
          </a:xfrm>
        </p:grpSpPr>
        <p:sp>
          <p:nvSpPr>
            <p:cNvPr id="7" name="Rectangle 78"/>
            <p:cNvSpPr>
              <a:spLocks noChangeArrowheads="1"/>
            </p:cNvSpPr>
            <p:nvPr userDrawn="1"/>
          </p:nvSpPr>
          <p:spPr bwMode="gray">
            <a:xfrm rot="5400000" flipH="1">
              <a:off x="4598510" y="2297628"/>
              <a:ext cx="6858920" cy="2262203"/>
            </a:xfrm>
            <a:prstGeom prst="rect">
              <a:avLst/>
            </a:prstGeom>
            <a:gradFill rotWithShape="1">
              <a:gsLst>
                <a:gs pos="0">
                  <a:schemeClr val="accent1">
                    <a:alpha val="80000"/>
                  </a:schemeClr>
                </a:gs>
                <a:gs pos="30000">
                  <a:schemeClr val="accent1">
                    <a:lumMod val="60000"/>
                    <a:lumOff val="40000"/>
                    <a:alpha val="65000"/>
                  </a:schemeClr>
                </a:gs>
                <a:gs pos="100000">
                  <a:schemeClr val="folHlink">
                    <a:gamma/>
                    <a:tint val="0"/>
                    <a:invGamma/>
                    <a:alpha val="0"/>
                  </a:schemeClr>
                </a:gs>
              </a:gsLst>
              <a:lin ang="5400000" scaled="1"/>
            </a:gradFill>
            <a:ln w="9525" algn="ctr">
              <a:noFill/>
              <a:miter lim="800000"/>
              <a:headEnd/>
              <a:tailEnd/>
            </a:ln>
            <a:effectLst/>
          </p:spPr>
          <p:txBody>
            <a:bodyPr wrap="none" anchor="ct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sym typeface="Arial"/>
              </a:endParaRPr>
            </a:p>
          </p:txBody>
        </p:sp>
        <p:grpSp>
          <p:nvGrpSpPr>
            <p:cNvPr id="8" name="Group 79"/>
            <p:cNvGrpSpPr>
              <a:grpSpLocks/>
            </p:cNvGrpSpPr>
            <p:nvPr userDrawn="1"/>
          </p:nvGrpSpPr>
          <p:grpSpPr bwMode="auto">
            <a:xfrm rot="5400000">
              <a:off x="4397083" y="1993811"/>
              <a:ext cx="7027219" cy="2749172"/>
              <a:chOff x="-147" y="3250"/>
              <a:chExt cx="4651" cy="1946"/>
            </a:xfrm>
          </p:grpSpPr>
          <p:pic>
            <p:nvPicPr>
              <p:cNvPr id="9" name="Picture 118" descr="cloud_b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0292" flipH="1">
                <a:off x="2109" y="4471"/>
                <a:ext cx="1834"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114"/>
              <p:cNvGrpSpPr>
                <a:grpSpLocks/>
              </p:cNvGrpSpPr>
              <p:nvPr/>
            </p:nvGrpSpPr>
            <p:grpSpPr bwMode="auto">
              <a:xfrm rot="180292">
                <a:off x="2225" y="3250"/>
                <a:ext cx="1305" cy="676"/>
                <a:chOff x="338" y="131"/>
                <a:chExt cx="1941" cy="762"/>
              </a:xfrm>
            </p:grpSpPr>
            <p:grpSp>
              <p:nvGrpSpPr>
                <p:cNvPr id="18" name="Group 115"/>
                <p:cNvGrpSpPr>
                  <a:grpSpLocks/>
                </p:cNvGrpSpPr>
                <p:nvPr/>
              </p:nvGrpSpPr>
              <p:grpSpPr bwMode="auto">
                <a:xfrm>
                  <a:off x="338" y="131"/>
                  <a:ext cx="1575" cy="681"/>
                  <a:chOff x="-1242" y="2661"/>
                  <a:chExt cx="1451" cy="806"/>
                </a:xfrm>
              </p:grpSpPr>
              <p:pic>
                <p:nvPicPr>
                  <p:cNvPr id="20" name="Picture 116" descr="cloud_b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17" descr="cloud_b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 y="2792"/>
                    <a:ext cx="124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118" descr="cloud_b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90" y="333"/>
                  <a:ext cx="1189"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15"/>
              <p:cNvGrpSpPr>
                <a:grpSpLocks/>
              </p:cNvGrpSpPr>
              <p:nvPr/>
            </p:nvGrpSpPr>
            <p:grpSpPr bwMode="auto">
              <a:xfrm rot="180292">
                <a:off x="-147" y="3277"/>
                <a:ext cx="2371" cy="1010"/>
                <a:chOff x="-1242" y="2661"/>
                <a:chExt cx="1451" cy="662"/>
              </a:xfrm>
            </p:grpSpPr>
            <p:pic>
              <p:nvPicPr>
                <p:cNvPr id="16" name="Picture 116" descr="cloud_b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7" descr="cloud_b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 y="2792"/>
                  <a:ext cx="1248"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5"/>
              <p:cNvGrpSpPr>
                <a:grpSpLocks/>
              </p:cNvGrpSpPr>
              <p:nvPr/>
            </p:nvGrpSpPr>
            <p:grpSpPr bwMode="auto">
              <a:xfrm rot="180292">
                <a:off x="3581" y="3623"/>
                <a:ext cx="923" cy="912"/>
                <a:chOff x="-1242" y="2661"/>
                <a:chExt cx="762" cy="806"/>
              </a:xfrm>
            </p:grpSpPr>
            <p:pic>
              <p:nvPicPr>
                <p:cNvPr id="14" name="Picture 116" descr="cloud_b2"/>
                <p:cNvPicPr>
                  <a:picLocks noChangeAspect="1" noChangeArrowheads="1"/>
                </p:cNvPicPr>
                <p:nvPr/>
              </p:nvPicPr>
              <p:blipFill>
                <a:blip r:embed="rId5">
                  <a:extLst>
                    <a:ext uri="{28A0092B-C50C-407E-A947-70E740481C1C}">
                      <a14:useLocalDpi xmlns:a14="http://schemas.microsoft.com/office/drawing/2010/main" val="0"/>
                    </a:ext>
                  </a:extLst>
                </a:blip>
                <a:srcRect r="63521"/>
                <a:stretch>
                  <a:fillRect/>
                </a:stretch>
              </p:blipFill>
              <p:spPr bwMode="auto">
                <a:xfrm>
                  <a:off x="-876" y="2661"/>
                  <a:ext cx="396"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7" descr="cloud_b2"/>
                <p:cNvPicPr>
                  <a:picLocks noChangeAspect="1" noChangeArrowheads="1"/>
                </p:cNvPicPr>
                <p:nvPr/>
              </p:nvPicPr>
              <p:blipFill>
                <a:blip r:embed="rId5">
                  <a:extLst>
                    <a:ext uri="{28A0092B-C50C-407E-A947-70E740481C1C}">
                      <a14:useLocalDpi xmlns:a14="http://schemas.microsoft.com/office/drawing/2010/main" val="0"/>
                    </a:ext>
                  </a:extLst>
                </a:blip>
                <a:srcRect r="39497"/>
                <a:stretch>
                  <a:fillRect/>
                </a:stretch>
              </p:blipFill>
              <p:spPr bwMode="auto">
                <a:xfrm>
                  <a:off x="-1242" y="2792"/>
                  <a:ext cx="755"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126" descr="cloud_b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0" y="3936"/>
                <a:ext cx="1489"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2" name="Picture 158" descr="artplus_plant_butterfly03_i"/>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gray">
          <a:xfrm rot="12123464" flipH="1">
            <a:off x="839790" y="206378"/>
            <a:ext cx="7032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7" descr="7"/>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rot="11985961">
            <a:off x="8570915" y="4540251"/>
            <a:ext cx="14859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3" descr="4"/>
          <p:cNvPicPr>
            <a:picLocks noChangeAspect="1" noChangeArrowheads="1"/>
          </p:cNvPicPr>
          <p:nvPr userDrawn="1"/>
        </p:nvPicPr>
        <p:blipFill>
          <a:blip r:embed="rId9">
            <a:extLst>
              <a:ext uri="{28A0092B-C50C-407E-A947-70E740481C1C}">
                <a14:useLocalDpi xmlns:a14="http://schemas.microsoft.com/office/drawing/2010/main" val="0"/>
              </a:ext>
            </a:extLst>
          </a:blip>
          <a:srcRect l="1569" t="-11240"/>
          <a:stretch>
            <a:fillRect/>
          </a:stretch>
        </p:blipFill>
        <p:spPr bwMode="auto">
          <a:xfrm>
            <a:off x="11209340" y="5864225"/>
            <a:ext cx="600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57"/>
          <p:cNvGrpSpPr>
            <a:grpSpLocks/>
          </p:cNvGrpSpPr>
          <p:nvPr userDrawn="1"/>
        </p:nvGrpSpPr>
        <p:grpSpPr bwMode="auto">
          <a:xfrm>
            <a:off x="9871077" y="300041"/>
            <a:ext cx="1544639" cy="1349375"/>
            <a:chOff x="7403063" y="300269"/>
            <a:chExt cx="1158253" cy="1348614"/>
          </a:xfrm>
        </p:grpSpPr>
        <p:pic>
          <p:nvPicPr>
            <p:cNvPr id="26" name="Picture 58" descr="wiz_heart leaves1.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rot="3408804">
              <a:off x="7307883" y="395449"/>
              <a:ext cx="1348614" cy="115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25" descr="7"/>
            <p:cNvPicPr>
              <a:picLocks noChangeAspect="1" noChangeArrowheads="1"/>
            </p:cNvPicPr>
            <p:nvPr userDrawn="1"/>
          </p:nvPicPr>
          <p:blipFill>
            <a:blip r:embed="rId11"/>
            <a:srcRect/>
            <a:stretch>
              <a:fillRect/>
            </a:stretch>
          </p:blipFill>
          <p:spPr bwMode="gray">
            <a:xfrm rot="6408895" flipH="1">
              <a:off x="7700175" y="534384"/>
              <a:ext cx="585458" cy="577340"/>
            </a:xfrm>
            <a:prstGeom prst="rect">
              <a:avLst/>
            </a:prstGeom>
            <a:noFill/>
            <a:effectLst>
              <a:outerShdw blurRad="63500" sx="102000" sy="102000" algn="ctr" rotWithShape="0">
                <a:prstClr val="black">
                  <a:alpha val="40000"/>
                </a:prstClr>
              </a:outerShdw>
            </a:effectLst>
          </p:spPr>
        </p:pic>
      </p:grpSp>
      <p:pic>
        <p:nvPicPr>
          <p:cNvPr id="28" name="Picture 13" descr="4"/>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l="1569" t="-5803"/>
          <a:stretch>
            <a:fillRect/>
          </a:stretch>
        </p:blipFill>
        <p:spPr bwMode="auto">
          <a:xfrm>
            <a:off x="10518778" y="822327"/>
            <a:ext cx="468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29" name="Date Placeholder 3"/>
          <p:cNvSpPr>
            <a:spLocks noGrp="1"/>
          </p:cNvSpPr>
          <p:nvPr>
            <p:ph type="dt" sz="half" idx="10"/>
          </p:nvPr>
        </p:nvSpPr>
        <p:spPr/>
        <p:txBody>
          <a:bodyPr/>
          <a:lstStyle>
            <a:lvl1pPr>
              <a:defRPr/>
            </a:lvl1pPr>
          </a:lstStyle>
          <a:p>
            <a:pPr defTabSz="914354">
              <a:defRPr/>
            </a:pPr>
            <a:fld id="{C1101CFE-0389-4EFF-A1D1-25DF7C2422AF}" type="datetimeFigureOut">
              <a:rPr lang="en-US" smtClean="0"/>
              <a:pPr defTabSz="914354">
                <a:defRPr/>
              </a:pPr>
              <a:t>8/6/2024</a:t>
            </a:fld>
            <a:endParaRPr lang="en-US"/>
          </a:p>
        </p:txBody>
      </p:sp>
      <p:sp>
        <p:nvSpPr>
          <p:cNvPr id="30" name="Footer Placeholder 4"/>
          <p:cNvSpPr>
            <a:spLocks noGrp="1"/>
          </p:cNvSpPr>
          <p:nvPr>
            <p:ph type="ftr" sz="quarter" idx="11"/>
          </p:nvPr>
        </p:nvSpPr>
        <p:spPr/>
        <p:txBody>
          <a:bodyPr/>
          <a:lstStyle>
            <a:lvl1pPr>
              <a:defRPr/>
            </a:lvl1pPr>
          </a:lstStyle>
          <a:p>
            <a:pPr defTabSz="914354">
              <a:defRPr/>
            </a:pPr>
            <a:endParaRPr lang="en-US"/>
          </a:p>
        </p:txBody>
      </p:sp>
      <p:sp>
        <p:nvSpPr>
          <p:cNvPr id="31" name="Slide Number Placeholder 5"/>
          <p:cNvSpPr>
            <a:spLocks noGrp="1"/>
          </p:cNvSpPr>
          <p:nvPr>
            <p:ph type="sldNum" sz="quarter" idx="12"/>
          </p:nvPr>
        </p:nvSpPr>
        <p:spPr/>
        <p:txBody>
          <a:bodyPr/>
          <a:lstStyle>
            <a:lvl1pPr>
              <a:defRPr/>
            </a:lvl1pPr>
          </a:lstStyle>
          <a:p>
            <a:pPr defTabSz="914354">
              <a:defRPr/>
            </a:pPr>
            <a:fld id="{3D6ACB8F-81AD-41E4-B325-56A4F9DBF224}" type="slidenum">
              <a:rPr lang="en-US" smtClean="0"/>
              <a:pPr defTabSz="914354">
                <a:defRPr/>
              </a:pPr>
              <a:t>‹#›</a:t>
            </a:fld>
            <a:endParaRPr lang="en-US"/>
          </a:p>
        </p:txBody>
      </p:sp>
    </p:spTree>
    <p:extLst>
      <p:ext uri="{BB962C8B-B14F-4D97-AF65-F5344CB8AC3E}">
        <p14:creationId xmlns:p14="http://schemas.microsoft.com/office/powerpoint/2010/main" val="10443124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0D59DE4C-D189-473A-BAE7-5F3C05CF36A6}"/>
              </a:ext>
            </a:extLst>
          </p:cNvPr>
          <p:cNvSpPr>
            <a:spLocks noGrp="1" noChangeArrowheads="1"/>
          </p:cNvSpPr>
          <p:nvPr>
            <p:ph type="dt" sz="half" idx="10"/>
          </p:nvPr>
        </p:nvSpPr>
        <p:spPr>
          <a:ln/>
        </p:spPr>
        <p:txBody>
          <a:bodyPr/>
          <a:lstStyle>
            <a:lvl1pPr>
              <a:defRPr/>
            </a:lvl1pPr>
          </a:lstStyle>
          <a:p>
            <a:pPr defTabSz="914354">
              <a:defRPr/>
            </a:pPr>
            <a:endParaRPr lang="en-US"/>
          </a:p>
        </p:txBody>
      </p:sp>
      <p:sp>
        <p:nvSpPr>
          <p:cNvPr id="4" name="Rectangle 5">
            <a:extLst>
              <a:ext uri="{FF2B5EF4-FFF2-40B4-BE49-F238E27FC236}">
                <a16:creationId xmlns:a16="http://schemas.microsoft.com/office/drawing/2014/main" id="{0BC1BAA5-3E5E-410C-B885-7B423AD725D1}"/>
              </a:ext>
            </a:extLst>
          </p:cNvPr>
          <p:cNvSpPr>
            <a:spLocks noGrp="1" noChangeArrowheads="1"/>
          </p:cNvSpPr>
          <p:nvPr>
            <p:ph type="ftr" sz="quarter" idx="11"/>
          </p:nvPr>
        </p:nvSpPr>
        <p:spPr>
          <a:ln/>
        </p:spPr>
        <p:txBody>
          <a:bodyPr/>
          <a:lstStyle>
            <a:lvl1pPr>
              <a:defRPr/>
            </a:lvl1pPr>
          </a:lstStyle>
          <a:p>
            <a:pPr defTabSz="914354">
              <a:defRPr/>
            </a:pPr>
            <a:endParaRPr lang="en-US"/>
          </a:p>
        </p:txBody>
      </p:sp>
      <p:sp>
        <p:nvSpPr>
          <p:cNvPr id="5" name="Rectangle 6">
            <a:extLst>
              <a:ext uri="{FF2B5EF4-FFF2-40B4-BE49-F238E27FC236}">
                <a16:creationId xmlns:a16="http://schemas.microsoft.com/office/drawing/2014/main" id="{61D92ACE-059F-4C0F-8F41-45D51601D348}"/>
              </a:ext>
            </a:extLst>
          </p:cNvPr>
          <p:cNvSpPr>
            <a:spLocks noGrp="1" noChangeArrowheads="1"/>
          </p:cNvSpPr>
          <p:nvPr>
            <p:ph type="sldNum" sz="quarter" idx="12"/>
          </p:nvPr>
        </p:nvSpPr>
        <p:spPr>
          <a:ln/>
        </p:spPr>
        <p:txBody>
          <a:bodyPr/>
          <a:lstStyle>
            <a:lvl1pPr>
              <a:defRPr/>
            </a:lvl1pPr>
          </a:lstStyle>
          <a:p>
            <a:pPr defTabSz="914354">
              <a:defRPr/>
            </a:pPr>
            <a:fld id="{0599AAA0-B511-4C1E-9899-55A515BAC797}" type="slidenum">
              <a:rPr lang="en-US" altLang="en-US" smtClean="0"/>
              <a:pPr defTabSz="914354">
                <a:defRPr/>
              </a:pPr>
              <a:t>‹#›</a:t>
            </a:fld>
            <a:endParaRPr lang="en-US" altLang="en-US"/>
          </a:p>
        </p:txBody>
      </p:sp>
    </p:spTree>
    <p:extLst>
      <p:ext uri="{BB962C8B-B14F-4D97-AF65-F5344CB8AC3E}">
        <p14:creationId xmlns:p14="http://schemas.microsoft.com/office/powerpoint/2010/main" val="13677304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ABD190-56AD-4C55-BBCA-1554B872117B}" type="datetimeFigureOut">
              <a:rPr lang="en-US" smtClean="0"/>
              <a:pPr/>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val="19875246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pPr/>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val="5521633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ABD190-56AD-4C55-BBCA-1554B872117B}" type="datetimeFigureOut">
              <a:rPr lang="en-US" smtClean="0"/>
              <a:pPr/>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val="40414369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ABD190-56AD-4C55-BBCA-1554B872117B}" type="datetimeFigureOut">
              <a:rPr lang="en-US" smtClean="0"/>
              <a:pPr/>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val="6833846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ABD190-56AD-4C55-BBCA-1554B872117B}" type="datetimeFigureOut">
              <a:rPr lang="en-US" smtClean="0"/>
              <a:pPr/>
              <a:t>8/6/2024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val="36926851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ABD190-56AD-4C55-BBCA-1554B872117B}" type="datetimeFigureOut">
              <a:rPr lang="en-US" smtClean="0"/>
              <a:pPr/>
              <a:t>8/6/2024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val="19776546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BD190-56AD-4C55-BBCA-1554B872117B}" type="datetimeFigureOut">
              <a:rPr lang="en-US" smtClean="0"/>
              <a:pPr/>
              <a:t>8/6/2024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val="29647045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pPr/>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val="3104236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8/6/2024</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5" name="Slide Number Placeholder 4"/>
          <p:cNvSpPr>
            <a:spLocks noGrp="1"/>
          </p:cNvSpPr>
          <p:nvPr>
            <p:ph type="sldNum" sz="quarter" idx="12"/>
          </p:nvPr>
        </p:nvSpPr>
        <p:spPr>
          <a:xfrm>
            <a:off x="5791200" y="1036021"/>
            <a:ext cx="6096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14177119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pPr/>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val="26255704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pPr/>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val="15015927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pPr/>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val="99084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8/6/2024</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1600" b="0" i="0" u="none" strike="noStrike" kern="1200" cap="none" spc="0" normalizeH="0" baseline="0" noProof="0" smtClean="0">
                <a:ln>
                  <a:noFill/>
                </a:ln>
                <a:solidFill>
                  <a:srgbClr val="FFFFFF"/>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515798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8/6/2024</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a:xfrm>
            <a:off x="402336" y="6410848"/>
            <a:ext cx="4511040"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331586279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Slide Number Placeholder 6"/>
          <p:cNvSpPr>
            <a:spLocks noGrp="1"/>
          </p:cNvSpPr>
          <p:nvPr>
            <p:ph type="sldNum" sz="quarter" idx="12"/>
          </p:nvPr>
        </p:nvSpPr>
        <p:spPr>
          <a:xfrm>
            <a:off x="1828800" y="312739"/>
            <a:ext cx="6096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Date Placeholder 4"/>
          <p:cNvSpPr>
            <a:spLocks noGrp="1"/>
          </p:cNvSpPr>
          <p:nvPr>
            <p:ph type="dt" sz="half" idx="10"/>
          </p:nvPr>
        </p:nvSpPr>
        <p:spPr>
          <a:xfrm>
            <a:off x="7717536" y="6404984"/>
            <a:ext cx="4059936"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8/6/2024</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a:xfrm>
            <a:off x="402336" y="6410848"/>
            <a:ext cx="4779264"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2872410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18" Type="http://schemas.openxmlformats.org/officeDocument/2006/relationships/image" Target="../media/image7.png"/><Relationship Id="rId3" Type="http://schemas.openxmlformats.org/officeDocument/2006/relationships/slideLayout" Target="../slideLayouts/slideLayout30.xml"/><Relationship Id="rId21" Type="http://schemas.openxmlformats.org/officeDocument/2006/relationships/image" Target="../media/image10.png"/><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6.png"/><Relationship Id="rId2" Type="http://schemas.openxmlformats.org/officeDocument/2006/relationships/slideLayout" Target="../slideLayouts/slideLayout29.xml"/><Relationship Id="rId16" Type="http://schemas.openxmlformats.org/officeDocument/2006/relationships/image" Target="../media/image5.png"/><Relationship Id="rId20" Type="http://schemas.openxmlformats.org/officeDocument/2006/relationships/image" Target="../media/image9.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image" Target="../media/image13.png"/><Relationship Id="rId5" Type="http://schemas.openxmlformats.org/officeDocument/2006/relationships/slideLayout" Target="../slideLayouts/slideLayout32.xml"/><Relationship Id="rId15" Type="http://schemas.openxmlformats.org/officeDocument/2006/relationships/image" Target="../media/image4.png"/><Relationship Id="rId23" Type="http://schemas.openxmlformats.org/officeDocument/2006/relationships/image" Target="../media/image12.png"/><Relationship Id="rId10" Type="http://schemas.openxmlformats.org/officeDocument/2006/relationships/slideLayout" Target="../slideLayouts/slideLayout37.xml"/><Relationship Id="rId19" Type="http://schemas.openxmlformats.org/officeDocument/2006/relationships/image" Target="../media/image8.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3.png"/><Relationship Id="rId22" Type="http://schemas.openxmlformats.org/officeDocument/2006/relationships/image" Target="../media/image1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18" Type="http://schemas.openxmlformats.org/officeDocument/2006/relationships/image" Target="../media/image7.png"/><Relationship Id="rId3" Type="http://schemas.openxmlformats.org/officeDocument/2006/relationships/slideLayout" Target="../slideLayouts/slideLayout42.xml"/><Relationship Id="rId21" Type="http://schemas.openxmlformats.org/officeDocument/2006/relationships/image" Target="../media/image10.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image" Target="../media/image6.png"/><Relationship Id="rId2" Type="http://schemas.openxmlformats.org/officeDocument/2006/relationships/slideLayout" Target="../slideLayouts/slideLayout41.xml"/><Relationship Id="rId16" Type="http://schemas.openxmlformats.org/officeDocument/2006/relationships/image" Target="../media/image5.png"/><Relationship Id="rId20" Type="http://schemas.openxmlformats.org/officeDocument/2006/relationships/image" Target="../media/image9.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image" Target="../media/image13.png"/><Relationship Id="rId5" Type="http://schemas.openxmlformats.org/officeDocument/2006/relationships/slideLayout" Target="../slideLayouts/slideLayout44.xml"/><Relationship Id="rId15" Type="http://schemas.openxmlformats.org/officeDocument/2006/relationships/image" Target="../media/image4.png"/><Relationship Id="rId23" Type="http://schemas.openxmlformats.org/officeDocument/2006/relationships/image" Target="../media/image12.png"/><Relationship Id="rId10" Type="http://schemas.openxmlformats.org/officeDocument/2006/relationships/slideLayout" Target="../slideLayouts/slideLayout49.xml"/><Relationship Id="rId19" Type="http://schemas.openxmlformats.org/officeDocument/2006/relationships/image" Target="../media/image8.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3.png"/><Relationship Id="rId22" Type="http://schemas.openxmlformats.org/officeDocument/2006/relationships/image" Target="../media/image1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8/6/2024</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107761853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A92286-B6F9-4F23-A01E-3EECD3754D0A}"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8/6/2024</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B1ED594-9DF9-4F7E-8E56-1695B8068F11}"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231404142"/>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098" name="Group 35"/>
          <p:cNvGrpSpPr>
            <a:grpSpLocks/>
          </p:cNvGrpSpPr>
          <p:nvPr userDrawn="1"/>
        </p:nvGrpSpPr>
        <p:grpSpPr bwMode="auto">
          <a:xfrm>
            <a:off x="-7936" y="-11112"/>
            <a:ext cx="12209463" cy="6877051"/>
            <a:chOff x="-5710" y="-11711"/>
            <a:chExt cx="9157083" cy="6877508"/>
          </a:xfrm>
        </p:grpSpPr>
        <p:pic>
          <p:nvPicPr>
            <p:cNvPr id="4104" name="Picture 6" descr="bg_leaf1.png"/>
            <p:cNvPicPr>
              <a:picLocks noChangeAspect="1"/>
            </p:cNvPicPr>
            <p:nvPr userDrawn="1"/>
          </p:nvPicPr>
          <p:blipFill>
            <a:blip r:embed="rId14">
              <a:extLst>
                <a:ext uri="{28A0092B-C50C-407E-A947-70E740481C1C}">
                  <a14:useLocalDpi xmlns:a14="http://schemas.microsoft.com/office/drawing/2010/main" val="0"/>
                </a:ext>
              </a:extLst>
            </a:blip>
            <a:srcRect b="68295"/>
            <a:stretch>
              <a:fillRect/>
            </a:stretch>
          </p:blipFill>
          <p:spPr bwMode="auto">
            <a:xfrm flipV="1">
              <a:off x="7373" y="4442716"/>
              <a:ext cx="9144000" cy="242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8"/>
            <p:cNvSpPr>
              <a:spLocks noChangeArrowheads="1"/>
            </p:cNvSpPr>
            <p:nvPr userDrawn="1"/>
          </p:nvSpPr>
          <p:spPr bwMode="gray">
            <a:xfrm flipH="1">
              <a:off x="243" y="-597"/>
              <a:ext cx="9143986" cy="2262338"/>
            </a:xfrm>
            <a:prstGeom prst="rect">
              <a:avLst/>
            </a:prstGeom>
            <a:gradFill rotWithShape="1">
              <a:gsLst>
                <a:gs pos="0">
                  <a:schemeClr val="accent1">
                    <a:alpha val="80000"/>
                  </a:schemeClr>
                </a:gs>
                <a:gs pos="30000">
                  <a:schemeClr val="accent1">
                    <a:lumMod val="60000"/>
                    <a:lumOff val="40000"/>
                    <a:alpha val="65000"/>
                  </a:schemeClr>
                </a:gs>
                <a:gs pos="100000">
                  <a:schemeClr val="folHlink">
                    <a:gamma/>
                    <a:tint val="0"/>
                    <a:invGamma/>
                    <a:alpha val="0"/>
                  </a:schemeClr>
                </a:gs>
              </a:gsLst>
              <a:lin ang="5400000" scaled="1"/>
            </a:gradFill>
            <a:ln w="9525" algn="ctr">
              <a:noFill/>
              <a:miter lim="800000"/>
              <a:headEnd/>
              <a:tailEnd/>
            </a:ln>
            <a:effectLst/>
          </p:spPr>
          <p:txBody>
            <a:bodyPr wrap="none" anchor="ct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sym typeface="Arial"/>
              </a:endParaRPr>
            </a:p>
          </p:txBody>
        </p:sp>
        <p:pic>
          <p:nvPicPr>
            <p:cNvPr id="4106" name="Picture 15" descr="5"/>
            <p:cNvPicPr>
              <a:picLocks noChangeAspect="1" noChangeArrowheads="1"/>
            </p:cNvPicPr>
            <p:nvPr userDrawn="1"/>
          </p:nvPicPr>
          <p:blipFill>
            <a:blip r:embed="rId15">
              <a:extLst>
                <a:ext uri="{28A0092B-C50C-407E-A947-70E740481C1C}">
                  <a14:useLocalDpi xmlns:a14="http://schemas.microsoft.com/office/drawing/2010/main" val="0"/>
                </a:ext>
              </a:extLst>
            </a:blip>
            <a:srcRect r="7594"/>
            <a:stretch>
              <a:fillRect/>
            </a:stretch>
          </p:blipFill>
          <p:spPr bwMode="auto">
            <a:xfrm>
              <a:off x="-5710" y="-10885"/>
              <a:ext cx="5562600" cy="2640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7" name="Group 79"/>
            <p:cNvGrpSpPr>
              <a:grpSpLocks/>
            </p:cNvGrpSpPr>
            <p:nvPr userDrawn="1"/>
          </p:nvGrpSpPr>
          <p:grpSpPr bwMode="auto">
            <a:xfrm>
              <a:off x="16621" y="-11711"/>
              <a:ext cx="9133421" cy="2015964"/>
              <a:chOff x="-147" y="3250"/>
              <a:chExt cx="6045" cy="1427"/>
            </a:xfrm>
          </p:grpSpPr>
          <p:pic>
            <p:nvPicPr>
              <p:cNvPr id="4114" name="Picture 116" descr="cloud_b2"/>
              <p:cNvPicPr>
                <a:picLocks noChangeAspect="1" noChangeArrowheads="1"/>
              </p:cNvPicPr>
              <p:nvPr/>
            </p:nvPicPr>
            <p:blipFill>
              <a:blip r:embed="rId16">
                <a:extLst>
                  <a:ext uri="{28A0092B-C50C-407E-A947-70E740481C1C}">
                    <a14:useLocalDpi xmlns:a14="http://schemas.microsoft.com/office/drawing/2010/main" val="0"/>
                  </a:ext>
                </a:extLst>
              </a:blip>
              <a:srcRect r="9599"/>
              <a:stretch>
                <a:fillRect/>
              </a:stretch>
            </p:blipFill>
            <p:spPr bwMode="auto">
              <a:xfrm rot="180292">
                <a:off x="4888" y="3470"/>
                <a:ext cx="1010" cy="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15" name="Group 114"/>
              <p:cNvGrpSpPr>
                <a:grpSpLocks/>
              </p:cNvGrpSpPr>
              <p:nvPr/>
            </p:nvGrpSpPr>
            <p:grpSpPr bwMode="auto">
              <a:xfrm rot="180292">
                <a:off x="2225" y="3250"/>
                <a:ext cx="1305" cy="676"/>
                <a:chOff x="338" y="131"/>
                <a:chExt cx="1941" cy="762"/>
              </a:xfrm>
            </p:grpSpPr>
            <p:grpSp>
              <p:nvGrpSpPr>
                <p:cNvPr id="4125" name="Group 115"/>
                <p:cNvGrpSpPr>
                  <a:grpSpLocks/>
                </p:cNvGrpSpPr>
                <p:nvPr/>
              </p:nvGrpSpPr>
              <p:grpSpPr bwMode="auto">
                <a:xfrm>
                  <a:off x="338" y="131"/>
                  <a:ext cx="1575" cy="681"/>
                  <a:chOff x="-1242" y="2661"/>
                  <a:chExt cx="1451" cy="806"/>
                </a:xfrm>
              </p:grpSpPr>
              <p:pic>
                <p:nvPicPr>
                  <p:cNvPr id="4127" name="Picture 116" descr="cloud_b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8" name="Picture 117" descr="cloud_b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42" y="2792"/>
                    <a:ext cx="124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26" name="Picture 118" descr="cloud_b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flipH="1">
                  <a:off x="1090" y="333"/>
                  <a:ext cx="1189"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16" name="Group 115"/>
              <p:cNvGrpSpPr>
                <a:grpSpLocks/>
              </p:cNvGrpSpPr>
              <p:nvPr/>
            </p:nvGrpSpPr>
            <p:grpSpPr bwMode="auto">
              <a:xfrm rot="180292">
                <a:off x="-147" y="3277"/>
                <a:ext cx="2371" cy="1010"/>
                <a:chOff x="-1242" y="2661"/>
                <a:chExt cx="1451" cy="662"/>
              </a:xfrm>
            </p:grpSpPr>
            <p:pic>
              <p:nvPicPr>
                <p:cNvPr id="4123" name="Picture 116" descr="cloud_b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Picture 117" descr="cloud_b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42" y="2792"/>
                  <a:ext cx="1248"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17" name="Group 114"/>
              <p:cNvGrpSpPr>
                <a:grpSpLocks/>
              </p:cNvGrpSpPr>
              <p:nvPr/>
            </p:nvGrpSpPr>
            <p:grpSpPr bwMode="auto">
              <a:xfrm rot="180292">
                <a:off x="3577" y="3656"/>
                <a:ext cx="2166" cy="1021"/>
                <a:chOff x="338" y="131"/>
                <a:chExt cx="1941" cy="762"/>
              </a:xfrm>
            </p:grpSpPr>
            <p:grpSp>
              <p:nvGrpSpPr>
                <p:cNvPr id="4119" name="Group 115"/>
                <p:cNvGrpSpPr>
                  <a:grpSpLocks/>
                </p:cNvGrpSpPr>
                <p:nvPr/>
              </p:nvGrpSpPr>
              <p:grpSpPr bwMode="auto">
                <a:xfrm>
                  <a:off x="338" y="131"/>
                  <a:ext cx="1575" cy="681"/>
                  <a:chOff x="-1242" y="2661"/>
                  <a:chExt cx="1451" cy="806"/>
                </a:xfrm>
              </p:grpSpPr>
              <p:pic>
                <p:nvPicPr>
                  <p:cNvPr id="4121" name="Picture 116" descr="cloud_b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Picture 117" descr="cloud_b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42" y="2792"/>
                    <a:ext cx="124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20" name="Picture 118" descr="cloud_b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flipH="1">
                  <a:off x="1090" y="333"/>
                  <a:ext cx="1189"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18" name="Picture 126" descr="cloud_b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80" y="3936"/>
                <a:ext cx="1489"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8" name="Picture 29" descr="wiz_heart leaves1.png"/>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rot="-1991196">
              <a:off x="324013" y="321597"/>
              <a:ext cx="1518501" cy="1304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3" descr="4"/>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l="-5803" b="1569"/>
            <a:stretch>
              <a:fillRect/>
            </a:stretch>
          </p:blipFill>
          <p:spPr bwMode="auto">
            <a:xfrm>
              <a:off x="1330335" y="128032"/>
              <a:ext cx="637834" cy="612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58" descr="artplus_plant_butterfly03_i"/>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gray">
            <a:xfrm rot="6723464" flipH="1">
              <a:off x="1930023" y="471697"/>
              <a:ext cx="527454" cy="53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7" descr="7"/>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rot="6585961">
              <a:off x="5941728" y="202220"/>
              <a:ext cx="1114004" cy="162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13" descr="4"/>
            <p:cNvPicPr>
              <a:picLocks noChangeAspect="1" noChangeArrowheads="1"/>
            </p:cNvPicPr>
            <p:nvPr userDrawn="1"/>
          </p:nvPicPr>
          <p:blipFill>
            <a:blip r:embed="rId23">
              <a:extLst>
                <a:ext uri="{28A0092B-C50C-407E-A947-70E740481C1C}">
                  <a14:useLocalDpi xmlns:a14="http://schemas.microsoft.com/office/drawing/2010/main" val="0"/>
                </a:ext>
              </a:extLst>
            </a:blip>
            <a:srcRect l="-11240" b="1569"/>
            <a:stretch>
              <a:fillRect/>
            </a:stretch>
          </p:blipFill>
          <p:spPr bwMode="auto">
            <a:xfrm>
              <a:off x="7998877" y="128032"/>
              <a:ext cx="523108" cy="45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25" descr="7"/>
            <p:cNvPicPr>
              <a:picLocks noChangeAspect="1" noChangeArrowheads="1"/>
            </p:cNvPicPr>
            <p:nvPr userDrawn="1"/>
          </p:nvPicPr>
          <p:blipFill>
            <a:blip r:embed="rId24"/>
            <a:srcRect/>
            <a:stretch>
              <a:fillRect/>
            </a:stretch>
          </p:blipFill>
          <p:spPr bwMode="gray">
            <a:xfrm rot="1008895" flipH="1">
              <a:off x="802723" y="650321"/>
              <a:ext cx="585787" cy="577888"/>
            </a:xfrm>
            <a:prstGeom prst="rect">
              <a:avLst/>
            </a:prstGeom>
            <a:noFill/>
            <a:effectLst>
              <a:outerShdw blurRad="63500" sx="102000" sy="102000" algn="ctr" rotWithShape="0">
                <a:prstClr val="black">
                  <a:alpha val="40000"/>
                </a:prstClr>
              </a:outerShdw>
            </a:effectLst>
          </p:spPr>
        </p:pic>
      </p:grpSp>
      <p:sp>
        <p:nvSpPr>
          <p:cNvPr id="4099" name="Title Placeholder 1"/>
          <p:cNvSpPr>
            <a:spLocks noGrp="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0"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000000">
                    <a:tint val="75000"/>
                  </a:srgbClr>
                </a:solidFill>
                <a:latin typeface="+mn-lt"/>
              </a:defRPr>
            </a:lvl1pPr>
          </a:lstStyle>
          <a:p>
            <a:pPr defTabSz="914354">
              <a:defRPr/>
            </a:pPr>
            <a:fld id="{33AA185B-25BF-44E4-A5BC-1A046A67AB03}" type="datetimeFigureOut">
              <a:rPr lang="en-US" smtClean="0">
                <a:cs typeface="Arial"/>
                <a:sym typeface="Arial"/>
              </a:rPr>
              <a:pPr defTabSz="914354">
                <a:defRPr/>
              </a:pPr>
              <a:t>8/6/2024</a:t>
            </a:fld>
            <a:endParaRPr lang="en-US">
              <a:cs typeface="Arial"/>
              <a:sym typeface="Aria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000000">
                    <a:tint val="75000"/>
                  </a:srgbClr>
                </a:solidFill>
                <a:latin typeface="+mn-lt"/>
              </a:defRPr>
            </a:lvl1pPr>
          </a:lstStyle>
          <a:p>
            <a:pPr defTabSz="914354">
              <a:defRPr/>
            </a:pPr>
            <a:endParaRPr lang="en-US">
              <a:cs typeface="Arial"/>
              <a:sym typeface="Aria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000000">
                    <a:tint val="75000"/>
                  </a:srgbClr>
                </a:solidFill>
                <a:latin typeface="+mn-lt"/>
              </a:defRPr>
            </a:lvl1pPr>
          </a:lstStyle>
          <a:p>
            <a:pPr defTabSz="914354">
              <a:defRPr/>
            </a:pPr>
            <a:fld id="{421BE07B-0BCD-458D-863B-1AC7EF61ADA8}" type="slidenum">
              <a:rPr lang="en-US" smtClean="0">
                <a:cs typeface="Arial"/>
                <a:sym typeface="Arial"/>
              </a:rPr>
              <a:pPr defTabSz="914354">
                <a:defRPr/>
              </a:pPr>
              <a:t>‹#›</a:t>
            </a:fld>
            <a:endParaRPr lang="en-US">
              <a:cs typeface="Arial"/>
              <a:sym typeface="Arial"/>
            </a:endParaRPr>
          </a:p>
        </p:txBody>
      </p:sp>
    </p:spTree>
    <p:extLst>
      <p:ext uri="{BB962C8B-B14F-4D97-AF65-F5344CB8AC3E}">
        <p14:creationId xmlns:p14="http://schemas.microsoft.com/office/powerpoint/2010/main" val="389303193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Lst>
  <p:txStyles>
    <p:titleStyle>
      <a:lvl1pPr algn="ctr" rtl="0" eaLnBrk="0" fontAlgn="base" hangingPunct="0">
        <a:spcBef>
          <a:spcPct val="0"/>
        </a:spcBef>
        <a:spcAft>
          <a:spcPct val="0"/>
        </a:spcAft>
        <a:defRPr sz="4000" b="1" kern="1200">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panose="020B0604020202020204" pitchFamily="34" charset="0"/>
        </a:defRPr>
      </a:lvl2pPr>
      <a:lvl3pPr algn="ctr" rtl="0" eaLnBrk="0" fontAlgn="base" hangingPunct="0">
        <a:spcBef>
          <a:spcPct val="0"/>
        </a:spcBef>
        <a:spcAft>
          <a:spcPct val="0"/>
        </a:spcAft>
        <a:defRPr sz="4000" b="1">
          <a:solidFill>
            <a:schemeClr val="tx2"/>
          </a:solidFill>
          <a:latin typeface="Arial" panose="020B0604020202020204" pitchFamily="34" charset="0"/>
        </a:defRPr>
      </a:lvl3pPr>
      <a:lvl4pPr algn="ctr" rtl="0" eaLnBrk="0" fontAlgn="base" hangingPunct="0">
        <a:spcBef>
          <a:spcPct val="0"/>
        </a:spcBef>
        <a:spcAft>
          <a:spcPct val="0"/>
        </a:spcAft>
        <a:defRPr sz="4000" b="1">
          <a:solidFill>
            <a:schemeClr val="tx2"/>
          </a:solidFill>
          <a:latin typeface="Arial" panose="020B0604020202020204" pitchFamily="34" charset="0"/>
        </a:defRPr>
      </a:lvl4pPr>
      <a:lvl5pPr algn="ctr" rtl="0" eaLnBrk="0" fontAlgn="base" hangingPunct="0">
        <a:spcBef>
          <a:spcPct val="0"/>
        </a:spcBef>
        <a:spcAft>
          <a:spcPct val="0"/>
        </a:spcAft>
        <a:defRPr sz="4000" b="1">
          <a:solidFill>
            <a:schemeClr val="tx2"/>
          </a:solidFill>
          <a:latin typeface="Arial" panose="020B0604020202020204" pitchFamily="34" charset="0"/>
        </a:defRPr>
      </a:lvl5pPr>
      <a:lvl6pPr marL="457178" algn="ctr" rtl="0" fontAlgn="base">
        <a:spcBef>
          <a:spcPct val="0"/>
        </a:spcBef>
        <a:spcAft>
          <a:spcPct val="0"/>
        </a:spcAft>
        <a:defRPr sz="4000" b="1">
          <a:solidFill>
            <a:schemeClr val="tx2"/>
          </a:solidFill>
          <a:latin typeface="Arial" panose="020B0604020202020204" pitchFamily="34" charset="0"/>
        </a:defRPr>
      </a:lvl6pPr>
      <a:lvl7pPr marL="914354" algn="ctr" rtl="0" fontAlgn="base">
        <a:spcBef>
          <a:spcPct val="0"/>
        </a:spcBef>
        <a:spcAft>
          <a:spcPct val="0"/>
        </a:spcAft>
        <a:defRPr sz="4000" b="1">
          <a:solidFill>
            <a:schemeClr val="tx2"/>
          </a:solidFill>
          <a:latin typeface="Arial" panose="020B0604020202020204" pitchFamily="34" charset="0"/>
        </a:defRPr>
      </a:lvl7pPr>
      <a:lvl8pPr marL="1371532" algn="ctr" rtl="0" fontAlgn="base">
        <a:spcBef>
          <a:spcPct val="0"/>
        </a:spcBef>
        <a:spcAft>
          <a:spcPct val="0"/>
        </a:spcAft>
        <a:defRPr sz="4000" b="1">
          <a:solidFill>
            <a:schemeClr val="tx2"/>
          </a:solidFill>
          <a:latin typeface="Arial" panose="020B0604020202020204" pitchFamily="34" charset="0"/>
        </a:defRPr>
      </a:lvl8pPr>
      <a:lvl9pPr marL="1828709" algn="ctr" rtl="0" fontAlgn="base">
        <a:spcBef>
          <a:spcPct val="0"/>
        </a:spcBef>
        <a:spcAft>
          <a:spcPct val="0"/>
        </a:spcAft>
        <a:defRPr sz="4000" b="1">
          <a:solidFill>
            <a:schemeClr val="tx2"/>
          </a:solidFill>
          <a:latin typeface="Arial" panose="020B0604020202020204" pitchFamily="34" charset="0"/>
        </a:defRPr>
      </a:lvl9pPr>
    </p:titleStyle>
    <p:bodyStyle>
      <a:lvl1pPr marL="342882" indent="-342882"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13" indent="-285737"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42" indent="-228589"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20" indent="-228589"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298" indent="-228589"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098" name="Group 35"/>
          <p:cNvGrpSpPr>
            <a:grpSpLocks/>
          </p:cNvGrpSpPr>
          <p:nvPr userDrawn="1"/>
        </p:nvGrpSpPr>
        <p:grpSpPr bwMode="auto">
          <a:xfrm>
            <a:off x="-7936" y="-11112"/>
            <a:ext cx="12209463" cy="6877051"/>
            <a:chOff x="-5710" y="-11711"/>
            <a:chExt cx="9157083" cy="6877508"/>
          </a:xfrm>
        </p:grpSpPr>
        <p:pic>
          <p:nvPicPr>
            <p:cNvPr id="4104" name="Picture 6" descr="bg_leaf1.png"/>
            <p:cNvPicPr>
              <a:picLocks noChangeAspect="1"/>
            </p:cNvPicPr>
            <p:nvPr userDrawn="1"/>
          </p:nvPicPr>
          <p:blipFill>
            <a:blip r:embed="rId14">
              <a:extLst>
                <a:ext uri="{28A0092B-C50C-407E-A947-70E740481C1C}">
                  <a14:useLocalDpi xmlns:a14="http://schemas.microsoft.com/office/drawing/2010/main" val="0"/>
                </a:ext>
              </a:extLst>
            </a:blip>
            <a:srcRect b="68295"/>
            <a:stretch>
              <a:fillRect/>
            </a:stretch>
          </p:blipFill>
          <p:spPr bwMode="auto">
            <a:xfrm flipV="1">
              <a:off x="7373" y="4442716"/>
              <a:ext cx="9144000" cy="242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8"/>
            <p:cNvSpPr>
              <a:spLocks noChangeArrowheads="1"/>
            </p:cNvSpPr>
            <p:nvPr userDrawn="1"/>
          </p:nvSpPr>
          <p:spPr bwMode="gray">
            <a:xfrm flipH="1">
              <a:off x="243" y="-597"/>
              <a:ext cx="9143986" cy="2262338"/>
            </a:xfrm>
            <a:prstGeom prst="rect">
              <a:avLst/>
            </a:prstGeom>
            <a:gradFill rotWithShape="1">
              <a:gsLst>
                <a:gs pos="0">
                  <a:schemeClr val="accent1">
                    <a:alpha val="80000"/>
                  </a:schemeClr>
                </a:gs>
                <a:gs pos="30000">
                  <a:schemeClr val="accent1">
                    <a:lumMod val="60000"/>
                    <a:lumOff val="40000"/>
                    <a:alpha val="65000"/>
                  </a:schemeClr>
                </a:gs>
                <a:gs pos="100000">
                  <a:schemeClr val="folHlink">
                    <a:gamma/>
                    <a:tint val="0"/>
                    <a:invGamma/>
                    <a:alpha val="0"/>
                  </a:schemeClr>
                </a:gs>
              </a:gsLst>
              <a:lin ang="5400000" scaled="1"/>
            </a:gradFill>
            <a:ln w="9525" algn="ctr">
              <a:noFill/>
              <a:miter lim="800000"/>
              <a:headEnd/>
              <a:tailEnd/>
            </a:ln>
            <a:effectLst/>
          </p:spPr>
          <p:txBody>
            <a:bodyPr wrap="none" anchor="ct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sym typeface="Arial"/>
              </a:endParaRPr>
            </a:p>
          </p:txBody>
        </p:sp>
        <p:pic>
          <p:nvPicPr>
            <p:cNvPr id="4106" name="Picture 15" descr="5"/>
            <p:cNvPicPr>
              <a:picLocks noChangeAspect="1" noChangeArrowheads="1"/>
            </p:cNvPicPr>
            <p:nvPr userDrawn="1"/>
          </p:nvPicPr>
          <p:blipFill>
            <a:blip r:embed="rId15">
              <a:extLst>
                <a:ext uri="{28A0092B-C50C-407E-A947-70E740481C1C}">
                  <a14:useLocalDpi xmlns:a14="http://schemas.microsoft.com/office/drawing/2010/main" val="0"/>
                </a:ext>
              </a:extLst>
            </a:blip>
            <a:srcRect r="7594"/>
            <a:stretch>
              <a:fillRect/>
            </a:stretch>
          </p:blipFill>
          <p:spPr bwMode="auto">
            <a:xfrm>
              <a:off x="-5710" y="-10885"/>
              <a:ext cx="5562600" cy="2640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7" name="Group 79"/>
            <p:cNvGrpSpPr>
              <a:grpSpLocks/>
            </p:cNvGrpSpPr>
            <p:nvPr userDrawn="1"/>
          </p:nvGrpSpPr>
          <p:grpSpPr bwMode="auto">
            <a:xfrm>
              <a:off x="16621" y="-11711"/>
              <a:ext cx="9133421" cy="2015964"/>
              <a:chOff x="-147" y="3250"/>
              <a:chExt cx="6045" cy="1427"/>
            </a:xfrm>
          </p:grpSpPr>
          <p:pic>
            <p:nvPicPr>
              <p:cNvPr id="4114" name="Picture 116" descr="cloud_b2"/>
              <p:cNvPicPr>
                <a:picLocks noChangeAspect="1" noChangeArrowheads="1"/>
              </p:cNvPicPr>
              <p:nvPr/>
            </p:nvPicPr>
            <p:blipFill>
              <a:blip r:embed="rId16">
                <a:extLst>
                  <a:ext uri="{28A0092B-C50C-407E-A947-70E740481C1C}">
                    <a14:useLocalDpi xmlns:a14="http://schemas.microsoft.com/office/drawing/2010/main" val="0"/>
                  </a:ext>
                </a:extLst>
              </a:blip>
              <a:srcRect r="9599"/>
              <a:stretch>
                <a:fillRect/>
              </a:stretch>
            </p:blipFill>
            <p:spPr bwMode="auto">
              <a:xfrm rot="180292">
                <a:off x="4888" y="3470"/>
                <a:ext cx="1010" cy="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15" name="Group 114"/>
              <p:cNvGrpSpPr>
                <a:grpSpLocks/>
              </p:cNvGrpSpPr>
              <p:nvPr/>
            </p:nvGrpSpPr>
            <p:grpSpPr bwMode="auto">
              <a:xfrm rot="180292">
                <a:off x="2225" y="3250"/>
                <a:ext cx="1305" cy="676"/>
                <a:chOff x="338" y="131"/>
                <a:chExt cx="1941" cy="762"/>
              </a:xfrm>
            </p:grpSpPr>
            <p:grpSp>
              <p:nvGrpSpPr>
                <p:cNvPr id="4125" name="Group 115"/>
                <p:cNvGrpSpPr>
                  <a:grpSpLocks/>
                </p:cNvGrpSpPr>
                <p:nvPr/>
              </p:nvGrpSpPr>
              <p:grpSpPr bwMode="auto">
                <a:xfrm>
                  <a:off x="338" y="131"/>
                  <a:ext cx="1575" cy="681"/>
                  <a:chOff x="-1242" y="2661"/>
                  <a:chExt cx="1451" cy="806"/>
                </a:xfrm>
              </p:grpSpPr>
              <p:pic>
                <p:nvPicPr>
                  <p:cNvPr id="4127" name="Picture 116" descr="cloud_b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8" name="Picture 117" descr="cloud_b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42" y="2792"/>
                    <a:ext cx="124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26" name="Picture 118" descr="cloud_b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flipH="1">
                  <a:off x="1090" y="333"/>
                  <a:ext cx="1189"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16" name="Group 115"/>
              <p:cNvGrpSpPr>
                <a:grpSpLocks/>
              </p:cNvGrpSpPr>
              <p:nvPr/>
            </p:nvGrpSpPr>
            <p:grpSpPr bwMode="auto">
              <a:xfrm rot="180292">
                <a:off x="-147" y="3277"/>
                <a:ext cx="2371" cy="1010"/>
                <a:chOff x="-1242" y="2661"/>
                <a:chExt cx="1451" cy="662"/>
              </a:xfrm>
            </p:grpSpPr>
            <p:pic>
              <p:nvPicPr>
                <p:cNvPr id="4123" name="Picture 116" descr="cloud_b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Picture 117" descr="cloud_b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42" y="2792"/>
                  <a:ext cx="1248"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17" name="Group 114"/>
              <p:cNvGrpSpPr>
                <a:grpSpLocks/>
              </p:cNvGrpSpPr>
              <p:nvPr/>
            </p:nvGrpSpPr>
            <p:grpSpPr bwMode="auto">
              <a:xfrm rot="180292">
                <a:off x="3577" y="3656"/>
                <a:ext cx="2166" cy="1021"/>
                <a:chOff x="338" y="131"/>
                <a:chExt cx="1941" cy="762"/>
              </a:xfrm>
            </p:grpSpPr>
            <p:grpSp>
              <p:nvGrpSpPr>
                <p:cNvPr id="4119" name="Group 115"/>
                <p:cNvGrpSpPr>
                  <a:grpSpLocks/>
                </p:cNvGrpSpPr>
                <p:nvPr/>
              </p:nvGrpSpPr>
              <p:grpSpPr bwMode="auto">
                <a:xfrm>
                  <a:off x="338" y="131"/>
                  <a:ext cx="1575" cy="681"/>
                  <a:chOff x="-1242" y="2661"/>
                  <a:chExt cx="1451" cy="806"/>
                </a:xfrm>
              </p:grpSpPr>
              <p:pic>
                <p:nvPicPr>
                  <p:cNvPr id="4121" name="Picture 116" descr="cloud_b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6" y="2661"/>
                    <a:ext cx="108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Picture 117" descr="cloud_b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42" y="2792"/>
                    <a:ext cx="124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20" name="Picture 118" descr="cloud_b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flipH="1">
                  <a:off x="1090" y="333"/>
                  <a:ext cx="1189"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18" name="Picture 126" descr="cloud_b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80" y="3936"/>
                <a:ext cx="1489"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8" name="Picture 29" descr="wiz_heart leaves1.png"/>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rot="-1991196">
              <a:off x="324013" y="321597"/>
              <a:ext cx="1518501" cy="1304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3" descr="4"/>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l="-5803" b="1569"/>
            <a:stretch>
              <a:fillRect/>
            </a:stretch>
          </p:blipFill>
          <p:spPr bwMode="auto">
            <a:xfrm>
              <a:off x="1330335" y="128032"/>
              <a:ext cx="637834" cy="612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58" descr="artplus_plant_butterfly03_i"/>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gray">
            <a:xfrm rot="6723464" flipH="1">
              <a:off x="1930023" y="471697"/>
              <a:ext cx="527454" cy="53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7" descr="7"/>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rot="6585961">
              <a:off x="5941728" y="202220"/>
              <a:ext cx="1114004" cy="162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13" descr="4"/>
            <p:cNvPicPr>
              <a:picLocks noChangeAspect="1" noChangeArrowheads="1"/>
            </p:cNvPicPr>
            <p:nvPr userDrawn="1"/>
          </p:nvPicPr>
          <p:blipFill>
            <a:blip r:embed="rId23">
              <a:extLst>
                <a:ext uri="{28A0092B-C50C-407E-A947-70E740481C1C}">
                  <a14:useLocalDpi xmlns:a14="http://schemas.microsoft.com/office/drawing/2010/main" val="0"/>
                </a:ext>
              </a:extLst>
            </a:blip>
            <a:srcRect l="-11240" b="1569"/>
            <a:stretch>
              <a:fillRect/>
            </a:stretch>
          </p:blipFill>
          <p:spPr bwMode="auto">
            <a:xfrm>
              <a:off x="7998877" y="128032"/>
              <a:ext cx="523108" cy="45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25" descr="7"/>
            <p:cNvPicPr>
              <a:picLocks noChangeAspect="1" noChangeArrowheads="1"/>
            </p:cNvPicPr>
            <p:nvPr userDrawn="1"/>
          </p:nvPicPr>
          <p:blipFill>
            <a:blip r:embed="rId24"/>
            <a:srcRect/>
            <a:stretch>
              <a:fillRect/>
            </a:stretch>
          </p:blipFill>
          <p:spPr bwMode="gray">
            <a:xfrm rot="1008895" flipH="1">
              <a:off x="802723" y="650321"/>
              <a:ext cx="585787" cy="577888"/>
            </a:xfrm>
            <a:prstGeom prst="rect">
              <a:avLst/>
            </a:prstGeom>
            <a:noFill/>
            <a:effectLst>
              <a:outerShdw blurRad="63500" sx="102000" sy="102000" algn="ctr" rotWithShape="0">
                <a:prstClr val="black">
                  <a:alpha val="40000"/>
                </a:prstClr>
              </a:outerShdw>
            </a:effectLst>
          </p:spPr>
        </p:pic>
      </p:grpSp>
      <p:sp>
        <p:nvSpPr>
          <p:cNvPr id="4099" name="Title Placeholder 1"/>
          <p:cNvSpPr>
            <a:spLocks noGrp="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0"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000000">
                    <a:tint val="75000"/>
                  </a:srgbClr>
                </a:solidFill>
                <a:latin typeface="+mn-lt"/>
              </a:defRPr>
            </a:lvl1pPr>
          </a:lstStyle>
          <a:p>
            <a:pPr defTabSz="914354">
              <a:defRPr/>
            </a:pPr>
            <a:fld id="{33AA185B-25BF-44E4-A5BC-1A046A67AB03}" type="datetimeFigureOut">
              <a:rPr lang="en-US" smtClean="0"/>
              <a:pPr defTabSz="914354">
                <a:defRPr/>
              </a:pPr>
              <a:t>8/6/2024</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000000">
                    <a:tint val="75000"/>
                  </a:srgbClr>
                </a:solidFill>
                <a:latin typeface="+mn-lt"/>
              </a:defRPr>
            </a:lvl1pPr>
          </a:lstStyle>
          <a:p>
            <a:pPr defTabSz="914354">
              <a:defRPr/>
            </a:pPr>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000000">
                    <a:tint val="75000"/>
                  </a:srgbClr>
                </a:solidFill>
                <a:latin typeface="+mn-lt"/>
              </a:defRPr>
            </a:lvl1pPr>
          </a:lstStyle>
          <a:p>
            <a:pPr defTabSz="914354">
              <a:defRPr/>
            </a:pPr>
            <a:fld id="{421BE07B-0BCD-458D-863B-1AC7EF61ADA8}" type="slidenum">
              <a:rPr lang="en-US" smtClean="0"/>
              <a:pPr defTabSz="914354">
                <a:defRPr/>
              </a:pPr>
              <a:t>‹#›</a:t>
            </a:fld>
            <a:endParaRPr lang="en-US"/>
          </a:p>
        </p:txBody>
      </p:sp>
    </p:spTree>
    <p:extLst>
      <p:ext uri="{BB962C8B-B14F-4D97-AF65-F5344CB8AC3E}">
        <p14:creationId xmlns:p14="http://schemas.microsoft.com/office/powerpoint/2010/main" val="1658539774"/>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Lst>
  <p:txStyles>
    <p:titleStyle>
      <a:lvl1pPr algn="ctr" rtl="0" eaLnBrk="0" fontAlgn="base" hangingPunct="0">
        <a:spcBef>
          <a:spcPct val="0"/>
        </a:spcBef>
        <a:spcAft>
          <a:spcPct val="0"/>
        </a:spcAft>
        <a:defRPr sz="4000" b="1" kern="1200">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panose="020B0604020202020204" pitchFamily="34" charset="0"/>
        </a:defRPr>
      </a:lvl2pPr>
      <a:lvl3pPr algn="ctr" rtl="0" eaLnBrk="0" fontAlgn="base" hangingPunct="0">
        <a:spcBef>
          <a:spcPct val="0"/>
        </a:spcBef>
        <a:spcAft>
          <a:spcPct val="0"/>
        </a:spcAft>
        <a:defRPr sz="4000" b="1">
          <a:solidFill>
            <a:schemeClr val="tx2"/>
          </a:solidFill>
          <a:latin typeface="Arial" panose="020B0604020202020204" pitchFamily="34" charset="0"/>
        </a:defRPr>
      </a:lvl3pPr>
      <a:lvl4pPr algn="ctr" rtl="0" eaLnBrk="0" fontAlgn="base" hangingPunct="0">
        <a:spcBef>
          <a:spcPct val="0"/>
        </a:spcBef>
        <a:spcAft>
          <a:spcPct val="0"/>
        </a:spcAft>
        <a:defRPr sz="4000" b="1">
          <a:solidFill>
            <a:schemeClr val="tx2"/>
          </a:solidFill>
          <a:latin typeface="Arial" panose="020B0604020202020204" pitchFamily="34" charset="0"/>
        </a:defRPr>
      </a:lvl4pPr>
      <a:lvl5pPr algn="ctr" rtl="0" eaLnBrk="0" fontAlgn="base" hangingPunct="0">
        <a:spcBef>
          <a:spcPct val="0"/>
        </a:spcBef>
        <a:spcAft>
          <a:spcPct val="0"/>
        </a:spcAft>
        <a:defRPr sz="4000" b="1">
          <a:solidFill>
            <a:schemeClr val="tx2"/>
          </a:solidFill>
          <a:latin typeface="Arial" panose="020B0604020202020204" pitchFamily="34" charset="0"/>
        </a:defRPr>
      </a:lvl5pPr>
      <a:lvl6pPr marL="457178" algn="ctr" rtl="0" fontAlgn="base">
        <a:spcBef>
          <a:spcPct val="0"/>
        </a:spcBef>
        <a:spcAft>
          <a:spcPct val="0"/>
        </a:spcAft>
        <a:defRPr sz="4000" b="1">
          <a:solidFill>
            <a:schemeClr val="tx2"/>
          </a:solidFill>
          <a:latin typeface="Arial" panose="020B0604020202020204" pitchFamily="34" charset="0"/>
        </a:defRPr>
      </a:lvl6pPr>
      <a:lvl7pPr marL="914354" algn="ctr" rtl="0" fontAlgn="base">
        <a:spcBef>
          <a:spcPct val="0"/>
        </a:spcBef>
        <a:spcAft>
          <a:spcPct val="0"/>
        </a:spcAft>
        <a:defRPr sz="4000" b="1">
          <a:solidFill>
            <a:schemeClr val="tx2"/>
          </a:solidFill>
          <a:latin typeface="Arial" panose="020B0604020202020204" pitchFamily="34" charset="0"/>
        </a:defRPr>
      </a:lvl7pPr>
      <a:lvl8pPr marL="1371532" algn="ctr" rtl="0" fontAlgn="base">
        <a:spcBef>
          <a:spcPct val="0"/>
        </a:spcBef>
        <a:spcAft>
          <a:spcPct val="0"/>
        </a:spcAft>
        <a:defRPr sz="4000" b="1">
          <a:solidFill>
            <a:schemeClr val="tx2"/>
          </a:solidFill>
          <a:latin typeface="Arial" panose="020B0604020202020204" pitchFamily="34" charset="0"/>
        </a:defRPr>
      </a:lvl8pPr>
      <a:lvl9pPr marL="1828709" algn="ctr" rtl="0" fontAlgn="base">
        <a:spcBef>
          <a:spcPct val="0"/>
        </a:spcBef>
        <a:spcAft>
          <a:spcPct val="0"/>
        </a:spcAft>
        <a:defRPr sz="4000" b="1">
          <a:solidFill>
            <a:schemeClr val="tx2"/>
          </a:solidFill>
          <a:latin typeface="Arial" panose="020B0604020202020204" pitchFamily="34" charset="0"/>
        </a:defRPr>
      </a:lvl9pPr>
    </p:titleStyle>
    <p:bodyStyle>
      <a:lvl1pPr marL="342882" indent="-342882"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13" indent="-285737"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42" indent="-228589"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20" indent="-228589"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298" indent="-228589"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BD190-56AD-4C55-BBCA-1554B872117B}" type="datetimeFigureOut">
              <a:rPr lang="en-US" smtClean="0"/>
              <a:pPr/>
              <a:t>8/6/2024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674BA-2DE0-4D90-8561-25BA31F62F13}" type="slidenum">
              <a:rPr lang="en-US" smtClean="0"/>
              <a:pPr/>
              <a:t>‹#›</a:t>
            </a:fld>
            <a:endParaRPr lang="en-US"/>
          </a:p>
        </p:txBody>
      </p:sp>
    </p:spTree>
    <p:extLst>
      <p:ext uri="{BB962C8B-B14F-4D97-AF65-F5344CB8AC3E}">
        <p14:creationId xmlns:p14="http://schemas.microsoft.com/office/powerpoint/2010/main" val="1960183881"/>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5.xml"/><Relationship Id="rId1" Type="http://schemas.openxmlformats.org/officeDocument/2006/relationships/slideLayout" Target="../slideLayouts/slideLayout45.xml"/><Relationship Id="rId6" Type="http://schemas.openxmlformats.org/officeDocument/2006/relationships/image" Target="../media/image56.gif"/><Relationship Id="rId5" Type="http://schemas.openxmlformats.org/officeDocument/2006/relationships/image" Target="../media/image55.gif"/><Relationship Id="rId4" Type="http://schemas.openxmlformats.org/officeDocument/2006/relationships/image" Target="../media/image54.gif"/></Relationships>
</file>

<file path=ppt/slides/_rels/slide11.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63.png"/><Relationship Id="rId3" Type="http://schemas.openxmlformats.org/officeDocument/2006/relationships/image" Target="../media/image53.gif"/><Relationship Id="rId7" Type="http://schemas.openxmlformats.org/officeDocument/2006/relationships/image" Target="../media/image57.png"/><Relationship Id="rId12" Type="http://schemas.openxmlformats.org/officeDocument/2006/relationships/image" Target="../media/image62.svg"/><Relationship Id="rId17" Type="http://schemas.openxmlformats.org/officeDocument/2006/relationships/image" Target="../media/image67.png"/><Relationship Id="rId2" Type="http://schemas.openxmlformats.org/officeDocument/2006/relationships/notesSlide" Target="../notesSlides/notesSlide6.xml"/><Relationship Id="rId16" Type="http://schemas.openxmlformats.org/officeDocument/2006/relationships/image" Target="../media/image66.svg"/><Relationship Id="rId1" Type="http://schemas.openxmlformats.org/officeDocument/2006/relationships/slideLayout" Target="../slideLayouts/slideLayout45.xml"/><Relationship Id="rId6" Type="http://schemas.openxmlformats.org/officeDocument/2006/relationships/image" Target="../media/image56.gif"/><Relationship Id="rId11" Type="http://schemas.openxmlformats.org/officeDocument/2006/relationships/image" Target="../media/image61.png"/><Relationship Id="rId5" Type="http://schemas.openxmlformats.org/officeDocument/2006/relationships/image" Target="../media/image55.gif"/><Relationship Id="rId15" Type="http://schemas.openxmlformats.org/officeDocument/2006/relationships/image" Target="../media/image65.png"/><Relationship Id="rId10" Type="http://schemas.openxmlformats.org/officeDocument/2006/relationships/image" Target="../media/image60.svg"/><Relationship Id="rId4" Type="http://schemas.openxmlformats.org/officeDocument/2006/relationships/image" Target="../media/image54.gif"/><Relationship Id="rId9" Type="http://schemas.openxmlformats.org/officeDocument/2006/relationships/image" Target="../media/image59.png"/><Relationship Id="rId14" Type="http://schemas.openxmlformats.org/officeDocument/2006/relationships/image" Target="../media/image64.svg"/></Relationships>
</file>

<file path=ppt/slides/_rels/slide1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13.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72.png"/><Relationship Id="rId7" Type="http://schemas.openxmlformats.org/officeDocument/2006/relationships/image" Target="../media/image73.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14.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9.xml"/><Relationship Id="rId1" Type="http://schemas.openxmlformats.org/officeDocument/2006/relationships/slideLayout" Target="../slideLayouts/slideLayout33.xml"/><Relationship Id="rId5" Type="http://schemas.openxmlformats.org/officeDocument/2006/relationships/image" Target="../media/image74.png"/><Relationship Id="rId4" Type="http://schemas.openxmlformats.org/officeDocument/2006/relationships/image" Target="../media/image54.gif"/></Relationships>
</file>

<file path=ppt/slides/_rels/slide15.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10.xml"/><Relationship Id="rId1" Type="http://schemas.openxmlformats.org/officeDocument/2006/relationships/slideLayout" Target="../slideLayouts/slideLayout33.xml"/><Relationship Id="rId5" Type="http://schemas.openxmlformats.org/officeDocument/2006/relationships/image" Target="../media/image75.png"/><Relationship Id="rId4" Type="http://schemas.openxmlformats.org/officeDocument/2006/relationships/image" Target="../media/image54.gif"/></Relationships>
</file>

<file path=ppt/slides/_rels/slide16.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11.xml"/><Relationship Id="rId1" Type="http://schemas.openxmlformats.org/officeDocument/2006/relationships/slideLayout" Target="../slideLayouts/slideLayout33.xml"/><Relationship Id="rId5" Type="http://schemas.openxmlformats.org/officeDocument/2006/relationships/image" Target="../media/image76.png"/><Relationship Id="rId4" Type="http://schemas.openxmlformats.org/officeDocument/2006/relationships/image" Target="../media/image54.gif"/></Relationships>
</file>

<file path=ppt/slides/_rels/slide17.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72.png"/><Relationship Id="rId7" Type="http://schemas.openxmlformats.org/officeDocument/2006/relationships/image" Target="../media/image73.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18.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13.xml"/><Relationship Id="rId1" Type="http://schemas.openxmlformats.org/officeDocument/2006/relationships/slideLayout" Target="../slideLayouts/slideLayout33.xml"/><Relationship Id="rId4" Type="http://schemas.openxmlformats.org/officeDocument/2006/relationships/image" Target="../media/image54.gif"/></Relationships>
</file>

<file path=ppt/slides/_rels/slide19.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14.xml"/><Relationship Id="rId1" Type="http://schemas.openxmlformats.org/officeDocument/2006/relationships/slideLayout" Target="../slideLayouts/slideLayout33.xml"/><Relationship Id="rId4" Type="http://schemas.openxmlformats.org/officeDocument/2006/relationships/image" Target="../media/image54.gif"/></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15.xml"/><Relationship Id="rId1" Type="http://schemas.openxmlformats.org/officeDocument/2006/relationships/slideLayout" Target="../slideLayouts/slideLayout33.xml"/><Relationship Id="rId4" Type="http://schemas.openxmlformats.org/officeDocument/2006/relationships/image" Target="../media/image54.gif"/></Relationships>
</file>

<file path=ppt/slides/_rels/slide21.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16.xml"/><Relationship Id="rId1" Type="http://schemas.openxmlformats.org/officeDocument/2006/relationships/slideLayout" Target="../slideLayouts/slideLayout33.xml"/><Relationship Id="rId4" Type="http://schemas.openxmlformats.org/officeDocument/2006/relationships/image" Target="../media/image54.gif"/></Relationships>
</file>

<file path=ppt/slides/_rels/slide2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gif"/><Relationship Id="rId18" Type="http://schemas.openxmlformats.org/officeDocument/2006/relationships/slide" Target="slide10.xml"/><Relationship Id="rId26" Type="http://schemas.openxmlformats.org/officeDocument/2006/relationships/image" Target="../media/image44.png"/><Relationship Id="rId3" Type="http://schemas.openxmlformats.org/officeDocument/2006/relationships/slideLayout" Target="../slideLayouts/slideLayout52.xml"/><Relationship Id="rId21" Type="http://schemas.openxmlformats.org/officeDocument/2006/relationships/slide" Target="slide4.xml"/><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gif"/><Relationship Id="rId25" Type="http://schemas.openxmlformats.org/officeDocument/2006/relationships/slide" Target="slide6.xml"/><Relationship Id="rId2" Type="http://schemas.openxmlformats.org/officeDocument/2006/relationships/audio" Target="../media/media1.wma"/><Relationship Id="rId16" Type="http://schemas.openxmlformats.org/officeDocument/2006/relationships/image" Target="../media/image38.png"/><Relationship Id="rId20" Type="http://schemas.openxmlformats.org/officeDocument/2006/relationships/image" Target="../media/image41.png"/><Relationship Id="rId29" Type="http://schemas.openxmlformats.org/officeDocument/2006/relationships/slide" Target="slide8.xml"/><Relationship Id="rId1" Type="http://schemas.microsoft.com/office/2007/relationships/media" Target="../media/media1.wma"/><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3.png"/><Relationship Id="rId32" Type="http://schemas.openxmlformats.org/officeDocument/2006/relationships/image" Target="../media/image47.png"/><Relationship Id="rId5" Type="http://schemas.openxmlformats.org/officeDocument/2006/relationships/image" Target="../media/image27.png"/><Relationship Id="rId15" Type="http://schemas.openxmlformats.org/officeDocument/2006/relationships/image" Target="../media/image37.gif"/><Relationship Id="rId23" Type="http://schemas.openxmlformats.org/officeDocument/2006/relationships/slide" Target="slide5.xml"/><Relationship Id="rId28" Type="http://schemas.openxmlformats.org/officeDocument/2006/relationships/image" Target="../media/image45.png"/><Relationship Id="rId10" Type="http://schemas.openxmlformats.org/officeDocument/2006/relationships/image" Target="../media/image32.png"/><Relationship Id="rId19" Type="http://schemas.openxmlformats.org/officeDocument/2006/relationships/image" Target="../media/image40.png"/><Relationship Id="rId31" Type="http://schemas.openxmlformats.org/officeDocument/2006/relationships/slide" Target="slide9.xml"/><Relationship Id="rId4" Type="http://schemas.openxmlformats.org/officeDocument/2006/relationships/audio" Target="../media/audio1.wav"/><Relationship Id="rId9" Type="http://schemas.openxmlformats.org/officeDocument/2006/relationships/image" Target="../media/image31.png"/><Relationship Id="rId14" Type="http://schemas.openxmlformats.org/officeDocument/2006/relationships/image" Target="../media/image36.gif"/><Relationship Id="rId22" Type="http://schemas.openxmlformats.org/officeDocument/2006/relationships/image" Target="../media/image42.png"/><Relationship Id="rId27" Type="http://schemas.openxmlformats.org/officeDocument/2006/relationships/slide" Target="slide7.xml"/><Relationship Id="rId30" Type="http://schemas.openxmlformats.org/officeDocument/2006/relationships/image" Target="../media/image46.png"/></Relationships>
</file>

<file path=ppt/slides/_rels/slide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audio" Target="../media/audio3.wav"/><Relationship Id="rId7" Type="http://schemas.openxmlformats.org/officeDocument/2006/relationships/slide" Target="slide3.xml"/><Relationship Id="rId2" Type="http://schemas.openxmlformats.org/officeDocument/2006/relationships/audio" Target="../media/audio2.wav"/><Relationship Id="rId1" Type="http://schemas.openxmlformats.org/officeDocument/2006/relationships/slideLayout" Target="../slideLayouts/slideLayout53.xml"/><Relationship Id="rId6" Type="http://schemas.openxmlformats.org/officeDocument/2006/relationships/image" Target="../media/image48.png"/><Relationship Id="rId5" Type="http://schemas.openxmlformats.org/officeDocument/2006/relationships/audio" Target="../media/audio5.wav"/><Relationship Id="rId10" Type="http://schemas.openxmlformats.org/officeDocument/2006/relationships/image" Target="../media/image51.png"/><Relationship Id="rId4" Type="http://schemas.openxmlformats.org/officeDocument/2006/relationships/audio" Target="../media/audio4.wav"/><Relationship Id="rId9" Type="http://schemas.openxmlformats.org/officeDocument/2006/relationships/image" Target="../media/image50.png"/></Relationships>
</file>

<file path=ppt/slides/_rels/slide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audio" Target="../media/audio2.wav"/><Relationship Id="rId7" Type="http://schemas.openxmlformats.org/officeDocument/2006/relationships/image" Target="../media/image48.png"/><Relationship Id="rId12" Type="http://schemas.openxmlformats.org/officeDocument/2006/relationships/image" Target="../media/image51.png"/><Relationship Id="rId2" Type="http://schemas.openxmlformats.org/officeDocument/2006/relationships/notesSlide" Target="../notesSlides/notesSlide1.xml"/><Relationship Id="rId1" Type="http://schemas.openxmlformats.org/officeDocument/2006/relationships/slideLayout" Target="../slideLayouts/slideLayout53.xml"/><Relationship Id="rId6" Type="http://schemas.openxmlformats.org/officeDocument/2006/relationships/audio" Target="../media/audio5.wav"/><Relationship Id="rId11" Type="http://schemas.openxmlformats.org/officeDocument/2006/relationships/image" Target="../media/image52.png"/><Relationship Id="rId5" Type="http://schemas.openxmlformats.org/officeDocument/2006/relationships/audio" Target="../media/audio4.wav"/><Relationship Id="rId10" Type="http://schemas.openxmlformats.org/officeDocument/2006/relationships/image" Target="../media/image50.png"/><Relationship Id="rId4" Type="http://schemas.openxmlformats.org/officeDocument/2006/relationships/audio" Target="../media/audio3.wav"/><Relationship Id="rId9" Type="http://schemas.openxmlformats.org/officeDocument/2006/relationships/image" Target="../media/image49.png"/></Relationships>
</file>

<file path=ppt/slides/_rels/slide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audio" Target="../media/audio5.wav"/><Relationship Id="rId7" Type="http://schemas.openxmlformats.org/officeDocument/2006/relationships/image" Target="../media/image51.png"/><Relationship Id="rId2" Type="http://schemas.openxmlformats.org/officeDocument/2006/relationships/audio" Target="../media/audio4.wav"/><Relationship Id="rId1" Type="http://schemas.openxmlformats.org/officeDocument/2006/relationships/slideLayout" Target="../slideLayouts/slideLayout53.xml"/><Relationship Id="rId6" Type="http://schemas.openxmlformats.org/officeDocument/2006/relationships/image" Target="../media/image49.png"/><Relationship Id="rId5" Type="http://schemas.openxmlformats.org/officeDocument/2006/relationships/slide" Target="slide3.xml"/><Relationship Id="rId4" Type="http://schemas.openxmlformats.org/officeDocument/2006/relationships/image" Target="../media/image48.png"/></Relationships>
</file>

<file path=ppt/slides/_rels/slide7.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54.png"/><Relationship Id="rId3" Type="http://schemas.openxmlformats.org/officeDocument/2006/relationships/audio" Target="../media/audio2.wav"/><Relationship Id="rId7" Type="http://schemas.openxmlformats.org/officeDocument/2006/relationships/image" Target="../media/image48.png"/><Relationship Id="rId12"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53.xml"/><Relationship Id="rId6" Type="http://schemas.openxmlformats.org/officeDocument/2006/relationships/audio" Target="../media/audio4.wav"/><Relationship Id="rId11" Type="http://schemas.openxmlformats.org/officeDocument/2006/relationships/image" Target="../media/image51.png"/><Relationship Id="rId5" Type="http://schemas.openxmlformats.org/officeDocument/2006/relationships/audio" Target="../media/audio5.wav"/><Relationship Id="rId10" Type="http://schemas.openxmlformats.org/officeDocument/2006/relationships/image" Target="../media/image50.png"/><Relationship Id="rId4" Type="http://schemas.openxmlformats.org/officeDocument/2006/relationships/audio" Target="../media/audio3.wav"/><Relationship Id="rId9" Type="http://schemas.openxmlformats.org/officeDocument/2006/relationships/image" Target="../media/image49.png"/></Relationships>
</file>

<file path=ppt/slides/_rels/slide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audio" Target="../media/audio2.wav"/><Relationship Id="rId7"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53.xml"/><Relationship Id="rId6" Type="http://schemas.openxmlformats.org/officeDocument/2006/relationships/slide" Target="slide3.xml"/><Relationship Id="rId5" Type="http://schemas.openxmlformats.org/officeDocument/2006/relationships/image" Target="../media/image48.png"/><Relationship Id="rId4" Type="http://schemas.openxmlformats.org/officeDocument/2006/relationships/audio" Target="../media/audio5.wav"/></Relationships>
</file>

<file path=ppt/slides/_rels/slide9.xml.rels><?xml version="1.0" encoding="UTF-8" standalone="yes"?>
<Relationships xmlns="http://schemas.openxmlformats.org/package/2006/relationships"><Relationship Id="rId3" Type="http://schemas.openxmlformats.org/officeDocument/2006/relationships/audio" Target="../media/audio5.wav"/><Relationship Id="rId7"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53.xml"/><Relationship Id="rId6" Type="http://schemas.openxmlformats.org/officeDocument/2006/relationships/image" Target="../media/image49.png"/><Relationship Id="rId5" Type="http://schemas.openxmlformats.org/officeDocument/2006/relationships/slide" Target="slide3.xml"/><Relationship Id="rId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14AC5B-32C0-CBC6-7DBC-7C96523E07A0}"/>
              </a:ext>
            </a:extLst>
          </p:cNvPr>
          <p:cNvSpPr/>
          <p:nvPr/>
        </p:nvSpPr>
        <p:spPr>
          <a:xfrm>
            <a:off x="4702029" y="2967335"/>
            <a:ext cx="2787944"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SINH 12</a:t>
            </a:r>
          </a:p>
        </p:txBody>
      </p:sp>
    </p:spTree>
    <p:extLst>
      <p:ext uri="{BB962C8B-B14F-4D97-AF65-F5344CB8AC3E}">
        <p14:creationId xmlns:p14="http://schemas.microsoft.com/office/powerpoint/2010/main" val="39311730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51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2"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2" y="5708654"/>
            <a:ext cx="952500" cy="102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7835" y="5581652"/>
            <a:ext cx="1164167" cy="127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45" y="5292093"/>
            <a:ext cx="1164167" cy="127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605" y="38518"/>
            <a:ext cx="776817" cy="76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26"/>
          <p:cNvGrpSpPr/>
          <p:nvPr/>
        </p:nvGrpSpPr>
        <p:grpSpPr>
          <a:xfrm>
            <a:off x="1649594" y="1429093"/>
            <a:ext cx="10118621" cy="2443626"/>
            <a:chOff x="1776963" y="1041653"/>
            <a:chExt cx="7588966" cy="1832720"/>
          </a:xfrm>
        </p:grpSpPr>
        <p:sp>
          <p:nvSpPr>
            <p:cNvPr id="18" name="Rectangle 17"/>
            <p:cNvSpPr/>
            <p:nvPr/>
          </p:nvSpPr>
          <p:spPr>
            <a:xfrm>
              <a:off x="2145798" y="1420128"/>
              <a:ext cx="5713257" cy="1454245"/>
            </a:xfrm>
            <a:prstGeom prst="rect">
              <a:avLst/>
            </a:prstGeom>
          </p:spPr>
          <p:txBody>
            <a:bodyPr wrap="square">
              <a:spAutoFit/>
            </a:bodyPr>
            <a:lstStyle/>
            <a:p>
              <a:pPr algn="ctr" defTabSz="1219140">
                <a:spcBef>
                  <a:spcPct val="0"/>
                </a:spcBef>
              </a:pPr>
              <a:r>
                <a:rPr lang="en-US" altLang="en-US" sz="6000" b="1" kern="0" dirty="0">
                  <a:ln w="22225">
                    <a:solidFill>
                      <a:schemeClr val="accent2"/>
                    </a:solidFill>
                    <a:prstDash val="solid"/>
                  </a:ln>
                  <a:solidFill>
                    <a:srgbClr val="2105ED"/>
                  </a:solidFill>
                  <a:effectLst>
                    <a:glow rad="228600">
                      <a:schemeClr val="accent2">
                        <a:satMod val="175000"/>
                        <a:alpha val="40000"/>
                      </a:schemeClr>
                    </a:glow>
                  </a:effectLst>
                  <a:latin typeface="Calibri" panose="020F0502020204030204" pitchFamily="34" charset="0"/>
                  <a:cs typeface="Calibri" panose="020F0502020204030204" pitchFamily="34" charset="0"/>
                  <a:sym typeface="Arial"/>
                </a:rPr>
                <a:t>TIẾT -  </a:t>
              </a:r>
              <a:r>
                <a:rPr lang="vi-VN" altLang="en-US" sz="6000" b="1" kern="0" dirty="0">
                  <a:ln w="22225">
                    <a:solidFill>
                      <a:schemeClr val="accent2"/>
                    </a:solidFill>
                    <a:prstDash val="solid"/>
                  </a:ln>
                  <a:solidFill>
                    <a:srgbClr val="2105ED"/>
                  </a:solidFill>
                  <a:effectLst>
                    <a:glow rad="228600">
                      <a:schemeClr val="accent2">
                        <a:satMod val="175000"/>
                        <a:alpha val="40000"/>
                      </a:schemeClr>
                    </a:glow>
                  </a:effectLst>
                  <a:latin typeface="Calibri" panose="020F0502020204030204" pitchFamily="34" charset="0"/>
                  <a:cs typeface="Calibri" panose="020F0502020204030204" pitchFamily="34" charset="0"/>
                  <a:sym typeface="Arial"/>
                </a:rPr>
                <a:t>ÔN TẬP CHƯƠNG </a:t>
              </a:r>
              <a:r>
                <a:rPr lang="en-US" altLang="en-US" sz="6000" b="1" kern="0" dirty="0">
                  <a:ln w="22225">
                    <a:solidFill>
                      <a:schemeClr val="accent2"/>
                    </a:solidFill>
                    <a:prstDash val="solid"/>
                  </a:ln>
                  <a:solidFill>
                    <a:srgbClr val="2105ED"/>
                  </a:solidFill>
                  <a:effectLst>
                    <a:glow rad="228600">
                      <a:schemeClr val="accent2">
                        <a:satMod val="175000"/>
                        <a:alpha val="40000"/>
                      </a:schemeClr>
                    </a:glow>
                  </a:effectLst>
                  <a:latin typeface="Calibri" panose="020F0502020204030204" pitchFamily="34" charset="0"/>
                  <a:cs typeface="Calibri" panose="020F0502020204030204" pitchFamily="34" charset="0"/>
                  <a:sym typeface="Arial"/>
                </a:rPr>
                <a:t>4</a:t>
              </a:r>
              <a:r>
                <a:rPr lang="vi-VN" altLang="en-US" sz="6000" b="1" kern="0" dirty="0">
                  <a:ln w="22225">
                    <a:solidFill>
                      <a:schemeClr val="accent2"/>
                    </a:solidFill>
                    <a:prstDash val="solid"/>
                  </a:ln>
                  <a:solidFill>
                    <a:srgbClr val="2105ED"/>
                  </a:solidFill>
                  <a:effectLst>
                    <a:glow rad="228600">
                      <a:schemeClr val="accent2">
                        <a:satMod val="175000"/>
                        <a:alpha val="40000"/>
                      </a:schemeClr>
                    </a:glow>
                  </a:effectLst>
                  <a:latin typeface="Calibri" panose="020F0502020204030204" pitchFamily="34" charset="0"/>
                  <a:cs typeface="Calibri" panose="020F0502020204030204" pitchFamily="34" charset="0"/>
                  <a:sym typeface="Arial"/>
                </a:rPr>
                <a:t>.</a:t>
              </a:r>
              <a:endParaRPr lang="en-US" altLang="en-US" sz="6000" b="1" kern="0" dirty="0">
                <a:ln w="22225">
                  <a:solidFill>
                    <a:schemeClr val="accent2"/>
                  </a:solidFill>
                  <a:prstDash val="solid"/>
                </a:ln>
                <a:solidFill>
                  <a:srgbClr val="2105ED"/>
                </a:solidFill>
                <a:effectLst>
                  <a:glow rad="228600">
                    <a:schemeClr val="accent2">
                      <a:satMod val="175000"/>
                      <a:alpha val="40000"/>
                    </a:schemeClr>
                  </a:glow>
                </a:effectLst>
                <a:latin typeface="Calibri" panose="020F0502020204030204" pitchFamily="34" charset="0"/>
                <a:cs typeface="Calibri" panose="020F0502020204030204" pitchFamily="34" charset="0"/>
                <a:sym typeface="Arial"/>
              </a:endParaRPr>
            </a:p>
          </p:txBody>
        </p:sp>
        <p:sp>
          <p:nvSpPr>
            <p:cNvPr id="26" name="Rectangle 25"/>
            <p:cNvSpPr/>
            <p:nvPr/>
          </p:nvSpPr>
          <p:spPr>
            <a:xfrm>
              <a:off x="1776963" y="1041653"/>
              <a:ext cx="7588966" cy="45719"/>
            </a:xfrm>
            <a:prstGeom prst="rect">
              <a:avLst/>
            </a:prstGeom>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40">
                <a:buClr>
                  <a:srgbClr val="000000"/>
                </a:buClr>
              </a:pPr>
              <a:endParaRPr lang="en-US" sz="1867" kern="0">
                <a:solidFill>
                  <a:srgbClr val="FFFFFF"/>
                </a:solidFill>
                <a:latin typeface="Arial"/>
                <a:sym typeface="Arial"/>
              </a:endParaRPr>
            </a:p>
          </p:txBody>
        </p:sp>
      </p:grpSp>
      <p:sp>
        <p:nvSpPr>
          <p:cNvPr id="28" name="!!5">
            <a:extLst>
              <a:ext uri="{FF2B5EF4-FFF2-40B4-BE49-F238E27FC236}">
                <a16:creationId xmlns:a16="http://schemas.microsoft.com/office/drawing/2014/main" id="{5A34B046-6B6F-51CD-BF1A-475C40114E85}"/>
              </a:ext>
            </a:extLst>
          </p:cNvPr>
          <p:cNvSpPr txBox="1"/>
          <p:nvPr/>
        </p:nvSpPr>
        <p:spPr>
          <a:xfrm rot="1718424">
            <a:off x="4814137" y="5219834"/>
            <a:ext cx="4195936" cy="1669532"/>
          </a:xfrm>
          <a:custGeom>
            <a:avLst/>
            <a:gdLst/>
            <a:ahLst/>
            <a:cxnLst/>
            <a:rect l="l" t="t" r="r" b="b"/>
            <a:pathLst>
              <a:path w="563090" h="1089154">
                <a:moveTo>
                  <a:pt x="66247" y="980442"/>
                </a:moveTo>
                <a:cubicBezTo>
                  <a:pt x="66265" y="980920"/>
                  <a:pt x="66442" y="981451"/>
                  <a:pt x="66778" y="982035"/>
                </a:cubicBezTo>
                <a:cubicBezTo>
                  <a:pt x="67114" y="982618"/>
                  <a:pt x="67503" y="982937"/>
                  <a:pt x="67946" y="982990"/>
                </a:cubicBezTo>
                <a:cubicBezTo>
                  <a:pt x="68936" y="982848"/>
                  <a:pt x="69503" y="982282"/>
                  <a:pt x="69644" y="981291"/>
                </a:cubicBezTo>
                <a:close/>
                <a:moveTo>
                  <a:pt x="69644" y="973648"/>
                </a:moveTo>
                <a:cubicBezTo>
                  <a:pt x="69609" y="974125"/>
                  <a:pt x="69680" y="974656"/>
                  <a:pt x="69857" y="975240"/>
                </a:cubicBezTo>
                <a:cubicBezTo>
                  <a:pt x="70033" y="975824"/>
                  <a:pt x="70529" y="976142"/>
                  <a:pt x="71343" y="976196"/>
                </a:cubicBezTo>
                <a:lnTo>
                  <a:pt x="72192" y="976196"/>
                </a:lnTo>
                <a:cubicBezTo>
                  <a:pt x="72192" y="974497"/>
                  <a:pt x="71343" y="973648"/>
                  <a:pt x="69644" y="973648"/>
                </a:cubicBezTo>
                <a:close/>
                <a:moveTo>
                  <a:pt x="144384" y="961757"/>
                </a:moveTo>
                <a:cubicBezTo>
                  <a:pt x="144366" y="962235"/>
                  <a:pt x="144401" y="962766"/>
                  <a:pt x="144490" y="963350"/>
                </a:cubicBezTo>
                <a:cubicBezTo>
                  <a:pt x="144578" y="963934"/>
                  <a:pt x="144826" y="964252"/>
                  <a:pt x="145233" y="964305"/>
                </a:cubicBezTo>
                <a:lnTo>
                  <a:pt x="147781" y="963456"/>
                </a:lnTo>
                <a:close/>
                <a:moveTo>
                  <a:pt x="208931" y="958360"/>
                </a:moveTo>
                <a:lnTo>
                  <a:pt x="212329" y="964305"/>
                </a:lnTo>
                <a:lnTo>
                  <a:pt x="211479" y="971100"/>
                </a:lnTo>
                <a:cubicBezTo>
                  <a:pt x="209374" y="971347"/>
                  <a:pt x="208277" y="972338"/>
                  <a:pt x="208188" y="974072"/>
                </a:cubicBezTo>
                <a:cubicBezTo>
                  <a:pt x="208100" y="975806"/>
                  <a:pt x="206366" y="976797"/>
                  <a:pt x="202986" y="977045"/>
                </a:cubicBezTo>
                <a:cubicBezTo>
                  <a:pt x="203234" y="973718"/>
                  <a:pt x="204225" y="970604"/>
                  <a:pt x="205959" y="967702"/>
                </a:cubicBezTo>
                <a:cubicBezTo>
                  <a:pt x="207693" y="964801"/>
                  <a:pt x="208684" y="961686"/>
                  <a:pt x="208931" y="958360"/>
                </a:cubicBezTo>
                <a:close/>
                <a:moveTo>
                  <a:pt x="162219" y="937127"/>
                </a:moveTo>
                <a:cubicBezTo>
                  <a:pt x="162184" y="937605"/>
                  <a:pt x="162255" y="938136"/>
                  <a:pt x="162432" y="938720"/>
                </a:cubicBezTo>
                <a:cubicBezTo>
                  <a:pt x="162609" y="939304"/>
                  <a:pt x="163104" y="939622"/>
                  <a:pt x="163918" y="939675"/>
                </a:cubicBezTo>
                <a:lnTo>
                  <a:pt x="165617" y="939675"/>
                </a:lnTo>
                <a:cubicBezTo>
                  <a:pt x="165581" y="938826"/>
                  <a:pt x="165227" y="938189"/>
                  <a:pt x="164555" y="937764"/>
                </a:cubicBezTo>
                <a:cubicBezTo>
                  <a:pt x="163882" y="937339"/>
                  <a:pt x="163104" y="937127"/>
                  <a:pt x="162219" y="937127"/>
                </a:cubicBezTo>
                <a:close/>
                <a:moveTo>
                  <a:pt x="217425" y="909100"/>
                </a:moveTo>
                <a:cubicBezTo>
                  <a:pt x="217442" y="909613"/>
                  <a:pt x="217619" y="910285"/>
                  <a:pt x="217955" y="911117"/>
                </a:cubicBezTo>
                <a:cubicBezTo>
                  <a:pt x="218292" y="911949"/>
                  <a:pt x="218681" y="912409"/>
                  <a:pt x="219123" y="912497"/>
                </a:cubicBezTo>
                <a:cubicBezTo>
                  <a:pt x="219937" y="912444"/>
                  <a:pt x="220433" y="912126"/>
                  <a:pt x="220610" y="911542"/>
                </a:cubicBezTo>
                <a:cubicBezTo>
                  <a:pt x="220786" y="910958"/>
                  <a:pt x="220857" y="910427"/>
                  <a:pt x="220822" y="909949"/>
                </a:cubicBezTo>
                <a:close/>
                <a:moveTo>
                  <a:pt x="129096" y="898908"/>
                </a:moveTo>
                <a:lnTo>
                  <a:pt x="129096" y="903155"/>
                </a:lnTo>
                <a:cubicBezTo>
                  <a:pt x="129131" y="904376"/>
                  <a:pt x="129485" y="905119"/>
                  <a:pt x="130158" y="905384"/>
                </a:cubicBezTo>
                <a:cubicBezTo>
                  <a:pt x="130830" y="905649"/>
                  <a:pt x="131609" y="905756"/>
                  <a:pt x="132493" y="905703"/>
                </a:cubicBezTo>
                <a:close/>
                <a:moveTo>
                  <a:pt x="190247" y="892963"/>
                </a:moveTo>
                <a:cubicBezTo>
                  <a:pt x="187699" y="893034"/>
                  <a:pt x="185788" y="893954"/>
                  <a:pt x="184514" y="895723"/>
                </a:cubicBezTo>
                <a:cubicBezTo>
                  <a:pt x="183240" y="897493"/>
                  <a:pt x="182603" y="899687"/>
                  <a:pt x="182603" y="902305"/>
                </a:cubicBezTo>
                <a:lnTo>
                  <a:pt x="182603" y="903155"/>
                </a:lnTo>
                <a:cubicBezTo>
                  <a:pt x="182426" y="903137"/>
                  <a:pt x="181718" y="903172"/>
                  <a:pt x="180479" y="903261"/>
                </a:cubicBezTo>
                <a:cubicBezTo>
                  <a:pt x="179241" y="903349"/>
                  <a:pt x="178533" y="903597"/>
                  <a:pt x="178356" y="904004"/>
                </a:cubicBezTo>
                <a:cubicBezTo>
                  <a:pt x="178622" y="904446"/>
                  <a:pt x="179789" y="904836"/>
                  <a:pt x="181860" y="905172"/>
                </a:cubicBezTo>
                <a:cubicBezTo>
                  <a:pt x="183930" y="905508"/>
                  <a:pt x="185310" y="905685"/>
                  <a:pt x="186000" y="905703"/>
                </a:cubicBezTo>
                <a:lnTo>
                  <a:pt x="191096" y="901456"/>
                </a:lnTo>
                <a:cubicBezTo>
                  <a:pt x="189840" y="901350"/>
                  <a:pt x="188955" y="900713"/>
                  <a:pt x="188442" y="899545"/>
                </a:cubicBezTo>
                <a:cubicBezTo>
                  <a:pt x="187929" y="898377"/>
                  <a:pt x="187681" y="897316"/>
                  <a:pt x="187699" y="896360"/>
                </a:cubicBezTo>
                <a:close/>
                <a:moveTo>
                  <a:pt x="137589" y="889566"/>
                </a:moveTo>
                <a:cubicBezTo>
                  <a:pt x="137200" y="889601"/>
                  <a:pt x="136917" y="889743"/>
                  <a:pt x="136740" y="889990"/>
                </a:cubicBezTo>
                <a:cubicBezTo>
                  <a:pt x="136563" y="890238"/>
                  <a:pt x="136280" y="890380"/>
                  <a:pt x="135891" y="890415"/>
                </a:cubicBezTo>
                <a:cubicBezTo>
                  <a:pt x="135908" y="890928"/>
                  <a:pt x="136085" y="891600"/>
                  <a:pt x="136421" y="892432"/>
                </a:cubicBezTo>
                <a:cubicBezTo>
                  <a:pt x="136758" y="893264"/>
                  <a:pt x="137147" y="893724"/>
                  <a:pt x="137589" y="893812"/>
                </a:cubicBezTo>
                <a:cubicBezTo>
                  <a:pt x="138403" y="893759"/>
                  <a:pt x="138899" y="893441"/>
                  <a:pt x="139075" y="892857"/>
                </a:cubicBezTo>
                <a:cubicBezTo>
                  <a:pt x="139252" y="892273"/>
                  <a:pt x="139323" y="891742"/>
                  <a:pt x="139288" y="891264"/>
                </a:cubicBezTo>
                <a:cubicBezTo>
                  <a:pt x="139146" y="890273"/>
                  <a:pt x="138580" y="889707"/>
                  <a:pt x="137589" y="889566"/>
                </a:cubicBezTo>
                <a:close/>
                <a:moveTo>
                  <a:pt x="236959" y="881072"/>
                </a:moveTo>
                <a:cubicBezTo>
                  <a:pt x="234145" y="881303"/>
                  <a:pt x="232553" y="882753"/>
                  <a:pt x="232181" y="885425"/>
                </a:cubicBezTo>
                <a:cubicBezTo>
                  <a:pt x="231810" y="888097"/>
                  <a:pt x="231704" y="890610"/>
                  <a:pt x="231863" y="892963"/>
                </a:cubicBezTo>
                <a:cubicBezTo>
                  <a:pt x="230536" y="892963"/>
                  <a:pt x="229156" y="893175"/>
                  <a:pt x="227722" y="893600"/>
                </a:cubicBezTo>
                <a:cubicBezTo>
                  <a:pt x="226289" y="894025"/>
                  <a:pt x="225121" y="894662"/>
                  <a:pt x="224219" y="895511"/>
                </a:cubicBezTo>
                <a:lnTo>
                  <a:pt x="225918" y="903155"/>
                </a:lnTo>
                <a:cubicBezTo>
                  <a:pt x="226325" y="900872"/>
                  <a:pt x="227209" y="898643"/>
                  <a:pt x="228572" y="896466"/>
                </a:cubicBezTo>
                <a:cubicBezTo>
                  <a:pt x="229934" y="894290"/>
                  <a:pt x="231881" y="893122"/>
                  <a:pt x="234411" y="892963"/>
                </a:cubicBezTo>
                <a:cubicBezTo>
                  <a:pt x="234517" y="890875"/>
                  <a:pt x="234942" y="888893"/>
                  <a:pt x="235685" y="887018"/>
                </a:cubicBezTo>
                <a:cubicBezTo>
                  <a:pt x="236428" y="885142"/>
                  <a:pt x="236853" y="883160"/>
                  <a:pt x="236959" y="881072"/>
                </a:cubicBezTo>
                <a:close/>
                <a:moveTo>
                  <a:pt x="201288" y="866634"/>
                </a:moveTo>
                <a:cubicBezTo>
                  <a:pt x="200474" y="866758"/>
                  <a:pt x="199978" y="867360"/>
                  <a:pt x="199801" y="868439"/>
                </a:cubicBezTo>
                <a:cubicBezTo>
                  <a:pt x="199624" y="869518"/>
                  <a:pt x="199554" y="870332"/>
                  <a:pt x="199589" y="870881"/>
                </a:cubicBezTo>
                <a:cubicBezTo>
                  <a:pt x="199554" y="873022"/>
                  <a:pt x="198987" y="874897"/>
                  <a:pt x="197890" y="876508"/>
                </a:cubicBezTo>
                <a:cubicBezTo>
                  <a:pt x="196793" y="878118"/>
                  <a:pt x="195378" y="879356"/>
                  <a:pt x="193644" y="880223"/>
                </a:cubicBezTo>
                <a:cubicBezTo>
                  <a:pt x="193538" y="882311"/>
                  <a:pt x="193113" y="884293"/>
                  <a:pt x="192370" y="886168"/>
                </a:cubicBezTo>
                <a:cubicBezTo>
                  <a:pt x="191627" y="888044"/>
                  <a:pt x="191202" y="890026"/>
                  <a:pt x="191096" y="892114"/>
                </a:cubicBezTo>
                <a:cubicBezTo>
                  <a:pt x="193608" y="889123"/>
                  <a:pt x="195802" y="885974"/>
                  <a:pt x="197678" y="882665"/>
                </a:cubicBezTo>
                <a:cubicBezTo>
                  <a:pt x="199554" y="879356"/>
                  <a:pt x="201323" y="875994"/>
                  <a:pt x="202986" y="872579"/>
                </a:cubicBezTo>
                <a:cubicBezTo>
                  <a:pt x="202969" y="871960"/>
                  <a:pt x="202792" y="870863"/>
                  <a:pt x="202455" y="869288"/>
                </a:cubicBezTo>
                <a:cubicBezTo>
                  <a:pt x="202119" y="867714"/>
                  <a:pt x="201730" y="866829"/>
                  <a:pt x="201288" y="866634"/>
                </a:cubicBezTo>
                <a:close/>
                <a:moveTo>
                  <a:pt x="147781" y="858990"/>
                </a:moveTo>
                <a:lnTo>
                  <a:pt x="144384" y="869182"/>
                </a:lnTo>
                <a:cubicBezTo>
                  <a:pt x="144242" y="869164"/>
                  <a:pt x="143676" y="869200"/>
                  <a:pt x="142685" y="869288"/>
                </a:cubicBezTo>
                <a:cubicBezTo>
                  <a:pt x="141694" y="869377"/>
                  <a:pt x="141128" y="869625"/>
                  <a:pt x="140986" y="870031"/>
                </a:cubicBezTo>
                <a:cubicBezTo>
                  <a:pt x="141163" y="870934"/>
                  <a:pt x="142083" y="871889"/>
                  <a:pt x="143747" y="872898"/>
                </a:cubicBezTo>
                <a:cubicBezTo>
                  <a:pt x="145410" y="873906"/>
                  <a:pt x="146755" y="874650"/>
                  <a:pt x="147781" y="875127"/>
                </a:cubicBezTo>
                <a:lnTo>
                  <a:pt x="153726" y="866634"/>
                </a:lnTo>
                <a:close/>
                <a:moveTo>
                  <a:pt x="159671" y="829264"/>
                </a:moveTo>
                <a:cubicBezTo>
                  <a:pt x="156133" y="835917"/>
                  <a:pt x="153018" y="842995"/>
                  <a:pt x="150329" y="850497"/>
                </a:cubicBezTo>
                <a:cubicBezTo>
                  <a:pt x="150771" y="852231"/>
                  <a:pt x="151585" y="853647"/>
                  <a:pt x="152771" y="854744"/>
                </a:cubicBezTo>
                <a:cubicBezTo>
                  <a:pt x="153956" y="855841"/>
                  <a:pt x="155407" y="856407"/>
                  <a:pt x="157123" y="856442"/>
                </a:cubicBezTo>
                <a:cubicBezTo>
                  <a:pt x="158008" y="853824"/>
                  <a:pt x="159211" y="849931"/>
                  <a:pt x="160733" y="844764"/>
                </a:cubicBezTo>
                <a:cubicBezTo>
                  <a:pt x="162255" y="839598"/>
                  <a:pt x="163882" y="836130"/>
                  <a:pt x="165617" y="834360"/>
                </a:cubicBezTo>
                <a:close/>
                <a:moveTo>
                  <a:pt x="175808" y="799539"/>
                </a:moveTo>
                <a:lnTo>
                  <a:pt x="171562" y="804634"/>
                </a:lnTo>
                <a:lnTo>
                  <a:pt x="171562" y="807182"/>
                </a:lnTo>
                <a:lnTo>
                  <a:pt x="173260" y="807182"/>
                </a:lnTo>
                <a:cubicBezTo>
                  <a:pt x="174924" y="807253"/>
                  <a:pt x="176056" y="807112"/>
                  <a:pt x="176658" y="806758"/>
                </a:cubicBezTo>
                <a:cubicBezTo>
                  <a:pt x="177259" y="806404"/>
                  <a:pt x="177542" y="805413"/>
                  <a:pt x="177507" y="803785"/>
                </a:cubicBezTo>
                <a:close/>
                <a:moveTo>
                  <a:pt x="276876" y="793593"/>
                </a:moveTo>
                <a:lnTo>
                  <a:pt x="270082" y="804634"/>
                </a:lnTo>
                <a:cubicBezTo>
                  <a:pt x="271781" y="807324"/>
                  <a:pt x="272630" y="810438"/>
                  <a:pt x="272630" y="813977"/>
                </a:cubicBezTo>
                <a:cubicBezTo>
                  <a:pt x="272152" y="813941"/>
                  <a:pt x="271621" y="814012"/>
                  <a:pt x="271037" y="814189"/>
                </a:cubicBezTo>
                <a:cubicBezTo>
                  <a:pt x="270454" y="814366"/>
                  <a:pt x="270135" y="814862"/>
                  <a:pt x="270082" y="815675"/>
                </a:cubicBezTo>
                <a:cubicBezTo>
                  <a:pt x="270135" y="816525"/>
                  <a:pt x="270454" y="817374"/>
                  <a:pt x="271037" y="818223"/>
                </a:cubicBezTo>
                <a:cubicBezTo>
                  <a:pt x="271621" y="819073"/>
                  <a:pt x="272152" y="819922"/>
                  <a:pt x="272630" y="820771"/>
                </a:cubicBezTo>
                <a:lnTo>
                  <a:pt x="278575" y="823319"/>
                </a:lnTo>
                <a:lnTo>
                  <a:pt x="279424" y="820771"/>
                </a:lnTo>
                <a:lnTo>
                  <a:pt x="275178" y="817374"/>
                </a:lnTo>
                <a:cubicBezTo>
                  <a:pt x="275160" y="816065"/>
                  <a:pt x="275408" y="814862"/>
                  <a:pt x="275921" y="813765"/>
                </a:cubicBezTo>
                <a:cubicBezTo>
                  <a:pt x="276434" y="812668"/>
                  <a:pt x="277319" y="811889"/>
                  <a:pt x="278575" y="811429"/>
                </a:cubicBezTo>
                <a:cubicBezTo>
                  <a:pt x="278664" y="808456"/>
                  <a:pt x="278699" y="805484"/>
                  <a:pt x="278681" y="802511"/>
                </a:cubicBezTo>
                <a:cubicBezTo>
                  <a:pt x="278664" y="799539"/>
                  <a:pt x="278062" y="796566"/>
                  <a:pt x="276876" y="793593"/>
                </a:cubicBezTo>
                <a:close/>
                <a:moveTo>
                  <a:pt x="185151" y="785950"/>
                </a:moveTo>
                <a:lnTo>
                  <a:pt x="183452" y="789347"/>
                </a:lnTo>
                <a:cubicBezTo>
                  <a:pt x="184443" y="788497"/>
                  <a:pt x="185009" y="787648"/>
                  <a:pt x="185151" y="786799"/>
                </a:cubicBezTo>
                <a:close/>
                <a:moveTo>
                  <a:pt x="294712" y="763867"/>
                </a:moveTo>
                <a:cubicBezTo>
                  <a:pt x="294570" y="764717"/>
                  <a:pt x="294854" y="765566"/>
                  <a:pt x="295561" y="766415"/>
                </a:cubicBezTo>
                <a:lnTo>
                  <a:pt x="295561" y="763867"/>
                </a:lnTo>
                <a:close/>
                <a:moveTo>
                  <a:pt x="304904" y="754525"/>
                </a:moveTo>
                <a:cubicBezTo>
                  <a:pt x="303347" y="754525"/>
                  <a:pt x="302214" y="755374"/>
                  <a:pt x="301507" y="757073"/>
                </a:cubicBezTo>
                <a:lnTo>
                  <a:pt x="304054" y="757073"/>
                </a:lnTo>
                <a:cubicBezTo>
                  <a:pt x="304090" y="756648"/>
                  <a:pt x="304231" y="756224"/>
                  <a:pt x="304479" y="755799"/>
                </a:cubicBezTo>
                <a:cubicBezTo>
                  <a:pt x="304727" y="755374"/>
                  <a:pt x="304868" y="754950"/>
                  <a:pt x="304904" y="754525"/>
                </a:cubicBezTo>
                <a:close/>
                <a:moveTo>
                  <a:pt x="310000" y="741785"/>
                </a:moveTo>
                <a:lnTo>
                  <a:pt x="310000" y="746032"/>
                </a:lnTo>
                <a:lnTo>
                  <a:pt x="304054" y="746032"/>
                </a:lnTo>
                <a:lnTo>
                  <a:pt x="304054" y="749429"/>
                </a:lnTo>
                <a:lnTo>
                  <a:pt x="305753" y="751977"/>
                </a:lnTo>
                <a:lnTo>
                  <a:pt x="312548" y="746032"/>
                </a:lnTo>
                <a:lnTo>
                  <a:pt x="312548" y="742635"/>
                </a:lnTo>
                <a:close/>
                <a:moveTo>
                  <a:pt x="315945" y="733292"/>
                </a:moveTo>
                <a:lnTo>
                  <a:pt x="313397" y="734141"/>
                </a:lnTo>
                <a:lnTo>
                  <a:pt x="313397" y="740936"/>
                </a:lnTo>
                <a:cubicBezTo>
                  <a:pt x="314618" y="740034"/>
                  <a:pt x="315361" y="738866"/>
                  <a:pt x="315626" y="737433"/>
                </a:cubicBezTo>
                <a:cubicBezTo>
                  <a:pt x="315892" y="735999"/>
                  <a:pt x="315998" y="734619"/>
                  <a:pt x="315945" y="733292"/>
                </a:cubicBezTo>
                <a:close/>
                <a:moveTo>
                  <a:pt x="322739" y="712909"/>
                </a:moveTo>
                <a:cubicBezTo>
                  <a:pt x="321925" y="715598"/>
                  <a:pt x="321005" y="718075"/>
                  <a:pt x="319979" y="720340"/>
                </a:cubicBezTo>
                <a:cubicBezTo>
                  <a:pt x="318953" y="722605"/>
                  <a:pt x="317608" y="723808"/>
                  <a:pt x="315945" y="723950"/>
                </a:cubicBezTo>
                <a:cubicBezTo>
                  <a:pt x="315998" y="724604"/>
                  <a:pt x="316316" y="725843"/>
                  <a:pt x="316900" y="727665"/>
                </a:cubicBezTo>
                <a:cubicBezTo>
                  <a:pt x="317484" y="729488"/>
                  <a:pt x="318015" y="730514"/>
                  <a:pt x="318493" y="730744"/>
                </a:cubicBezTo>
                <a:cubicBezTo>
                  <a:pt x="318900" y="730691"/>
                  <a:pt x="319147" y="730373"/>
                  <a:pt x="319236" y="729789"/>
                </a:cubicBezTo>
                <a:cubicBezTo>
                  <a:pt x="319324" y="729205"/>
                  <a:pt x="319360" y="728674"/>
                  <a:pt x="319342" y="728196"/>
                </a:cubicBezTo>
                <a:cubicBezTo>
                  <a:pt x="320740" y="726338"/>
                  <a:pt x="322191" y="723897"/>
                  <a:pt x="323695" y="720871"/>
                </a:cubicBezTo>
                <a:cubicBezTo>
                  <a:pt x="325199" y="717845"/>
                  <a:pt x="326013" y="715191"/>
                  <a:pt x="326137" y="712909"/>
                </a:cubicBezTo>
                <a:close/>
                <a:moveTo>
                  <a:pt x="350767" y="685731"/>
                </a:moveTo>
                <a:cubicBezTo>
                  <a:pt x="350360" y="686545"/>
                  <a:pt x="350112" y="687252"/>
                  <a:pt x="350024" y="687854"/>
                </a:cubicBezTo>
                <a:cubicBezTo>
                  <a:pt x="349935" y="688456"/>
                  <a:pt x="349900" y="689163"/>
                  <a:pt x="349917" y="689977"/>
                </a:cubicBezTo>
                <a:cubicBezTo>
                  <a:pt x="350908" y="688986"/>
                  <a:pt x="351474" y="687571"/>
                  <a:pt x="351616" y="685731"/>
                </a:cubicBezTo>
                <a:close/>
                <a:moveTo>
                  <a:pt x="345671" y="668744"/>
                </a:moveTo>
                <a:cubicBezTo>
                  <a:pt x="345388" y="672000"/>
                  <a:pt x="344255" y="674831"/>
                  <a:pt x="342274" y="677238"/>
                </a:cubicBezTo>
                <a:cubicBezTo>
                  <a:pt x="340292" y="679644"/>
                  <a:pt x="339159" y="682475"/>
                  <a:pt x="338876" y="685731"/>
                </a:cubicBezTo>
                <a:lnTo>
                  <a:pt x="333780" y="692525"/>
                </a:lnTo>
                <a:cubicBezTo>
                  <a:pt x="333427" y="693003"/>
                  <a:pt x="333497" y="693534"/>
                  <a:pt x="333993" y="694118"/>
                </a:cubicBezTo>
                <a:cubicBezTo>
                  <a:pt x="334488" y="694702"/>
                  <a:pt x="334984" y="695020"/>
                  <a:pt x="335479" y="695073"/>
                </a:cubicBezTo>
                <a:lnTo>
                  <a:pt x="340575" y="694224"/>
                </a:lnTo>
                <a:cubicBezTo>
                  <a:pt x="341495" y="692083"/>
                  <a:pt x="342415" y="689783"/>
                  <a:pt x="343335" y="687323"/>
                </a:cubicBezTo>
                <a:cubicBezTo>
                  <a:pt x="344255" y="684864"/>
                  <a:pt x="344751" y="682351"/>
                  <a:pt x="344821" y="679785"/>
                </a:cubicBezTo>
                <a:cubicBezTo>
                  <a:pt x="345653" y="677998"/>
                  <a:pt x="346538" y="676052"/>
                  <a:pt x="347476" y="673946"/>
                </a:cubicBezTo>
                <a:cubicBezTo>
                  <a:pt x="348413" y="671841"/>
                  <a:pt x="349510" y="670107"/>
                  <a:pt x="350767" y="668744"/>
                </a:cubicBezTo>
                <a:close/>
                <a:moveTo>
                  <a:pt x="360958" y="657703"/>
                </a:moveTo>
                <a:lnTo>
                  <a:pt x="355863" y="662799"/>
                </a:lnTo>
                <a:cubicBezTo>
                  <a:pt x="356057" y="661525"/>
                  <a:pt x="355456" y="660888"/>
                  <a:pt x="354058" y="660888"/>
                </a:cubicBezTo>
                <a:cubicBezTo>
                  <a:pt x="352660" y="660888"/>
                  <a:pt x="351846" y="661525"/>
                  <a:pt x="351616" y="662799"/>
                </a:cubicBezTo>
                <a:lnTo>
                  <a:pt x="357561" y="670443"/>
                </a:lnTo>
                <a:lnTo>
                  <a:pt x="360958" y="670443"/>
                </a:lnTo>
                <a:lnTo>
                  <a:pt x="361808" y="662799"/>
                </a:lnTo>
                <a:close/>
                <a:moveTo>
                  <a:pt x="370301" y="642416"/>
                </a:moveTo>
                <a:lnTo>
                  <a:pt x="366054" y="649210"/>
                </a:lnTo>
                <a:lnTo>
                  <a:pt x="368602" y="649210"/>
                </a:lnTo>
                <a:cubicBezTo>
                  <a:pt x="369593" y="647370"/>
                  <a:pt x="370159" y="645105"/>
                  <a:pt x="370301" y="642416"/>
                </a:cubicBezTo>
                <a:close/>
                <a:moveTo>
                  <a:pt x="352465" y="639868"/>
                </a:moveTo>
                <a:cubicBezTo>
                  <a:pt x="352430" y="640257"/>
                  <a:pt x="352288" y="640540"/>
                  <a:pt x="352041" y="640717"/>
                </a:cubicBezTo>
                <a:cubicBezTo>
                  <a:pt x="351793" y="640894"/>
                  <a:pt x="351651" y="641177"/>
                  <a:pt x="351616" y="641566"/>
                </a:cubicBezTo>
                <a:lnTo>
                  <a:pt x="351616" y="645813"/>
                </a:lnTo>
                <a:cubicBezTo>
                  <a:pt x="351616" y="647565"/>
                  <a:pt x="351828" y="649369"/>
                  <a:pt x="352253" y="651227"/>
                </a:cubicBezTo>
                <a:cubicBezTo>
                  <a:pt x="352678" y="653085"/>
                  <a:pt x="353315" y="654678"/>
                  <a:pt x="354164" y="656005"/>
                </a:cubicBezTo>
                <a:lnTo>
                  <a:pt x="356712" y="640717"/>
                </a:lnTo>
                <a:close/>
                <a:moveTo>
                  <a:pt x="361808" y="627128"/>
                </a:moveTo>
                <a:lnTo>
                  <a:pt x="358410" y="628827"/>
                </a:lnTo>
                <a:lnTo>
                  <a:pt x="355013" y="634772"/>
                </a:lnTo>
                <a:lnTo>
                  <a:pt x="359260" y="633073"/>
                </a:lnTo>
                <a:lnTo>
                  <a:pt x="361808" y="628827"/>
                </a:lnTo>
                <a:close/>
                <a:moveTo>
                  <a:pt x="372849" y="593156"/>
                </a:moveTo>
                <a:cubicBezTo>
                  <a:pt x="372920" y="595845"/>
                  <a:pt x="372990" y="598959"/>
                  <a:pt x="373061" y="602498"/>
                </a:cubicBezTo>
                <a:cubicBezTo>
                  <a:pt x="373132" y="606037"/>
                  <a:pt x="372778" y="609151"/>
                  <a:pt x="371999" y="611840"/>
                </a:cubicBezTo>
                <a:cubicBezTo>
                  <a:pt x="373698" y="610142"/>
                  <a:pt x="374547" y="607594"/>
                  <a:pt x="374547" y="604197"/>
                </a:cubicBezTo>
                <a:lnTo>
                  <a:pt x="378794" y="595704"/>
                </a:lnTo>
                <a:close/>
                <a:moveTo>
                  <a:pt x="400027" y="539649"/>
                </a:moveTo>
                <a:lnTo>
                  <a:pt x="399177" y="545594"/>
                </a:lnTo>
                <a:cubicBezTo>
                  <a:pt x="397886" y="546921"/>
                  <a:pt x="396647" y="548514"/>
                  <a:pt x="395462" y="550371"/>
                </a:cubicBezTo>
                <a:cubicBezTo>
                  <a:pt x="394276" y="552229"/>
                  <a:pt x="393250" y="554034"/>
                  <a:pt x="392383" y="555786"/>
                </a:cubicBezTo>
                <a:cubicBezTo>
                  <a:pt x="392525" y="559325"/>
                  <a:pt x="391392" y="562439"/>
                  <a:pt x="388986" y="565128"/>
                </a:cubicBezTo>
                <a:cubicBezTo>
                  <a:pt x="387995" y="564438"/>
                  <a:pt x="387004" y="564544"/>
                  <a:pt x="386013" y="565447"/>
                </a:cubicBezTo>
                <a:cubicBezTo>
                  <a:pt x="385022" y="566349"/>
                  <a:pt x="384881" y="567092"/>
                  <a:pt x="385588" y="567676"/>
                </a:cubicBezTo>
                <a:lnTo>
                  <a:pt x="380493" y="573621"/>
                </a:lnTo>
                <a:lnTo>
                  <a:pt x="377945" y="582115"/>
                </a:lnTo>
                <a:lnTo>
                  <a:pt x="376246" y="582115"/>
                </a:lnTo>
                <a:lnTo>
                  <a:pt x="376246" y="588060"/>
                </a:lnTo>
                <a:lnTo>
                  <a:pt x="380493" y="589758"/>
                </a:lnTo>
                <a:cubicBezTo>
                  <a:pt x="380103" y="589298"/>
                  <a:pt x="380033" y="588944"/>
                  <a:pt x="380280" y="588697"/>
                </a:cubicBezTo>
                <a:cubicBezTo>
                  <a:pt x="380528" y="588449"/>
                  <a:pt x="380882" y="588520"/>
                  <a:pt x="381342" y="588909"/>
                </a:cubicBezTo>
                <a:lnTo>
                  <a:pt x="383041" y="585512"/>
                </a:lnTo>
                <a:cubicBezTo>
                  <a:pt x="383518" y="585777"/>
                  <a:pt x="384049" y="585459"/>
                  <a:pt x="384633" y="584556"/>
                </a:cubicBezTo>
                <a:cubicBezTo>
                  <a:pt x="385217" y="583654"/>
                  <a:pt x="385535" y="583123"/>
                  <a:pt x="385588" y="582964"/>
                </a:cubicBezTo>
                <a:lnTo>
                  <a:pt x="391534" y="572772"/>
                </a:lnTo>
                <a:cubicBezTo>
                  <a:pt x="391693" y="570472"/>
                  <a:pt x="392648" y="566579"/>
                  <a:pt x="394400" y="561094"/>
                </a:cubicBezTo>
                <a:cubicBezTo>
                  <a:pt x="396152" y="555609"/>
                  <a:pt x="397744" y="552141"/>
                  <a:pt x="399177" y="550690"/>
                </a:cubicBezTo>
                <a:lnTo>
                  <a:pt x="403424" y="553238"/>
                </a:lnTo>
                <a:cubicBezTo>
                  <a:pt x="403813" y="551486"/>
                  <a:pt x="404309" y="549681"/>
                  <a:pt x="404910" y="547824"/>
                </a:cubicBezTo>
                <a:cubicBezTo>
                  <a:pt x="405512" y="545966"/>
                  <a:pt x="406432" y="544373"/>
                  <a:pt x="407671" y="543046"/>
                </a:cubicBezTo>
                <a:lnTo>
                  <a:pt x="403424" y="542197"/>
                </a:lnTo>
                <a:close/>
                <a:moveTo>
                  <a:pt x="413616" y="531156"/>
                </a:moveTo>
                <a:cubicBezTo>
                  <a:pt x="413757" y="532147"/>
                  <a:pt x="413474" y="532713"/>
                  <a:pt x="412766" y="532854"/>
                </a:cubicBezTo>
                <a:lnTo>
                  <a:pt x="411917" y="539649"/>
                </a:lnTo>
                <a:lnTo>
                  <a:pt x="412766" y="542197"/>
                </a:lnTo>
                <a:cubicBezTo>
                  <a:pt x="413651" y="540888"/>
                  <a:pt x="414430" y="539472"/>
                  <a:pt x="415102" y="537950"/>
                </a:cubicBezTo>
                <a:cubicBezTo>
                  <a:pt x="415774" y="536429"/>
                  <a:pt x="416128" y="535013"/>
                  <a:pt x="416164" y="533704"/>
                </a:cubicBezTo>
                <a:cubicBezTo>
                  <a:pt x="416164" y="532005"/>
                  <a:pt x="415314" y="531156"/>
                  <a:pt x="413616" y="531156"/>
                </a:cubicBezTo>
                <a:close/>
                <a:moveTo>
                  <a:pt x="405972" y="528608"/>
                </a:moveTo>
                <a:lnTo>
                  <a:pt x="405972" y="532005"/>
                </a:lnTo>
                <a:cubicBezTo>
                  <a:pt x="406414" y="531545"/>
                  <a:pt x="406804" y="530979"/>
                  <a:pt x="407140" y="530306"/>
                </a:cubicBezTo>
                <a:cubicBezTo>
                  <a:pt x="407476" y="529634"/>
                  <a:pt x="407653" y="529068"/>
                  <a:pt x="407671" y="528608"/>
                </a:cubicBezTo>
                <a:close/>
                <a:moveTo>
                  <a:pt x="419561" y="498882"/>
                </a:moveTo>
                <a:cubicBezTo>
                  <a:pt x="419012" y="498882"/>
                  <a:pt x="418199" y="499094"/>
                  <a:pt x="417119" y="499519"/>
                </a:cubicBezTo>
                <a:cubicBezTo>
                  <a:pt x="416040" y="499944"/>
                  <a:pt x="415438" y="500581"/>
                  <a:pt x="415314" y="501430"/>
                </a:cubicBezTo>
                <a:cubicBezTo>
                  <a:pt x="415367" y="501837"/>
                  <a:pt x="415686" y="502085"/>
                  <a:pt x="416270" y="502173"/>
                </a:cubicBezTo>
                <a:cubicBezTo>
                  <a:pt x="416854" y="502261"/>
                  <a:pt x="417385" y="502297"/>
                  <a:pt x="417862" y="502279"/>
                </a:cubicBezTo>
                <a:close/>
                <a:moveTo>
                  <a:pt x="455232" y="425841"/>
                </a:moveTo>
                <a:lnTo>
                  <a:pt x="455232" y="429238"/>
                </a:lnTo>
                <a:lnTo>
                  <a:pt x="456081" y="426690"/>
                </a:lnTo>
                <a:close/>
                <a:moveTo>
                  <a:pt x="459479" y="402910"/>
                </a:moveTo>
                <a:lnTo>
                  <a:pt x="459479" y="403759"/>
                </a:lnTo>
                <a:cubicBezTo>
                  <a:pt x="459337" y="406448"/>
                  <a:pt x="460469" y="407864"/>
                  <a:pt x="462876" y="408005"/>
                </a:cubicBezTo>
                <a:close/>
                <a:moveTo>
                  <a:pt x="488355" y="379129"/>
                </a:moveTo>
                <a:lnTo>
                  <a:pt x="485807" y="381677"/>
                </a:lnTo>
                <a:cubicBezTo>
                  <a:pt x="486267" y="382066"/>
                  <a:pt x="486621" y="382349"/>
                  <a:pt x="486869" y="382526"/>
                </a:cubicBezTo>
                <a:cubicBezTo>
                  <a:pt x="487117" y="382703"/>
                  <a:pt x="487046" y="382986"/>
                  <a:pt x="486657" y="383375"/>
                </a:cubicBezTo>
                <a:cubicBezTo>
                  <a:pt x="486515" y="384225"/>
                  <a:pt x="485949" y="385074"/>
                  <a:pt x="484958" y="385923"/>
                </a:cubicBezTo>
                <a:lnTo>
                  <a:pt x="480711" y="388471"/>
                </a:lnTo>
                <a:lnTo>
                  <a:pt x="479013" y="386773"/>
                </a:lnTo>
                <a:cubicBezTo>
                  <a:pt x="478022" y="389321"/>
                  <a:pt x="477456" y="391019"/>
                  <a:pt x="477314" y="391869"/>
                </a:cubicBezTo>
                <a:cubicBezTo>
                  <a:pt x="475474" y="394346"/>
                  <a:pt x="473634" y="396823"/>
                  <a:pt x="471794" y="399300"/>
                </a:cubicBezTo>
                <a:cubicBezTo>
                  <a:pt x="469953" y="401777"/>
                  <a:pt x="468963" y="404679"/>
                  <a:pt x="468821" y="408005"/>
                </a:cubicBezTo>
                <a:lnTo>
                  <a:pt x="465424" y="415649"/>
                </a:lnTo>
                <a:cubicBezTo>
                  <a:pt x="464203" y="416552"/>
                  <a:pt x="463460" y="417719"/>
                  <a:pt x="463194" y="419153"/>
                </a:cubicBezTo>
                <a:cubicBezTo>
                  <a:pt x="462929" y="420586"/>
                  <a:pt x="462823" y="421966"/>
                  <a:pt x="462876" y="423293"/>
                </a:cubicBezTo>
                <a:cubicBezTo>
                  <a:pt x="462451" y="427115"/>
                  <a:pt x="460753" y="430937"/>
                  <a:pt x="457780" y="434759"/>
                </a:cubicBezTo>
                <a:cubicBezTo>
                  <a:pt x="454807" y="438581"/>
                  <a:pt x="453109" y="442403"/>
                  <a:pt x="452684" y="446224"/>
                </a:cubicBezTo>
                <a:lnTo>
                  <a:pt x="449287" y="448772"/>
                </a:lnTo>
                <a:cubicBezTo>
                  <a:pt x="448809" y="450471"/>
                  <a:pt x="448066" y="452170"/>
                  <a:pt x="447057" y="453868"/>
                </a:cubicBezTo>
                <a:cubicBezTo>
                  <a:pt x="446049" y="455567"/>
                  <a:pt x="445093" y="457266"/>
                  <a:pt x="444191" y="458964"/>
                </a:cubicBezTo>
                <a:lnTo>
                  <a:pt x="444191" y="464909"/>
                </a:lnTo>
                <a:cubicBezTo>
                  <a:pt x="447287" y="463812"/>
                  <a:pt x="450012" y="461548"/>
                  <a:pt x="452366" y="458115"/>
                </a:cubicBezTo>
                <a:cubicBezTo>
                  <a:pt x="454719" y="454682"/>
                  <a:pt x="455958" y="451568"/>
                  <a:pt x="456081" y="448772"/>
                </a:cubicBezTo>
                <a:cubicBezTo>
                  <a:pt x="456966" y="448808"/>
                  <a:pt x="457745" y="448737"/>
                  <a:pt x="458417" y="448560"/>
                </a:cubicBezTo>
                <a:cubicBezTo>
                  <a:pt x="459089" y="448383"/>
                  <a:pt x="459443" y="447888"/>
                  <a:pt x="459479" y="447074"/>
                </a:cubicBezTo>
                <a:cubicBezTo>
                  <a:pt x="459372" y="445747"/>
                  <a:pt x="459372" y="444579"/>
                  <a:pt x="459479" y="443570"/>
                </a:cubicBezTo>
                <a:cubicBezTo>
                  <a:pt x="459585" y="442562"/>
                  <a:pt x="460434" y="442031"/>
                  <a:pt x="462027" y="441978"/>
                </a:cubicBezTo>
                <a:lnTo>
                  <a:pt x="472218" y="414800"/>
                </a:lnTo>
                <a:cubicBezTo>
                  <a:pt x="474908" y="414800"/>
                  <a:pt x="476323" y="413951"/>
                  <a:pt x="476465" y="412252"/>
                </a:cubicBezTo>
                <a:cubicBezTo>
                  <a:pt x="476394" y="410589"/>
                  <a:pt x="476536" y="409456"/>
                  <a:pt x="476890" y="408855"/>
                </a:cubicBezTo>
                <a:cubicBezTo>
                  <a:pt x="477243" y="408253"/>
                  <a:pt x="478234" y="407970"/>
                  <a:pt x="479862" y="408005"/>
                </a:cubicBezTo>
                <a:lnTo>
                  <a:pt x="484109" y="399512"/>
                </a:lnTo>
                <a:cubicBezTo>
                  <a:pt x="484109" y="398150"/>
                  <a:pt x="484321" y="395991"/>
                  <a:pt x="484746" y="393036"/>
                </a:cubicBezTo>
                <a:cubicBezTo>
                  <a:pt x="485170" y="390081"/>
                  <a:pt x="485807" y="386861"/>
                  <a:pt x="486657" y="383375"/>
                </a:cubicBezTo>
                <a:cubicBezTo>
                  <a:pt x="487647" y="381535"/>
                  <a:pt x="488214" y="380120"/>
                  <a:pt x="488355" y="379129"/>
                </a:cubicBezTo>
                <a:close/>
                <a:moveTo>
                  <a:pt x="488355" y="368088"/>
                </a:moveTo>
                <a:lnTo>
                  <a:pt x="487956" y="368787"/>
                </a:lnTo>
                <a:lnTo>
                  <a:pt x="490054" y="368088"/>
                </a:lnTo>
                <a:close/>
                <a:moveTo>
                  <a:pt x="500033" y="363629"/>
                </a:moveTo>
                <a:cubicBezTo>
                  <a:pt x="498866" y="363700"/>
                  <a:pt x="497804" y="363770"/>
                  <a:pt x="496848" y="363841"/>
                </a:cubicBezTo>
                <a:cubicBezTo>
                  <a:pt x="496052" y="365540"/>
                  <a:pt x="495309" y="367238"/>
                  <a:pt x="494619" y="368937"/>
                </a:cubicBezTo>
                <a:cubicBezTo>
                  <a:pt x="493929" y="370636"/>
                  <a:pt x="492973" y="372334"/>
                  <a:pt x="491752" y="374033"/>
                </a:cubicBezTo>
                <a:cubicBezTo>
                  <a:pt x="493451" y="374033"/>
                  <a:pt x="495150" y="374882"/>
                  <a:pt x="496848" y="376581"/>
                </a:cubicBezTo>
                <a:lnTo>
                  <a:pt x="499396" y="368088"/>
                </a:lnTo>
                <a:cubicBezTo>
                  <a:pt x="499874" y="367628"/>
                  <a:pt x="500405" y="367062"/>
                  <a:pt x="500989" y="366389"/>
                </a:cubicBezTo>
                <a:cubicBezTo>
                  <a:pt x="501573" y="365717"/>
                  <a:pt x="501891" y="365151"/>
                  <a:pt x="501944" y="364691"/>
                </a:cubicBezTo>
                <a:cubicBezTo>
                  <a:pt x="501838" y="363912"/>
                  <a:pt x="501201" y="363558"/>
                  <a:pt x="500033" y="363629"/>
                </a:cubicBezTo>
                <a:close/>
                <a:moveTo>
                  <a:pt x="500246" y="340060"/>
                </a:moveTo>
                <a:lnTo>
                  <a:pt x="496848" y="341759"/>
                </a:lnTo>
                <a:cubicBezTo>
                  <a:pt x="496707" y="345015"/>
                  <a:pt x="496141" y="347846"/>
                  <a:pt x="495150" y="350252"/>
                </a:cubicBezTo>
                <a:cubicBezTo>
                  <a:pt x="496371" y="348554"/>
                  <a:pt x="497326" y="346855"/>
                  <a:pt x="498016" y="345156"/>
                </a:cubicBezTo>
                <a:cubicBezTo>
                  <a:pt x="498706" y="343458"/>
                  <a:pt x="499449" y="341759"/>
                  <a:pt x="500246" y="340060"/>
                </a:cubicBezTo>
                <a:close/>
                <a:moveTo>
                  <a:pt x="506191" y="331567"/>
                </a:moveTo>
                <a:cubicBezTo>
                  <a:pt x="506049" y="333124"/>
                  <a:pt x="506332" y="334257"/>
                  <a:pt x="507040" y="334965"/>
                </a:cubicBezTo>
                <a:lnTo>
                  <a:pt x="508739" y="334965"/>
                </a:lnTo>
                <a:cubicBezTo>
                  <a:pt x="509447" y="334823"/>
                  <a:pt x="509730" y="334257"/>
                  <a:pt x="509588" y="333266"/>
                </a:cubicBezTo>
                <a:cubicBezTo>
                  <a:pt x="509588" y="332452"/>
                  <a:pt x="509376" y="331957"/>
                  <a:pt x="508951" y="331780"/>
                </a:cubicBezTo>
                <a:cubicBezTo>
                  <a:pt x="508526" y="331603"/>
                  <a:pt x="507889" y="331532"/>
                  <a:pt x="507040" y="331567"/>
                </a:cubicBezTo>
                <a:close/>
                <a:moveTo>
                  <a:pt x="512985" y="311184"/>
                </a:moveTo>
                <a:lnTo>
                  <a:pt x="512985" y="317129"/>
                </a:lnTo>
                <a:cubicBezTo>
                  <a:pt x="512101" y="317129"/>
                  <a:pt x="511322" y="317341"/>
                  <a:pt x="510650" y="317766"/>
                </a:cubicBezTo>
                <a:cubicBezTo>
                  <a:pt x="509977" y="318191"/>
                  <a:pt x="509623" y="318828"/>
                  <a:pt x="509588" y="319677"/>
                </a:cubicBezTo>
                <a:cubicBezTo>
                  <a:pt x="509588" y="320597"/>
                  <a:pt x="509800" y="321517"/>
                  <a:pt x="510225" y="322437"/>
                </a:cubicBezTo>
                <a:cubicBezTo>
                  <a:pt x="510650" y="323357"/>
                  <a:pt x="511287" y="323853"/>
                  <a:pt x="512136" y="323924"/>
                </a:cubicBezTo>
                <a:cubicBezTo>
                  <a:pt x="512543" y="323853"/>
                  <a:pt x="512791" y="323570"/>
                  <a:pt x="512879" y="323074"/>
                </a:cubicBezTo>
                <a:cubicBezTo>
                  <a:pt x="512968" y="322579"/>
                  <a:pt x="513003" y="322296"/>
                  <a:pt x="512985" y="322225"/>
                </a:cubicBezTo>
                <a:lnTo>
                  <a:pt x="517232" y="314581"/>
                </a:lnTo>
                <a:close/>
                <a:moveTo>
                  <a:pt x="516383" y="300143"/>
                </a:moveTo>
                <a:lnTo>
                  <a:pt x="516383" y="302691"/>
                </a:lnTo>
                <a:lnTo>
                  <a:pt x="512985" y="306937"/>
                </a:lnTo>
                <a:lnTo>
                  <a:pt x="512985" y="308636"/>
                </a:lnTo>
                <a:lnTo>
                  <a:pt x="517232" y="305239"/>
                </a:lnTo>
                <a:lnTo>
                  <a:pt x="517232" y="302691"/>
                </a:lnTo>
                <a:cubicBezTo>
                  <a:pt x="517250" y="302585"/>
                  <a:pt x="517214" y="302160"/>
                  <a:pt x="517126" y="301417"/>
                </a:cubicBezTo>
                <a:cubicBezTo>
                  <a:pt x="517037" y="300674"/>
                  <a:pt x="516790" y="300249"/>
                  <a:pt x="516383" y="300143"/>
                </a:cubicBezTo>
                <a:close/>
                <a:moveTo>
                  <a:pt x="462027" y="154910"/>
                </a:moveTo>
                <a:lnTo>
                  <a:pt x="452684" y="163403"/>
                </a:lnTo>
                <a:cubicBezTo>
                  <a:pt x="450101" y="166128"/>
                  <a:pt x="449110" y="168959"/>
                  <a:pt x="449712" y="171897"/>
                </a:cubicBezTo>
                <a:cubicBezTo>
                  <a:pt x="450313" y="174834"/>
                  <a:pt x="450172" y="176815"/>
                  <a:pt x="449287" y="177842"/>
                </a:cubicBezTo>
                <a:lnTo>
                  <a:pt x="455232" y="176992"/>
                </a:lnTo>
                <a:lnTo>
                  <a:pt x="456081" y="176992"/>
                </a:lnTo>
                <a:lnTo>
                  <a:pt x="455232" y="168499"/>
                </a:lnTo>
                <a:lnTo>
                  <a:pt x="462876" y="162554"/>
                </a:lnTo>
                <a:lnTo>
                  <a:pt x="465424" y="155760"/>
                </a:lnTo>
                <a:close/>
                <a:moveTo>
                  <a:pt x="486657" y="229"/>
                </a:moveTo>
                <a:cubicBezTo>
                  <a:pt x="488001" y="-107"/>
                  <a:pt x="489134" y="-72"/>
                  <a:pt x="490054" y="335"/>
                </a:cubicBezTo>
                <a:cubicBezTo>
                  <a:pt x="490479" y="2406"/>
                  <a:pt x="488992" y="6971"/>
                  <a:pt x="485595" y="14031"/>
                </a:cubicBezTo>
                <a:cubicBezTo>
                  <a:pt x="482198" y="21090"/>
                  <a:pt x="479437" y="25868"/>
                  <a:pt x="477314" y="28363"/>
                </a:cubicBezTo>
                <a:lnTo>
                  <a:pt x="478164" y="28363"/>
                </a:lnTo>
                <a:cubicBezTo>
                  <a:pt x="479420" y="29601"/>
                  <a:pt x="480092" y="30734"/>
                  <a:pt x="480181" y="31760"/>
                </a:cubicBezTo>
                <a:cubicBezTo>
                  <a:pt x="480269" y="32786"/>
                  <a:pt x="479880" y="33919"/>
                  <a:pt x="479013" y="35157"/>
                </a:cubicBezTo>
                <a:cubicBezTo>
                  <a:pt x="477951" y="41598"/>
                  <a:pt x="476040" y="48251"/>
                  <a:pt x="473280" y="55116"/>
                </a:cubicBezTo>
                <a:cubicBezTo>
                  <a:pt x="470520" y="61981"/>
                  <a:pt x="468184" y="68634"/>
                  <a:pt x="466273" y="75075"/>
                </a:cubicBezTo>
                <a:cubicBezTo>
                  <a:pt x="467069" y="76260"/>
                  <a:pt x="467176" y="77074"/>
                  <a:pt x="466592" y="77517"/>
                </a:cubicBezTo>
                <a:cubicBezTo>
                  <a:pt x="466008" y="77959"/>
                  <a:pt x="465052" y="78561"/>
                  <a:pt x="463725" y="79322"/>
                </a:cubicBezTo>
                <a:cubicBezTo>
                  <a:pt x="463654" y="80206"/>
                  <a:pt x="463584" y="80985"/>
                  <a:pt x="463513" y="81657"/>
                </a:cubicBezTo>
                <a:cubicBezTo>
                  <a:pt x="463442" y="82329"/>
                  <a:pt x="463796" y="82683"/>
                  <a:pt x="464575" y="82719"/>
                </a:cubicBezTo>
                <a:cubicBezTo>
                  <a:pt x="463955" y="84117"/>
                  <a:pt x="463070" y="85780"/>
                  <a:pt x="461920" y="87708"/>
                </a:cubicBezTo>
                <a:cubicBezTo>
                  <a:pt x="460770" y="89637"/>
                  <a:pt x="460523" y="91088"/>
                  <a:pt x="461177" y="92061"/>
                </a:cubicBezTo>
                <a:lnTo>
                  <a:pt x="466273" y="86965"/>
                </a:lnTo>
                <a:cubicBezTo>
                  <a:pt x="467158" y="86116"/>
                  <a:pt x="467724" y="85267"/>
                  <a:pt x="467972" y="84417"/>
                </a:cubicBezTo>
                <a:cubicBezTo>
                  <a:pt x="468219" y="83568"/>
                  <a:pt x="467936" y="82719"/>
                  <a:pt x="467122" y="81869"/>
                </a:cubicBezTo>
                <a:cubicBezTo>
                  <a:pt x="468025" y="80967"/>
                  <a:pt x="468980" y="79799"/>
                  <a:pt x="469989" y="78366"/>
                </a:cubicBezTo>
                <a:cubicBezTo>
                  <a:pt x="470997" y="76933"/>
                  <a:pt x="471741" y="75553"/>
                  <a:pt x="472218" y="74226"/>
                </a:cubicBezTo>
                <a:lnTo>
                  <a:pt x="479013" y="58938"/>
                </a:lnTo>
                <a:lnTo>
                  <a:pt x="484109" y="54691"/>
                </a:lnTo>
                <a:cubicBezTo>
                  <a:pt x="485029" y="53807"/>
                  <a:pt x="485737" y="52816"/>
                  <a:pt x="486232" y="51719"/>
                </a:cubicBezTo>
                <a:cubicBezTo>
                  <a:pt x="486727" y="50622"/>
                  <a:pt x="486586" y="49631"/>
                  <a:pt x="485807" y="48746"/>
                </a:cubicBezTo>
                <a:lnTo>
                  <a:pt x="489205" y="41952"/>
                </a:lnTo>
                <a:cubicBezTo>
                  <a:pt x="488780" y="39121"/>
                  <a:pt x="489629" y="36714"/>
                  <a:pt x="491752" y="34733"/>
                </a:cubicBezTo>
                <a:cubicBezTo>
                  <a:pt x="493876" y="32751"/>
                  <a:pt x="494725" y="30345"/>
                  <a:pt x="494300" y="27513"/>
                </a:cubicBezTo>
                <a:lnTo>
                  <a:pt x="505341" y="18171"/>
                </a:lnTo>
                <a:cubicBezTo>
                  <a:pt x="507465" y="20542"/>
                  <a:pt x="508526" y="22170"/>
                  <a:pt x="508526" y="23055"/>
                </a:cubicBezTo>
                <a:cubicBezTo>
                  <a:pt x="508526" y="23939"/>
                  <a:pt x="507465" y="25142"/>
                  <a:pt x="505341" y="26664"/>
                </a:cubicBezTo>
                <a:cubicBezTo>
                  <a:pt x="506952" y="29053"/>
                  <a:pt x="506916" y="30858"/>
                  <a:pt x="505235" y="32078"/>
                </a:cubicBezTo>
                <a:cubicBezTo>
                  <a:pt x="503554" y="33299"/>
                  <a:pt x="503307" y="34892"/>
                  <a:pt x="504492" y="36856"/>
                </a:cubicBezTo>
                <a:cubicBezTo>
                  <a:pt x="502988" y="39068"/>
                  <a:pt x="501325" y="42713"/>
                  <a:pt x="499502" y="47791"/>
                </a:cubicBezTo>
                <a:cubicBezTo>
                  <a:pt x="497680" y="52869"/>
                  <a:pt x="497078" y="56302"/>
                  <a:pt x="497698" y="58089"/>
                </a:cubicBezTo>
                <a:lnTo>
                  <a:pt x="490903" y="74226"/>
                </a:lnTo>
                <a:cubicBezTo>
                  <a:pt x="492673" y="76384"/>
                  <a:pt x="493593" y="78649"/>
                  <a:pt x="493663" y="81020"/>
                </a:cubicBezTo>
                <a:cubicBezTo>
                  <a:pt x="493734" y="83391"/>
                  <a:pt x="492531" y="85656"/>
                  <a:pt x="490054" y="87815"/>
                </a:cubicBezTo>
                <a:cubicBezTo>
                  <a:pt x="489205" y="91318"/>
                  <a:pt x="487931" y="94928"/>
                  <a:pt x="486232" y="98643"/>
                </a:cubicBezTo>
                <a:cubicBezTo>
                  <a:pt x="484533" y="102359"/>
                  <a:pt x="482410" y="105544"/>
                  <a:pt x="479862" y="108198"/>
                </a:cubicBezTo>
                <a:lnTo>
                  <a:pt x="482410" y="114993"/>
                </a:lnTo>
                <a:lnTo>
                  <a:pt x="476465" y="119239"/>
                </a:lnTo>
                <a:lnTo>
                  <a:pt x="476465" y="128582"/>
                </a:lnTo>
                <a:cubicBezTo>
                  <a:pt x="475350" y="130316"/>
                  <a:pt x="474607" y="131943"/>
                  <a:pt x="474235" y="133465"/>
                </a:cubicBezTo>
                <a:cubicBezTo>
                  <a:pt x="473864" y="134987"/>
                  <a:pt x="472908" y="136190"/>
                  <a:pt x="471369" y="137075"/>
                </a:cubicBezTo>
                <a:cubicBezTo>
                  <a:pt x="470980" y="138048"/>
                  <a:pt x="470909" y="139287"/>
                  <a:pt x="471157" y="140791"/>
                </a:cubicBezTo>
                <a:cubicBezTo>
                  <a:pt x="471404" y="142294"/>
                  <a:pt x="471758" y="143321"/>
                  <a:pt x="472218" y="143869"/>
                </a:cubicBezTo>
                <a:cubicBezTo>
                  <a:pt x="472696" y="144665"/>
                  <a:pt x="473227" y="144984"/>
                  <a:pt x="473811" y="144825"/>
                </a:cubicBezTo>
                <a:cubicBezTo>
                  <a:pt x="474395" y="144665"/>
                  <a:pt x="474713" y="144347"/>
                  <a:pt x="474766" y="143869"/>
                </a:cubicBezTo>
                <a:cubicBezTo>
                  <a:pt x="473032" y="141321"/>
                  <a:pt x="473315" y="139198"/>
                  <a:pt x="475616" y="137499"/>
                </a:cubicBezTo>
                <a:cubicBezTo>
                  <a:pt x="477916" y="135801"/>
                  <a:pt x="479898" y="134527"/>
                  <a:pt x="481561" y="133678"/>
                </a:cubicBezTo>
                <a:lnTo>
                  <a:pt x="481561" y="120938"/>
                </a:lnTo>
                <a:lnTo>
                  <a:pt x="482410" y="120938"/>
                </a:lnTo>
                <a:cubicBezTo>
                  <a:pt x="482888" y="120053"/>
                  <a:pt x="483206" y="119062"/>
                  <a:pt x="483366" y="117965"/>
                </a:cubicBezTo>
                <a:cubicBezTo>
                  <a:pt x="483525" y="116868"/>
                  <a:pt x="483206" y="115877"/>
                  <a:pt x="482410" y="114993"/>
                </a:cubicBezTo>
                <a:cubicBezTo>
                  <a:pt x="484781" y="112781"/>
                  <a:pt x="486621" y="110410"/>
                  <a:pt x="487931" y="107880"/>
                </a:cubicBezTo>
                <a:cubicBezTo>
                  <a:pt x="489240" y="105349"/>
                  <a:pt x="491080" y="103191"/>
                  <a:pt x="493451" y="101404"/>
                </a:cubicBezTo>
                <a:cubicBezTo>
                  <a:pt x="490655" y="98661"/>
                  <a:pt x="489877" y="96715"/>
                  <a:pt x="491116" y="95565"/>
                </a:cubicBezTo>
                <a:cubicBezTo>
                  <a:pt x="492354" y="94415"/>
                  <a:pt x="494548" y="92681"/>
                  <a:pt x="497698" y="90363"/>
                </a:cubicBezTo>
                <a:cubicBezTo>
                  <a:pt x="499626" y="88080"/>
                  <a:pt x="501077" y="83940"/>
                  <a:pt x="502050" y="77941"/>
                </a:cubicBezTo>
                <a:cubicBezTo>
                  <a:pt x="503024" y="71943"/>
                  <a:pt x="504687" y="67590"/>
                  <a:pt x="507040" y="64883"/>
                </a:cubicBezTo>
                <a:cubicBezTo>
                  <a:pt x="507907" y="64494"/>
                  <a:pt x="508721" y="64423"/>
                  <a:pt x="509482" y="64671"/>
                </a:cubicBezTo>
                <a:cubicBezTo>
                  <a:pt x="510243" y="64919"/>
                  <a:pt x="510844" y="65272"/>
                  <a:pt x="511287" y="65733"/>
                </a:cubicBezTo>
                <a:cubicBezTo>
                  <a:pt x="513215" y="68068"/>
                  <a:pt x="513605" y="70828"/>
                  <a:pt x="512455" y="74013"/>
                </a:cubicBezTo>
                <a:cubicBezTo>
                  <a:pt x="511304" y="77198"/>
                  <a:pt x="509783" y="79534"/>
                  <a:pt x="507889" y="81020"/>
                </a:cubicBezTo>
                <a:cubicBezTo>
                  <a:pt x="505872" y="86488"/>
                  <a:pt x="504174" y="91690"/>
                  <a:pt x="502794" y="96626"/>
                </a:cubicBezTo>
                <a:cubicBezTo>
                  <a:pt x="501413" y="101563"/>
                  <a:pt x="499715" y="106553"/>
                  <a:pt x="497698" y="111595"/>
                </a:cubicBezTo>
                <a:cubicBezTo>
                  <a:pt x="498476" y="112409"/>
                  <a:pt x="498618" y="113117"/>
                  <a:pt x="498122" y="113719"/>
                </a:cubicBezTo>
                <a:cubicBezTo>
                  <a:pt x="497627" y="114320"/>
                  <a:pt x="496919" y="115028"/>
                  <a:pt x="495999" y="115842"/>
                </a:cubicBezTo>
                <a:cubicBezTo>
                  <a:pt x="495185" y="116709"/>
                  <a:pt x="494902" y="117523"/>
                  <a:pt x="495150" y="118284"/>
                </a:cubicBezTo>
                <a:cubicBezTo>
                  <a:pt x="495397" y="119045"/>
                  <a:pt x="495964" y="119646"/>
                  <a:pt x="496848" y="120089"/>
                </a:cubicBezTo>
                <a:cubicBezTo>
                  <a:pt x="495521" y="121398"/>
                  <a:pt x="494354" y="122813"/>
                  <a:pt x="493345" y="124335"/>
                </a:cubicBezTo>
                <a:cubicBezTo>
                  <a:pt x="492336" y="125857"/>
                  <a:pt x="491806" y="127272"/>
                  <a:pt x="491752" y="128582"/>
                </a:cubicBezTo>
                <a:lnTo>
                  <a:pt x="488355" y="134527"/>
                </a:lnTo>
                <a:cubicBezTo>
                  <a:pt x="489594" y="136261"/>
                  <a:pt x="490089" y="137889"/>
                  <a:pt x="489842" y="139410"/>
                </a:cubicBezTo>
                <a:cubicBezTo>
                  <a:pt x="489594" y="140932"/>
                  <a:pt x="488815" y="142135"/>
                  <a:pt x="487506" y="143020"/>
                </a:cubicBezTo>
                <a:cubicBezTo>
                  <a:pt x="490390" y="142808"/>
                  <a:pt x="494177" y="142595"/>
                  <a:pt x="498866" y="142383"/>
                </a:cubicBezTo>
                <a:cubicBezTo>
                  <a:pt x="503554" y="142171"/>
                  <a:pt x="507129" y="143232"/>
                  <a:pt x="509588" y="145568"/>
                </a:cubicBezTo>
                <a:cubicBezTo>
                  <a:pt x="510862" y="147355"/>
                  <a:pt x="511499" y="149089"/>
                  <a:pt x="511499" y="150770"/>
                </a:cubicBezTo>
                <a:cubicBezTo>
                  <a:pt x="511499" y="152451"/>
                  <a:pt x="510862" y="153548"/>
                  <a:pt x="509588" y="154061"/>
                </a:cubicBezTo>
                <a:cubicBezTo>
                  <a:pt x="509500" y="154556"/>
                  <a:pt x="509252" y="155264"/>
                  <a:pt x="508845" y="156184"/>
                </a:cubicBezTo>
                <a:cubicBezTo>
                  <a:pt x="508438" y="157104"/>
                  <a:pt x="508403" y="157812"/>
                  <a:pt x="508739" y="158308"/>
                </a:cubicBezTo>
                <a:lnTo>
                  <a:pt x="511287" y="156609"/>
                </a:lnTo>
                <a:lnTo>
                  <a:pt x="522328" y="148116"/>
                </a:lnTo>
                <a:lnTo>
                  <a:pt x="524026" y="142171"/>
                </a:lnTo>
                <a:cubicBezTo>
                  <a:pt x="523248" y="140985"/>
                  <a:pt x="523106" y="140171"/>
                  <a:pt x="523602" y="139729"/>
                </a:cubicBezTo>
                <a:cubicBezTo>
                  <a:pt x="524097" y="139287"/>
                  <a:pt x="524805" y="138685"/>
                  <a:pt x="525725" y="137924"/>
                </a:cubicBezTo>
                <a:cubicBezTo>
                  <a:pt x="526114" y="137092"/>
                  <a:pt x="526185" y="136420"/>
                  <a:pt x="525937" y="135907"/>
                </a:cubicBezTo>
                <a:cubicBezTo>
                  <a:pt x="525690" y="135394"/>
                  <a:pt x="525336" y="134934"/>
                  <a:pt x="524876" y="134527"/>
                </a:cubicBezTo>
                <a:cubicBezTo>
                  <a:pt x="527353" y="131908"/>
                  <a:pt x="529618" y="129077"/>
                  <a:pt x="531670" y="126034"/>
                </a:cubicBezTo>
                <a:cubicBezTo>
                  <a:pt x="533723" y="122990"/>
                  <a:pt x="535988" y="120159"/>
                  <a:pt x="538465" y="117541"/>
                </a:cubicBezTo>
                <a:cubicBezTo>
                  <a:pt x="539349" y="113630"/>
                  <a:pt x="540977" y="109985"/>
                  <a:pt x="543348" y="106606"/>
                </a:cubicBezTo>
                <a:cubicBezTo>
                  <a:pt x="545719" y="103226"/>
                  <a:pt x="548621" y="100643"/>
                  <a:pt x="552054" y="98856"/>
                </a:cubicBezTo>
                <a:lnTo>
                  <a:pt x="551204" y="94609"/>
                </a:lnTo>
                <a:cubicBezTo>
                  <a:pt x="550815" y="93317"/>
                  <a:pt x="550957" y="92079"/>
                  <a:pt x="551629" y="90893"/>
                </a:cubicBezTo>
                <a:cubicBezTo>
                  <a:pt x="552301" y="89708"/>
                  <a:pt x="553292" y="88682"/>
                  <a:pt x="554602" y="87815"/>
                </a:cubicBezTo>
                <a:cubicBezTo>
                  <a:pt x="556300" y="84276"/>
                  <a:pt x="557999" y="83710"/>
                  <a:pt x="559698" y="86116"/>
                </a:cubicBezTo>
                <a:cubicBezTo>
                  <a:pt x="561485" y="87762"/>
                  <a:pt x="562582" y="89354"/>
                  <a:pt x="562989" y="90893"/>
                </a:cubicBezTo>
                <a:cubicBezTo>
                  <a:pt x="563396" y="92433"/>
                  <a:pt x="562582" y="94238"/>
                  <a:pt x="560547" y="96308"/>
                </a:cubicBezTo>
                <a:cubicBezTo>
                  <a:pt x="558901" y="97847"/>
                  <a:pt x="556884" y="100501"/>
                  <a:pt x="554495" y="104270"/>
                </a:cubicBezTo>
                <a:cubicBezTo>
                  <a:pt x="552107" y="108039"/>
                  <a:pt x="551576" y="111330"/>
                  <a:pt x="552903" y="114143"/>
                </a:cubicBezTo>
                <a:cubicBezTo>
                  <a:pt x="552425" y="116709"/>
                  <a:pt x="551257" y="120708"/>
                  <a:pt x="549400" y="126140"/>
                </a:cubicBezTo>
                <a:cubicBezTo>
                  <a:pt x="547542" y="131572"/>
                  <a:pt x="545312" y="135783"/>
                  <a:pt x="542711" y="138773"/>
                </a:cubicBezTo>
                <a:cubicBezTo>
                  <a:pt x="543897" y="140047"/>
                  <a:pt x="544286" y="141109"/>
                  <a:pt x="543879" y="141958"/>
                </a:cubicBezTo>
                <a:cubicBezTo>
                  <a:pt x="543472" y="142808"/>
                  <a:pt x="542800" y="143445"/>
                  <a:pt x="541862" y="143869"/>
                </a:cubicBezTo>
                <a:cubicBezTo>
                  <a:pt x="540500" y="145409"/>
                  <a:pt x="540676" y="147638"/>
                  <a:pt x="542393" y="150558"/>
                </a:cubicBezTo>
                <a:cubicBezTo>
                  <a:pt x="544109" y="153477"/>
                  <a:pt x="545348" y="155494"/>
                  <a:pt x="546109" y="156609"/>
                </a:cubicBezTo>
                <a:cubicBezTo>
                  <a:pt x="544215" y="159334"/>
                  <a:pt x="541207" y="165137"/>
                  <a:pt x="537085" y="174020"/>
                </a:cubicBezTo>
                <a:cubicBezTo>
                  <a:pt x="532962" y="182902"/>
                  <a:pt x="531440" y="188706"/>
                  <a:pt x="532519" y="191431"/>
                </a:cubicBezTo>
                <a:lnTo>
                  <a:pt x="525725" y="197376"/>
                </a:lnTo>
                <a:cubicBezTo>
                  <a:pt x="524433" y="199888"/>
                  <a:pt x="523195" y="202295"/>
                  <a:pt x="522009" y="204595"/>
                </a:cubicBezTo>
                <a:cubicBezTo>
                  <a:pt x="520824" y="206895"/>
                  <a:pt x="519798" y="209302"/>
                  <a:pt x="518930" y="211814"/>
                </a:cubicBezTo>
                <a:lnTo>
                  <a:pt x="519780" y="214362"/>
                </a:lnTo>
                <a:cubicBezTo>
                  <a:pt x="522487" y="213761"/>
                  <a:pt x="524504" y="211354"/>
                  <a:pt x="525831" y="207143"/>
                </a:cubicBezTo>
                <a:cubicBezTo>
                  <a:pt x="527158" y="202932"/>
                  <a:pt x="529388" y="200525"/>
                  <a:pt x="532519" y="199924"/>
                </a:cubicBezTo>
                <a:cubicBezTo>
                  <a:pt x="534077" y="199782"/>
                  <a:pt x="536058" y="199216"/>
                  <a:pt x="538465" y="198225"/>
                </a:cubicBezTo>
                <a:lnTo>
                  <a:pt x="532519" y="195677"/>
                </a:lnTo>
                <a:lnTo>
                  <a:pt x="535067" y="193979"/>
                </a:lnTo>
                <a:cubicBezTo>
                  <a:pt x="536324" y="193200"/>
                  <a:pt x="537421" y="193059"/>
                  <a:pt x="538359" y="193554"/>
                </a:cubicBezTo>
                <a:cubicBezTo>
                  <a:pt x="539296" y="194049"/>
                  <a:pt x="540181" y="194757"/>
                  <a:pt x="541013" y="195677"/>
                </a:cubicBezTo>
                <a:cubicBezTo>
                  <a:pt x="541897" y="194439"/>
                  <a:pt x="542676" y="193306"/>
                  <a:pt x="543348" y="192280"/>
                </a:cubicBezTo>
                <a:cubicBezTo>
                  <a:pt x="544021" y="191254"/>
                  <a:pt x="544375" y="190121"/>
                  <a:pt x="544410" y="188883"/>
                </a:cubicBezTo>
                <a:cubicBezTo>
                  <a:pt x="545206" y="187963"/>
                  <a:pt x="545737" y="186618"/>
                  <a:pt x="546002" y="184849"/>
                </a:cubicBezTo>
                <a:cubicBezTo>
                  <a:pt x="546268" y="183079"/>
                  <a:pt x="546586" y="181310"/>
                  <a:pt x="546958" y="179540"/>
                </a:cubicBezTo>
                <a:cubicBezTo>
                  <a:pt x="544268" y="179399"/>
                  <a:pt x="542003" y="177983"/>
                  <a:pt x="540163" y="175294"/>
                </a:cubicBezTo>
                <a:cubicBezTo>
                  <a:pt x="542853" y="173595"/>
                  <a:pt x="544268" y="171047"/>
                  <a:pt x="544410" y="167650"/>
                </a:cubicBezTo>
                <a:lnTo>
                  <a:pt x="552903" y="169349"/>
                </a:lnTo>
                <a:cubicBezTo>
                  <a:pt x="551717" y="170623"/>
                  <a:pt x="550904" y="171897"/>
                  <a:pt x="550461" y="173171"/>
                </a:cubicBezTo>
                <a:cubicBezTo>
                  <a:pt x="550019" y="174444"/>
                  <a:pt x="549417" y="175718"/>
                  <a:pt x="548656" y="176992"/>
                </a:cubicBezTo>
                <a:lnTo>
                  <a:pt x="552054" y="179540"/>
                </a:lnTo>
                <a:cubicBezTo>
                  <a:pt x="553752" y="179540"/>
                  <a:pt x="554602" y="180390"/>
                  <a:pt x="554602" y="182088"/>
                </a:cubicBezTo>
                <a:cubicBezTo>
                  <a:pt x="554531" y="183805"/>
                  <a:pt x="554035" y="185468"/>
                  <a:pt x="553115" y="187078"/>
                </a:cubicBezTo>
                <a:cubicBezTo>
                  <a:pt x="552195" y="188688"/>
                  <a:pt x="551275" y="190139"/>
                  <a:pt x="550355" y="191431"/>
                </a:cubicBezTo>
                <a:cubicBezTo>
                  <a:pt x="551682" y="191785"/>
                  <a:pt x="553062" y="191926"/>
                  <a:pt x="554495" y="191855"/>
                </a:cubicBezTo>
                <a:cubicBezTo>
                  <a:pt x="555929" y="191785"/>
                  <a:pt x="557096" y="191926"/>
                  <a:pt x="557999" y="192280"/>
                </a:cubicBezTo>
                <a:cubicBezTo>
                  <a:pt x="558618" y="193696"/>
                  <a:pt x="558017" y="195536"/>
                  <a:pt x="556194" y="197801"/>
                </a:cubicBezTo>
                <a:cubicBezTo>
                  <a:pt x="554372" y="200065"/>
                  <a:pt x="552708" y="201906"/>
                  <a:pt x="551204" y="203321"/>
                </a:cubicBezTo>
                <a:cubicBezTo>
                  <a:pt x="551169" y="205091"/>
                  <a:pt x="550815" y="206648"/>
                  <a:pt x="550143" y="207992"/>
                </a:cubicBezTo>
                <a:cubicBezTo>
                  <a:pt x="549470" y="209337"/>
                  <a:pt x="548692" y="210045"/>
                  <a:pt x="547807" y="210116"/>
                </a:cubicBezTo>
                <a:lnTo>
                  <a:pt x="543561" y="216061"/>
                </a:lnTo>
                <a:lnTo>
                  <a:pt x="543561" y="223705"/>
                </a:lnTo>
                <a:lnTo>
                  <a:pt x="546109" y="221157"/>
                </a:lnTo>
                <a:lnTo>
                  <a:pt x="549506" y="214362"/>
                </a:lnTo>
                <a:cubicBezTo>
                  <a:pt x="549966" y="213513"/>
                  <a:pt x="550532" y="212876"/>
                  <a:pt x="551204" y="212451"/>
                </a:cubicBezTo>
                <a:cubicBezTo>
                  <a:pt x="551877" y="212027"/>
                  <a:pt x="552443" y="211814"/>
                  <a:pt x="552903" y="211814"/>
                </a:cubicBezTo>
                <a:cubicBezTo>
                  <a:pt x="552832" y="212292"/>
                  <a:pt x="552549" y="213035"/>
                  <a:pt x="552054" y="214044"/>
                </a:cubicBezTo>
                <a:cubicBezTo>
                  <a:pt x="551558" y="215052"/>
                  <a:pt x="551275" y="216008"/>
                  <a:pt x="551204" y="216910"/>
                </a:cubicBezTo>
                <a:cubicBezTo>
                  <a:pt x="552195" y="219210"/>
                  <a:pt x="551063" y="222041"/>
                  <a:pt x="547807" y="225403"/>
                </a:cubicBezTo>
                <a:cubicBezTo>
                  <a:pt x="544551" y="228765"/>
                  <a:pt x="543419" y="231596"/>
                  <a:pt x="544410" y="233896"/>
                </a:cubicBezTo>
                <a:lnTo>
                  <a:pt x="541013" y="239842"/>
                </a:lnTo>
                <a:cubicBezTo>
                  <a:pt x="540871" y="241682"/>
                  <a:pt x="540305" y="243947"/>
                  <a:pt x="539314" y="246636"/>
                </a:cubicBezTo>
                <a:cubicBezTo>
                  <a:pt x="541119" y="244513"/>
                  <a:pt x="542817" y="242177"/>
                  <a:pt x="544410" y="239629"/>
                </a:cubicBezTo>
                <a:cubicBezTo>
                  <a:pt x="546002" y="237081"/>
                  <a:pt x="546852" y="234321"/>
                  <a:pt x="546958" y="231348"/>
                </a:cubicBezTo>
                <a:lnTo>
                  <a:pt x="553752" y="233896"/>
                </a:lnTo>
                <a:lnTo>
                  <a:pt x="552054" y="243239"/>
                </a:lnTo>
                <a:lnTo>
                  <a:pt x="556300" y="242389"/>
                </a:lnTo>
                <a:lnTo>
                  <a:pt x="560547" y="247485"/>
                </a:lnTo>
                <a:lnTo>
                  <a:pt x="556300" y="260225"/>
                </a:lnTo>
                <a:cubicBezTo>
                  <a:pt x="553009" y="263392"/>
                  <a:pt x="550249" y="267037"/>
                  <a:pt x="548019" y="271160"/>
                </a:cubicBezTo>
                <a:cubicBezTo>
                  <a:pt x="545790" y="275283"/>
                  <a:pt x="543454" y="278715"/>
                  <a:pt x="541013" y="281458"/>
                </a:cubicBezTo>
                <a:lnTo>
                  <a:pt x="539314" y="281458"/>
                </a:lnTo>
                <a:lnTo>
                  <a:pt x="539314" y="284006"/>
                </a:lnTo>
                <a:lnTo>
                  <a:pt x="534218" y="292499"/>
                </a:lnTo>
                <a:cubicBezTo>
                  <a:pt x="533864" y="296109"/>
                  <a:pt x="532449" y="299293"/>
                  <a:pt x="529972" y="302054"/>
                </a:cubicBezTo>
                <a:cubicBezTo>
                  <a:pt x="527494" y="304814"/>
                  <a:pt x="526079" y="308424"/>
                  <a:pt x="525725" y="312882"/>
                </a:cubicBezTo>
                <a:cubicBezTo>
                  <a:pt x="524699" y="314670"/>
                  <a:pt x="523142" y="317678"/>
                  <a:pt x="521054" y="321906"/>
                </a:cubicBezTo>
                <a:cubicBezTo>
                  <a:pt x="518966" y="326135"/>
                  <a:pt x="517409" y="328506"/>
                  <a:pt x="516383" y="329019"/>
                </a:cubicBezTo>
                <a:cubicBezTo>
                  <a:pt x="516524" y="331709"/>
                  <a:pt x="516241" y="334823"/>
                  <a:pt x="515533" y="338362"/>
                </a:cubicBezTo>
                <a:lnTo>
                  <a:pt x="516383" y="338362"/>
                </a:lnTo>
                <a:cubicBezTo>
                  <a:pt x="517373" y="339211"/>
                  <a:pt x="517090" y="340060"/>
                  <a:pt x="515533" y="340910"/>
                </a:cubicBezTo>
                <a:lnTo>
                  <a:pt x="513835" y="340910"/>
                </a:lnTo>
                <a:cubicBezTo>
                  <a:pt x="512844" y="343316"/>
                  <a:pt x="511428" y="344449"/>
                  <a:pt x="509588" y="344307"/>
                </a:cubicBezTo>
                <a:cubicBezTo>
                  <a:pt x="509447" y="347244"/>
                  <a:pt x="508880" y="350075"/>
                  <a:pt x="507889" y="352800"/>
                </a:cubicBezTo>
                <a:cubicBezTo>
                  <a:pt x="506899" y="355525"/>
                  <a:pt x="506332" y="358356"/>
                  <a:pt x="506191" y="361293"/>
                </a:cubicBezTo>
                <a:lnTo>
                  <a:pt x="511287" y="368088"/>
                </a:lnTo>
                <a:cubicBezTo>
                  <a:pt x="512278" y="367946"/>
                  <a:pt x="512844" y="368229"/>
                  <a:pt x="512985" y="368937"/>
                </a:cubicBezTo>
                <a:cubicBezTo>
                  <a:pt x="512950" y="369840"/>
                  <a:pt x="512596" y="370795"/>
                  <a:pt x="511924" y="371803"/>
                </a:cubicBezTo>
                <a:cubicBezTo>
                  <a:pt x="511251" y="372812"/>
                  <a:pt x="510473" y="373555"/>
                  <a:pt x="509588" y="374033"/>
                </a:cubicBezTo>
                <a:cubicBezTo>
                  <a:pt x="509623" y="375360"/>
                  <a:pt x="509340" y="376528"/>
                  <a:pt x="508739" y="377536"/>
                </a:cubicBezTo>
                <a:cubicBezTo>
                  <a:pt x="508137" y="378545"/>
                  <a:pt x="507005" y="379076"/>
                  <a:pt x="505341" y="379129"/>
                </a:cubicBezTo>
                <a:lnTo>
                  <a:pt x="502794" y="379129"/>
                </a:lnTo>
                <a:lnTo>
                  <a:pt x="501944" y="388471"/>
                </a:lnTo>
                <a:lnTo>
                  <a:pt x="493451" y="404608"/>
                </a:lnTo>
                <a:lnTo>
                  <a:pt x="490054" y="407156"/>
                </a:lnTo>
                <a:cubicBezTo>
                  <a:pt x="489965" y="409775"/>
                  <a:pt x="489293" y="412606"/>
                  <a:pt x="488037" y="415649"/>
                </a:cubicBezTo>
                <a:cubicBezTo>
                  <a:pt x="486780" y="418693"/>
                  <a:pt x="485471" y="421524"/>
                  <a:pt x="484109" y="424142"/>
                </a:cubicBezTo>
                <a:lnTo>
                  <a:pt x="484109" y="434334"/>
                </a:lnTo>
                <a:lnTo>
                  <a:pt x="477314" y="440279"/>
                </a:lnTo>
                <a:lnTo>
                  <a:pt x="473917" y="448772"/>
                </a:lnTo>
                <a:lnTo>
                  <a:pt x="468821" y="453019"/>
                </a:lnTo>
                <a:cubicBezTo>
                  <a:pt x="468573" y="455797"/>
                  <a:pt x="467582" y="458097"/>
                  <a:pt x="465848" y="459920"/>
                </a:cubicBezTo>
                <a:cubicBezTo>
                  <a:pt x="464114" y="461742"/>
                  <a:pt x="463124" y="464255"/>
                  <a:pt x="462876" y="467457"/>
                </a:cubicBezTo>
                <a:lnTo>
                  <a:pt x="455232" y="481896"/>
                </a:lnTo>
                <a:cubicBezTo>
                  <a:pt x="452684" y="482462"/>
                  <a:pt x="451198" y="484727"/>
                  <a:pt x="450773" y="488690"/>
                </a:cubicBezTo>
                <a:cubicBezTo>
                  <a:pt x="450349" y="492654"/>
                  <a:pt x="448438" y="494918"/>
                  <a:pt x="445040" y="495485"/>
                </a:cubicBezTo>
                <a:lnTo>
                  <a:pt x="445890" y="471704"/>
                </a:lnTo>
                <a:lnTo>
                  <a:pt x="440794" y="470005"/>
                </a:lnTo>
                <a:lnTo>
                  <a:pt x="437397" y="475950"/>
                </a:lnTo>
                <a:cubicBezTo>
                  <a:pt x="436370" y="479383"/>
                  <a:pt x="435026" y="484196"/>
                  <a:pt x="433362" y="490389"/>
                </a:cubicBezTo>
                <a:cubicBezTo>
                  <a:pt x="431699" y="496582"/>
                  <a:pt x="430779" y="501394"/>
                  <a:pt x="430602" y="504827"/>
                </a:cubicBezTo>
                <a:cubicBezTo>
                  <a:pt x="430744" y="508454"/>
                  <a:pt x="430248" y="510542"/>
                  <a:pt x="429116" y="511091"/>
                </a:cubicBezTo>
                <a:cubicBezTo>
                  <a:pt x="427983" y="511639"/>
                  <a:pt x="425365" y="511816"/>
                  <a:pt x="421260" y="511622"/>
                </a:cubicBezTo>
                <a:lnTo>
                  <a:pt x="420410" y="514170"/>
                </a:lnTo>
                <a:cubicBezTo>
                  <a:pt x="421472" y="515231"/>
                  <a:pt x="422321" y="516717"/>
                  <a:pt x="422958" y="518628"/>
                </a:cubicBezTo>
                <a:cubicBezTo>
                  <a:pt x="423595" y="520539"/>
                  <a:pt x="422746" y="521601"/>
                  <a:pt x="420410" y="521813"/>
                </a:cubicBezTo>
                <a:cubicBezTo>
                  <a:pt x="419826" y="521831"/>
                  <a:pt x="418871" y="522008"/>
                  <a:pt x="417544" y="522344"/>
                </a:cubicBezTo>
                <a:cubicBezTo>
                  <a:pt x="416217" y="522680"/>
                  <a:pt x="415474" y="523070"/>
                  <a:pt x="415314" y="523512"/>
                </a:cubicBezTo>
                <a:lnTo>
                  <a:pt x="415314" y="524361"/>
                </a:lnTo>
                <a:lnTo>
                  <a:pt x="427205" y="531156"/>
                </a:lnTo>
                <a:cubicBezTo>
                  <a:pt x="429310" y="528962"/>
                  <a:pt x="430832" y="526343"/>
                  <a:pt x="431770" y="523300"/>
                </a:cubicBezTo>
                <a:cubicBezTo>
                  <a:pt x="432708" y="520256"/>
                  <a:pt x="433168" y="517213"/>
                  <a:pt x="433150" y="514170"/>
                </a:cubicBezTo>
                <a:cubicBezTo>
                  <a:pt x="435556" y="511763"/>
                  <a:pt x="436689" y="508932"/>
                  <a:pt x="436547" y="505676"/>
                </a:cubicBezTo>
                <a:lnTo>
                  <a:pt x="439944" y="498033"/>
                </a:lnTo>
                <a:cubicBezTo>
                  <a:pt x="439927" y="497519"/>
                  <a:pt x="439962" y="496847"/>
                  <a:pt x="440051" y="496016"/>
                </a:cubicBezTo>
                <a:cubicBezTo>
                  <a:pt x="440139" y="495184"/>
                  <a:pt x="440387" y="494724"/>
                  <a:pt x="440794" y="494635"/>
                </a:cubicBezTo>
                <a:cubicBezTo>
                  <a:pt x="442528" y="494936"/>
                  <a:pt x="443943" y="496458"/>
                  <a:pt x="445040" y="499200"/>
                </a:cubicBezTo>
                <a:cubicBezTo>
                  <a:pt x="446137" y="501943"/>
                  <a:pt x="446704" y="504102"/>
                  <a:pt x="446739" y="505676"/>
                </a:cubicBezTo>
                <a:cubicBezTo>
                  <a:pt x="446774" y="506154"/>
                  <a:pt x="446704" y="506685"/>
                  <a:pt x="446527" y="507269"/>
                </a:cubicBezTo>
                <a:cubicBezTo>
                  <a:pt x="446350" y="507853"/>
                  <a:pt x="445854" y="508171"/>
                  <a:pt x="445040" y="508224"/>
                </a:cubicBezTo>
                <a:cubicBezTo>
                  <a:pt x="444173" y="511905"/>
                  <a:pt x="442722" y="516222"/>
                  <a:pt x="440688" y="521176"/>
                </a:cubicBezTo>
                <a:cubicBezTo>
                  <a:pt x="438653" y="526131"/>
                  <a:pt x="436140" y="530023"/>
                  <a:pt x="433150" y="532854"/>
                </a:cubicBezTo>
                <a:cubicBezTo>
                  <a:pt x="433044" y="534447"/>
                  <a:pt x="432619" y="535721"/>
                  <a:pt x="431876" y="536676"/>
                </a:cubicBezTo>
                <a:cubicBezTo>
                  <a:pt x="431133" y="537632"/>
                  <a:pt x="430708" y="538906"/>
                  <a:pt x="430602" y="540498"/>
                </a:cubicBezTo>
                <a:cubicBezTo>
                  <a:pt x="429328" y="543524"/>
                  <a:pt x="427842" y="546603"/>
                  <a:pt x="426143" y="549734"/>
                </a:cubicBezTo>
                <a:cubicBezTo>
                  <a:pt x="424445" y="552866"/>
                  <a:pt x="422534" y="555733"/>
                  <a:pt x="420410" y="558334"/>
                </a:cubicBezTo>
                <a:cubicBezTo>
                  <a:pt x="420410" y="559254"/>
                  <a:pt x="420198" y="560174"/>
                  <a:pt x="419773" y="561094"/>
                </a:cubicBezTo>
                <a:cubicBezTo>
                  <a:pt x="419349" y="562014"/>
                  <a:pt x="418712" y="562510"/>
                  <a:pt x="417862" y="562580"/>
                </a:cubicBezTo>
                <a:cubicBezTo>
                  <a:pt x="416270" y="562297"/>
                  <a:pt x="415421" y="560953"/>
                  <a:pt x="415314" y="558546"/>
                </a:cubicBezTo>
                <a:cubicBezTo>
                  <a:pt x="415208" y="556140"/>
                  <a:pt x="415208" y="554370"/>
                  <a:pt x="415314" y="553238"/>
                </a:cubicBezTo>
                <a:lnTo>
                  <a:pt x="408520" y="555786"/>
                </a:lnTo>
                <a:lnTo>
                  <a:pt x="407671" y="564279"/>
                </a:lnTo>
                <a:lnTo>
                  <a:pt x="400027" y="579567"/>
                </a:lnTo>
                <a:lnTo>
                  <a:pt x="399177" y="579567"/>
                </a:lnTo>
                <a:lnTo>
                  <a:pt x="392383" y="594854"/>
                </a:lnTo>
                <a:cubicBezTo>
                  <a:pt x="391604" y="595527"/>
                  <a:pt x="391251" y="596942"/>
                  <a:pt x="391321" y="599101"/>
                </a:cubicBezTo>
                <a:cubicBezTo>
                  <a:pt x="391392" y="601259"/>
                  <a:pt x="391463" y="602675"/>
                  <a:pt x="391534" y="603347"/>
                </a:cubicBezTo>
                <a:cubicBezTo>
                  <a:pt x="392542" y="602321"/>
                  <a:pt x="393498" y="602463"/>
                  <a:pt x="394400" y="603772"/>
                </a:cubicBezTo>
                <a:cubicBezTo>
                  <a:pt x="395302" y="605081"/>
                  <a:pt x="395196" y="606072"/>
                  <a:pt x="394082" y="606745"/>
                </a:cubicBezTo>
                <a:cubicBezTo>
                  <a:pt x="393604" y="606709"/>
                  <a:pt x="393073" y="606780"/>
                  <a:pt x="392489" y="606957"/>
                </a:cubicBezTo>
                <a:cubicBezTo>
                  <a:pt x="391905" y="607134"/>
                  <a:pt x="391587" y="607629"/>
                  <a:pt x="391534" y="608443"/>
                </a:cubicBezTo>
                <a:cubicBezTo>
                  <a:pt x="391604" y="609328"/>
                  <a:pt x="392100" y="610319"/>
                  <a:pt x="393020" y="611416"/>
                </a:cubicBezTo>
                <a:cubicBezTo>
                  <a:pt x="393940" y="612513"/>
                  <a:pt x="394860" y="613504"/>
                  <a:pt x="395780" y="614388"/>
                </a:cubicBezTo>
                <a:cubicBezTo>
                  <a:pt x="395603" y="616105"/>
                  <a:pt x="394683" y="618830"/>
                  <a:pt x="393020" y="622563"/>
                </a:cubicBezTo>
                <a:cubicBezTo>
                  <a:pt x="391357" y="626296"/>
                  <a:pt x="390012" y="628384"/>
                  <a:pt x="388986" y="628827"/>
                </a:cubicBezTo>
                <a:cubicBezTo>
                  <a:pt x="389110" y="631711"/>
                  <a:pt x="388862" y="633586"/>
                  <a:pt x="388243" y="634453"/>
                </a:cubicBezTo>
                <a:cubicBezTo>
                  <a:pt x="387623" y="635320"/>
                  <a:pt x="385889" y="635710"/>
                  <a:pt x="383041" y="635621"/>
                </a:cubicBezTo>
                <a:lnTo>
                  <a:pt x="383041" y="644964"/>
                </a:lnTo>
                <a:cubicBezTo>
                  <a:pt x="380882" y="643690"/>
                  <a:pt x="378829" y="642203"/>
                  <a:pt x="376883" y="640505"/>
                </a:cubicBezTo>
                <a:cubicBezTo>
                  <a:pt x="374937" y="638806"/>
                  <a:pt x="373309" y="636895"/>
                  <a:pt x="371999" y="634772"/>
                </a:cubicBezTo>
                <a:cubicBezTo>
                  <a:pt x="372141" y="636471"/>
                  <a:pt x="371858" y="638169"/>
                  <a:pt x="371150" y="639868"/>
                </a:cubicBezTo>
                <a:lnTo>
                  <a:pt x="376246" y="648361"/>
                </a:lnTo>
                <a:cubicBezTo>
                  <a:pt x="375291" y="651634"/>
                  <a:pt x="373167" y="657827"/>
                  <a:pt x="369876" y="666940"/>
                </a:cubicBezTo>
                <a:cubicBezTo>
                  <a:pt x="366585" y="676052"/>
                  <a:pt x="362763" y="681183"/>
                  <a:pt x="358410" y="682333"/>
                </a:cubicBezTo>
                <a:cubicBezTo>
                  <a:pt x="358322" y="683979"/>
                  <a:pt x="357650" y="686421"/>
                  <a:pt x="356393" y="689659"/>
                </a:cubicBezTo>
                <a:cubicBezTo>
                  <a:pt x="355137" y="692897"/>
                  <a:pt x="353828" y="694702"/>
                  <a:pt x="352465" y="695073"/>
                </a:cubicBezTo>
                <a:cubicBezTo>
                  <a:pt x="352058" y="694967"/>
                  <a:pt x="351811" y="694542"/>
                  <a:pt x="351722" y="693799"/>
                </a:cubicBezTo>
                <a:cubicBezTo>
                  <a:pt x="351634" y="693056"/>
                  <a:pt x="351598" y="692631"/>
                  <a:pt x="351616" y="692525"/>
                </a:cubicBezTo>
                <a:lnTo>
                  <a:pt x="348219" y="691676"/>
                </a:lnTo>
                <a:lnTo>
                  <a:pt x="345671" y="695073"/>
                </a:lnTo>
                <a:lnTo>
                  <a:pt x="351616" y="701018"/>
                </a:lnTo>
                <a:cubicBezTo>
                  <a:pt x="351545" y="705636"/>
                  <a:pt x="350625" y="709777"/>
                  <a:pt x="348856" y="713439"/>
                </a:cubicBezTo>
                <a:cubicBezTo>
                  <a:pt x="347086" y="717102"/>
                  <a:pt x="344892" y="720606"/>
                  <a:pt x="342274" y="723950"/>
                </a:cubicBezTo>
                <a:cubicBezTo>
                  <a:pt x="342539" y="725259"/>
                  <a:pt x="343282" y="727736"/>
                  <a:pt x="344503" y="731381"/>
                </a:cubicBezTo>
                <a:cubicBezTo>
                  <a:pt x="345724" y="735026"/>
                  <a:pt x="345830" y="737079"/>
                  <a:pt x="344821" y="737539"/>
                </a:cubicBezTo>
                <a:cubicBezTo>
                  <a:pt x="343565" y="737503"/>
                  <a:pt x="342468" y="737149"/>
                  <a:pt x="341530" y="736477"/>
                </a:cubicBezTo>
                <a:cubicBezTo>
                  <a:pt x="340593" y="735805"/>
                  <a:pt x="339708" y="735026"/>
                  <a:pt x="338876" y="734141"/>
                </a:cubicBezTo>
                <a:cubicBezTo>
                  <a:pt x="338876" y="737256"/>
                  <a:pt x="338452" y="740582"/>
                  <a:pt x="337602" y="744121"/>
                </a:cubicBezTo>
                <a:cubicBezTo>
                  <a:pt x="336753" y="747660"/>
                  <a:pt x="335479" y="750561"/>
                  <a:pt x="333780" y="752826"/>
                </a:cubicBezTo>
                <a:lnTo>
                  <a:pt x="329534" y="746032"/>
                </a:lnTo>
                <a:lnTo>
                  <a:pt x="332082" y="737539"/>
                </a:lnTo>
                <a:cubicBezTo>
                  <a:pt x="331604" y="737114"/>
                  <a:pt x="331073" y="736689"/>
                  <a:pt x="330489" y="736265"/>
                </a:cubicBezTo>
                <a:cubicBezTo>
                  <a:pt x="329905" y="735840"/>
                  <a:pt x="329587" y="735415"/>
                  <a:pt x="329534" y="734991"/>
                </a:cubicBezTo>
                <a:cubicBezTo>
                  <a:pt x="329728" y="734177"/>
                  <a:pt x="330613" y="733681"/>
                  <a:pt x="332188" y="733504"/>
                </a:cubicBezTo>
                <a:cubicBezTo>
                  <a:pt x="333763" y="733328"/>
                  <a:pt x="334860" y="733257"/>
                  <a:pt x="335479" y="733292"/>
                </a:cubicBezTo>
                <a:cubicBezTo>
                  <a:pt x="335532" y="730709"/>
                  <a:pt x="336063" y="728019"/>
                  <a:pt x="337071" y="725224"/>
                </a:cubicBezTo>
                <a:cubicBezTo>
                  <a:pt x="338080" y="722428"/>
                  <a:pt x="339248" y="719739"/>
                  <a:pt x="340575" y="717155"/>
                </a:cubicBezTo>
                <a:cubicBezTo>
                  <a:pt x="340557" y="716660"/>
                  <a:pt x="340380" y="715952"/>
                  <a:pt x="340044" y="715032"/>
                </a:cubicBezTo>
                <a:cubicBezTo>
                  <a:pt x="339708" y="714112"/>
                  <a:pt x="339319" y="713404"/>
                  <a:pt x="338876" y="712909"/>
                </a:cubicBezTo>
                <a:lnTo>
                  <a:pt x="332931" y="720553"/>
                </a:lnTo>
                <a:lnTo>
                  <a:pt x="328685" y="721402"/>
                </a:lnTo>
                <a:lnTo>
                  <a:pt x="328685" y="733292"/>
                </a:lnTo>
                <a:cubicBezTo>
                  <a:pt x="325659" y="735734"/>
                  <a:pt x="323005" y="739344"/>
                  <a:pt x="320722" y="744121"/>
                </a:cubicBezTo>
                <a:cubicBezTo>
                  <a:pt x="318440" y="748898"/>
                  <a:pt x="316847" y="752933"/>
                  <a:pt x="315945" y="756224"/>
                </a:cubicBezTo>
                <a:cubicBezTo>
                  <a:pt x="315803" y="757851"/>
                  <a:pt x="315237" y="759267"/>
                  <a:pt x="314246" y="760470"/>
                </a:cubicBezTo>
                <a:cubicBezTo>
                  <a:pt x="313255" y="761673"/>
                  <a:pt x="312689" y="763089"/>
                  <a:pt x="312548" y="764717"/>
                </a:cubicBezTo>
                <a:lnTo>
                  <a:pt x="310000" y="771511"/>
                </a:lnTo>
                <a:lnTo>
                  <a:pt x="310849" y="771511"/>
                </a:lnTo>
                <a:cubicBezTo>
                  <a:pt x="310707" y="773139"/>
                  <a:pt x="310141" y="774555"/>
                  <a:pt x="309150" y="775758"/>
                </a:cubicBezTo>
                <a:cubicBezTo>
                  <a:pt x="308159" y="776961"/>
                  <a:pt x="307593" y="778377"/>
                  <a:pt x="307452" y="780004"/>
                </a:cubicBezTo>
                <a:cubicBezTo>
                  <a:pt x="307522" y="781331"/>
                  <a:pt x="307381" y="782499"/>
                  <a:pt x="307027" y="783508"/>
                </a:cubicBezTo>
                <a:cubicBezTo>
                  <a:pt x="306673" y="784516"/>
                  <a:pt x="305682" y="785047"/>
                  <a:pt x="304054" y="785100"/>
                </a:cubicBezTo>
                <a:cubicBezTo>
                  <a:pt x="304161" y="787577"/>
                  <a:pt x="303948" y="789205"/>
                  <a:pt x="303417" y="789984"/>
                </a:cubicBezTo>
                <a:cubicBezTo>
                  <a:pt x="302887" y="790762"/>
                  <a:pt x="301400" y="791116"/>
                  <a:pt x="298959" y="791045"/>
                </a:cubicBezTo>
                <a:lnTo>
                  <a:pt x="298959" y="800388"/>
                </a:lnTo>
                <a:lnTo>
                  <a:pt x="294712" y="798689"/>
                </a:lnTo>
                <a:lnTo>
                  <a:pt x="289616" y="810580"/>
                </a:lnTo>
                <a:lnTo>
                  <a:pt x="291315" y="812278"/>
                </a:lnTo>
                <a:lnTo>
                  <a:pt x="287918" y="814826"/>
                </a:lnTo>
                <a:lnTo>
                  <a:pt x="286219" y="818223"/>
                </a:lnTo>
                <a:lnTo>
                  <a:pt x="288767" y="824169"/>
                </a:lnTo>
                <a:lnTo>
                  <a:pt x="287918" y="830963"/>
                </a:lnTo>
                <a:cubicBezTo>
                  <a:pt x="285830" y="831246"/>
                  <a:pt x="284697" y="832379"/>
                  <a:pt x="284520" y="834360"/>
                </a:cubicBezTo>
                <a:cubicBezTo>
                  <a:pt x="284343" y="836342"/>
                  <a:pt x="282362" y="837475"/>
                  <a:pt x="278575" y="837758"/>
                </a:cubicBezTo>
                <a:lnTo>
                  <a:pt x="278575" y="833511"/>
                </a:lnTo>
                <a:lnTo>
                  <a:pt x="276027" y="834360"/>
                </a:lnTo>
                <a:cubicBezTo>
                  <a:pt x="275496" y="835564"/>
                  <a:pt x="274647" y="837616"/>
                  <a:pt x="273479" y="840518"/>
                </a:cubicBezTo>
                <a:cubicBezTo>
                  <a:pt x="272311" y="843420"/>
                  <a:pt x="271462" y="845048"/>
                  <a:pt x="270931" y="845401"/>
                </a:cubicBezTo>
                <a:cubicBezTo>
                  <a:pt x="270524" y="845331"/>
                  <a:pt x="270277" y="845048"/>
                  <a:pt x="270188" y="844552"/>
                </a:cubicBezTo>
                <a:cubicBezTo>
                  <a:pt x="270100" y="844057"/>
                  <a:pt x="270064" y="843774"/>
                  <a:pt x="270082" y="843703"/>
                </a:cubicBezTo>
                <a:cubicBezTo>
                  <a:pt x="267746" y="843561"/>
                  <a:pt x="266897" y="842783"/>
                  <a:pt x="267534" y="841367"/>
                </a:cubicBezTo>
                <a:cubicBezTo>
                  <a:pt x="268171" y="839952"/>
                  <a:pt x="269020" y="838748"/>
                  <a:pt x="270082" y="837758"/>
                </a:cubicBezTo>
                <a:lnTo>
                  <a:pt x="266685" y="830114"/>
                </a:lnTo>
                <a:lnTo>
                  <a:pt x="270082" y="824169"/>
                </a:lnTo>
                <a:lnTo>
                  <a:pt x="264137" y="821621"/>
                </a:lnTo>
                <a:cubicBezTo>
                  <a:pt x="263889" y="824469"/>
                  <a:pt x="262898" y="827053"/>
                  <a:pt x="261164" y="829371"/>
                </a:cubicBezTo>
                <a:cubicBezTo>
                  <a:pt x="259430" y="831689"/>
                  <a:pt x="258439" y="834484"/>
                  <a:pt x="258192" y="837758"/>
                </a:cubicBezTo>
                <a:cubicBezTo>
                  <a:pt x="255661" y="841190"/>
                  <a:pt x="253290" y="844729"/>
                  <a:pt x="251079" y="848374"/>
                </a:cubicBezTo>
                <a:cubicBezTo>
                  <a:pt x="248867" y="852019"/>
                  <a:pt x="246708" y="855558"/>
                  <a:pt x="244603" y="858990"/>
                </a:cubicBezTo>
                <a:cubicBezTo>
                  <a:pt x="244178" y="861043"/>
                  <a:pt x="243329" y="863732"/>
                  <a:pt x="242055" y="867059"/>
                </a:cubicBezTo>
                <a:cubicBezTo>
                  <a:pt x="240781" y="870385"/>
                  <a:pt x="239082" y="872226"/>
                  <a:pt x="236959" y="872579"/>
                </a:cubicBezTo>
                <a:cubicBezTo>
                  <a:pt x="237065" y="873234"/>
                  <a:pt x="237490" y="874473"/>
                  <a:pt x="238233" y="876295"/>
                </a:cubicBezTo>
                <a:cubicBezTo>
                  <a:pt x="238976" y="878118"/>
                  <a:pt x="239401" y="879144"/>
                  <a:pt x="239507" y="879374"/>
                </a:cubicBezTo>
                <a:cubicBezTo>
                  <a:pt x="239914" y="879268"/>
                  <a:pt x="240161" y="878843"/>
                  <a:pt x="240250" y="878100"/>
                </a:cubicBezTo>
                <a:cubicBezTo>
                  <a:pt x="240338" y="877357"/>
                  <a:pt x="240374" y="876932"/>
                  <a:pt x="240356" y="876826"/>
                </a:cubicBezTo>
                <a:cubicBezTo>
                  <a:pt x="242762" y="871819"/>
                  <a:pt x="245593" y="866970"/>
                  <a:pt x="248849" y="862281"/>
                </a:cubicBezTo>
                <a:cubicBezTo>
                  <a:pt x="252105" y="857593"/>
                  <a:pt x="254087" y="852532"/>
                  <a:pt x="254794" y="847100"/>
                </a:cubicBezTo>
                <a:lnTo>
                  <a:pt x="259041" y="847100"/>
                </a:lnTo>
                <a:cubicBezTo>
                  <a:pt x="260987" y="847012"/>
                  <a:pt x="263252" y="847189"/>
                  <a:pt x="265835" y="847631"/>
                </a:cubicBezTo>
                <a:cubicBezTo>
                  <a:pt x="268419" y="848073"/>
                  <a:pt x="269834" y="849312"/>
                  <a:pt x="270082" y="851347"/>
                </a:cubicBezTo>
                <a:cubicBezTo>
                  <a:pt x="269993" y="855204"/>
                  <a:pt x="269109" y="858955"/>
                  <a:pt x="267428" y="862600"/>
                </a:cubicBezTo>
                <a:cubicBezTo>
                  <a:pt x="265747" y="866245"/>
                  <a:pt x="263801" y="869571"/>
                  <a:pt x="261589" y="872579"/>
                </a:cubicBezTo>
                <a:cubicBezTo>
                  <a:pt x="261695" y="874632"/>
                  <a:pt x="262120" y="876472"/>
                  <a:pt x="262863" y="878100"/>
                </a:cubicBezTo>
                <a:cubicBezTo>
                  <a:pt x="263606" y="879728"/>
                  <a:pt x="264031" y="881568"/>
                  <a:pt x="264137" y="883620"/>
                </a:cubicBezTo>
                <a:lnTo>
                  <a:pt x="258192" y="881922"/>
                </a:lnTo>
                <a:cubicBezTo>
                  <a:pt x="258227" y="884541"/>
                  <a:pt x="257944" y="887372"/>
                  <a:pt x="257342" y="890415"/>
                </a:cubicBezTo>
                <a:cubicBezTo>
                  <a:pt x="256741" y="893458"/>
                  <a:pt x="255608" y="896289"/>
                  <a:pt x="253945" y="898908"/>
                </a:cubicBezTo>
                <a:lnTo>
                  <a:pt x="249698" y="892963"/>
                </a:lnTo>
                <a:lnTo>
                  <a:pt x="252246" y="885319"/>
                </a:lnTo>
                <a:cubicBezTo>
                  <a:pt x="251769" y="884894"/>
                  <a:pt x="251238" y="884470"/>
                  <a:pt x="250654" y="884045"/>
                </a:cubicBezTo>
                <a:cubicBezTo>
                  <a:pt x="250070" y="883620"/>
                  <a:pt x="249752" y="883196"/>
                  <a:pt x="249698" y="882771"/>
                </a:cubicBezTo>
                <a:cubicBezTo>
                  <a:pt x="249858" y="881957"/>
                  <a:pt x="250601" y="881462"/>
                  <a:pt x="251928" y="881285"/>
                </a:cubicBezTo>
                <a:cubicBezTo>
                  <a:pt x="253255" y="881108"/>
                  <a:pt x="254210" y="881037"/>
                  <a:pt x="254794" y="881072"/>
                </a:cubicBezTo>
                <a:lnTo>
                  <a:pt x="259890" y="866634"/>
                </a:lnTo>
                <a:lnTo>
                  <a:pt x="259041" y="863237"/>
                </a:lnTo>
                <a:lnTo>
                  <a:pt x="255644" y="858990"/>
                </a:lnTo>
                <a:lnTo>
                  <a:pt x="251397" y="863237"/>
                </a:lnTo>
                <a:lnTo>
                  <a:pt x="248849" y="881072"/>
                </a:lnTo>
                <a:cubicBezTo>
                  <a:pt x="246230" y="883444"/>
                  <a:pt x="243824" y="886770"/>
                  <a:pt x="241630" y="891052"/>
                </a:cubicBezTo>
                <a:cubicBezTo>
                  <a:pt x="239436" y="895334"/>
                  <a:pt x="237879" y="899085"/>
                  <a:pt x="236959" y="902305"/>
                </a:cubicBezTo>
                <a:cubicBezTo>
                  <a:pt x="236853" y="905243"/>
                  <a:pt x="236216" y="908074"/>
                  <a:pt x="235048" y="910798"/>
                </a:cubicBezTo>
                <a:cubicBezTo>
                  <a:pt x="233880" y="913523"/>
                  <a:pt x="232818" y="916354"/>
                  <a:pt x="231863" y="919292"/>
                </a:cubicBezTo>
                <a:cubicBezTo>
                  <a:pt x="227758" y="922830"/>
                  <a:pt x="224078" y="926794"/>
                  <a:pt x="220822" y="931182"/>
                </a:cubicBezTo>
                <a:lnTo>
                  <a:pt x="214877" y="948168"/>
                </a:lnTo>
                <a:cubicBezTo>
                  <a:pt x="214364" y="948133"/>
                  <a:pt x="213691" y="948204"/>
                  <a:pt x="212860" y="948381"/>
                </a:cubicBezTo>
                <a:cubicBezTo>
                  <a:pt x="212028" y="948557"/>
                  <a:pt x="211568" y="949053"/>
                  <a:pt x="211479" y="949867"/>
                </a:cubicBezTo>
                <a:cubicBezTo>
                  <a:pt x="211568" y="950327"/>
                  <a:pt x="212028" y="950893"/>
                  <a:pt x="212860" y="951566"/>
                </a:cubicBezTo>
                <a:cubicBezTo>
                  <a:pt x="213691" y="952238"/>
                  <a:pt x="214364" y="952804"/>
                  <a:pt x="214877" y="953264"/>
                </a:cubicBezTo>
                <a:lnTo>
                  <a:pt x="205534" y="958360"/>
                </a:lnTo>
                <a:lnTo>
                  <a:pt x="199589" y="958360"/>
                </a:lnTo>
                <a:cubicBezTo>
                  <a:pt x="199766" y="955210"/>
                  <a:pt x="200261" y="952167"/>
                  <a:pt x="201075" y="949230"/>
                </a:cubicBezTo>
                <a:cubicBezTo>
                  <a:pt x="201889" y="946293"/>
                  <a:pt x="201960" y="941975"/>
                  <a:pt x="201288" y="936278"/>
                </a:cubicBezTo>
                <a:cubicBezTo>
                  <a:pt x="199483" y="938755"/>
                  <a:pt x="197784" y="941232"/>
                  <a:pt x="196192" y="943709"/>
                </a:cubicBezTo>
                <a:cubicBezTo>
                  <a:pt x="194599" y="946186"/>
                  <a:pt x="193750" y="949088"/>
                  <a:pt x="193644" y="952415"/>
                </a:cubicBezTo>
                <a:cubicBezTo>
                  <a:pt x="189539" y="955670"/>
                  <a:pt x="185858" y="959351"/>
                  <a:pt x="182603" y="963456"/>
                </a:cubicBezTo>
                <a:cubicBezTo>
                  <a:pt x="177878" y="963881"/>
                  <a:pt x="176074" y="965579"/>
                  <a:pt x="177188" y="968552"/>
                </a:cubicBezTo>
                <a:cubicBezTo>
                  <a:pt x="178303" y="971524"/>
                  <a:pt x="177560" y="973223"/>
                  <a:pt x="174959" y="973648"/>
                </a:cubicBezTo>
                <a:lnTo>
                  <a:pt x="171562" y="973648"/>
                </a:lnTo>
                <a:cubicBezTo>
                  <a:pt x="171420" y="976036"/>
                  <a:pt x="170854" y="977841"/>
                  <a:pt x="169863" y="979062"/>
                </a:cubicBezTo>
                <a:cubicBezTo>
                  <a:pt x="168872" y="980283"/>
                  <a:pt x="168306" y="981875"/>
                  <a:pt x="168164" y="983839"/>
                </a:cubicBezTo>
                <a:lnTo>
                  <a:pt x="162219" y="988935"/>
                </a:lnTo>
                <a:lnTo>
                  <a:pt x="158822" y="982141"/>
                </a:lnTo>
                <a:cubicBezTo>
                  <a:pt x="157123" y="982141"/>
                  <a:pt x="156274" y="981291"/>
                  <a:pt x="156274" y="979593"/>
                </a:cubicBezTo>
                <a:cubicBezTo>
                  <a:pt x="156522" y="976249"/>
                  <a:pt x="157513" y="972958"/>
                  <a:pt x="159247" y="969719"/>
                </a:cubicBezTo>
                <a:cubicBezTo>
                  <a:pt x="160981" y="966482"/>
                  <a:pt x="161972" y="962978"/>
                  <a:pt x="162219" y="959209"/>
                </a:cubicBezTo>
                <a:cubicBezTo>
                  <a:pt x="162237" y="959139"/>
                  <a:pt x="162202" y="958855"/>
                  <a:pt x="162113" y="958360"/>
                </a:cubicBezTo>
                <a:cubicBezTo>
                  <a:pt x="162025" y="957865"/>
                  <a:pt x="161777" y="957581"/>
                  <a:pt x="161370" y="957511"/>
                </a:cubicBezTo>
                <a:cubicBezTo>
                  <a:pt x="160910" y="957705"/>
                  <a:pt x="160344" y="958590"/>
                  <a:pt x="159671" y="960165"/>
                </a:cubicBezTo>
                <a:cubicBezTo>
                  <a:pt x="158999" y="961740"/>
                  <a:pt x="158433" y="962837"/>
                  <a:pt x="157973" y="963456"/>
                </a:cubicBezTo>
                <a:cubicBezTo>
                  <a:pt x="156982" y="964305"/>
                  <a:pt x="156416" y="965154"/>
                  <a:pt x="156274" y="966004"/>
                </a:cubicBezTo>
                <a:cubicBezTo>
                  <a:pt x="156380" y="967331"/>
                  <a:pt x="156380" y="968499"/>
                  <a:pt x="156274" y="969507"/>
                </a:cubicBezTo>
                <a:cubicBezTo>
                  <a:pt x="156168" y="970516"/>
                  <a:pt x="155319" y="971047"/>
                  <a:pt x="153726" y="971100"/>
                </a:cubicBezTo>
                <a:lnTo>
                  <a:pt x="150329" y="972798"/>
                </a:lnTo>
                <a:lnTo>
                  <a:pt x="141836" y="973648"/>
                </a:lnTo>
                <a:lnTo>
                  <a:pt x="139288" y="980442"/>
                </a:lnTo>
                <a:cubicBezTo>
                  <a:pt x="137996" y="980920"/>
                  <a:pt x="136758" y="981663"/>
                  <a:pt x="135572" y="982672"/>
                </a:cubicBezTo>
                <a:cubicBezTo>
                  <a:pt x="134387" y="983680"/>
                  <a:pt x="133360" y="984636"/>
                  <a:pt x="132493" y="985538"/>
                </a:cubicBezTo>
                <a:cubicBezTo>
                  <a:pt x="131573" y="985520"/>
                  <a:pt x="130653" y="985768"/>
                  <a:pt x="129733" y="986281"/>
                </a:cubicBezTo>
                <a:cubicBezTo>
                  <a:pt x="128813" y="986794"/>
                  <a:pt x="128318" y="987679"/>
                  <a:pt x="128247" y="988935"/>
                </a:cubicBezTo>
                <a:lnTo>
                  <a:pt x="129096" y="992332"/>
                </a:lnTo>
                <a:lnTo>
                  <a:pt x="121452" y="992332"/>
                </a:lnTo>
                <a:cubicBezTo>
                  <a:pt x="121788" y="990687"/>
                  <a:pt x="122602" y="988245"/>
                  <a:pt x="123894" y="985007"/>
                </a:cubicBezTo>
                <a:cubicBezTo>
                  <a:pt x="125186" y="981769"/>
                  <a:pt x="124938" y="979964"/>
                  <a:pt x="123151" y="979593"/>
                </a:cubicBezTo>
                <a:cubicBezTo>
                  <a:pt x="122284" y="979646"/>
                  <a:pt x="121470" y="979964"/>
                  <a:pt x="120709" y="980548"/>
                </a:cubicBezTo>
                <a:cubicBezTo>
                  <a:pt x="119948" y="981132"/>
                  <a:pt x="119347" y="981663"/>
                  <a:pt x="118904" y="982141"/>
                </a:cubicBezTo>
                <a:lnTo>
                  <a:pt x="117206" y="992332"/>
                </a:lnTo>
                <a:lnTo>
                  <a:pt x="112959" y="998278"/>
                </a:lnTo>
                <a:cubicBezTo>
                  <a:pt x="112959" y="1000790"/>
                  <a:pt x="112534" y="1002984"/>
                  <a:pt x="111685" y="1004860"/>
                </a:cubicBezTo>
                <a:cubicBezTo>
                  <a:pt x="110836" y="1006735"/>
                  <a:pt x="109562" y="1008505"/>
                  <a:pt x="107863" y="1010168"/>
                </a:cubicBezTo>
                <a:lnTo>
                  <a:pt x="107863" y="1016963"/>
                </a:lnTo>
                <a:cubicBezTo>
                  <a:pt x="105457" y="1019652"/>
                  <a:pt x="104324" y="1022766"/>
                  <a:pt x="104466" y="1026305"/>
                </a:cubicBezTo>
                <a:cubicBezTo>
                  <a:pt x="103104" y="1025898"/>
                  <a:pt x="101794" y="1026075"/>
                  <a:pt x="100538" y="1026836"/>
                </a:cubicBezTo>
                <a:cubicBezTo>
                  <a:pt x="99282" y="1027597"/>
                  <a:pt x="98609" y="1028835"/>
                  <a:pt x="98521" y="1030552"/>
                </a:cubicBezTo>
                <a:lnTo>
                  <a:pt x="93425" y="1038195"/>
                </a:lnTo>
                <a:lnTo>
                  <a:pt x="86630" y="1035648"/>
                </a:lnTo>
                <a:cubicBezTo>
                  <a:pt x="87745" y="1032887"/>
                  <a:pt x="88488" y="1029702"/>
                  <a:pt x="88860" y="1026093"/>
                </a:cubicBezTo>
                <a:cubicBezTo>
                  <a:pt x="89231" y="1022483"/>
                  <a:pt x="90187" y="1019723"/>
                  <a:pt x="91726" y="1017812"/>
                </a:cubicBezTo>
                <a:cubicBezTo>
                  <a:pt x="91585" y="1015122"/>
                  <a:pt x="92717" y="1013707"/>
                  <a:pt x="95124" y="1013565"/>
                </a:cubicBezTo>
                <a:cubicBezTo>
                  <a:pt x="96964" y="1013689"/>
                  <a:pt x="99229" y="1013654"/>
                  <a:pt x="101918" y="1013459"/>
                </a:cubicBezTo>
                <a:cubicBezTo>
                  <a:pt x="104608" y="1013265"/>
                  <a:pt x="104324" y="1012168"/>
                  <a:pt x="101069" y="1010168"/>
                </a:cubicBezTo>
                <a:lnTo>
                  <a:pt x="104466" y="1001675"/>
                </a:lnTo>
                <a:lnTo>
                  <a:pt x="101069" y="1001675"/>
                </a:lnTo>
                <a:lnTo>
                  <a:pt x="104466" y="997428"/>
                </a:lnTo>
                <a:lnTo>
                  <a:pt x="104466" y="988935"/>
                </a:lnTo>
                <a:lnTo>
                  <a:pt x="110411" y="984689"/>
                </a:lnTo>
                <a:lnTo>
                  <a:pt x="110411" y="977045"/>
                </a:lnTo>
                <a:cubicBezTo>
                  <a:pt x="111968" y="974355"/>
                  <a:pt x="113950" y="972090"/>
                  <a:pt x="116356" y="970250"/>
                </a:cubicBezTo>
                <a:lnTo>
                  <a:pt x="118904" y="963456"/>
                </a:lnTo>
                <a:cubicBezTo>
                  <a:pt x="116250" y="962784"/>
                  <a:pt x="115401" y="959882"/>
                  <a:pt x="116356" y="954750"/>
                </a:cubicBezTo>
                <a:cubicBezTo>
                  <a:pt x="117312" y="949619"/>
                  <a:pt x="118161" y="946293"/>
                  <a:pt x="118904" y="944771"/>
                </a:cubicBezTo>
                <a:cubicBezTo>
                  <a:pt x="120497" y="944382"/>
                  <a:pt x="121346" y="942612"/>
                  <a:pt x="121452" y="939463"/>
                </a:cubicBezTo>
                <a:cubicBezTo>
                  <a:pt x="121558" y="936313"/>
                  <a:pt x="121558" y="934119"/>
                  <a:pt x="121452" y="932881"/>
                </a:cubicBezTo>
                <a:cubicBezTo>
                  <a:pt x="122709" y="932385"/>
                  <a:pt x="123593" y="931465"/>
                  <a:pt x="124106" y="930120"/>
                </a:cubicBezTo>
                <a:cubicBezTo>
                  <a:pt x="124619" y="928776"/>
                  <a:pt x="124867" y="927431"/>
                  <a:pt x="124850" y="926086"/>
                </a:cubicBezTo>
                <a:cubicBezTo>
                  <a:pt x="124708" y="924494"/>
                  <a:pt x="124142" y="923220"/>
                  <a:pt x="123151" y="922264"/>
                </a:cubicBezTo>
                <a:cubicBezTo>
                  <a:pt x="122160" y="921309"/>
                  <a:pt x="121594" y="920035"/>
                  <a:pt x="121452" y="918442"/>
                </a:cubicBezTo>
                <a:cubicBezTo>
                  <a:pt x="118179" y="919079"/>
                  <a:pt x="116657" y="921627"/>
                  <a:pt x="116887" y="926086"/>
                </a:cubicBezTo>
                <a:cubicBezTo>
                  <a:pt x="117117" y="930545"/>
                  <a:pt x="115808" y="933093"/>
                  <a:pt x="112959" y="933730"/>
                </a:cubicBezTo>
                <a:cubicBezTo>
                  <a:pt x="112871" y="936331"/>
                  <a:pt x="111986" y="938773"/>
                  <a:pt x="110305" y="941055"/>
                </a:cubicBezTo>
                <a:cubicBezTo>
                  <a:pt x="108624" y="943338"/>
                  <a:pt x="106678" y="945143"/>
                  <a:pt x="104466" y="946470"/>
                </a:cubicBezTo>
                <a:lnTo>
                  <a:pt x="104466" y="957511"/>
                </a:lnTo>
                <a:cubicBezTo>
                  <a:pt x="97017" y="961102"/>
                  <a:pt x="92593" y="965172"/>
                  <a:pt x="91195" y="969719"/>
                </a:cubicBezTo>
                <a:cubicBezTo>
                  <a:pt x="89798" y="974267"/>
                  <a:pt x="87710" y="980672"/>
                  <a:pt x="84932" y="988935"/>
                </a:cubicBezTo>
                <a:cubicBezTo>
                  <a:pt x="82065" y="989183"/>
                  <a:pt x="79517" y="990174"/>
                  <a:pt x="77288" y="991908"/>
                </a:cubicBezTo>
                <a:cubicBezTo>
                  <a:pt x="75059" y="993642"/>
                  <a:pt x="72511" y="994633"/>
                  <a:pt x="69644" y="994880"/>
                </a:cubicBezTo>
                <a:lnTo>
                  <a:pt x="69644" y="1004223"/>
                </a:lnTo>
                <a:lnTo>
                  <a:pt x="67096" y="1004223"/>
                </a:lnTo>
                <a:cubicBezTo>
                  <a:pt x="65468" y="1004223"/>
                  <a:pt x="64477" y="1003798"/>
                  <a:pt x="64124" y="1002949"/>
                </a:cubicBezTo>
                <a:cubicBezTo>
                  <a:pt x="63770" y="1002100"/>
                  <a:pt x="63628" y="1000826"/>
                  <a:pt x="63699" y="999127"/>
                </a:cubicBezTo>
                <a:lnTo>
                  <a:pt x="66247" y="992332"/>
                </a:lnTo>
                <a:cubicBezTo>
                  <a:pt x="66194" y="991713"/>
                  <a:pt x="65875" y="990616"/>
                  <a:pt x="65291" y="989041"/>
                </a:cubicBezTo>
                <a:cubicBezTo>
                  <a:pt x="64707" y="987467"/>
                  <a:pt x="64177" y="986582"/>
                  <a:pt x="63699" y="986387"/>
                </a:cubicBezTo>
                <a:lnTo>
                  <a:pt x="63699" y="988935"/>
                </a:lnTo>
                <a:cubicBezTo>
                  <a:pt x="61753" y="990315"/>
                  <a:pt x="59488" y="992226"/>
                  <a:pt x="56904" y="994668"/>
                </a:cubicBezTo>
                <a:cubicBezTo>
                  <a:pt x="54321" y="997110"/>
                  <a:pt x="52906" y="999446"/>
                  <a:pt x="52658" y="1001675"/>
                </a:cubicBezTo>
                <a:cubicBezTo>
                  <a:pt x="51402" y="1002595"/>
                  <a:pt x="50517" y="1003940"/>
                  <a:pt x="50004" y="1005709"/>
                </a:cubicBezTo>
                <a:cubicBezTo>
                  <a:pt x="49491" y="1007479"/>
                  <a:pt x="49243" y="1009248"/>
                  <a:pt x="49261" y="1011017"/>
                </a:cubicBezTo>
                <a:lnTo>
                  <a:pt x="43315" y="1014415"/>
                </a:lnTo>
                <a:cubicBezTo>
                  <a:pt x="43333" y="1015777"/>
                  <a:pt x="43085" y="1017299"/>
                  <a:pt x="42572" y="1018980"/>
                </a:cubicBezTo>
                <a:cubicBezTo>
                  <a:pt x="42059" y="1020661"/>
                  <a:pt x="41174" y="1021970"/>
                  <a:pt x="39918" y="1022908"/>
                </a:cubicBezTo>
                <a:lnTo>
                  <a:pt x="39918" y="1029702"/>
                </a:lnTo>
                <a:lnTo>
                  <a:pt x="36521" y="1032250"/>
                </a:lnTo>
                <a:cubicBezTo>
                  <a:pt x="36432" y="1034834"/>
                  <a:pt x="35548" y="1037311"/>
                  <a:pt x="33867" y="1039682"/>
                </a:cubicBezTo>
                <a:cubicBezTo>
                  <a:pt x="32186" y="1042053"/>
                  <a:pt x="30240" y="1044105"/>
                  <a:pt x="28028" y="1045839"/>
                </a:cubicBezTo>
                <a:cubicBezTo>
                  <a:pt x="26294" y="1048546"/>
                  <a:pt x="24241" y="1051625"/>
                  <a:pt x="21870" y="1055075"/>
                </a:cubicBezTo>
                <a:cubicBezTo>
                  <a:pt x="19499" y="1058526"/>
                  <a:pt x="17022" y="1061392"/>
                  <a:pt x="14439" y="1063675"/>
                </a:cubicBezTo>
                <a:cubicBezTo>
                  <a:pt x="14492" y="1065002"/>
                  <a:pt x="14386" y="1066382"/>
                  <a:pt x="14120" y="1067815"/>
                </a:cubicBezTo>
                <a:cubicBezTo>
                  <a:pt x="13855" y="1069248"/>
                  <a:pt x="13112" y="1070416"/>
                  <a:pt x="11891" y="1071319"/>
                </a:cubicBezTo>
                <a:cubicBezTo>
                  <a:pt x="11820" y="1073937"/>
                  <a:pt x="11112" y="1076556"/>
                  <a:pt x="9768" y="1079175"/>
                </a:cubicBezTo>
                <a:cubicBezTo>
                  <a:pt x="8423" y="1081793"/>
                  <a:pt x="6866" y="1083988"/>
                  <a:pt x="5096" y="1085757"/>
                </a:cubicBezTo>
                <a:cubicBezTo>
                  <a:pt x="5096" y="1086642"/>
                  <a:pt x="4884" y="1087420"/>
                  <a:pt x="4459" y="1088093"/>
                </a:cubicBezTo>
                <a:cubicBezTo>
                  <a:pt x="4035" y="1088765"/>
                  <a:pt x="3398" y="1089119"/>
                  <a:pt x="2548" y="1089154"/>
                </a:cubicBezTo>
                <a:lnTo>
                  <a:pt x="0" y="1088305"/>
                </a:lnTo>
                <a:lnTo>
                  <a:pt x="2548" y="1079812"/>
                </a:lnTo>
                <a:cubicBezTo>
                  <a:pt x="3398" y="1078909"/>
                  <a:pt x="4035" y="1077742"/>
                  <a:pt x="4459" y="1076308"/>
                </a:cubicBezTo>
                <a:cubicBezTo>
                  <a:pt x="4884" y="1074875"/>
                  <a:pt x="5096" y="1073495"/>
                  <a:pt x="5096" y="1072168"/>
                </a:cubicBezTo>
                <a:lnTo>
                  <a:pt x="8494" y="1064524"/>
                </a:lnTo>
                <a:cubicBezTo>
                  <a:pt x="8317" y="1062613"/>
                  <a:pt x="8246" y="1060490"/>
                  <a:pt x="8281" y="1058154"/>
                </a:cubicBezTo>
                <a:cubicBezTo>
                  <a:pt x="8317" y="1055819"/>
                  <a:pt x="9520" y="1054545"/>
                  <a:pt x="11891" y="1054332"/>
                </a:cubicBezTo>
                <a:cubicBezTo>
                  <a:pt x="12174" y="1046052"/>
                  <a:pt x="14580" y="1036284"/>
                  <a:pt x="19110" y="1025031"/>
                </a:cubicBezTo>
                <a:cubicBezTo>
                  <a:pt x="23640" y="1013778"/>
                  <a:pt x="28594" y="1004860"/>
                  <a:pt x="33973" y="998278"/>
                </a:cubicBezTo>
                <a:cubicBezTo>
                  <a:pt x="34079" y="995376"/>
                  <a:pt x="34504" y="992686"/>
                  <a:pt x="35247" y="990209"/>
                </a:cubicBezTo>
                <a:cubicBezTo>
                  <a:pt x="35990" y="987732"/>
                  <a:pt x="36415" y="985043"/>
                  <a:pt x="36521" y="982141"/>
                </a:cubicBezTo>
                <a:cubicBezTo>
                  <a:pt x="37777" y="982088"/>
                  <a:pt x="38662" y="981557"/>
                  <a:pt x="39175" y="980548"/>
                </a:cubicBezTo>
                <a:cubicBezTo>
                  <a:pt x="39688" y="979540"/>
                  <a:pt x="39936" y="978372"/>
                  <a:pt x="39918" y="977045"/>
                </a:cubicBezTo>
                <a:cubicBezTo>
                  <a:pt x="40060" y="973595"/>
                  <a:pt x="40626" y="971577"/>
                  <a:pt x="41617" y="970993"/>
                </a:cubicBezTo>
                <a:cubicBezTo>
                  <a:pt x="42608" y="970410"/>
                  <a:pt x="43174" y="969029"/>
                  <a:pt x="43315" y="966853"/>
                </a:cubicBezTo>
                <a:lnTo>
                  <a:pt x="47562" y="958360"/>
                </a:lnTo>
                <a:cubicBezTo>
                  <a:pt x="48818" y="957900"/>
                  <a:pt x="49703" y="957121"/>
                  <a:pt x="50216" y="956024"/>
                </a:cubicBezTo>
                <a:cubicBezTo>
                  <a:pt x="50729" y="954927"/>
                  <a:pt x="50977" y="953724"/>
                  <a:pt x="50959" y="952415"/>
                </a:cubicBezTo>
                <a:lnTo>
                  <a:pt x="50110" y="948168"/>
                </a:lnTo>
                <a:lnTo>
                  <a:pt x="57754" y="921840"/>
                </a:lnTo>
                <a:lnTo>
                  <a:pt x="61151" y="919292"/>
                </a:lnTo>
                <a:lnTo>
                  <a:pt x="63699" y="915045"/>
                </a:lnTo>
                <a:cubicBezTo>
                  <a:pt x="63699" y="913683"/>
                  <a:pt x="63911" y="912161"/>
                  <a:pt x="64336" y="910480"/>
                </a:cubicBezTo>
                <a:cubicBezTo>
                  <a:pt x="64761" y="908799"/>
                  <a:pt x="65398" y="907490"/>
                  <a:pt x="66247" y="906552"/>
                </a:cubicBezTo>
                <a:cubicBezTo>
                  <a:pt x="65752" y="905013"/>
                  <a:pt x="65681" y="902995"/>
                  <a:pt x="66035" y="900501"/>
                </a:cubicBezTo>
                <a:cubicBezTo>
                  <a:pt x="66388" y="898006"/>
                  <a:pt x="67592" y="896626"/>
                  <a:pt x="69644" y="896360"/>
                </a:cubicBezTo>
                <a:cubicBezTo>
                  <a:pt x="69945" y="894025"/>
                  <a:pt x="71467" y="890203"/>
                  <a:pt x="74209" y="884894"/>
                </a:cubicBezTo>
                <a:cubicBezTo>
                  <a:pt x="76952" y="879586"/>
                  <a:pt x="79110" y="876614"/>
                  <a:pt x="80685" y="875977"/>
                </a:cubicBezTo>
                <a:lnTo>
                  <a:pt x="83233" y="870031"/>
                </a:lnTo>
                <a:cubicBezTo>
                  <a:pt x="83481" y="864723"/>
                  <a:pt x="84472" y="860052"/>
                  <a:pt x="86206" y="856018"/>
                </a:cubicBezTo>
                <a:cubicBezTo>
                  <a:pt x="87940" y="851984"/>
                  <a:pt x="88931" y="847312"/>
                  <a:pt x="89178" y="842004"/>
                </a:cubicBezTo>
                <a:lnTo>
                  <a:pt x="91726" y="838607"/>
                </a:lnTo>
                <a:cubicBezTo>
                  <a:pt x="92116" y="835457"/>
                  <a:pt x="93673" y="831777"/>
                  <a:pt x="96398" y="827566"/>
                </a:cubicBezTo>
                <a:cubicBezTo>
                  <a:pt x="99122" y="823355"/>
                  <a:pt x="100679" y="819674"/>
                  <a:pt x="101069" y="816525"/>
                </a:cubicBezTo>
                <a:cubicBezTo>
                  <a:pt x="103581" y="814932"/>
                  <a:pt x="104714" y="812384"/>
                  <a:pt x="104466" y="808881"/>
                </a:cubicBezTo>
                <a:cubicBezTo>
                  <a:pt x="104218" y="805378"/>
                  <a:pt x="105351" y="802830"/>
                  <a:pt x="107863" y="801237"/>
                </a:cubicBezTo>
                <a:cubicBezTo>
                  <a:pt x="108376" y="798548"/>
                  <a:pt x="110535" y="791824"/>
                  <a:pt x="114339" y="781066"/>
                </a:cubicBezTo>
                <a:cubicBezTo>
                  <a:pt x="118143" y="770308"/>
                  <a:pt x="120514" y="764009"/>
                  <a:pt x="121452" y="762169"/>
                </a:cubicBezTo>
                <a:cubicBezTo>
                  <a:pt x="120957" y="760736"/>
                  <a:pt x="120886" y="759143"/>
                  <a:pt x="121240" y="757391"/>
                </a:cubicBezTo>
                <a:cubicBezTo>
                  <a:pt x="121594" y="755640"/>
                  <a:pt x="122797" y="754684"/>
                  <a:pt x="124850" y="754525"/>
                </a:cubicBezTo>
                <a:cubicBezTo>
                  <a:pt x="127380" y="748562"/>
                  <a:pt x="130600" y="742440"/>
                  <a:pt x="134510" y="736159"/>
                </a:cubicBezTo>
                <a:cubicBezTo>
                  <a:pt x="138421" y="729877"/>
                  <a:pt x="140579" y="723543"/>
                  <a:pt x="140986" y="717155"/>
                </a:cubicBezTo>
                <a:cubicBezTo>
                  <a:pt x="141500" y="716748"/>
                  <a:pt x="142172" y="716288"/>
                  <a:pt x="143004" y="715775"/>
                </a:cubicBezTo>
                <a:cubicBezTo>
                  <a:pt x="143835" y="715262"/>
                  <a:pt x="144295" y="714590"/>
                  <a:pt x="144384" y="713758"/>
                </a:cubicBezTo>
                <a:cubicBezTo>
                  <a:pt x="144278" y="713351"/>
                  <a:pt x="143853" y="713103"/>
                  <a:pt x="143110" y="713015"/>
                </a:cubicBezTo>
                <a:cubicBezTo>
                  <a:pt x="142367" y="712926"/>
                  <a:pt x="141942" y="712891"/>
                  <a:pt x="141836" y="712909"/>
                </a:cubicBezTo>
                <a:lnTo>
                  <a:pt x="144384" y="705265"/>
                </a:lnTo>
                <a:lnTo>
                  <a:pt x="147781" y="703566"/>
                </a:lnTo>
                <a:cubicBezTo>
                  <a:pt x="149480" y="701213"/>
                  <a:pt x="150966" y="698063"/>
                  <a:pt x="152240" y="694118"/>
                </a:cubicBezTo>
                <a:cubicBezTo>
                  <a:pt x="153514" y="690172"/>
                  <a:pt x="154575" y="686810"/>
                  <a:pt x="155425" y="684032"/>
                </a:cubicBezTo>
                <a:cubicBezTo>
                  <a:pt x="154965" y="682263"/>
                  <a:pt x="155035" y="680706"/>
                  <a:pt x="155637" y="679361"/>
                </a:cubicBezTo>
                <a:cubicBezTo>
                  <a:pt x="156239" y="678016"/>
                  <a:pt x="157583" y="677308"/>
                  <a:pt x="159671" y="677238"/>
                </a:cubicBezTo>
                <a:lnTo>
                  <a:pt x="162219" y="671292"/>
                </a:lnTo>
                <a:cubicBezTo>
                  <a:pt x="163210" y="669895"/>
                  <a:pt x="164413" y="666745"/>
                  <a:pt x="165829" y="661844"/>
                </a:cubicBezTo>
                <a:cubicBezTo>
                  <a:pt x="167244" y="656943"/>
                  <a:pt x="168023" y="653581"/>
                  <a:pt x="168164" y="651758"/>
                </a:cubicBezTo>
                <a:cubicBezTo>
                  <a:pt x="168412" y="649033"/>
                  <a:pt x="169403" y="647052"/>
                  <a:pt x="171137" y="645813"/>
                </a:cubicBezTo>
                <a:cubicBezTo>
                  <a:pt x="172871" y="644574"/>
                  <a:pt x="173862" y="642593"/>
                  <a:pt x="174110" y="639868"/>
                </a:cubicBezTo>
                <a:lnTo>
                  <a:pt x="180904" y="627977"/>
                </a:lnTo>
                <a:cubicBezTo>
                  <a:pt x="181293" y="626243"/>
                  <a:pt x="182850" y="622068"/>
                  <a:pt x="185575" y="615450"/>
                </a:cubicBezTo>
                <a:cubicBezTo>
                  <a:pt x="188300" y="608833"/>
                  <a:pt x="189857" y="605081"/>
                  <a:pt x="190247" y="604197"/>
                </a:cubicBezTo>
                <a:cubicBezTo>
                  <a:pt x="190070" y="602357"/>
                  <a:pt x="189999" y="600516"/>
                  <a:pt x="190034" y="598676"/>
                </a:cubicBezTo>
                <a:cubicBezTo>
                  <a:pt x="190070" y="596836"/>
                  <a:pt x="191273" y="595845"/>
                  <a:pt x="193644" y="595704"/>
                </a:cubicBezTo>
                <a:cubicBezTo>
                  <a:pt x="196245" y="589652"/>
                  <a:pt x="199748" y="583070"/>
                  <a:pt x="204154" y="575957"/>
                </a:cubicBezTo>
                <a:cubicBezTo>
                  <a:pt x="208560" y="568844"/>
                  <a:pt x="211002" y="561837"/>
                  <a:pt x="211479" y="554937"/>
                </a:cubicBezTo>
                <a:cubicBezTo>
                  <a:pt x="211993" y="554476"/>
                  <a:pt x="212665" y="553910"/>
                  <a:pt x="213497" y="553238"/>
                </a:cubicBezTo>
                <a:cubicBezTo>
                  <a:pt x="214328" y="552566"/>
                  <a:pt x="214788" y="551999"/>
                  <a:pt x="214877" y="551539"/>
                </a:cubicBezTo>
                <a:cubicBezTo>
                  <a:pt x="214824" y="550725"/>
                  <a:pt x="214505" y="550230"/>
                  <a:pt x="213921" y="550053"/>
                </a:cubicBezTo>
                <a:cubicBezTo>
                  <a:pt x="213337" y="549876"/>
                  <a:pt x="212806" y="549805"/>
                  <a:pt x="212329" y="549841"/>
                </a:cubicBezTo>
                <a:lnTo>
                  <a:pt x="214877" y="542197"/>
                </a:lnTo>
                <a:cubicBezTo>
                  <a:pt x="217566" y="540357"/>
                  <a:pt x="219831" y="538092"/>
                  <a:pt x="221671" y="535402"/>
                </a:cubicBezTo>
                <a:lnTo>
                  <a:pt x="226767" y="518416"/>
                </a:lnTo>
                <a:cubicBezTo>
                  <a:pt x="226342" y="516647"/>
                  <a:pt x="226555" y="515090"/>
                  <a:pt x="227404" y="513745"/>
                </a:cubicBezTo>
                <a:cubicBezTo>
                  <a:pt x="228253" y="512400"/>
                  <a:pt x="229740" y="511692"/>
                  <a:pt x="231863" y="511622"/>
                </a:cubicBezTo>
                <a:cubicBezTo>
                  <a:pt x="231969" y="510065"/>
                  <a:pt x="232394" y="508932"/>
                  <a:pt x="233137" y="508224"/>
                </a:cubicBezTo>
                <a:cubicBezTo>
                  <a:pt x="233880" y="507517"/>
                  <a:pt x="234305" y="506384"/>
                  <a:pt x="234411" y="504827"/>
                </a:cubicBezTo>
                <a:cubicBezTo>
                  <a:pt x="235066" y="503677"/>
                  <a:pt x="236304" y="500244"/>
                  <a:pt x="238127" y="494529"/>
                </a:cubicBezTo>
                <a:cubicBezTo>
                  <a:pt x="239949" y="488814"/>
                  <a:pt x="240975" y="485169"/>
                  <a:pt x="241205" y="483594"/>
                </a:cubicBezTo>
                <a:cubicBezTo>
                  <a:pt x="241453" y="480834"/>
                  <a:pt x="242444" y="478711"/>
                  <a:pt x="244178" y="477224"/>
                </a:cubicBezTo>
                <a:cubicBezTo>
                  <a:pt x="245912" y="475738"/>
                  <a:pt x="246903" y="473615"/>
                  <a:pt x="247151" y="470855"/>
                </a:cubicBezTo>
                <a:lnTo>
                  <a:pt x="250548" y="464060"/>
                </a:lnTo>
                <a:cubicBezTo>
                  <a:pt x="250760" y="462078"/>
                  <a:pt x="251609" y="460521"/>
                  <a:pt x="253096" y="459389"/>
                </a:cubicBezTo>
                <a:cubicBezTo>
                  <a:pt x="254582" y="458256"/>
                  <a:pt x="255431" y="456699"/>
                  <a:pt x="255644" y="454718"/>
                </a:cubicBezTo>
                <a:cubicBezTo>
                  <a:pt x="258192" y="454576"/>
                  <a:pt x="259890" y="453161"/>
                  <a:pt x="260740" y="450471"/>
                </a:cubicBezTo>
                <a:cubicBezTo>
                  <a:pt x="260757" y="450082"/>
                  <a:pt x="260722" y="449799"/>
                  <a:pt x="260633" y="449622"/>
                </a:cubicBezTo>
                <a:cubicBezTo>
                  <a:pt x="260545" y="449445"/>
                  <a:pt x="260297" y="449162"/>
                  <a:pt x="259890" y="448772"/>
                </a:cubicBezTo>
                <a:lnTo>
                  <a:pt x="261589" y="446224"/>
                </a:lnTo>
                <a:cubicBezTo>
                  <a:pt x="261996" y="445411"/>
                  <a:pt x="262244" y="444703"/>
                  <a:pt x="262332" y="444101"/>
                </a:cubicBezTo>
                <a:cubicBezTo>
                  <a:pt x="262420" y="443500"/>
                  <a:pt x="262456" y="442792"/>
                  <a:pt x="262438" y="441978"/>
                </a:cubicBezTo>
                <a:cubicBezTo>
                  <a:pt x="265818" y="436847"/>
                  <a:pt x="268826" y="431397"/>
                  <a:pt x="271462" y="425629"/>
                </a:cubicBezTo>
                <a:cubicBezTo>
                  <a:pt x="274098" y="419860"/>
                  <a:pt x="276469" y="413986"/>
                  <a:pt x="278575" y="408005"/>
                </a:cubicBezTo>
                <a:cubicBezTo>
                  <a:pt x="278805" y="406625"/>
                  <a:pt x="279831" y="403865"/>
                  <a:pt x="281654" y="399725"/>
                </a:cubicBezTo>
                <a:cubicBezTo>
                  <a:pt x="283476" y="395584"/>
                  <a:pt x="284715" y="393249"/>
                  <a:pt x="285370" y="392718"/>
                </a:cubicBezTo>
                <a:cubicBezTo>
                  <a:pt x="285458" y="389798"/>
                  <a:pt x="286130" y="387144"/>
                  <a:pt x="287387" y="384756"/>
                </a:cubicBezTo>
                <a:cubicBezTo>
                  <a:pt x="288643" y="382367"/>
                  <a:pt x="289952" y="379925"/>
                  <a:pt x="291315" y="377430"/>
                </a:cubicBezTo>
                <a:lnTo>
                  <a:pt x="294712" y="374882"/>
                </a:lnTo>
                <a:cubicBezTo>
                  <a:pt x="294747" y="374458"/>
                  <a:pt x="294889" y="374033"/>
                  <a:pt x="295137" y="373608"/>
                </a:cubicBezTo>
                <a:cubicBezTo>
                  <a:pt x="295384" y="373184"/>
                  <a:pt x="295526" y="372759"/>
                  <a:pt x="295561" y="372334"/>
                </a:cubicBezTo>
                <a:cubicBezTo>
                  <a:pt x="295968" y="371096"/>
                  <a:pt x="296216" y="369963"/>
                  <a:pt x="296304" y="368937"/>
                </a:cubicBezTo>
                <a:cubicBezTo>
                  <a:pt x="296393" y="367911"/>
                  <a:pt x="296428" y="366778"/>
                  <a:pt x="296411" y="365540"/>
                </a:cubicBezTo>
                <a:cubicBezTo>
                  <a:pt x="297402" y="365398"/>
                  <a:pt x="297968" y="364832"/>
                  <a:pt x="298109" y="363841"/>
                </a:cubicBezTo>
                <a:cubicBezTo>
                  <a:pt x="298145" y="363381"/>
                  <a:pt x="298286" y="362815"/>
                  <a:pt x="298534" y="362143"/>
                </a:cubicBezTo>
                <a:cubicBezTo>
                  <a:pt x="298782" y="361470"/>
                  <a:pt x="298923" y="360904"/>
                  <a:pt x="298959" y="360444"/>
                </a:cubicBezTo>
                <a:lnTo>
                  <a:pt x="299808" y="360444"/>
                </a:lnTo>
                <a:cubicBezTo>
                  <a:pt x="299949" y="359595"/>
                  <a:pt x="300516" y="358745"/>
                  <a:pt x="301507" y="357896"/>
                </a:cubicBezTo>
                <a:lnTo>
                  <a:pt x="304054" y="350252"/>
                </a:lnTo>
                <a:cubicBezTo>
                  <a:pt x="304461" y="348483"/>
                  <a:pt x="304709" y="346713"/>
                  <a:pt x="304798" y="344944"/>
                </a:cubicBezTo>
                <a:cubicBezTo>
                  <a:pt x="304886" y="343175"/>
                  <a:pt x="304921" y="341830"/>
                  <a:pt x="304904" y="340910"/>
                </a:cubicBezTo>
                <a:cubicBezTo>
                  <a:pt x="305824" y="340963"/>
                  <a:pt x="306744" y="340857"/>
                  <a:pt x="307664" y="340591"/>
                </a:cubicBezTo>
                <a:cubicBezTo>
                  <a:pt x="308584" y="340326"/>
                  <a:pt x="309080" y="339583"/>
                  <a:pt x="309150" y="338362"/>
                </a:cubicBezTo>
                <a:cubicBezTo>
                  <a:pt x="309080" y="337106"/>
                  <a:pt x="309221" y="336221"/>
                  <a:pt x="309575" y="335708"/>
                </a:cubicBezTo>
                <a:cubicBezTo>
                  <a:pt x="309929" y="335195"/>
                  <a:pt x="310920" y="334947"/>
                  <a:pt x="312548" y="334965"/>
                </a:cubicBezTo>
                <a:lnTo>
                  <a:pt x="315945" y="328170"/>
                </a:lnTo>
                <a:lnTo>
                  <a:pt x="319342" y="325622"/>
                </a:lnTo>
                <a:lnTo>
                  <a:pt x="325287" y="314581"/>
                </a:lnTo>
                <a:cubicBezTo>
                  <a:pt x="325429" y="312953"/>
                  <a:pt x="325995" y="311538"/>
                  <a:pt x="326986" y="310335"/>
                </a:cubicBezTo>
                <a:cubicBezTo>
                  <a:pt x="327977" y="309131"/>
                  <a:pt x="328543" y="307716"/>
                  <a:pt x="328685" y="306088"/>
                </a:cubicBezTo>
                <a:lnTo>
                  <a:pt x="332931" y="299293"/>
                </a:lnTo>
                <a:lnTo>
                  <a:pt x="335479" y="294198"/>
                </a:lnTo>
                <a:cubicBezTo>
                  <a:pt x="335886" y="291190"/>
                  <a:pt x="336558" y="288288"/>
                  <a:pt x="337496" y="285492"/>
                </a:cubicBezTo>
                <a:cubicBezTo>
                  <a:pt x="338434" y="282696"/>
                  <a:pt x="339743" y="280219"/>
                  <a:pt x="341424" y="278061"/>
                </a:cubicBezTo>
                <a:cubicBezTo>
                  <a:pt x="343547" y="272434"/>
                  <a:pt x="345246" y="267126"/>
                  <a:pt x="346520" y="262136"/>
                </a:cubicBezTo>
                <a:cubicBezTo>
                  <a:pt x="347794" y="257146"/>
                  <a:pt x="348643" y="253112"/>
                  <a:pt x="349068" y="250033"/>
                </a:cubicBezTo>
                <a:cubicBezTo>
                  <a:pt x="349917" y="250741"/>
                  <a:pt x="350767" y="251024"/>
                  <a:pt x="351616" y="250883"/>
                </a:cubicBezTo>
                <a:lnTo>
                  <a:pt x="355013" y="248335"/>
                </a:lnTo>
                <a:cubicBezTo>
                  <a:pt x="355456" y="247875"/>
                  <a:pt x="355632" y="247308"/>
                  <a:pt x="355544" y="246636"/>
                </a:cubicBezTo>
                <a:cubicBezTo>
                  <a:pt x="355456" y="245964"/>
                  <a:pt x="354996" y="245398"/>
                  <a:pt x="354164" y="244937"/>
                </a:cubicBezTo>
                <a:cubicBezTo>
                  <a:pt x="356482" y="242142"/>
                  <a:pt x="358853" y="238391"/>
                  <a:pt x="361277" y="233684"/>
                </a:cubicBezTo>
                <a:cubicBezTo>
                  <a:pt x="363701" y="228977"/>
                  <a:pt x="365010" y="224802"/>
                  <a:pt x="365205" y="221157"/>
                </a:cubicBezTo>
                <a:cubicBezTo>
                  <a:pt x="366532" y="220290"/>
                  <a:pt x="367487" y="219263"/>
                  <a:pt x="368071" y="218078"/>
                </a:cubicBezTo>
                <a:cubicBezTo>
                  <a:pt x="368655" y="216892"/>
                  <a:pt x="368549" y="215654"/>
                  <a:pt x="367753" y="214362"/>
                </a:cubicBezTo>
                <a:cubicBezTo>
                  <a:pt x="368319" y="211513"/>
                  <a:pt x="369522" y="209355"/>
                  <a:pt x="371362" y="207886"/>
                </a:cubicBezTo>
                <a:cubicBezTo>
                  <a:pt x="373203" y="206418"/>
                  <a:pt x="374830" y="204896"/>
                  <a:pt x="376246" y="203321"/>
                </a:cubicBezTo>
                <a:cubicBezTo>
                  <a:pt x="377449" y="202472"/>
                  <a:pt x="378015" y="201622"/>
                  <a:pt x="377945" y="200773"/>
                </a:cubicBezTo>
                <a:cubicBezTo>
                  <a:pt x="377874" y="199924"/>
                  <a:pt x="377591" y="199075"/>
                  <a:pt x="377095" y="198225"/>
                </a:cubicBezTo>
                <a:lnTo>
                  <a:pt x="384739" y="184636"/>
                </a:lnTo>
                <a:cubicBezTo>
                  <a:pt x="385252" y="183787"/>
                  <a:pt x="385925" y="182725"/>
                  <a:pt x="386756" y="181451"/>
                </a:cubicBezTo>
                <a:cubicBezTo>
                  <a:pt x="387588" y="180177"/>
                  <a:pt x="388048" y="178691"/>
                  <a:pt x="388136" y="176992"/>
                </a:cubicBezTo>
                <a:cubicBezTo>
                  <a:pt x="392064" y="172056"/>
                  <a:pt x="395249" y="166429"/>
                  <a:pt x="397691" y="160112"/>
                </a:cubicBezTo>
                <a:cubicBezTo>
                  <a:pt x="400133" y="153796"/>
                  <a:pt x="403742" y="148381"/>
                  <a:pt x="408520" y="143869"/>
                </a:cubicBezTo>
                <a:lnTo>
                  <a:pt x="407671" y="137924"/>
                </a:lnTo>
                <a:lnTo>
                  <a:pt x="417013" y="123486"/>
                </a:lnTo>
                <a:cubicBezTo>
                  <a:pt x="417172" y="121274"/>
                  <a:pt x="418340" y="117417"/>
                  <a:pt x="420516" y="111914"/>
                </a:cubicBezTo>
                <a:cubicBezTo>
                  <a:pt x="422693" y="106411"/>
                  <a:pt x="424922" y="102341"/>
                  <a:pt x="427205" y="99705"/>
                </a:cubicBezTo>
                <a:cubicBezTo>
                  <a:pt x="427205" y="96449"/>
                  <a:pt x="428903" y="93618"/>
                  <a:pt x="432301" y="91212"/>
                </a:cubicBezTo>
                <a:cubicBezTo>
                  <a:pt x="431168" y="89513"/>
                  <a:pt x="431097" y="88027"/>
                  <a:pt x="432088" y="86753"/>
                </a:cubicBezTo>
                <a:cubicBezTo>
                  <a:pt x="433079" y="85479"/>
                  <a:pt x="434282" y="84417"/>
                  <a:pt x="435698" y="83568"/>
                </a:cubicBezTo>
                <a:lnTo>
                  <a:pt x="467122" y="28363"/>
                </a:lnTo>
                <a:cubicBezTo>
                  <a:pt x="469051" y="26186"/>
                  <a:pt x="470502" y="23957"/>
                  <a:pt x="471475" y="21674"/>
                </a:cubicBezTo>
                <a:cubicBezTo>
                  <a:pt x="472448" y="19392"/>
                  <a:pt x="474112" y="17375"/>
                  <a:pt x="476465" y="15623"/>
                </a:cubicBezTo>
                <a:cubicBezTo>
                  <a:pt x="476500" y="14296"/>
                  <a:pt x="476854" y="12916"/>
                  <a:pt x="477527" y="11483"/>
                </a:cubicBezTo>
                <a:cubicBezTo>
                  <a:pt x="478199" y="10049"/>
                  <a:pt x="478977" y="8882"/>
                  <a:pt x="479862" y="7979"/>
                </a:cubicBezTo>
                <a:lnTo>
                  <a:pt x="483259" y="2034"/>
                </a:lnTo>
                <a:cubicBezTo>
                  <a:pt x="484179" y="1167"/>
                  <a:pt x="485312" y="565"/>
                  <a:pt x="486657" y="229"/>
                </a:cubicBezTo>
                <a:close/>
              </a:path>
            </a:pathLst>
          </a:custGeom>
          <a:solidFill>
            <a:srgbClr val="EEA990">
              <a:alpha val="84000"/>
            </a:srgbClr>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1219140"/>
            <a:endParaRPr lang="en-US" sz="10666" dirty="0">
              <a:solidFill>
                <a:srgbClr val="3F3F3F"/>
              </a:solidFill>
              <a:latin typeface="Road Rage" pitchFamily="50" charset="0"/>
              <a:cs typeface="Arial"/>
              <a:sym typeface="Arial"/>
            </a:endParaRPr>
          </a:p>
        </p:txBody>
      </p:sp>
      <p:pic>
        <p:nvPicPr>
          <p:cNvPr id="37" name="Picture 5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0318779" y="342336"/>
            <a:ext cx="880533" cy="844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15936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51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2"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2" y="5708654"/>
            <a:ext cx="952500" cy="102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7835" y="5581652"/>
            <a:ext cx="1164167" cy="127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45" y="5292093"/>
            <a:ext cx="1164167" cy="127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605" y="38518"/>
            <a:ext cx="776817" cy="76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26"/>
          <p:cNvGrpSpPr/>
          <p:nvPr/>
        </p:nvGrpSpPr>
        <p:grpSpPr>
          <a:xfrm>
            <a:off x="2073379" y="340922"/>
            <a:ext cx="10118621" cy="1125206"/>
            <a:chOff x="1505840" y="335439"/>
            <a:chExt cx="7588966" cy="843904"/>
          </a:xfrm>
        </p:grpSpPr>
        <p:sp>
          <p:nvSpPr>
            <p:cNvPr id="18" name="Rectangle 17"/>
            <p:cNvSpPr/>
            <p:nvPr/>
          </p:nvSpPr>
          <p:spPr>
            <a:xfrm>
              <a:off x="2140636" y="335439"/>
              <a:ext cx="5713257" cy="761747"/>
            </a:xfrm>
            <a:prstGeom prst="rect">
              <a:avLst/>
            </a:prstGeom>
          </p:spPr>
          <p:txBody>
            <a:bodyPr wrap="square">
              <a:spAutoFit/>
            </a:bodyPr>
            <a:lstStyle/>
            <a:p>
              <a:pPr algn="ctr" defTabSz="1219140">
                <a:spcBef>
                  <a:spcPct val="0"/>
                </a:spcBef>
              </a:pPr>
              <a:r>
                <a:rPr lang="en-US" altLang="en-US" sz="6000" b="1" kern="0" dirty="0">
                  <a:solidFill>
                    <a:srgbClr val="0000FF"/>
                  </a:solidFill>
                  <a:effectLst>
                    <a:glow rad="63500">
                      <a:srgbClr val="C96E13">
                        <a:satMod val="175000"/>
                        <a:alpha val="40000"/>
                      </a:srgbClr>
                    </a:glow>
                  </a:effectLst>
                  <a:latin typeface="Calibri" panose="020F0502020204030204" pitchFamily="34" charset="0"/>
                  <a:cs typeface="Calibri" panose="020F0502020204030204" pitchFamily="34" charset="0"/>
                  <a:sym typeface="Arial"/>
                </a:rPr>
                <a:t>ÔN TẬP CHƯƠNG 4</a:t>
              </a:r>
            </a:p>
          </p:txBody>
        </p:sp>
        <p:sp>
          <p:nvSpPr>
            <p:cNvPr id="26" name="Rectangle 25"/>
            <p:cNvSpPr/>
            <p:nvPr/>
          </p:nvSpPr>
          <p:spPr>
            <a:xfrm>
              <a:off x="1505840" y="1133624"/>
              <a:ext cx="7588966" cy="45719"/>
            </a:xfrm>
            <a:prstGeom prst="rect">
              <a:avLst/>
            </a:prstGeom>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4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grpSp>
      <p:sp>
        <p:nvSpPr>
          <p:cNvPr id="28" name="!!5">
            <a:extLst>
              <a:ext uri="{FF2B5EF4-FFF2-40B4-BE49-F238E27FC236}">
                <a16:creationId xmlns:a16="http://schemas.microsoft.com/office/drawing/2014/main" id="{5A34B046-6B6F-51CD-BF1A-475C40114E85}"/>
              </a:ext>
            </a:extLst>
          </p:cNvPr>
          <p:cNvSpPr txBox="1"/>
          <p:nvPr/>
        </p:nvSpPr>
        <p:spPr>
          <a:xfrm rot="1718424">
            <a:off x="4814137" y="5219834"/>
            <a:ext cx="4195936" cy="1669532"/>
          </a:xfrm>
          <a:custGeom>
            <a:avLst/>
            <a:gdLst/>
            <a:ahLst/>
            <a:cxnLst/>
            <a:rect l="l" t="t" r="r" b="b"/>
            <a:pathLst>
              <a:path w="563090" h="1089154">
                <a:moveTo>
                  <a:pt x="66247" y="980442"/>
                </a:moveTo>
                <a:cubicBezTo>
                  <a:pt x="66265" y="980920"/>
                  <a:pt x="66442" y="981451"/>
                  <a:pt x="66778" y="982035"/>
                </a:cubicBezTo>
                <a:cubicBezTo>
                  <a:pt x="67114" y="982618"/>
                  <a:pt x="67503" y="982937"/>
                  <a:pt x="67946" y="982990"/>
                </a:cubicBezTo>
                <a:cubicBezTo>
                  <a:pt x="68936" y="982848"/>
                  <a:pt x="69503" y="982282"/>
                  <a:pt x="69644" y="981291"/>
                </a:cubicBezTo>
                <a:close/>
                <a:moveTo>
                  <a:pt x="69644" y="973648"/>
                </a:moveTo>
                <a:cubicBezTo>
                  <a:pt x="69609" y="974125"/>
                  <a:pt x="69680" y="974656"/>
                  <a:pt x="69857" y="975240"/>
                </a:cubicBezTo>
                <a:cubicBezTo>
                  <a:pt x="70033" y="975824"/>
                  <a:pt x="70529" y="976142"/>
                  <a:pt x="71343" y="976196"/>
                </a:cubicBezTo>
                <a:lnTo>
                  <a:pt x="72192" y="976196"/>
                </a:lnTo>
                <a:cubicBezTo>
                  <a:pt x="72192" y="974497"/>
                  <a:pt x="71343" y="973648"/>
                  <a:pt x="69644" y="973648"/>
                </a:cubicBezTo>
                <a:close/>
                <a:moveTo>
                  <a:pt x="144384" y="961757"/>
                </a:moveTo>
                <a:cubicBezTo>
                  <a:pt x="144366" y="962235"/>
                  <a:pt x="144401" y="962766"/>
                  <a:pt x="144490" y="963350"/>
                </a:cubicBezTo>
                <a:cubicBezTo>
                  <a:pt x="144578" y="963934"/>
                  <a:pt x="144826" y="964252"/>
                  <a:pt x="145233" y="964305"/>
                </a:cubicBezTo>
                <a:lnTo>
                  <a:pt x="147781" y="963456"/>
                </a:lnTo>
                <a:close/>
                <a:moveTo>
                  <a:pt x="208931" y="958360"/>
                </a:moveTo>
                <a:lnTo>
                  <a:pt x="212329" y="964305"/>
                </a:lnTo>
                <a:lnTo>
                  <a:pt x="211479" y="971100"/>
                </a:lnTo>
                <a:cubicBezTo>
                  <a:pt x="209374" y="971347"/>
                  <a:pt x="208277" y="972338"/>
                  <a:pt x="208188" y="974072"/>
                </a:cubicBezTo>
                <a:cubicBezTo>
                  <a:pt x="208100" y="975806"/>
                  <a:pt x="206366" y="976797"/>
                  <a:pt x="202986" y="977045"/>
                </a:cubicBezTo>
                <a:cubicBezTo>
                  <a:pt x="203234" y="973718"/>
                  <a:pt x="204225" y="970604"/>
                  <a:pt x="205959" y="967702"/>
                </a:cubicBezTo>
                <a:cubicBezTo>
                  <a:pt x="207693" y="964801"/>
                  <a:pt x="208684" y="961686"/>
                  <a:pt x="208931" y="958360"/>
                </a:cubicBezTo>
                <a:close/>
                <a:moveTo>
                  <a:pt x="162219" y="937127"/>
                </a:moveTo>
                <a:cubicBezTo>
                  <a:pt x="162184" y="937605"/>
                  <a:pt x="162255" y="938136"/>
                  <a:pt x="162432" y="938720"/>
                </a:cubicBezTo>
                <a:cubicBezTo>
                  <a:pt x="162609" y="939304"/>
                  <a:pt x="163104" y="939622"/>
                  <a:pt x="163918" y="939675"/>
                </a:cubicBezTo>
                <a:lnTo>
                  <a:pt x="165617" y="939675"/>
                </a:lnTo>
                <a:cubicBezTo>
                  <a:pt x="165581" y="938826"/>
                  <a:pt x="165227" y="938189"/>
                  <a:pt x="164555" y="937764"/>
                </a:cubicBezTo>
                <a:cubicBezTo>
                  <a:pt x="163882" y="937339"/>
                  <a:pt x="163104" y="937127"/>
                  <a:pt x="162219" y="937127"/>
                </a:cubicBezTo>
                <a:close/>
                <a:moveTo>
                  <a:pt x="217425" y="909100"/>
                </a:moveTo>
                <a:cubicBezTo>
                  <a:pt x="217442" y="909613"/>
                  <a:pt x="217619" y="910285"/>
                  <a:pt x="217955" y="911117"/>
                </a:cubicBezTo>
                <a:cubicBezTo>
                  <a:pt x="218292" y="911949"/>
                  <a:pt x="218681" y="912409"/>
                  <a:pt x="219123" y="912497"/>
                </a:cubicBezTo>
                <a:cubicBezTo>
                  <a:pt x="219937" y="912444"/>
                  <a:pt x="220433" y="912126"/>
                  <a:pt x="220610" y="911542"/>
                </a:cubicBezTo>
                <a:cubicBezTo>
                  <a:pt x="220786" y="910958"/>
                  <a:pt x="220857" y="910427"/>
                  <a:pt x="220822" y="909949"/>
                </a:cubicBezTo>
                <a:close/>
                <a:moveTo>
                  <a:pt x="129096" y="898908"/>
                </a:moveTo>
                <a:lnTo>
                  <a:pt x="129096" y="903155"/>
                </a:lnTo>
                <a:cubicBezTo>
                  <a:pt x="129131" y="904376"/>
                  <a:pt x="129485" y="905119"/>
                  <a:pt x="130158" y="905384"/>
                </a:cubicBezTo>
                <a:cubicBezTo>
                  <a:pt x="130830" y="905649"/>
                  <a:pt x="131609" y="905756"/>
                  <a:pt x="132493" y="905703"/>
                </a:cubicBezTo>
                <a:close/>
                <a:moveTo>
                  <a:pt x="190247" y="892963"/>
                </a:moveTo>
                <a:cubicBezTo>
                  <a:pt x="187699" y="893034"/>
                  <a:pt x="185788" y="893954"/>
                  <a:pt x="184514" y="895723"/>
                </a:cubicBezTo>
                <a:cubicBezTo>
                  <a:pt x="183240" y="897493"/>
                  <a:pt x="182603" y="899687"/>
                  <a:pt x="182603" y="902305"/>
                </a:cubicBezTo>
                <a:lnTo>
                  <a:pt x="182603" y="903155"/>
                </a:lnTo>
                <a:cubicBezTo>
                  <a:pt x="182426" y="903137"/>
                  <a:pt x="181718" y="903172"/>
                  <a:pt x="180479" y="903261"/>
                </a:cubicBezTo>
                <a:cubicBezTo>
                  <a:pt x="179241" y="903349"/>
                  <a:pt x="178533" y="903597"/>
                  <a:pt x="178356" y="904004"/>
                </a:cubicBezTo>
                <a:cubicBezTo>
                  <a:pt x="178622" y="904446"/>
                  <a:pt x="179789" y="904836"/>
                  <a:pt x="181860" y="905172"/>
                </a:cubicBezTo>
                <a:cubicBezTo>
                  <a:pt x="183930" y="905508"/>
                  <a:pt x="185310" y="905685"/>
                  <a:pt x="186000" y="905703"/>
                </a:cubicBezTo>
                <a:lnTo>
                  <a:pt x="191096" y="901456"/>
                </a:lnTo>
                <a:cubicBezTo>
                  <a:pt x="189840" y="901350"/>
                  <a:pt x="188955" y="900713"/>
                  <a:pt x="188442" y="899545"/>
                </a:cubicBezTo>
                <a:cubicBezTo>
                  <a:pt x="187929" y="898377"/>
                  <a:pt x="187681" y="897316"/>
                  <a:pt x="187699" y="896360"/>
                </a:cubicBezTo>
                <a:close/>
                <a:moveTo>
                  <a:pt x="137589" y="889566"/>
                </a:moveTo>
                <a:cubicBezTo>
                  <a:pt x="137200" y="889601"/>
                  <a:pt x="136917" y="889743"/>
                  <a:pt x="136740" y="889990"/>
                </a:cubicBezTo>
                <a:cubicBezTo>
                  <a:pt x="136563" y="890238"/>
                  <a:pt x="136280" y="890380"/>
                  <a:pt x="135891" y="890415"/>
                </a:cubicBezTo>
                <a:cubicBezTo>
                  <a:pt x="135908" y="890928"/>
                  <a:pt x="136085" y="891600"/>
                  <a:pt x="136421" y="892432"/>
                </a:cubicBezTo>
                <a:cubicBezTo>
                  <a:pt x="136758" y="893264"/>
                  <a:pt x="137147" y="893724"/>
                  <a:pt x="137589" y="893812"/>
                </a:cubicBezTo>
                <a:cubicBezTo>
                  <a:pt x="138403" y="893759"/>
                  <a:pt x="138899" y="893441"/>
                  <a:pt x="139075" y="892857"/>
                </a:cubicBezTo>
                <a:cubicBezTo>
                  <a:pt x="139252" y="892273"/>
                  <a:pt x="139323" y="891742"/>
                  <a:pt x="139288" y="891264"/>
                </a:cubicBezTo>
                <a:cubicBezTo>
                  <a:pt x="139146" y="890273"/>
                  <a:pt x="138580" y="889707"/>
                  <a:pt x="137589" y="889566"/>
                </a:cubicBezTo>
                <a:close/>
                <a:moveTo>
                  <a:pt x="236959" y="881072"/>
                </a:moveTo>
                <a:cubicBezTo>
                  <a:pt x="234145" y="881303"/>
                  <a:pt x="232553" y="882753"/>
                  <a:pt x="232181" y="885425"/>
                </a:cubicBezTo>
                <a:cubicBezTo>
                  <a:pt x="231810" y="888097"/>
                  <a:pt x="231704" y="890610"/>
                  <a:pt x="231863" y="892963"/>
                </a:cubicBezTo>
                <a:cubicBezTo>
                  <a:pt x="230536" y="892963"/>
                  <a:pt x="229156" y="893175"/>
                  <a:pt x="227722" y="893600"/>
                </a:cubicBezTo>
                <a:cubicBezTo>
                  <a:pt x="226289" y="894025"/>
                  <a:pt x="225121" y="894662"/>
                  <a:pt x="224219" y="895511"/>
                </a:cubicBezTo>
                <a:lnTo>
                  <a:pt x="225918" y="903155"/>
                </a:lnTo>
                <a:cubicBezTo>
                  <a:pt x="226325" y="900872"/>
                  <a:pt x="227209" y="898643"/>
                  <a:pt x="228572" y="896466"/>
                </a:cubicBezTo>
                <a:cubicBezTo>
                  <a:pt x="229934" y="894290"/>
                  <a:pt x="231881" y="893122"/>
                  <a:pt x="234411" y="892963"/>
                </a:cubicBezTo>
                <a:cubicBezTo>
                  <a:pt x="234517" y="890875"/>
                  <a:pt x="234942" y="888893"/>
                  <a:pt x="235685" y="887018"/>
                </a:cubicBezTo>
                <a:cubicBezTo>
                  <a:pt x="236428" y="885142"/>
                  <a:pt x="236853" y="883160"/>
                  <a:pt x="236959" y="881072"/>
                </a:cubicBezTo>
                <a:close/>
                <a:moveTo>
                  <a:pt x="201288" y="866634"/>
                </a:moveTo>
                <a:cubicBezTo>
                  <a:pt x="200474" y="866758"/>
                  <a:pt x="199978" y="867360"/>
                  <a:pt x="199801" y="868439"/>
                </a:cubicBezTo>
                <a:cubicBezTo>
                  <a:pt x="199624" y="869518"/>
                  <a:pt x="199554" y="870332"/>
                  <a:pt x="199589" y="870881"/>
                </a:cubicBezTo>
                <a:cubicBezTo>
                  <a:pt x="199554" y="873022"/>
                  <a:pt x="198987" y="874897"/>
                  <a:pt x="197890" y="876508"/>
                </a:cubicBezTo>
                <a:cubicBezTo>
                  <a:pt x="196793" y="878118"/>
                  <a:pt x="195378" y="879356"/>
                  <a:pt x="193644" y="880223"/>
                </a:cubicBezTo>
                <a:cubicBezTo>
                  <a:pt x="193538" y="882311"/>
                  <a:pt x="193113" y="884293"/>
                  <a:pt x="192370" y="886168"/>
                </a:cubicBezTo>
                <a:cubicBezTo>
                  <a:pt x="191627" y="888044"/>
                  <a:pt x="191202" y="890026"/>
                  <a:pt x="191096" y="892114"/>
                </a:cubicBezTo>
                <a:cubicBezTo>
                  <a:pt x="193608" y="889123"/>
                  <a:pt x="195802" y="885974"/>
                  <a:pt x="197678" y="882665"/>
                </a:cubicBezTo>
                <a:cubicBezTo>
                  <a:pt x="199554" y="879356"/>
                  <a:pt x="201323" y="875994"/>
                  <a:pt x="202986" y="872579"/>
                </a:cubicBezTo>
                <a:cubicBezTo>
                  <a:pt x="202969" y="871960"/>
                  <a:pt x="202792" y="870863"/>
                  <a:pt x="202455" y="869288"/>
                </a:cubicBezTo>
                <a:cubicBezTo>
                  <a:pt x="202119" y="867714"/>
                  <a:pt x="201730" y="866829"/>
                  <a:pt x="201288" y="866634"/>
                </a:cubicBezTo>
                <a:close/>
                <a:moveTo>
                  <a:pt x="147781" y="858990"/>
                </a:moveTo>
                <a:lnTo>
                  <a:pt x="144384" y="869182"/>
                </a:lnTo>
                <a:cubicBezTo>
                  <a:pt x="144242" y="869164"/>
                  <a:pt x="143676" y="869200"/>
                  <a:pt x="142685" y="869288"/>
                </a:cubicBezTo>
                <a:cubicBezTo>
                  <a:pt x="141694" y="869377"/>
                  <a:pt x="141128" y="869625"/>
                  <a:pt x="140986" y="870031"/>
                </a:cubicBezTo>
                <a:cubicBezTo>
                  <a:pt x="141163" y="870934"/>
                  <a:pt x="142083" y="871889"/>
                  <a:pt x="143747" y="872898"/>
                </a:cubicBezTo>
                <a:cubicBezTo>
                  <a:pt x="145410" y="873906"/>
                  <a:pt x="146755" y="874650"/>
                  <a:pt x="147781" y="875127"/>
                </a:cubicBezTo>
                <a:lnTo>
                  <a:pt x="153726" y="866634"/>
                </a:lnTo>
                <a:close/>
                <a:moveTo>
                  <a:pt x="159671" y="829264"/>
                </a:moveTo>
                <a:cubicBezTo>
                  <a:pt x="156133" y="835917"/>
                  <a:pt x="153018" y="842995"/>
                  <a:pt x="150329" y="850497"/>
                </a:cubicBezTo>
                <a:cubicBezTo>
                  <a:pt x="150771" y="852231"/>
                  <a:pt x="151585" y="853647"/>
                  <a:pt x="152771" y="854744"/>
                </a:cubicBezTo>
                <a:cubicBezTo>
                  <a:pt x="153956" y="855841"/>
                  <a:pt x="155407" y="856407"/>
                  <a:pt x="157123" y="856442"/>
                </a:cubicBezTo>
                <a:cubicBezTo>
                  <a:pt x="158008" y="853824"/>
                  <a:pt x="159211" y="849931"/>
                  <a:pt x="160733" y="844764"/>
                </a:cubicBezTo>
                <a:cubicBezTo>
                  <a:pt x="162255" y="839598"/>
                  <a:pt x="163882" y="836130"/>
                  <a:pt x="165617" y="834360"/>
                </a:cubicBezTo>
                <a:close/>
                <a:moveTo>
                  <a:pt x="175808" y="799539"/>
                </a:moveTo>
                <a:lnTo>
                  <a:pt x="171562" y="804634"/>
                </a:lnTo>
                <a:lnTo>
                  <a:pt x="171562" y="807182"/>
                </a:lnTo>
                <a:lnTo>
                  <a:pt x="173260" y="807182"/>
                </a:lnTo>
                <a:cubicBezTo>
                  <a:pt x="174924" y="807253"/>
                  <a:pt x="176056" y="807112"/>
                  <a:pt x="176658" y="806758"/>
                </a:cubicBezTo>
                <a:cubicBezTo>
                  <a:pt x="177259" y="806404"/>
                  <a:pt x="177542" y="805413"/>
                  <a:pt x="177507" y="803785"/>
                </a:cubicBezTo>
                <a:close/>
                <a:moveTo>
                  <a:pt x="276876" y="793593"/>
                </a:moveTo>
                <a:lnTo>
                  <a:pt x="270082" y="804634"/>
                </a:lnTo>
                <a:cubicBezTo>
                  <a:pt x="271781" y="807324"/>
                  <a:pt x="272630" y="810438"/>
                  <a:pt x="272630" y="813977"/>
                </a:cubicBezTo>
                <a:cubicBezTo>
                  <a:pt x="272152" y="813941"/>
                  <a:pt x="271621" y="814012"/>
                  <a:pt x="271037" y="814189"/>
                </a:cubicBezTo>
                <a:cubicBezTo>
                  <a:pt x="270454" y="814366"/>
                  <a:pt x="270135" y="814862"/>
                  <a:pt x="270082" y="815675"/>
                </a:cubicBezTo>
                <a:cubicBezTo>
                  <a:pt x="270135" y="816525"/>
                  <a:pt x="270454" y="817374"/>
                  <a:pt x="271037" y="818223"/>
                </a:cubicBezTo>
                <a:cubicBezTo>
                  <a:pt x="271621" y="819073"/>
                  <a:pt x="272152" y="819922"/>
                  <a:pt x="272630" y="820771"/>
                </a:cubicBezTo>
                <a:lnTo>
                  <a:pt x="278575" y="823319"/>
                </a:lnTo>
                <a:lnTo>
                  <a:pt x="279424" y="820771"/>
                </a:lnTo>
                <a:lnTo>
                  <a:pt x="275178" y="817374"/>
                </a:lnTo>
                <a:cubicBezTo>
                  <a:pt x="275160" y="816065"/>
                  <a:pt x="275408" y="814862"/>
                  <a:pt x="275921" y="813765"/>
                </a:cubicBezTo>
                <a:cubicBezTo>
                  <a:pt x="276434" y="812668"/>
                  <a:pt x="277319" y="811889"/>
                  <a:pt x="278575" y="811429"/>
                </a:cubicBezTo>
                <a:cubicBezTo>
                  <a:pt x="278664" y="808456"/>
                  <a:pt x="278699" y="805484"/>
                  <a:pt x="278681" y="802511"/>
                </a:cubicBezTo>
                <a:cubicBezTo>
                  <a:pt x="278664" y="799539"/>
                  <a:pt x="278062" y="796566"/>
                  <a:pt x="276876" y="793593"/>
                </a:cubicBezTo>
                <a:close/>
                <a:moveTo>
                  <a:pt x="185151" y="785950"/>
                </a:moveTo>
                <a:lnTo>
                  <a:pt x="183452" y="789347"/>
                </a:lnTo>
                <a:cubicBezTo>
                  <a:pt x="184443" y="788497"/>
                  <a:pt x="185009" y="787648"/>
                  <a:pt x="185151" y="786799"/>
                </a:cubicBezTo>
                <a:close/>
                <a:moveTo>
                  <a:pt x="294712" y="763867"/>
                </a:moveTo>
                <a:cubicBezTo>
                  <a:pt x="294570" y="764717"/>
                  <a:pt x="294854" y="765566"/>
                  <a:pt x="295561" y="766415"/>
                </a:cubicBezTo>
                <a:lnTo>
                  <a:pt x="295561" y="763867"/>
                </a:lnTo>
                <a:close/>
                <a:moveTo>
                  <a:pt x="304904" y="754525"/>
                </a:moveTo>
                <a:cubicBezTo>
                  <a:pt x="303347" y="754525"/>
                  <a:pt x="302214" y="755374"/>
                  <a:pt x="301507" y="757073"/>
                </a:cubicBezTo>
                <a:lnTo>
                  <a:pt x="304054" y="757073"/>
                </a:lnTo>
                <a:cubicBezTo>
                  <a:pt x="304090" y="756648"/>
                  <a:pt x="304231" y="756224"/>
                  <a:pt x="304479" y="755799"/>
                </a:cubicBezTo>
                <a:cubicBezTo>
                  <a:pt x="304727" y="755374"/>
                  <a:pt x="304868" y="754950"/>
                  <a:pt x="304904" y="754525"/>
                </a:cubicBezTo>
                <a:close/>
                <a:moveTo>
                  <a:pt x="310000" y="741785"/>
                </a:moveTo>
                <a:lnTo>
                  <a:pt x="310000" y="746032"/>
                </a:lnTo>
                <a:lnTo>
                  <a:pt x="304054" y="746032"/>
                </a:lnTo>
                <a:lnTo>
                  <a:pt x="304054" y="749429"/>
                </a:lnTo>
                <a:lnTo>
                  <a:pt x="305753" y="751977"/>
                </a:lnTo>
                <a:lnTo>
                  <a:pt x="312548" y="746032"/>
                </a:lnTo>
                <a:lnTo>
                  <a:pt x="312548" y="742635"/>
                </a:lnTo>
                <a:close/>
                <a:moveTo>
                  <a:pt x="315945" y="733292"/>
                </a:moveTo>
                <a:lnTo>
                  <a:pt x="313397" y="734141"/>
                </a:lnTo>
                <a:lnTo>
                  <a:pt x="313397" y="740936"/>
                </a:lnTo>
                <a:cubicBezTo>
                  <a:pt x="314618" y="740034"/>
                  <a:pt x="315361" y="738866"/>
                  <a:pt x="315626" y="737433"/>
                </a:cubicBezTo>
                <a:cubicBezTo>
                  <a:pt x="315892" y="735999"/>
                  <a:pt x="315998" y="734619"/>
                  <a:pt x="315945" y="733292"/>
                </a:cubicBezTo>
                <a:close/>
                <a:moveTo>
                  <a:pt x="322739" y="712909"/>
                </a:moveTo>
                <a:cubicBezTo>
                  <a:pt x="321925" y="715598"/>
                  <a:pt x="321005" y="718075"/>
                  <a:pt x="319979" y="720340"/>
                </a:cubicBezTo>
                <a:cubicBezTo>
                  <a:pt x="318953" y="722605"/>
                  <a:pt x="317608" y="723808"/>
                  <a:pt x="315945" y="723950"/>
                </a:cubicBezTo>
                <a:cubicBezTo>
                  <a:pt x="315998" y="724604"/>
                  <a:pt x="316316" y="725843"/>
                  <a:pt x="316900" y="727665"/>
                </a:cubicBezTo>
                <a:cubicBezTo>
                  <a:pt x="317484" y="729488"/>
                  <a:pt x="318015" y="730514"/>
                  <a:pt x="318493" y="730744"/>
                </a:cubicBezTo>
                <a:cubicBezTo>
                  <a:pt x="318900" y="730691"/>
                  <a:pt x="319147" y="730373"/>
                  <a:pt x="319236" y="729789"/>
                </a:cubicBezTo>
                <a:cubicBezTo>
                  <a:pt x="319324" y="729205"/>
                  <a:pt x="319360" y="728674"/>
                  <a:pt x="319342" y="728196"/>
                </a:cubicBezTo>
                <a:cubicBezTo>
                  <a:pt x="320740" y="726338"/>
                  <a:pt x="322191" y="723897"/>
                  <a:pt x="323695" y="720871"/>
                </a:cubicBezTo>
                <a:cubicBezTo>
                  <a:pt x="325199" y="717845"/>
                  <a:pt x="326013" y="715191"/>
                  <a:pt x="326137" y="712909"/>
                </a:cubicBezTo>
                <a:close/>
                <a:moveTo>
                  <a:pt x="350767" y="685731"/>
                </a:moveTo>
                <a:cubicBezTo>
                  <a:pt x="350360" y="686545"/>
                  <a:pt x="350112" y="687252"/>
                  <a:pt x="350024" y="687854"/>
                </a:cubicBezTo>
                <a:cubicBezTo>
                  <a:pt x="349935" y="688456"/>
                  <a:pt x="349900" y="689163"/>
                  <a:pt x="349917" y="689977"/>
                </a:cubicBezTo>
                <a:cubicBezTo>
                  <a:pt x="350908" y="688986"/>
                  <a:pt x="351474" y="687571"/>
                  <a:pt x="351616" y="685731"/>
                </a:cubicBezTo>
                <a:close/>
                <a:moveTo>
                  <a:pt x="345671" y="668744"/>
                </a:moveTo>
                <a:cubicBezTo>
                  <a:pt x="345388" y="672000"/>
                  <a:pt x="344255" y="674831"/>
                  <a:pt x="342274" y="677238"/>
                </a:cubicBezTo>
                <a:cubicBezTo>
                  <a:pt x="340292" y="679644"/>
                  <a:pt x="339159" y="682475"/>
                  <a:pt x="338876" y="685731"/>
                </a:cubicBezTo>
                <a:lnTo>
                  <a:pt x="333780" y="692525"/>
                </a:lnTo>
                <a:cubicBezTo>
                  <a:pt x="333427" y="693003"/>
                  <a:pt x="333497" y="693534"/>
                  <a:pt x="333993" y="694118"/>
                </a:cubicBezTo>
                <a:cubicBezTo>
                  <a:pt x="334488" y="694702"/>
                  <a:pt x="334984" y="695020"/>
                  <a:pt x="335479" y="695073"/>
                </a:cubicBezTo>
                <a:lnTo>
                  <a:pt x="340575" y="694224"/>
                </a:lnTo>
                <a:cubicBezTo>
                  <a:pt x="341495" y="692083"/>
                  <a:pt x="342415" y="689783"/>
                  <a:pt x="343335" y="687323"/>
                </a:cubicBezTo>
                <a:cubicBezTo>
                  <a:pt x="344255" y="684864"/>
                  <a:pt x="344751" y="682351"/>
                  <a:pt x="344821" y="679785"/>
                </a:cubicBezTo>
                <a:cubicBezTo>
                  <a:pt x="345653" y="677998"/>
                  <a:pt x="346538" y="676052"/>
                  <a:pt x="347476" y="673946"/>
                </a:cubicBezTo>
                <a:cubicBezTo>
                  <a:pt x="348413" y="671841"/>
                  <a:pt x="349510" y="670107"/>
                  <a:pt x="350767" y="668744"/>
                </a:cubicBezTo>
                <a:close/>
                <a:moveTo>
                  <a:pt x="360958" y="657703"/>
                </a:moveTo>
                <a:lnTo>
                  <a:pt x="355863" y="662799"/>
                </a:lnTo>
                <a:cubicBezTo>
                  <a:pt x="356057" y="661525"/>
                  <a:pt x="355456" y="660888"/>
                  <a:pt x="354058" y="660888"/>
                </a:cubicBezTo>
                <a:cubicBezTo>
                  <a:pt x="352660" y="660888"/>
                  <a:pt x="351846" y="661525"/>
                  <a:pt x="351616" y="662799"/>
                </a:cubicBezTo>
                <a:lnTo>
                  <a:pt x="357561" y="670443"/>
                </a:lnTo>
                <a:lnTo>
                  <a:pt x="360958" y="670443"/>
                </a:lnTo>
                <a:lnTo>
                  <a:pt x="361808" y="662799"/>
                </a:lnTo>
                <a:close/>
                <a:moveTo>
                  <a:pt x="370301" y="642416"/>
                </a:moveTo>
                <a:lnTo>
                  <a:pt x="366054" y="649210"/>
                </a:lnTo>
                <a:lnTo>
                  <a:pt x="368602" y="649210"/>
                </a:lnTo>
                <a:cubicBezTo>
                  <a:pt x="369593" y="647370"/>
                  <a:pt x="370159" y="645105"/>
                  <a:pt x="370301" y="642416"/>
                </a:cubicBezTo>
                <a:close/>
                <a:moveTo>
                  <a:pt x="352465" y="639868"/>
                </a:moveTo>
                <a:cubicBezTo>
                  <a:pt x="352430" y="640257"/>
                  <a:pt x="352288" y="640540"/>
                  <a:pt x="352041" y="640717"/>
                </a:cubicBezTo>
                <a:cubicBezTo>
                  <a:pt x="351793" y="640894"/>
                  <a:pt x="351651" y="641177"/>
                  <a:pt x="351616" y="641566"/>
                </a:cubicBezTo>
                <a:lnTo>
                  <a:pt x="351616" y="645813"/>
                </a:lnTo>
                <a:cubicBezTo>
                  <a:pt x="351616" y="647565"/>
                  <a:pt x="351828" y="649369"/>
                  <a:pt x="352253" y="651227"/>
                </a:cubicBezTo>
                <a:cubicBezTo>
                  <a:pt x="352678" y="653085"/>
                  <a:pt x="353315" y="654678"/>
                  <a:pt x="354164" y="656005"/>
                </a:cubicBezTo>
                <a:lnTo>
                  <a:pt x="356712" y="640717"/>
                </a:lnTo>
                <a:close/>
                <a:moveTo>
                  <a:pt x="361808" y="627128"/>
                </a:moveTo>
                <a:lnTo>
                  <a:pt x="358410" y="628827"/>
                </a:lnTo>
                <a:lnTo>
                  <a:pt x="355013" y="634772"/>
                </a:lnTo>
                <a:lnTo>
                  <a:pt x="359260" y="633073"/>
                </a:lnTo>
                <a:lnTo>
                  <a:pt x="361808" y="628827"/>
                </a:lnTo>
                <a:close/>
                <a:moveTo>
                  <a:pt x="372849" y="593156"/>
                </a:moveTo>
                <a:cubicBezTo>
                  <a:pt x="372920" y="595845"/>
                  <a:pt x="372990" y="598959"/>
                  <a:pt x="373061" y="602498"/>
                </a:cubicBezTo>
                <a:cubicBezTo>
                  <a:pt x="373132" y="606037"/>
                  <a:pt x="372778" y="609151"/>
                  <a:pt x="371999" y="611840"/>
                </a:cubicBezTo>
                <a:cubicBezTo>
                  <a:pt x="373698" y="610142"/>
                  <a:pt x="374547" y="607594"/>
                  <a:pt x="374547" y="604197"/>
                </a:cubicBezTo>
                <a:lnTo>
                  <a:pt x="378794" y="595704"/>
                </a:lnTo>
                <a:close/>
                <a:moveTo>
                  <a:pt x="400027" y="539649"/>
                </a:moveTo>
                <a:lnTo>
                  <a:pt x="399177" y="545594"/>
                </a:lnTo>
                <a:cubicBezTo>
                  <a:pt x="397886" y="546921"/>
                  <a:pt x="396647" y="548514"/>
                  <a:pt x="395462" y="550371"/>
                </a:cubicBezTo>
                <a:cubicBezTo>
                  <a:pt x="394276" y="552229"/>
                  <a:pt x="393250" y="554034"/>
                  <a:pt x="392383" y="555786"/>
                </a:cubicBezTo>
                <a:cubicBezTo>
                  <a:pt x="392525" y="559325"/>
                  <a:pt x="391392" y="562439"/>
                  <a:pt x="388986" y="565128"/>
                </a:cubicBezTo>
                <a:cubicBezTo>
                  <a:pt x="387995" y="564438"/>
                  <a:pt x="387004" y="564544"/>
                  <a:pt x="386013" y="565447"/>
                </a:cubicBezTo>
                <a:cubicBezTo>
                  <a:pt x="385022" y="566349"/>
                  <a:pt x="384881" y="567092"/>
                  <a:pt x="385588" y="567676"/>
                </a:cubicBezTo>
                <a:lnTo>
                  <a:pt x="380493" y="573621"/>
                </a:lnTo>
                <a:lnTo>
                  <a:pt x="377945" y="582115"/>
                </a:lnTo>
                <a:lnTo>
                  <a:pt x="376246" y="582115"/>
                </a:lnTo>
                <a:lnTo>
                  <a:pt x="376246" y="588060"/>
                </a:lnTo>
                <a:lnTo>
                  <a:pt x="380493" y="589758"/>
                </a:lnTo>
                <a:cubicBezTo>
                  <a:pt x="380103" y="589298"/>
                  <a:pt x="380033" y="588944"/>
                  <a:pt x="380280" y="588697"/>
                </a:cubicBezTo>
                <a:cubicBezTo>
                  <a:pt x="380528" y="588449"/>
                  <a:pt x="380882" y="588520"/>
                  <a:pt x="381342" y="588909"/>
                </a:cubicBezTo>
                <a:lnTo>
                  <a:pt x="383041" y="585512"/>
                </a:lnTo>
                <a:cubicBezTo>
                  <a:pt x="383518" y="585777"/>
                  <a:pt x="384049" y="585459"/>
                  <a:pt x="384633" y="584556"/>
                </a:cubicBezTo>
                <a:cubicBezTo>
                  <a:pt x="385217" y="583654"/>
                  <a:pt x="385535" y="583123"/>
                  <a:pt x="385588" y="582964"/>
                </a:cubicBezTo>
                <a:lnTo>
                  <a:pt x="391534" y="572772"/>
                </a:lnTo>
                <a:cubicBezTo>
                  <a:pt x="391693" y="570472"/>
                  <a:pt x="392648" y="566579"/>
                  <a:pt x="394400" y="561094"/>
                </a:cubicBezTo>
                <a:cubicBezTo>
                  <a:pt x="396152" y="555609"/>
                  <a:pt x="397744" y="552141"/>
                  <a:pt x="399177" y="550690"/>
                </a:cubicBezTo>
                <a:lnTo>
                  <a:pt x="403424" y="553238"/>
                </a:lnTo>
                <a:cubicBezTo>
                  <a:pt x="403813" y="551486"/>
                  <a:pt x="404309" y="549681"/>
                  <a:pt x="404910" y="547824"/>
                </a:cubicBezTo>
                <a:cubicBezTo>
                  <a:pt x="405512" y="545966"/>
                  <a:pt x="406432" y="544373"/>
                  <a:pt x="407671" y="543046"/>
                </a:cubicBezTo>
                <a:lnTo>
                  <a:pt x="403424" y="542197"/>
                </a:lnTo>
                <a:close/>
                <a:moveTo>
                  <a:pt x="413616" y="531156"/>
                </a:moveTo>
                <a:cubicBezTo>
                  <a:pt x="413757" y="532147"/>
                  <a:pt x="413474" y="532713"/>
                  <a:pt x="412766" y="532854"/>
                </a:cubicBezTo>
                <a:lnTo>
                  <a:pt x="411917" y="539649"/>
                </a:lnTo>
                <a:lnTo>
                  <a:pt x="412766" y="542197"/>
                </a:lnTo>
                <a:cubicBezTo>
                  <a:pt x="413651" y="540888"/>
                  <a:pt x="414430" y="539472"/>
                  <a:pt x="415102" y="537950"/>
                </a:cubicBezTo>
                <a:cubicBezTo>
                  <a:pt x="415774" y="536429"/>
                  <a:pt x="416128" y="535013"/>
                  <a:pt x="416164" y="533704"/>
                </a:cubicBezTo>
                <a:cubicBezTo>
                  <a:pt x="416164" y="532005"/>
                  <a:pt x="415314" y="531156"/>
                  <a:pt x="413616" y="531156"/>
                </a:cubicBezTo>
                <a:close/>
                <a:moveTo>
                  <a:pt x="405972" y="528608"/>
                </a:moveTo>
                <a:lnTo>
                  <a:pt x="405972" y="532005"/>
                </a:lnTo>
                <a:cubicBezTo>
                  <a:pt x="406414" y="531545"/>
                  <a:pt x="406804" y="530979"/>
                  <a:pt x="407140" y="530306"/>
                </a:cubicBezTo>
                <a:cubicBezTo>
                  <a:pt x="407476" y="529634"/>
                  <a:pt x="407653" y="529068"/>
                  <a:pt x="407671" y="528608"/>
                </a:cubicBezTo>
                <a:close/>
                <a:moveTo>
                  <a:pt x="419561" y="498882"/>
                </a:moveTo>
                <a:cubicBezTo>
                  <a:pt x="419012" y="498882"/>
                  <a:pt x="418199" y="499094"/>
                  <a:pt x="417119" y="499519"/>
                </a:cubicBezTo>
                <a:cubicBezTo>
                  <a:pt x="416040" y="499944"/>
                  <a:pt x="415438" y="500581"/>
                  <a:pt x="415314" y="501430"/>
                </a:cubicBezTo>
                <a:cubicBezTo>
                  <a:pt x="415367" y="501837"/>
                  <a:pt x="415686" y="502085"/>
                  <a:pt x="416270" y="502173"/>
                </a:cubicBezTo>
                <a:cubicBezTo>
                  <a:pt x="416854" y="502261"/>
                  <a:pt x="417385" y="502297"/>
                  <a:pt x="417862" y="502279"/>
                </a:cubicBezTo>
                <a:close/>
                <a:moveTo>
                  <a:pt x="455232" y="425841"/>
                </a:moveTo>
                <a:lnTo>
                  <a:pt x="455232" y="429238"/>
                </a:lnTo>
                <a:lnTo>
                  <a:pt x="456081" y="426690"/>
                </a:lnTo>
                <a:close/>
                <a:moveTo>
                  <a:pt x="459479" y="402910"/>
                </a:moveTo>
                <a:lnTo>
                  <a:pt x="459479" y="403759"/>
                </a:lnTo>
                <a:cubicBezTo>
                  <a:pt x="459337" y="406448"/>
                  <a:pt x="460469" y="407864"/>
                  <a:pt x="462876" y="408005"/>
                </a:cubicBezTo>
                <a:close/>
                <a:moveTo>
                  <a:pt x="488355" y="379129"/>
                </a:moveTo>
                <a:lnTo>
                  <a:pt x="485807" y="381677"/>
                </a:lnTo>
                <a:cubicBezTo>
                  <a:pt x="486267" y="382066"/>
                  <a:pt x="486621" y="382349"/>
                  <a:pt x="486869" y="382526"/>
                </a:cubicBezTo>
                <a:cubicBezTo>
                  <a:pt x="487117" y="382703"/>
                  <a:pt x="487046" y="382986"/>
                  <a:pt x="486657" y="383375"/>
                </a:cubicBezTo>
                <a:cubicBezTo>
                  <a:pt x="486515" y="384225"/>
                  <a:pt x="485949" y="385074"/>
                  <a:pt x="484958" y="385923"/>
                </a:cubicBezTo>
                <a:lnTo>
                  <a:pt x="480711" y="388471"/>
                </a:lnTo>
                <a:lnTo>
                  <a:pt x="479013" y="386773"/>
                </a:lnTo>
                <a:cubicBezTo>
                  <a:pt x="478022" y="389321"/>
                  <a:pt x="477456" y="391019"/>
                  <a:pt x="477314" y="391869"/>
                </a:cubicBezTo>
                <a:cubicBezTo>
                  <a:pt x="475474" y="394346"/>
                  <a:pt x="473634" y="396823"/>
                  <a:pt x="471794" y="399300"/>
                </a:cubicBezTo>
                <a:cubicBezTo>
                  <a:pt x="469953" y="401777"/>
                  <a:pt x="468963" y="404679"/>
                  <a:pt x="468821" y="408005"/>
                </a:cubicBezTo>
                <a:lnTo>
                  <a:pt x="465424" y="415649"/>
                </a:lnTo>
                <a:cubicBezTo>
                  <a:pt x="464203" y="416552"/>
                  <a:pt x="463460" y="417719"/>
                  <a:pt x="463194" y="419153"/>
                </a:cubicBezTo>
                <a:cubicBezTo>
                  <a:pt x="462929" y="420586"/>
                  <a:pt x="462823" y="421966"/>
                  <a:pt x="462876" y="423293"/>
                </a:cubicBezTo>
                <a:cubicBezTo>
                  <a:pt x="462451" y="427115"/>
                  <a:pt x="460753" y="430937"/>
                  <a:pt x="457780" y="434759"/>
                </a:cubicBezTo>
                <a:cubicBezTo>
                  <a:pt x="454807" y="438581"/>
                  <a:pt x="453109" y="442403"/>
                  <a:pt x="452684" y="446224"/>
                </a:cubicBezTo>
                <a:lnTo>
                  <a:pt x="449287" y="448772"/>
                </a:lnTo>
                <a:cubicBezTo>
                  <a:pt x="448809" y="450471"/>
                  <a:pt x="448066" y="452170"/>
                  <a:pt x="447057" y="453868"/>
                </a:cubicBezTo>
                <a:cubicBezTo>
                  <a:pt x="446049" y="455567"/>
                  <a:pt x="445093" y="457266"/>
                  <a:pt x="444191" y="458964"/>
                </a:cubicBezTo>
                <a:lnTo>
                  <a:pt x="444191" y="464909"/>
                </a:lnTo>
                <a:cubicBezTo>
                  <a:pt x="447287" y="463812"/>
                  <a:pt x="450012" y="461548"/>
                  <a:pt x="452366" y="458115"/>
                </a:cubicBezTo>
                <a:cubicBezTo>
                  <a:pt x="454719" y="454682"/>
                  <a:pt x="455958" y="451568"/>
                  <a:pt x="456081" y="448772"/>
                </a:cubicBezTo>
                <a:cubicBezTo>
                  <a:pt x="456966" y="448808"/>
                  <a:pt x="457745" y="448737"/>
                  <a:pt x="458417" y="448560"/>
                </a:cubicBezTo>
                <a:cubicBezTo>
                  <a:pt x="459089" y="448383"/>
                  <a:pt x="459443" y="447888"/>
                  <a:pt x="459479" y="447074"/>
                </a:cubicBezTo>
                <a:cubicBezTo>
                  <a:pt x="459372" y="445747"/>
                  <a:pt x="459372" y="444579"/>
                  <a:pt x="459479" y="443570"/>
                </a:cubicBezTo>
                <a:cubicBezTo>
                  <a:pt x="459585" y="442562"/>
                  <a:pt x="460434" y="442031"/>
                  <a:pt x="462027" y="441978"/>
                </a:cubicBezTo>
                <a:lnTo>
                  <a:pt x="472218" y="414800"/>
                </a:lnTo>
                <a:cubicBezTo>
                  <a:pt x="474908" y="414800"/>
                  <a:pt x="476323" y="413951"/>
                  <a:pt x="476465" y="412252"/>
                </a:cubicBezTo>
                <a:cubicBezTo>
                  <a:pt x="476394" y="410589"/>
                  <a:pt x="476536" y="409456"/>
                  <a:pt x="476890" y="408855"/>
                </a:cubicBezTo>
                <a:cubicBezTo>
                  <a:pt x="477243" y="408253"/>
                  <a:pt x="478234" y="407970"/>
                  <a:pt x="479862" y="408005"/>
                </a:cubicBezTo>
                <a:lnTo>
                  <a:pt x="484109" y="399512"/>
                </a:lnTo>
                <a:cubicBezTo>
                  <a:pt x="484109" y="398150"/>
                  <a:pt x="484321" y="395991"/>
                  <a:pt x="484746" y="393036"/>
                </a:cubicBezTo>
                <a:cubicBezTo>
                  <a:pt x="485170" y="390081"/>
                  <a:pt x="485807" y="386861"/>
                  <a:pt x="486657" y="383375"/>
                </a:cubicBezTo>
                <a:cubicBezTo>
                  <a:pt x="487647" y="381535"/>
                  <a:pt x="488214" y="380120"/>
                  <a:pt x="488355" y="379129"/>
                </a:cubicBezTo>
                <a:close/>
                <a:moveTo>
                  <a:pt x="488355" y="368088"/>
                </a:moveTo>
                <a:lnTo>
                  <a:pt x="487956" y="368787"/>
                </a:lnTo>
                <a:lnTo>
                  <a:pt x="490054" y="368088"/>
                </a:lnTo>
                <a:close/>
                <a:moveTo>
                  <a:pt x="500033" y="363629"/>
                </a:moveTo>
                <a:cubicBezTo>
                  <a:pt x="498866" y="363700"/>
                  <a:pt x="497804" y="363770"/>
                  <a:pt x="496848" y="363841"/>
                </a:cubicBezTo>
                <a:cubicBezTo>
                  <a:pt x="496052" y="365540"/>
                  <a:pt x="495309" y="367238"/>
                  <a:pt x="494619" y="368937"/>
                </a:cubicBezTo>
                <a:cubicBezTo>
                  <a:pt x="493929" y="370636"/>
                  <a:pt x="492973" y="372334"/>
                  <a:pt x="491752" y="374033"/>
                </a:cubicBezTo>
                <a:cubicBezTo>
                  <a:pt x="493451" y="374033"/>
                  <a:pt x="495150" y="374882"/>
                  <a:pt x="496848" y="376581"/>
                </a:cubicBezTo>
                <a:lnTo>
                  <a:pt x="499396" y="368088"/>
                </a:lnTo>
                <a:cubicBezTo>
                  <a:pt x="499874" y="367628"/>
                  <a:pt x="500405" y="367062"/>
                  <a:pt x="500989" y="366389"/>
                </a:cubicBezTo>
                <a:cubicBezTo>
                  <a:pt x="501573" y="365717"/>
                  <a:pt x="501891" y="365151"/>
                  <a:pt x="501944" y="364691"/>
                </a:cubicBezTo>
                <a:cubicBezTo>
                  <a:pt x="501838" y="363912"/>
                  <a:pt x="501201" y="363558"/>
                  <a:pt x="500033" y="363629"/>
                </a:cubicBezTo>
                <a:close/>
                <a:moveTo>
                  <a:pt x="500246" y="340060"/>
                </a:moveTo>
                <a:lnTo>
                  <a:pt x="496848" y="341759"/>
                </a:lnTo>
                <a:cubicBezTo>
                  <a:pt x="496707" y="345015"/>
                  <a:pt x="496141" y="347846"/>
                  <a:pt x="495150" y="350252"/>
                </a:cubicBezTo>
                <a:cubicBezTo>
                  <a:pt x="496371" y="348554"/>
                  <a:pt x="497326" y="346855"/>
                  <a:pt x="498016" y="345156"/>
                </a:cubicBezTo>
                <a:cubicBezTo>
                  <a:pt x="498706" y="343458"/>
                  <a:pt x="499449" y="341759"/>
                  <a:pt x="500246" y="340060"/>
                </a:cubicBezTo>
                <a:close/>
                <a:moveTo>
                  <a:pt x="506191" y="331567"/>
                </a:moveTo>
                <a:cubicBezTo>
                  <a:pt x="506049" y="333124"/>
                  <a:pt x="506332" y="334257"/>
                  <a:pt x="507040" y="334965"/>
                </a:cubicBezTo>
                <a:lnTo>
                  <a:pt x="508739" y="334965"/>
                </a:lnTo>
                <a:cubicBezTo>
                  <a:pt x="509447" y="334823"/>
                  <a:pt x="509730" y="334257"/>
                  <a:pt x="509588" y="333266"/>
                </a:cubicBezTo>
                <a:cubicBezTo>
                  <a:pt x="509588" y="332452"/>
                  <a:pt x="509376" y="331957"/>
                  <a:pt x="508951" y="331780"/>
                </a:cubicBezTo>
                <a:cubicBezTo>
                  <a:pt x="508526" y="331603"/>
                  <a:pt x="507889" y="331532"/>
                  <a:pt x="507040" y="331567"/>
                </a:cubicBezTo>
                <a:close/>
                <a:moveTo>
                  <a:pt x="512985" y="311184"/>
                </a:moveTo>
                <a:lnTo>
                  <a:pt x="512985" y="317129"/>
                </a:lnTo>
                <a:cubicBezTo>
                  <a:pt x="512101" y="317129"/>
                  <a:pt x="511322" y="317341"/>
                  <a:pt x="510650" y="317766"/>
                </a:cubicBezTo>
                <a:cubicBezTo>
                  <a:pt x="509977" y="318191"/>
                  <a:pt x="509623" y="318828"/>
                  <a:pt x="509588" y="319677"/>
                </a:cubicBezTo>
                <a:cubicBezTo>
                  <a:pt x="509588" y="320597"/>
                  <a:pt x="509800" y="321517"/>
                  <a:pt x="510225" y="322437"/>
                </a:cubicBezTo>
                <a:cubicBezTo>
                  <a:pt x="510650" y="323357"/>
                  <a:pt x="511287" y="323853"/>
                  <a:pt x="512136" y="323924"/>
                </a:cubicBezTo>
                <a:cubicBezTo>
                  <a:pt x="512543" y="323853"/>
                  <a:pt x="512791" y="323570"/>
                  <a:pt x="512879" y="323074"/>
                </a:cubicBezTo>
                <a:cubicBezTo>
                  <a:pt x="512968" y="322579"/>
                  <a:pt x="513003" y="322296"/>
                  <a:pt x="512985" y="322225"/>
                </a:cubicBezTo>
                <a:lnTo>
                  <a:pt x="517232" y="314581"/>
                </a:lnTo>
                <a:close/>
                <a:moveTo>
                  <a:pt x="516383" y="300143"/>
                </a:moveTo>
                <a:lnTo>
                  <a:pt x="516383" y="302691"/>
                </a:lnTo>
                <a:lnTo>
                  <a:pt x="512985" y="306937"/>
                </a:lnTo>
                <a:lnTo>
                  <a:pt x="512985" y="308636"/>
                </a:lnTo>
                <a:lnTo>
                  <a:pt x="517232" y="305239"/>
                </a:lnTo>
                <a:lnTo>
                  <a:pt x="517232" y="302691"/>
                </a:lnTo>
                <a:cubicBezTo>
                  <a:pt x="517250" y="302585"/>
                  <a:pt x="517214" y="302160"/>
                  <a:pt x="517126" y="301417"/>
                </a:cubicBezTo>
                <a:cubicBezTo>
                  <a:pt x="517037" y="300674"/>
                  <a:pt x="516790" y="300249"/>
                  <a:pt x="516383" y="300143"/>
                </a:cubicBezTo>
                <a:close/>
                <a:moveTo>
                  <a:pt x="462027" y="154910"/>
                </a:moveTo>
                <a:lnTo>
                  <a:pt x="452684" y="163403"/>
                </a:lnTo>
                <a:cubicBezTo>
                  <a:pt x="450101" y="166128"/>
                  <a:pt x="449110" y="168959"/>
                  <a:pt x="449712" y="171897"/>
                </a:cubicBezTo>
                <a:cubicBezTo>
                  <a:pt x="450313" y="174834"/>
                  <a:pt x="450172" y="176815"/>
                  <a:pt x="449287" y="177842"/>
                </a:cubicBezTo>
                <a:lnTo>
                  <a:pt x="455232" y="176992"/>
                </a:lnTo>
                <a:lnTo>
                  <a:pt x="456081" y="176992"/>
                </a:lnTo>
                <a:lnTo>
                  <a:pt x="455232" y="168499"/>
                </a:lnTo>
                <a:lnTo>
                  <a:pt x="462876" y="162554"/>
                </a:lnTo>
                <a:lnTo>
                  <a:pt x="465424" y="155760"/>
                </a:lnTo>
                <a:close/>
                <a:moveTo>
                  <a:pt x="486657" y="229"/>
                </a:moveTo>
                <a:cubicBezTo>
                  <a:pt x="488001" y="-107"/>
                  <a:pt x="489134" y="-72"/>
                  <a:pt x="490054" y="335"/>
                </a:cubicBezTo>
                <a:cubicBezTo>
                  <a:pt x="490479" y="2406"/>
                  <a:pt x="488992" y="6971"/>
                  <a:pt x="485595" y="14031"/>
                </a:cubicBezTo>
                <a:cubicBezTo>
                  <a:pt x="482198" y="21090"/>
                  <a:pt x="479437" y="25868"/>
                  <a:pt x="477314" y="28363"/>
                </a:cubicBezTo>
                <a:lnTo>
                  <a:pt x="478164" y="28363"/>
                </a:lnTo>
                <a:cubicBezTo>
                  <a:pt x="479420" y="29601"/>
                  <a:pt x="480092" y="30734"/>
                  <a:pt x="480181" y="31760"/>
                </a:cubicBezTo>
                <a:cubicBezTo>
                  <a:pt x="480269" y="32786"/>
                  <a:pt x="479880" y="33919"/>
                  <a:pt x="479013" y="35157"/>
                </a:cubicBezTo>
                <a:cubicBezTo>
                  <a:pt x="477951" y="41598"/>
                  <a:pt x="476040" y="48251"/>
                  <a:pt x="473280" y="55116"/>
                </a:cubicBezTo>
                <a:cubicBezTo>
                  <a:pt x="470520" y="61981"/>
                  <a:pt x="468184" y="68634"/>
                  <a:pt x="466273" y="75075"/>
                </a:cubicBezTo>
                <a:cubicBezTo>
                  <a:pt x="467069" y="76260"/>
                  <a:pt x="467176" y="77074"/>
                  <a:pt x="466592" y="77517"/>
                </a:cubicBezTo>
                <a:cubicBezTo>
                  <a:pt x="466008" y="77959"/>
                  <a:pt x="465052" y="78561"/>
                  <a:pt x="463725" y="79322"/>
                </a:cubicBezTo>
                <a:cubicBezTo>
                  <a:pt x="463654" y="80206"/>
                  <a:pt x="463584" y="80985"/>
                  <a:pt x="463513" y="81657"/>
                </a:cubicBezTo>
                <a:cubicBezTo>
                  <a:pt x="463442" y="82329"/>
                  <a:pt x="463796" y="82683"/>
                  <a:pt x="464575" y="82719"/>
                </a:cubicBezTo>
                <a:cubicBezTo>
                  <a:pt x="463955" y="84117"/>
                  <a:pt x="463070" y="85780"/>
                  <a:pt x="461920" y="87708"/>
                </a:cubicBezTo>
                <a:cubicBezTo>
                  <a:pt x="460770" y="89637"/>
                  <a:pt x="460523" y="91088"/>
                  <a:pt x="461177" y="92061"/>
                </a:cubicBezTo>
                <a:lnTo>
                  <a:pt x="466273" y="86965"/>
                </a:lnTo>
                <a:cubicBezTo>
                  <a:pt x="467158" y="86116"/>
                  <a:pt x="467724" y="85267"/>
                  <a:pt x="467972" y="84417"/>
                </a:cubicBezTo>
                <a:cubicBezTo>
                  <a:pt x="468219" y="83568"/>
                  <a:pt x="467936" y="82719"/>
                  <a:pt x="467122" y="81869"/>
                </a:cubicBezTo>
                <a:cubicBezTo>
                  <a:pt x="468025" y="80967"/>
                  <a:pt x="468980" y="79799"/>
                  <a:pt x="469989" y="78366"/>
                </a:cubicBezTo>
                <a:cubicBezTo>
                  <a:pt x="470997" y="76933"/>
                  <a:pt x="471741" y="75553"/>
                  <a:pt x="472218" y="74226"/>
                </a:cubicBezTo>
                <a:lnTo>
                  <a:pt x="479013" y="58938"/>
                </a:lnTo>
                <a:lnTo>
                  <a:pt x="484109" y="54691"/>
                </a:lnTo>
                <a:cubicBezTo>
                  <a:pt x="485029" y="53807"/>
                  <a:pt x="485737" y="52816"/>
                  <a:pt x="486232" y="51719"/>
                </a:cubicBezTo>
                <a:cubicBezTo>
                  <a:pt x="486727" y="50622"/>
                  <a:pt x="486586" y="49631"/>
                  <a:pt x="485807" y="48746"/>
                </a:cubicBezTo>
                <a:lnTo>
                  <a:pt x="489205" y="41952"/>
                </a:lnTo>
                <a:cubicBezTo>
                  <a:pt x="488780" y="39121"/>
                  <a:pt x="489629" y="36714"/>
                  <a:pt x="491752" y="34733"/>
                </a:cubicBezTo>
                <a:cubicBezTo>
                  <a:pt x="493876" y="32751"/>
                  <a:pt x="494725" y="30345"/>
                  <a:pt x="494300" y="27513"/>
                </a:cubicBezTo>
                <a:lnTo>
                  <a:pt x="505341" y="18171"/>
                </a:lnTo>
                <a:cubicBezTo>
                  <a:pt x="507465" y="20542"/>
                  <a:pt x="508526" y="22170"/>
                  <a:pt x="508526" y="23055"/>
                </a:cubicBezTo>
                <a:cubicBezTo>
                  <a:pt x="508526" y="23939"/>
                  <a:pt x="507465" y="25142"/>
                  <a:pt x="505341" y="26664"/>
                </a:cubicBezTo>
                <a:cubicBezTo>
                  <a:pt x="506952" y="29053"/>
                  <a:pt x="506916" y="30858"/>
                  <a:pt x="505235" y="32078"/>
                </a:cubicBezTo>
                <a:cubicBezTo>
                  <a:pt x="503554" y="33299"/>
                  <a:pt x="503307" y="34892"/>
                  <a:pt x="504492" y="36856"/>
                </a:cubicBezTo>
                <a:cubicBezTo>
                  <a:pt x="502988" y="39068"/>
                  <a:pt x="501325" y="42713"/>
                  <a:pt x="499502" y="47791"/>
                </a:cubicBezTo>
                <a:cubicBezTo>
                  <a:pt x="497680" y="52869"/>
                  <a:pt x="497078" y="56302"/>
                  <a:pt x="497698" y="58089"/>
                </a:cubicBezTo>
                <a:lnTo>
                  <a:pt x="490903" y="74226"/>
                </a:lnTo>
                <a:cubicBezTo>
                  <a:pt x="492673" y="76384"/>
                  <a:pt x="493593" y="78649"/>
                  <a:pt x="493663" y="81020"/>
                </a:cubicBezTo>
                <a:cubicBezTo>
                  <a:pt x="493734" y="83391"/>
                  <a:pt x="492531" y="85656"/>
                  <a:pt x="490054" y="87815"/>
                </a:cubicBezTo>
                <a:cubicBezTo>
                  <a:pt x="489205" y="91318"/>
                  <a:pt x="487931" y="94928"/>
                  <a:pt x="486232" y="98643"/>
                </a:cubicBezTo>
                <a:cubicBezTo>
                  <a:pt x="484533" y="102359"/>
                  <a:pt x="482410" y="105544"/>
                  <a:pt x="479862" y="108198"/>
                </a:cubicBezTo>
                <a:lnTo>
                  <a:pt x="482410" y="114993"/>
                </a:lnTo>
                <a:lnTo>
                  <a:pt x="476465" y="119239"/>
                </a:lnTo>
                <a:lnTo>
                  <a:pt x="476465" y="128582"/>
                </a:lnTo>
                <a:cubicBezTo>
                  <a:pt x="475350" y="130316"/>
                  <a:pt x="474607" y="131943"/>
                  <a:pt x="474235" y="133465"/>
                </a:cubicBezTo>
                <a:cubicBezTo>
                  <a:pt x="473864" y="134987"/>
                  <a:pt x="472908" y="136190"/>
                  <a:pt x="471369" y="137075"/>
                </a:cubicBezTo>
                <a:cubicBezTo>
                  <a:pt x="470980" y="138048"/>
                  <a:pt x="470909" y="139287"/>
                  <a:pt x="471157" y="140791"/>
                </a:cubicBezTo>
                <a:cubicBezTo>
                  <a:pt x="471404" y="142294"/>
                  <a:pt x="471758" y="143321"/>
                  <a:pt x="472218" y="143869"/>
                </a:cubicBezTo>
                <a:cubicBezTo>
                  <a:pt x="472696" y="144665"/>
                  <a:pt x="473227" y="144984"/>
                  <a:pt x="473811" y="144825"/>
                </a:cubicBezTo>
                <a:cubicBezTo>
                  <a:pt x="474395" y="144665"/>
                  <a:pt x="474713" y="144347"/>
                  <a:pt x="474766" y="143869"/>
                </a:cubicBezTo>
                <a:cubicBezTo>
                  <a:pt x="473032" y="141321"/>
                  <a:pt x="473315" y="139198"/>
                  <a:pt x="475616" y="137499"/>
                </a:cubicBezTo>
                <a:cubicBezTo>
                  <a:pt x="477916" y="135801"/>
                  <a:pt x="479898" y="134527"/>
                  <a:pt x="481561" y="133678"/>
                </a:cubicBezTo>
                <a:lnTo>
                  <a:pt x="481561" y="120938"/>
                </a:lnTo>
                <a:lnTo>
                  <a:pt x="482410" y="120938"/>
                </a:lnTo>
                <a:cubicBezTo>
                  <a:pt x="482888" y="120053"/>
                  <a:pt x="483206" y="119062"/>
                  <a:pt x="483366" y="117965"/>
                </a:cubicBezTo>
                <a:cubicBezTo>
                  <a:pt x="483525" y="116868"/>
                  <a:pt x="483206" y="115877"/>
                  <a:pt x="482410" y="114993"/>
                </a:cubicBezTo>
                <a:cubicBezTo>
                  <a:pt x="484781" y="112781"/>
                  <a:pt x="486621" y="110410"/>
                  <a:pt x="487931" y="107880"/>
                </a:cubicBezTo>
                <a:cubicBezTo>
                  <a:pt x="489240" y="105349"/>
                  <a:pt x="491080" y="103191"/>
                  <a:pt x="493451" y="101404"/>
                </a:cubicBezTo>
                <a:cubicBezTo>
                  <a:pt x="490655" y="98661"/>
                  <a:pt x="489877" y="96715"/>
                  <a:pt x="491116" y="95565"/>
                </a:cubicBezTo>
                <a:cubicBezTo>
                  <a:pt x="492354" y="94415"/>
                  <a:pt x="494548" y="92681"/>
                  <a:pt x="497698" y="90363"/>
                </a:cubicBezTo>
                <a:cubicBezTo>
                  <a:pt x="499626" y="88080"/>
                  <a:pt x="501077" y="83940"/>
                  <a:pt x="502050" y="77941"/>
                </a:cubicBezTo>
                <a:cubicBezTo>
                  <a:pt x="503024" y="71943"/>
                  <a:pt x="504687" y="67590"/>
                  <a:pt x="507040" y="64883"/>
                </a:cubicBezTo>
                <a:cubicBezTo>
                  <a:pt x="507907" y="64494"/>
                  <a:pt x="508721" y="64423"/>
                  <a:pt x="509482" y="64671"/>
                </a:cubicBezTo>
                <a:cubicBezTo>
                  <a:pt x="510243" y="64919"/>
                  <a:pt x="510844" y="65272"/>
                  <a:pt x="511287" y="65733"/>
                </a:cubicBezTo>
                <a:cubicBezTo>
                  <a:pt x="513215" y="68068"/>
                  <a:pt x="513605" y="70828"/>
                  <a:pt x="512455" y="74013"/>
                </a:cubicBezTo>
                <a:cubicBezTo>
                  <a:pt x="511304" y="77198"/>
                  <a:pt x="509783" y="79534"/>
                  <a:pt x="507889" y="81020"/>
                </a:cubicBezTo>
                <a:cubicBezTo>
                  <a:pt x="505872" y="86488"/>
                  <a:pt x="504174" y="91690"/>
                  <a:pt x="502794" y="96626"/>
                </a:cubicBezTo>
                <a:cubicBezTo>
                  <a:pt x="501413" y="101563"/>
                  <a:pt x="499715" y="106553"/>
                  <a:pt x="497698" y="111595"/>
                </a:cubicBezTo>
                <a:cubicBezTo>
                  <a:pt x="498476" y="112409"/>
                  <a:pt x="498618" y="113117"/>
                  <a:pt x="498122" y="113719"/>
                </a:cubicBezTo>
                <a:cubicBezTo>
                  <a:pt x="497627" y="114320"/>
                  <a:pt x="496919" y="115028"/>
                  <a:pt x="495999" y="115842"/>
                </a:cubicBezTo>
                <a:cubicBezTo>
                  <a:pt x="495185" y="116709"/>
                  <a:pt x="494902" y="117523"/>
                  <a:pt x="495150" y="118284"/>
                </a:cubicBezTo>
                <a:cubicBezTo>
                  <a:pt x="495397" y="119045"/>
                  <a:pt x="495964" y="119646"/>
                  <a:pt x="496848" y="120089"/>
                </a:cubicBezTo>
                <a:cubicBezTo>
                  <a:pt x="495521" y="121398"/>
                  <a:pt x="494354" y="122813"/>
                  <a:pt x="493345" y="124335"/>
                </a:cubicBezTo>
                <a:cubicBezTo>
                  <a:pt x="492336" y="125857"/>
                  <a:pt x="491806" y="127272"/>
                  <a:pt x="491752" y="128582"/>
                </a:cubicBezTo>
                <a:lnTo>
                  <a:pt x="488355" y="134527"/>
                </a:lnTo>
                <a:cubicBezTo>
                  <a:pt x="489594" y="136261"/>
                  <a:pt x="490089" y="137889"/>
                  <a:pt x="489842" y="139410"/>
                </a:cubicBezTo>
                <a:cubicBezTo>
                  <a:pt x="489594" y="140932"/>
                  <a:pt x="488815" y="142135"/>
                  <a:pt x="487506" y="143020"/>
                </a:cubicBezTo>
                <a:cubicBezTo>
                  <a:pt x="490390" y="142808"/>
                  <a:pt x="494177" y="142595"/>
                  <a:pt x="498866" y="142383"/>
                </a:cubicBezTo>
                <a:cubicBezTo>
                  <a:pt x="503554" y="142171"/>
                  <a:pt x="507129" y="143232"/>
                  <a:pt x="509588" y="145568"/>
                </a:cubicBezTo>
                <a:cubicBezTo>
                  <a:pt x="510862" y="147355"/>
                  <a:pt x="511499" y="149089"/>
                  <a:pt x="511499" y="150770"/>
                </a:cubicBezTo>
                <a:cubicBezTo>
                  <a:pt x="511499" y="152451"/>
                  <a:pt x="510862" y="153548"/>
                  <a:pt x="509588" y="154061"/>
                </a:cubicBezTo>
                <a:cubicBezTo>
                  <a:pt x="509500" y="154556"/>
                  <a:pt x="509252" y="155264"/>
                  <a:pt x="508845" y="156184"/>
                </a:cubicBezTo>
                <a:cubicBezTo>
                  <a:pt x="508438" y="157104"/>
                  <a:pt x="508403" y="157812"/>
                  <a:pt x="508739" y="158308"/>
                </a:cubicBezTo>
                <a:lnTo>
                  <a:pt x="511287" y="156609"/>
                </a:lnTo>
                <a:lnTo>
                  <a:pt x="522328" y="148116"/>
                </a:lnTo>
                <a:lnTo>
                  <a:pt x="524026" y="142171"/>
                </a:lnTo>
                <a:cubicBezTo>
                  <a:pt x="523248" y="140985"/>
                  <a:pt x="523106" y="140171"/>
                  <a:pt x="523602" y="139729"/>
                </a:cubicBezTo>
                <a:cubicBezTo>
                  <a:pt x="524097" y="139287"/>
                  <a:pt x="524805" y="138685"/>
                  <a:pt x="525725" y="137924"/>
                </a:cubicBezTo>
                <a:cubicBezTo>
                  <a:pt x="526114" y="137092"/>
                  <a:pt x="526185" y="136420"/>
                  <a:pt x="525937" y="135907"/>
                </a:cubicBezTo>
                <a:cubicBezTo>
                  <a:pt x="525690" y="135394"/>
                  <a:pt x="525336" y="134934"/>
                  <a:pt x="524876" y="134527"/>
                </a:cubicBezTo>
                <a:cubicBezTo>
                  <a:pt x="527353" y="131908"/>
                  <a:pt x="529618" y="129077"/>
                  <a:pt x="531670" y="126034"/>
                </a:cubicBezTo>
                <a:cubicBezTo>
                  <a:pt x="533723" y="122990"/>
                  <a:pt x="535988" y="120159"/>
                  <a:pt x="538465" y="117541"/>
                </a:cubicBezTo>
                <a:cubicBezTo>
                  <a:pt x="539349" y="113630"/>
                  <a:pt x="540977" y="109985"/>
                  <a:pt x="543348" y="106606"/>
                </a:cubicBezTo>
                <a:cubicBezTo>
                  <a:pt x="545719" y="103226"/>
                  <a:pt x="548621" y="100643"/>
                  <a:pt x="552054" y="98856"/>
                </a:cubicBezTo>
                <a:lnTo>
                  <a:pt x="551204" y="94609"/>
                </a:lnTo>
                <a:cubicBezTo>
                  <a:pt x="550815" y="93317"/>
                  <a:pt x="550957" y="92079"/>
                  <a:pt x="551629" y="90893"/>
                </a:cubicBezTo>
                <a:cubicBezTo>
                  <a:pt x="552301" y="89708"/>
                  <a:pt x="553292" y="88682"/>
                  <a:pt x="554602" y="87815"/>
                </a:cubicBezTo>
                <a:cubicBezTo>
                  <a:pt x="556300" y="84276"/>
                  <a:pt x="557999" y="83710"/>
                  <a:pt x="559698" y="86116"/>
                </a:cubicBezTo>
                <a:cubicBezTo>
                  <a:pt x="561485" y="87762"/>
                  <a:pt x="562582" y="89354"/>
                  <a:pt x="562989" y="90893"/>
                </a:cubicBezTo>
                <a:cubicBezTo>
                  <a:pt x="563396" y="92433"/>
                  <a:pt x="562582" y="94238"/>
                  <a:pt x="560547" y="96308"/>
                </a:cubicBezTo>
                <a:cubicBezTo>
                  <a:pt x="558901" y="97847"/>
                  <a:pt x="556884" y="100501"/>
                  <a:pt x="554495" y="104270"/>
                </a:cubicBezTo>
                <a:cubicBezTo>
                  <a:pt x="552107" y="108039"/>
                  <a:pt x="551576" y="111330"/>
                  <a:pt x="552903" y="114143"/>
                </a:cubicBezTo>
                <a:cubicBezTo>
                  <a:pt x="552425" y="116709"/>
                  <a:pt x="551257" y="120708"/>
                  <a:pt x="549400" y="126140"/>
                </a:cubicBezTo>
                <a:cubicBezTo>
                  <a:pt x="547542" y="131572"/>
                  <a:pt x="545312" y="135783"/>
                  <a:pt x="542711" y="138773"/>
                </a:cubicBezTo>
                <a:cubicBezTo>
                  <a:pt x="543897" y="140047"/>
                  <a:pt x="544286" y="141109"/>
                  <a:pt x="543879" y="141958"/>
                </a:cubicBezTo>
                <a:cubicBezTo>
                  <a:pt x="543472" y="142808"/>
                  <a:pt x="542800" y="143445"/>
                  <a:pt x="541862" y="143869"/>
                </a:cubicBezTo>
                <a:cubicBezTo>
                  <a:pt x="540500" y="145409"/>
                  <a:pt x="540676" y="147638"/>
                  <a:pt x="542393" y="150558"/>
                </a:cubicBezTo>
                <a:cubicBezTo>
                  <a:pt x="544109" y="153477"/>
                  <a:pt x="545348" y="155494"/>
                  <a:pt x="546109" y="156609"/>
                </a:cubicBezTo>
                <a:cubicBezTo>
                  <a:pt x="544215" y="159334"/>
                  <a:pt x="541207" y="165137"/>
                  <a:pt x="537085" y="174020"/>
                </a:cubicBezTo>
                <a:cubicBezTo>
                  <a:pt x="532962" y="182902"/>
                  <a:pt x="531440" y="188706"/>
                  <a:pt x="532519" y="191431"/>
                </a:cubicBezTo>
                <a:lnTo>
                  <a:pt x="525725" y="197376"/>
                </a:lnTo>
                <a:cubicBezTo>
                  <a:pt x="524433" y="199888"/>
                  <a:pt x="523195" y="202295"/>
                  <a:pt x="522009" y="204595"/>
                </a:cubicBezTo>
                <a:cubicBezTo>
                  <a:pt x="520824" y="206895"/>
                  <a:pt x="519798" y="209302"/>
                  <a:pt x="518930" y="211814"/>
                </a:cubicBezTo>
                <a:lnTo>
                  <a:pt x="519780" y="214362"/>
                </a:lnTo>
                <a:cubicBezTo>
                  <a:pt x="522487" y="213761"/>
                  <a:pt x="524504" y="211354"/>
                  <a:pt x="525831" y="207143"/>
                </a:cubicBezTo>
                <a:cubicBezTo>
                  <a:pt x="527158" y="202932"/>
                  <a:pt x="529388" y="200525"/>
                  <a:pt x="532519" y="199924"/>
                </a:cubicBezTo>
                <a:cubicBezTo>
                  <a:pt x="534077" y="199782"/>
                  <a:pt x="536058" y="199216"/>
                  <a:pt x="538465" y="198225"/>
                </a:cubicBezTo>
                <a:lnTo>
                  <a:pt x="532519" y="195677"/>
                </a:lnTo>
                <a:lnTo>
                  <a:pt x="535067" y="193979"/>
                </a:lnTo>
                <a:cubicBezTo>
                  <a:pt x="536324" y="193200"/>
                  <a:pt x="537421" y="193059"/>
                  <a:pt x="538359" y="193554"/>
                </a:cubicBezTo>
                <a:cubicBezTo>
                  <a:pt x="539296" y="194049"/>
                  <a:pt x="540181" y="194757"/>
                  <a:pt x="541013" y="195677"/>
                </a:cubicBezTo>
                <a:cubicBezTo>
                  <a:pt x="541897" y="194439"/>
                  <a:pt x="542676" y="193306"/>
                  <a:pt x="543348" y="192280"/>
                </a:cubicBezTo>
                <a:cubicBezTo>
                  <a:pt x="544021" y="191254"/>
                  <a:pt x="544375" y="190121"/>
                  <a:pt x="544410" y="188883"/>
                </a:cubicBezTo>
                <a:cubicBezTo>
                  <a:pt x="545206" y="187963"/>
                  <a:pt x="545737" y="186618"/>
                  <a:pt x="546002" y="184849"/>
                </a:cubicBezTo>
                <a:cubicBezTo>
                  <a:pt x="546268" y="183079"/>
                  <a:pt x="546586" y="181310"/>
                  <a:pt x="546958" y="179540"/>
                </a:cubicBezTo>
                <a:cubicBezTo>
                  <a:pt x="544268" y="179399"/>
                  <a:pt x="542003" y="177983"/>
                  <a:pt x="540163" y="175294"/>
                </a:cubicBezTo>
                <a:cubicBezTo>
                  <a:pt x="542853" y="173595"/>
                  <a:pt x="544268" y="171047"/>
                  <a:pt x="544410" y="167650"/>
                </a:cubicBezTo>
                <a:lnTo>
                  <a:pt x="552903" y="169349"/>
                </a:lnTo>
                <a:cubicBezTo>
                  <a:pt x="551717" y="170623"/>
                  <a:pt x="550904" y="171897"/>
                  <a:pt x="550461" y="173171"/>
                </a:cubicBezTo>
                <a:cubicBezTo>
                  <a:pt x="550019" y="174444"/>
                  <a:pt x="549417" y="175718"/>
                  <a:pt x="548656" y="176992"/>
                </a:cubicBezTo>
                <a:lnTo>
                  <a:pt x="552054" y="179540"/>
                </a:lnTo>
                <a:cubicBezTo>
                  <a:pt x="553752" y="179540"/>
                  <a:pt x="554602" y="180390"/>
                  <a:pt x="554602" y="182088"/>
                </a:cubicBezTo>
                <a:cubicBezTo>
                  <a:pt x="554531" y="183805"/>
                  <a:pt x="554035" y="185468"/>
                  <a:pt x="553115" y="187078"/>
                </a:cubicBezTo>
                <a:cubicBezTo>
                  <a:pt x="552195" y="188688"/>
                  <a:pt x="551275" y="190139"/>
                  <a:pt x="550355" y="191431"/>
                </a:cubicBezTo>
                <a:cubicBezTo>
                  <a:pt x="551682" y="191785"/>
                  <a:pt x="553062" y="191926"/>
                  <a:pt x="554495" y="191855"/>
                </a:cubicBezTo>
                <a:cubicBezTo>
                  <a:pt x="555929" y="191785"/>
                  <a:pt x="557096" y="191926"/>
                  <a:pt x="557999" y="192280"/>
                </a:cubicBezTo>
                <a:cubicBezTo>
                  <a:pt x="558618" y="193696"/>
                  <a:pt x="558017" y="195536"/>
                  <a:pt x="556194" y="197801"/>
                </a:cubicBezTo>
                <a:cubicBezTo>
                  <a:pt x="554372" y="200065"/>
                  <a:pt x="552708" y="201906"/>
                  <a:pt x="551204" y="203321"/>
                </a:cubicBezTo>
                <a:cubicBezTo>
                  <a:pt x="551169" y="205091"/>
                  <a:pt x="550815" y="206648"/>
                  <a:pt x="550143" y="207992"/>
                </a:cubicBezTo>
                <a:cubicBezTo>
                  <a:pt x="549470" y="209337"/>
                  <a:pt x="548692" y="210045"/>
                  <a:pt x="547807" y="210116"/>
                </a:cubicBezTo>
                <a:lnTo>
                  <a:pt x="543561" y="216061"/>
                </a:lnTo>
                <a:lnTo>
                  <a:pt x="543561" y="223705"/>
                </a:lnTo>
                <a:lnTo>
                  <a:pt x="546109" y="221157"/>
                </a:lnTo>
                <a:lnTo>
                  <a:pt x="549506" y="214362"/>
                </a:lnTo>
                <a:cubicBezTo>
                  <a:pt x="549966" y="213513"/>
                  <a:pt x="550532" y="212876"/>
                  <a:pt x="551204" y="212451"/>
                </a:cubicBezTo>
                <a:cubicBezTo>
                  <a:pt x="551877" y="212027"/>
                  <a:pt x="552443" y="211814"/>
                  <a:pt x="552903" y="211814"/>
                </a:cubicBezTo>
                <a:cubicBezTo>
                  <a:pt x="552832" y="212292"/>
                  <a:pt x="552549" y="213035"/>
                  <a:pt x="552054" y="214044"/>
                </a:cubicBezTo>
                <a:cubicBezTo>
                  <a:pt x="551558" y="215052"/>
                  <a:pt x="551275" y="216008"/>
                  <a:pt x="551204" y="216910"/>
                </a:cubicBezTo>
                <a:cubicBezTo>
                  <a:pt x="552195" y="219210"/>
                  <a:pt x="551063" y="222041"/>
                  <a:pt x="547807" y="225403"/>
                </a:cubicBezTo>
                <a:cubicBezTo>
                  <a:pt x="544551" y="228765"/>
                  <a:pt x="543419" y="231596"/>
                  <a:pt x="544410" y="233896"/>
                </a:cubicBezTo>
                <a:lnTo>
                  <a:pt x="541013" y="239842"/>
                </a:lnTo>
                <a:cubicBezTo>
                  <a:pt x="540871" y="241682"/>
                  <a:pt x="540305" y="243947"/>
                  <a:pt x="539314" y="246636"/>
                </a:cubicBezTo>
                <a:cubicBezTo>
                  <a:pt x="541119" y="244513"/>
                  <a:pt x="542817" y="242177"/>
                  <a:pt x="544410" y="239629"/>
                </a:cubicBezTo>
                <a:cubicBezTo>
                  <a:pt x="546002" y="237081"/>
                  <a:pt x="546852" y="234321"/>
                  <a:pt x="546958" y="231348"/>
                </a:cubicBezTo>
                <a:lnTo>
                  <a:pt x="553752" y="233896"/>
                </a:lnTo>
                <a:lnTo>
                  <a:pt x="552054" y="243239"/>
                </a:lnTo>
                <a:lnTo>
                  <a:pt x="556300" y="242389"/>
                </a:lnTo>
                <a:lnTo>
                  <a:pt x="560547" y="247485"/>
                </a:lnTo>
                <a:lnTo>
                  <a:pt x="556300" y="260225"/>
                </a:lnTo>
                <a:cubicBezTo>
                  <a:pt x="553009" y="263392"/>
                  <a:pt x="550249" y="267037"/>
                  <a:pt x="548019" y="271160"/>
                </a:cubicBezTo>
                <a:cubicBezTo>
                  <a:pt x="545790" y="275283"/>
                  <a:pt x="543454" y="278715"/>
                  <a:pt x="541013" y="281458"/>
                </a:cubicBezTo>
                <a:lnTo>
                  <a:pt x="539314" y="281458"/>
                </a:lnTo>
                <a:lnTo>
                  <a:pt x="539314" y="284006"/>
                </a:lnTo>
                <a:lnTo>
                  <a:pt x="534218" y="292499"/>
                </a:lnTo>
                <a:cubicBezTo>
                  <a:pt x="533864" y="296109"/>
                  <a:pt x="532449" y="299293"/>
                  <a:pt x="529972" y="302054"/>
                </a:cubicBezTo>
                <a:cubicBezTo>
                  <a:pt x="527494" y="304814"/>
                  <a:pt x="526079" y="308424"/>
                  <a:pt x="525725" y="312882"/>
                </a:cubicBezTo>
                <a:cubicBezTo>
                  <a:pt x="524699" y="314670"/>
                  <a:pt x="523142" y="317678"/>
                  <a:pt x="521054" y="321906"/>
                </a:cubicBezTo>
                <a:cubicBezTo>
                  <a:pt x="518966" y="326135"/>
                  <a:pt x="517409" y="328506"/>
                  <a:pt x="516383" y="329019"/>
                </a:cubicBezTo>
                <a:cubicBezTo>
                  <a:pt x="516524" y="331709"/>
                  <a:pt x="516241" y="334823"/>
                  <a:pt x="515533" y="338362"/>
                </a:cubicBezTo>
                <a:lnTo>
                  <a:pt x="516383" y="338362"/>
                </a:lnTo>
                <a:cubicBezTo>
                  <a:pt x="517373" y="339211"/>
                  <a:pt x="517090" y="340060"/>
                  <a:pt x="515533" y="340910"/>
                </a:cubicBezTo>
                <a:lnTo>
                  <a:pt x="513835" y="340910"/>
                </a:lnTo>
                <a:cubicBezTo>
                  <a:pt x="512844" y="343316"/>
                  <a:pt x="511428" y="344449"/>
                  <a:pt x="509588" y="344307"/>
                </a:cubicBezTo>
                <a:cubicBezTo>
                  <a:pt x="509447" y="347244"/>
                  <a:pt x="508880" y="350075"/>
                  <a:pt x="507889" y="352800"/>
                </a:cubicBezTo>
                <a:cubicBezTo>
                  <a:pt x="506899" y="355525"/>
                  <a:pt x="506332" y="358356"/>
                  <a:pt x="506191" y="361293"/>
                </a:cubicBezTo>
                <a:lnTo>
                  <a:pt x="511287" y="368088"/>
                </a:lnTo>
                <a:cubicBezTo>
                  <a:pt x="512278" y="367946"/>
                  <a:pt x="512844" y="368229"/>
                  <a:pt x="512985" y="368937"/>
                </a:cubicBezTo>
                <a:cubicBezTo>
                  <a:pt x="512950" y="369840"/>
                  <a:pt x="512596" y="370795"/>
                  <a:pt x="511924" y="371803"/>
                </a:cubicBezTo>
                <a:cubicBezTo>
                  <a:pt x="511251" y="372812"/>
                  <a:pt x="510473" y="373555"/>
                  <a:pt x="509588" y="374033"/>
                </a:cubicBezTo>
                <a:cubicBezTo>
                  <a:pt x="509623" y="375360"/>
                  <a:pt x="509340" y="376528"/>
                  <a:pt x="508739" y="377536"/>
                </a:cubicBezTo>
                <a:cubicBezTo>
                  <a:pt x="508137" y="378545"/>
                  <a:pt x="507005" y="379076"/>
                  <a:pt x="505341" y="379129"/>
                </a:cubicBezTo>
                <a:lnTo>
                  <a:pt x="502794" y="379129"/>
                </a:lnTo>
                <a:lnTo>
                  <a:pt x="501944" y="388471"/>
                </a:lnTo>
                <a:lnTo>
                  <a:pt x="493451" y="404608"/>
                </a:lnTo>
                <a:lnTo>
                  <a:pt x="490054" y="407156"/>
                </a:lnTo>
                <a:cubicBezTo>
                  <a:pt x="489965" y="409775"/>
                  <a:pt x="489293" y="412606"/>
                  <a:pt x="488037" y="415649"/>
                </a:cubicBezTo>
                <a:cubicBezTo>
                  <a:pt x="486780" y="418693"/>
                  <a:pt x="485471" y="421524"/>
                  <a:pt x="484109" y="424142"/>
                </a:cubicBezTo>
                <a:lnTo>
                  <a:pt x="484109" y="434334"/>
                </a:lnTo>
                <a:lnTo>
                  <a:pt x="477314" y="440279"/>
                </a:lnTo>
                <a:lnTo>
                  <a:pt x="473917" y="448772"/>
                </a:lnTo>
                <a:lnTo>
                  <a:pt x="468821" y="453019"/>
                </a:lnTo>
                <a:cubicBezTo>
                  <a:pt x="468573" y="455797"/>
                  <a:pt x="467582" y="458097"/>
                  <a:pt x="465848" y="459920"/>
                </a:cubicBezTo>
                <a:cubicBezTo>
                  <a:pt x="464114" y="461742"/>
                  <a:pt x="463124" y="464255"/>
                  <a:pt x="462876" y="467457"/>
                </a:cubicBezTo>
                <a:lnTo>
                  <a:pt x="455232" y="481896"/>
                </a:lnTo>
                <a:cubicBezTo>
                  <a:pt x="452684" y="482462"/>
                  <a:pt x="451198" y="484727"/>
                  <a:pt x="450773" y="488690"/>
                </a:cubicBezTo>
                <a:cubicBezTo>
                  <a:pt x="450349" y="492654"/>
                  <a:pt x="448438" y="494918"/>
                  <a:pt x="445040" y="495485"/>
                </a:cubicBezTo>
                <a:lnTo>
                  <a:pt x="445890" y="471704"/>
                </a:lnTo>
                <a:lnTo>
                  <a:pt x="440794" y="470005"/>
                </a:lnTo>
                <a:lnTo>
                  <a:pt x="437397" y="475950"/>
                </a:lnTo>
                <a:cubicBezTo>
                  <a:pt x="436370" y="479383"/>
                  <a:pt x="435026" y="484196"/>
                  <a:pt x="433362" y="490389"/>
                </a:cubicBezTo>
                <a:cubicBezTo>
                  <a:pt x="431699" y="496582"/>
                  <a:pt x="430779" y="501394"/>
                  <a:pt x="430602" y="504827"/>
                </a:cubicBezTo>
                <a:cubicBezTo>
                  <a:pt x="430744" y="508454"/>
                  <a:pt x="430248" y="510542"/>
                  <a:pt x="429116" y="511091"/>
                </a:cubicBezTo>
                <a:cubicBezTo>
                  <a:pt x="427983" y="511639"/>
                  <a:pt x="425365" y="511816"/>
                  <a:pt x="421260" y="511622"/>
                </a:cubicBezTo>
                <a:lnTo>
                  <a:pt x="420410" y="514170"/>
                </a:lnTo>
                <a:cubicBezTo>
                  <a:pt x="421472" y="515231"/>
                  <a:pt x="422321" y="516717"/>
                  <a:pt x="422958" y="518628"/>
                </a:cubicBezTo>
                <a:cubicBezTo>
                  <a:pt x="423595" y="520539"/>
                  <a:pt x="422746" y="521601"/>
                  <a:pt x="420410" y="521813"/>
                </a:cubicBezTo>
                <a:cubicBezTo>
                  <a:pt x="419826" y="521831"/>
                  <a:pt x="418871" y="522008"/>
                  <a:pt x="417544" y="522344"/>
                </a:cubicBezTo>
                <a:cubicBezTo>
                  <a:pt x="416217" y="522680"/>
                  <a:pt x="415474" y="523070"/>
                  <a:pt x="415314" y="523512"/>
                </a:cubicBezTo>
                <a:lnTo>
                  <a:pt x="415314" y="524361"/>
                </a:lnTo>
                <a:lnTo>
                  <a:pt x="427205" y="531156"/>
                </a:lnTo>
                <a:cubicBezTo>
                  <a:pt x="429310" y="528962"/>
                  <a:pt x="430832" y="526343"/>
                  <a:pt x="431770" y="523300"/>
                </a:cubicBezTo>
                <a:cubicBezTo>
                  <a:pt x="432708" y="520256"/>
                  <a:pt x="433168" y="517213"/>
                  <a:pt x="433150" y="514170"/>
                </a:cubicBezTo>
                <a:cubicBezTo>
                  <a:pt x="435556" y="511763"/>
                  <a:pt x="436689" y="508932"/>
                  <a:pt x="436547" y="505676"/>
                </a:cubicBezTo>
                <a:lnTo>
                  <a:pt x="439944" y="498033"/>
                </a:lnTo>
                <a:cubicBezTo>
                  <a:pt x="439927" y="497519"/>
                  <a:pt x="439962" y="496847"/>
                  <a:pt x="440051" y="496016"/>
                </a:cubicBezTo>
                <a:cubicBezTo>
                  <a:pt x="440139" y="495184"/>
                  <a:pt x="440387" y="494724"/>
                  <a:pt x="440794" y="494635"/>
                </a:cubicBezTo>
                <a:cubicBezTo>
                  <a:pt x="442528" y="494936"/>
                  <a:pt x="443943" y="496458"/>
                  <a:pt x="445040" y="499200"/>
                </a:cubicBezTo>
                <a:cubicBezTo>
                  <a:pt x="446137" y="501943"/>
                  <a:pt x="446704" y="504102"/>
                  <a:pt x="446739" y="505676"/>
                </a:cubicBezTo>
                <a:cubicBezTo>
                  <a:pt x="446774" y="506154"/>
                  <a:pt x="446704" y="506685"/>
                  <a:pt x="446527" y="507269"/>
                </a:cubicBezTo>
                <a:cubicBezTo>
                  <a:pt x="446350" y="507853"/>
                  <a:pt x="445854" y="508171"/>
                  <a:pt x="445040" y="508224"/>
                </a:cubicBezTo>
                <a:cubicBezTo>
                  <a:pt x="444173" y="511905"/>
                  <a:pt x="442722" y="516222"/>
                  <a:pt x="440688" y="521176"/>
                </a:cubicBezTo>
                <a:cubicBezTo>
                  <a:pt x="438653" y="526131"/>
                  <a:pt x="436140" y="530023"/>
                  <a:pt x="433150" y="532854"/>
                </a:cubicBezTo>
                <a:cubicBezTo>
                  <a:pt x="433044" y="534447"/>
                  <a:pt x="432619" y="535721"/>
                  <a:pt x="431876" y="536676"/>
                </a:cubicBezTo>
                <a:cubicBezTo>
                  <a:pt x="431133" y="537632"/>
                  <a:pt x="430708" y="538906"/>
                  <a:pt x="430602" y="540498"/>
                </a:cubicBezTo>
                <a:cubicBezTo>
                  <a:pt x="429328" y="543524"/>
                  <a:pt x="427842" y="546603"/>
                  <a:pt x="426143" y="549734"/>
                </a:cubicBezTo>
                <a:cubicBezTo>
                  <a:pt x="424445" y="552866"/>
                  <a:pt x="422534" y="555733"/>
                  <a:pt x="420410" y="558334"/>
                </a:cubicBezTo>
                <a:cubicBezTo>
                  <a:pt x="420410" y="559254"/>
                  <a:pt x="420198" y="560174"/>
                  <a:pt x="419773" y="561094"/>
                </a:cubicBezTo>
                <a:cubicBezTo>
                  <a:pt x="419349" y="562014"/>
                  <a:pt x="418712" y="562510"/>
                  <a:pt x="417862" y="562580"/>
                </a:cubicBezTo>
                <a:cubicBezTo>
                  <a:pt x="416270" y="562297"/>
                  <a:pt x="415421" y="560953"/>
                  <a:pt x="415314" y="558546"/>
                </a:cubicBezTo>
                <a:cubicBezTo>
                  <a:pt x="415208" y="556140"/>
                  <a:pt x="415208" y="554370"/>
                  <a:pt x="415314" y="553238"/>
                </a:cubicBezTo>
                <a:lnTo>
                  <a:pt x="408520" y="555786"/>
                </a:lnTo>
                <a:lnTo>
                  <a:pt x="407671" y="564279"/>
                </a:lnTo>
                <a:lnTo>
                  <a:pt x="400027" y="579567"/>
                </a:lnTo>
                <a:lnTo>
                  <a:pt x="399177" y="579567"/>
                </a:lnTo>
                <a:lnTo>
                  <a:pt x="392383" y="594854"/>
                </a:lnTo>
                <a:cubicBezTo>
                  <a:pt x="391604" y="595527"/>
                  <a:pt x="391251" y="596942"/>
                  <a:pt x="391321" y="599101"/>
                </a:cubicBezTo>
                <a:cubicBezTo>
                  <a:pt x="391392" y="601259"/>
                  <a:pt x="391463" y="602675"/>
                  <a:pt x="391534" y="603347"/>
                </a:cubicBezTo>
                <a:cubicBezTo>
                  <a:pt x="392542" y="602321"/>
                  <a:pt x="393498" y="602463"/>
                  <a:pt x="394400" y="603772"/>
                </a:cubicBezTo>
                <a:cubicBezTo>
                  <a:pt x="395302" y="605081"/>
                  <a:pt x="395196" y="606072"/>
                  <a:pt x="394082" y="606745"/>
                </a:cubicBezTo>
                <a:cubicBezTo>
                  <a:pt x="393604" y="606709"/>
                  <a:pt x="393073" y="606780"/>
                  <a:pt x="392489" y="606957"/>
                </a:cubicBezTo>
                <a:cubicBezTo>
                  <a:pt x="391905" y="607134"/>
                  <a:pt x="391587" y="607629"/>
                  <a:pt x="391534" y="608443"/>
                </a:cubicBezTo>
                <a:cubicBezTo>
                  <a:pt x="391604" y="609328"/>
                  <a:pt x="392100" y="610319"/>
                  <a:pt x="393020" y="611416"/>
                </a:cubicBezTo>
                <a:cubicBezTo>
                  <a:pt x="393940" y="612513"/>
                  <a:pt x="394860" y="613504"/>
                  <a:pt x="395780" y="614388"/>
                </a:cubicBezTo>
                <a:cubicBezTo>
                  <a:pt x="395603" y="616105"/>
                  <a:pt x="394683" y="618830"/>
                  <a:pt x="393020" y="622563"/>
                </a:cubicBezTo>
                <a:cubicBezTo>
                  <a:pt x="391357" y="626296"/>
                  <a:pt x="390012" y="628384"/>
                  <a:pt x="388986" y="628827"/>
                </a:cubicBezTo>
                <a:cubicBezTo>
                  <a:pt x="389110" y="631711"/>
                  <a:pt x="388862" y="633586"/>
                  <a:pt x="388243" y="634453"/>
                </a:cubicBezTo>
                <a:cubicBezTo>
                  <a:pt x="387623" y="635320"/>
                  <a:pt x="385889" y="635710"/>
                  <a:pt x="383041" y="635621"/>
                </a:cubicBezTo>
                <a:lnTo>
                  <a:pt x="383041" y="644964"/>
                </a:lnTo>
                <a:cubicBezTo>
                  <a:pt x="380882" y="643690"/>
                  <a:pt x="378829" y="642203"/>
                  <a:pt x="376883" y="640505"/>
                </a:cubicBezTo>
                <a:cubicBezTo>
                  <a:pt x="374937" y="638806"/>
                  <a:pt x="373309" y="636895"/>
                  <a:pt x="371999" y="634772"/>
                </a:cubicBezTo>
                <a:cubicBezTo>
                  <a:pt x="372141" y="636471"/>
                  <a:pt x="371858" y="638169"/>
                  <a:pt x="371150" y="639868"/>
                </a:cubicBezTo>
                <a:lnTo>
                  <a:pt x="376246" y="648361"/>
                </a:lnTo>
                <a:cubicBezTo>
                  <a:pt x="375291" y="651634"/>
                  <a:pt x="373167" y="657827"/>
                  <a:pt x="369876" y="666940"/>
                </a:cubicBezTo>
                <a:cubicBezTo>
                  <a:pt x="366585" y="676052"/>
                  <a:pt x="362763" y="681183"/>
                  <a:pt x="358410" y="682333"/>
                </a:cubicBezTo>
                <a:cubicBezTo>
                  <a:pt x="358322" y="683979"/>
                  <a:pt x="357650" y="686421"/>
                  <a:pt x="356393" y="689659"/>
                </a:cubicBezTo>
                <a:cubicBezTo>
                  <a:pt x="355137" y="692897"/>
                  <a:pt x="353828" y="694702"/>
                  <a:pt x="352465" y="695073"/>
                </a:cubicBezTo>
                <a:cubicBezTo>
                  <a:pt x="352058" y="694967"/>
                  <a:pt x="351811" y="694542"/>
                  <a:pt x="351722" y="693799"/>
                </a:cubicBezTo>
                <a:cubicBezTo>
                  <a:pt x="351634" y="693056"/>
                  <a:pt x="351598" y="692631"/>
                  <a:pt x="351616" y="692525"/>
                </a:cubicBezTo>
                <a:lnTo>
                  <a:pt x="348219" y="691676"/>
                </a:lnTo>
                <a:lnTo>
                  <a:pt x="345671" y="695073"/>
                </a:lnTo>
                <a:lnTo>
                  <a:pt x="351616" y="701018"/>
                </a:lnTo>
                <a:cubicBezTo>
                  <a:pt x="351545" y="705636"/>
                  <a:pt x="350625" y="709777"/>
                  <a:pt x="348856" y="713439"/>
                </a:cubicBezTo>
                <a:cubicBezTo>
                  <a:pt x="347086" y="717102"/>
                  <a:pt x="344892" y="720606"/>
                  <a:pt x="342274" y="723950"/>
                </a:cubicBezTo>
                <a:cubicBezTo>
                  <a:pt x="342539" y="725259"/>
                  <a:pt x="343282" y="727736"/>
                  <a:pt x="344503" y="731381"/>
                </a:cubicBezTo>
                <a:cubicBezTo>
                  <a:pt x="345724" y="735026"/>
                  <a:pt x="345830" y="737079"/>
                  <a:pt x="344821" y="737539"/>
                </a:cubicBezTo>
                <a:cubicBezTo>
                  <a:pt x="343565" y="737503"/>
                  <a:pt x="342468" y="737149"/>
                  <a:pt x="341530" y="736477"/>
                </a:cubicBezTo>
                <a:cubicBezTo>
                  <a:pt x="340593" y="735805"/>
                  <a:pt x="339708" y="735026"/>
                  <a:pt x="338876" y="734141"/>
                </a:cubicBezTo>
                <a:cubicBezTo>
                  <a:pt x="338876" y="737256"/>
                  <a:pt x="338452" y="740582"/>
                  <a:pt x="337602" y="744121"/>
                </a:cubicBezTo>
                <a:cubicBezTo>
                  <a:pt x="336753" y="747660"/>
                  <a:pt x="335479" y="750561"/>
                  <a:pt x="333780" y="752826"/>
                </a:cubicBezTo>
                <a:lnTo>
                  <a:pt x="329534" y="746032"/>
                </a:lnTo>
                <a:lnTo>
                  <a:pt x="332082" y="737539"/>
                </a:lnTo>
                <a:cubicBezTo>
                  <a:pt x="331604" y="737114"/>
                  <a:pt x="331073" y="736689"/>
                  <a:pt x="330489" y="736265"/>
                </a:cubicBezTo>
                <a:cubicBezTo>
                  <a:pt x="329905" y="735840"/>
                  <a:pt x="329587" y="735415"/>
                  <a:pt x="329534" y="734991"/>
                </a:cubicBezTo>
                <a:cubicBezTo>
                  <a:pt x="329728" y="734177"/>
                  <a:pt x="330613" y="733681"/>
                  <a:pt x="332188" y="733504"/>
                </a:cubicBezTo>
                <a:cubicBezTo>
                  <a:pt x="333763" y="733328"/>
                  <a:pt x="334860" y="733257"/>
                  <a:pt x="335479" y="733292"/>
                </a:cubicBezTo>
                <a:cubicBezTo>
                  <a:pt x="335532" y="730709"/>
                  <a:pt x="336063" y="728019"/>
                  <a:pt x="337071" y="725224"/>
                </a:cubicBezTo>
                <a:cubicBezTo>
                  <a:pt x="338080" y="722428"/>
                  <a:pt x="339248" y="719739"/>
                  <a:pt x="340575" y="717155"/>
                </a:cubicBezTo>
                <a:cubicBezTo>
                  <a:pt x="340557" y="716660"/>
                  <a:pt x="340380" y="715952"/>
                  <a:pt x="340044" y="715032"/>
                </a:cubicBezTo>
                <a:cubicBezTo>
                  <a:pt x="339708" y="714112"/>
                  <a:pt x="339319" y="713404"/>
                  <a:pt x="338876" y="712909"/>
                </a:cubicBezTo>
                <a:lnTo>
                  <a:pt x="332931" y="720553"/>
                </a:lnTo>
                <a:lnTo>
                  <a:pt x="328685" y="721402"/>
                </a:lnTo>
                <a:lnTo>
                  <a:pt x="328685" y="733292"/>
                </a:lnTo>
                <a:cubicBezTo>
                  <a:pt x="325659" y="735734"/>
                  <a:pt x="323005" y="739344"/>
                  <a:pt x="320722" y="744121"/>
                </a:cubicBezTo>
                <a:cubicBezTo>
                  <a:pt x="318440" y="748898"/>
                  <a:pt x="316847" y="752933"/>
                  <a:pt x="315945" y="756224"/>
                </a:cubicBezTo>
                <a:cubicBezTo>
                  <a:pt x="315803" y="757851"/>
                  <a:pt x="315237" y="759267"/>
                  <a:pt x="314246" y="760470"/>
                </a:cubicBezTo>
                <a:cubicBezTo>
                  <a:pt x="313255" y="761673"/>
                  <a:pt x="312689" y="763089"/>
                  <a:pt x="312548" y="764717"/>
                </a:cubicBezTo>
                <a:lnTo>
                  <a:pt x="310000" y="771511"/>
                </a:lnTo>
                <a:lnTo>
                  <a:pt x="310849" y="771511"/>
                </a:lnTo>
                <a:cubicBezTo>
                  <a:pt x="310707" y="773139"/>
                  <a:pt x="310141" y="774555"/>
                  <a:pt x="309150" y="775758"/>
                </a:cubicBezTo>
                <a:cubicBezTo>
                  <a:pt x="308159" y="776961"/>
                  <a:pt x="307593" y="778377"/>
                  <a:pt x="307452" y="780004"/>
                </a:cubicBezTo>
                <a:cubicBezTo>
                  <a:pt x="307522" y="781331"/>
                  <a:pt x="307381" y="782499"/>
                  <a:pt x="307027" y="783508"/>
                </a:cubicBezTo>
                <a:cubicBezTo>
                  <a:pt x="306673" y="784516"/>
                  <a:pt x="305682" y="785047"/>
                  <a:pt x="304054" y="785100"/>
                </a:cubicBezTo>
                <a:cubicBezTo>
                  <a:pt x="304161" y="787577"/>
                  <a:pt x="303948" y="789205"/>
                  <a:pt x="303417" y="789984"/>
                </a:cubicBezTo>
                <a:cubicBezTo>
                  <a:pt x="302887" y="790762"/>
                  <a:pt x="301400" y="791116"/>
                  <a:pt x="298959" y="791045"/>
                </a:cubicBezTo>
                <a:lnTo>
                  <a:pt x="298959" y="800388"/>
                </a:lnTo>
                <a:lnTo>
                  <a:pt x="294712" y="798689"/>
                </a:lnTo>
                <a:lnTo>
                  <a:pt x="289616" y="810580"/>
                </a:lnTo>
                <a:lnTo>
                  <a:pt x="291315" y="812278"/>
                </a:lnTo>
                <a:lnTo>
                  <a:pt x="287918" y="814826"/>
                </a:lnTo>
                <a:lnTo>
                  <a:pt x="286219" y="818223"/>
                </a:lnTo>
                <a:lnTo>
                  <a:pt x="288767" y="824169"/>
                </a:lnTo>
                <a:lnTo>
                  <a:pt x="287918" y="830963"/>
                </a:lnTo>
                <a:cubicBezTo>
                  <a:pt x="285830" y="831246"/>
                  <a:pt x="284697" y="832379"/>
                  <a:pt x="284520" y="834360"/>
                </a:cubicBezTo>
                <a:cubicBezTo>
                  <a:pt x="284343" y="836342"/>
                  <a:pt x="282362" y="837475"/>
                  <a:pt x="278575" y="837758"/>
                </a:cubicBezTo>
                <a:lnTo>
                  <a:pt x="278575" y="833511"/>
                </a:lnTo>
                <a:lnTo>
                  <a:pt x="276027" y="834360"/>
                </a:lnTo>
                <a:cubicBezTo>
                  <a:pt x="275496" y="835564"/>
                  <a:pt x="274647" y="837616"/>
                  <a:pt x="273479" y="840518"/>
                </a:cubicBezTo>
                <a:cubicBezTo>
                  <a:pt x="272311" y="843420"/>
                  <a:pt x="271462" y="845048"/>
                  <a:pt x="270931" y="845401"/>
                </a:cubicBezTo>
                <a:cubicBezTo>
                  <a:pt x="270524" y="845331"/>
                  <a:pt x="270277" y="845048"/>
                  <a:pt x="270188" y="844552"/>
                </a:cubicBezTo>
                <a:cubicBezTo>
                  <a:pt x="270100" y="844057"/>
                  <a:pt x="270064" y="843774"/>
                  <a:pt x="270082" y="843703"/>
                </a:cubicBezTo>
                <a:cubicBezTo>
                  <a:pt x="267746" y="843561"/>
                  <a:pt x="266897" y="842783"/>
                  <a:pt x="267534" y="841367"/>
                </a:cubicBezTo>
                <a:cubicBezTo>
                  <a:pt x="268171" y="839952"/>
                  <a:pt x="269020" y="838748"/>
                  <a:pt x="270082" y="837758"/>
                </a:cubicBezTo>
                <a:lnTo>
                  <a:pt x="266685" y="830114"/>
                </a:lnTo>
                <a:lnTo>
                  <a:pt x="270082" y="824169"/>
                </a:lnTo>
                <a:lnTo>
                  <a:pt x="264137" y="821621"/>
                </a:lnTo>
                <a:cubicBezTo>
                  <a:pt x="263889" y="824469"/>
                  <a:pt x="262898" y="827053"/>
                  <a:pt x="261164" y="829371"/>
                </a:cubicBezTo>
                <a:cubicBezTo>
                  <a:pt x="259430" y="831689"/>
                  <a:pt x="258439" y="834484"/>
                  <a:pt x="258192" y="837758"/>
                </a:cubicBezTo>
                <a:cubicBezTo>
                  <a:pt x="255661" y="841190"/>
                  <a:pt x="253290" y="844729"/>
                  <a:pt x="251079" y="848374"/>
                </a:cubicBezTo>
                <a:cubicBezTo>
                  <a:pt x="248867" y="852019"/>
                  <a:pt x="246708" y="855558"/>
                  <a:pt x="244603" y="858990"/>
                </a:cubicBezTo>
                <a:cubicBezTo>
                  <a:pt x="244178" y="861043"/>
                  <a:pt x="243329" y="863732"/>
                  <a:pt x="242055" y="867059"/>
                </a:cubicBezTo>
                <a:cubicBezTo>
                  <a:pt x="240781" y="870385"/>
                  <a:pt x="239082" y="872226"/>
                  <a:pt x="236959" y="872579"/>
                </a:cubicBezTo>
                <a:cubicBezTo>
                  <a:pt x="237065" y="873234"/>
                  <a:pt x="237490" y="874473"/>
                  <a:pt x="238233" y="876295"/>
                </a:cubicBezTo>
                <a:cubicBezTo>
                  <a:pt x="238976" y="878118"/>
                  <a:pt x="239401" y="879144"/>
                  <a:pt x="239507" y="879374"/>
                </a:cubicBezTo>
                <a:cubicBezTo>
                  <a:pt x="239914" y="879268"/>
                  <a:pt x="240161" y="878843"/>
                  <a:pt x="240250" y="878100"/>
                </a:cubicBezTo>
                <a:cubicBezTo>
                  <a:pt x="240338" y="877357"/>
                  <a:pt x="240374" y="876932"/>
                  <a:pt x="240356" y="876826"/>
                </a:cubicBezTo>
                <a:cubicBezTo>
                  <a:pt x="242762" y="871819"/>
                  <a:pt x="245593" y="866970"/>
                  <a:pt x="248849" y="862281"/>
                </a:cubicBezTo>
                <a:cubicBezTo>
                  <a:pt x="252105" y="857593"/>
                  <a:pt x="254087" y="852532"/>
                  <a:pt x="254794" y="847100"/>
                </a:cubicBezTo>
                <a:lnTo>
                  <a:pt x="259041" y="847100"/>
                </a:lnTo>
                <a:cubicBezTo>
                  <a:pt x="260987" y="847012"/>
                  <a:pt x="263252" y="847189"/>
                  <a:pt x="265835" y="847631"/>
                </a:cubicBezTo>
                <a:cubicBezTo>
                  <a:pt x="268419" y="848073"/>
                  <a:pt x="269834" y="849312"/>
                  <a:pt x="270082" y="851347"/>
                </a:cubicBezTo>
                <a:cubicBezTo>
                  <a:pt x="269993" y="855204"/>
                  <a:pt x="269109" y="858955"/>
                  <a:pt x="267428" y="862600"/>
                </a:cubicBezTo>
                <a:cubicBezTo>
                  <a:pt x="265747" y="866245"/>
                  <a:pt x="263801" y="869571"/>
                  <a:pt x="261589" y="872579"/>
                </a:cubicBezTo>
                <a:cubicBezTo>
                  <a:pt x="261695" y="874632"/>
                  <a:pt x="262120" y="876472"/>
                  <a:pt x="262863" y="878100"/>
                </a:cubicBezTo>
                <a:cubicBezTo>
                  <a:pt x="263606" y="879728"/>
                  <a:pt x="264031" y="881568"/>
                  <a:pt x="264137" y="883620"/>
                </a:cubicBezTo>
                <a:lnTo>
                  <a:pt x="258192" y="881922"/>
                </a:lnTo>
                <a:cubicBezTo>
                  <a:pt x="258227" y="884541"/>
                  <a:pt x="257944" y="887372"/>
                  <a:pt x="257342" y="890415"/>
                </a:cubicBezTo>
                <a:cubicBezTo>
                  <a:pt x="256741" y="893458"/>
                  <a:pt x="255608" y="896289"/>
                  <a:pt x="253945" y="898908"/>
                </a:cubicBezTo>
                <a:lnTo>
                  <a:pt x="249698" y="892963"/>
                </a:lnTo>
                <a:lnTo>
                  <a:pt x="252246" y="885319"/>
                </a:lnTo>
                <a:cubicBezTo>
                  <a:pt x="251769" y="884894"/>
                  <a:pt x="251238" y="884470"/>
                  <a:pt x="250654" y="884045"/>
                </a:cubicBezTo>
                <a:cubicBezTo>
                  <a:pt x="250070" y="883620"/>
                  <a:pt x="249752" y="883196"/>
                  <a:pt x="249698" y="882771"/>
                </a:cubicBezTo>
                <a:cubicBezTo>
                  <a:pt x="249858" y="881957"/>
                  <a:pt x="250601" y="881462"/>
                  <a:pt x="251928" y="881285"/>
                </a:cubicBezTo>
                <a:cubicBezTo>
                  <a:pt x="253255" y="881108"/>
                  <a:pt x="254210" y="881037"/>
                  <a:pt x="254794" y="881072"/>
                </a:cubicBezTo>
                <a:lnTo>
                  <a:pt x="259890" y="866634"/>
                </a:lnTo>
                <a:lnTo>
                  <a:pt x="259041" y="863237"/>
                </a:lnTo>
                <a:lnTo>
                  <a:pt x="255644" y="858990"/>
                </a:lnTo>
                <a:lnTo>
                  <a:pt x="251397" y="863237"/>
                </a:lnTo>
                <a:lnTo>
                  <a:pt x="248849" y="881072"/>
                </a:lnTo>
                <a:cubicBezTo>
                  <a:pt x="246230" y="883444"/>
                  <a:pt x="243824" y="886770"/>
                  <a:pt x="241630" y="891052"/>
                </a:cubicBezTo>
                <a:cubicBezTo>
                  <a:pt x="239436" y="895334"/>
                  <a:pt x="237879" y="899085"/>
                  <a:pt x="236959" y="902305"/>
                </a:cubicBezTo>
                <a:cubicBezTo>
                  <a:pt x="236853" y="905243"/>
                  <a:pt x="236216" y="908074"/>
                  <a:pt x="235048" y="910798"/>
                </a:cubicBezTo>
                <a:cubicBezTo>
                  <a:pt x="233880" y="913523"/>
                  <a:pt x="232818" y="916354"/>
                  <a:pt x="231863" y="919292"/>
                </a:cubicBezTo>
                <a:cubicBezTo>
                  <a:pt x="227758" y="922830"/>
                  <a:pt x="224078" y="926794"/>
                  <a:pt x="220822" y="931182"/>
                </a:cubicBezTo>
                <a:lnTo>
                  <a:pt x="214877" y="948168"/>
                </a:lnTo>
                <a:cubicBezTo>
                  <a:pt x="214364" y="948133"/>
                  <a:pt x="213691" y="948204"/>
                  <a:pt x="212860" y="948381"/>
                </a:cubicBezTo>
                <a:cubicBezTo>
                  <a:pt x="212028" y="948557"/>
                  <a:pt x="211568" y="949053"/>
                  <a:pt x="211479" y="949867"/>
                </a:cubicBezTo>
                <a:cubicBezTo>
                  <a:pt x="211568" y="950327"/>
                  <a:pt x="212028" y="950893"/>
                  <a:pt x="212860" y="951566"/>
                </a:cubicBezTo>
                <a:cubicBezTo>
                  <a:pt x="213691" y="952238"/>
                  <a:pt x="214364" y="952804"/>
                  <a:pt x="214877" y="953264"/>
                </a:cubicBezTo>
                <a:lnTo>
                  <a:pt x="205534" y="958360"/>
                </a:lnTo>
                <a:lnTo>
                  <a:pt x="199589" y="958360"/>
                </a:lnTo>
                <a:cubicBezTo>
                  <a:pt x="199766" y="955210"/>
                  <a:pt x="200261" y="952167"/>
                  <a:pt x="201075" y="949230"/>
                </a:cubicBezTo>
                <a:cubicBezTo>
                  <a:pt x="201889" y="946293"/>
                  <a:pt x="201960" y="941975"/>
                  <a:pt x="201288" y="936278"/>
                </a:cubicBezTo>
                <a:cubicBezTo>
                  <a:pt x="199483" y="938755"/>
                  <a:pt x="197784" y="941232"/>
                  <a:pt x="196192" y="943709"/>
                </a:cubicBezTo>
                <a:cubicBezTo>
                  <a:pt x="194599" y="946186"/>
                  <a:pt x="193750" y="949088"/>
                  <a:pt x="193644" y="952415"/>
                </a:cubicBezTo>
                <a:cubicBezTo>
                  <a:pt x="189539" y="955670"/>
                  <a:pt x="185858" y="959351"/>
                  <a:pt x="182603" y="963456"/>
                </a:cubicBezTo>
                <a:cubicBezTo>
                  <a:pt x="177878" y="963881"/>
                  <a:pt x="176074" y="965579"/>
                  <a:pt x="177188" y="968552"/>
                </a:cubicBezTo>
                <a:cubicBezTo>
                  <a:pt x="178303" y="971524"/>
                  <a:pt x="177560" y="973223"/>
                  <a:pt x="174959" y="973648"/>
                </a:cubicBezTo>
                <a:lnTo>
                  <a:pt x="171562" y="973648"/>
                </a:lnTo>
                <a:cubicBezTo>
                  <a:pt x="171420" y="976036"/>
                  <a:pt x="170854" y="977841"/>
                  <a:pt x="169863" y="979062"/>
                </a:cubicBezTo>
                <a:cubicBezTo>
                  <a:pt x="168872" y="980283"/>
                  <a:pt x="168306" y="981875"/>
                  <a:pt x="168164" y="983839"/>
                </a:cubicBezTo>
                <a:lnTo>
                  <a:pt x="162219" y="988935"/>
                </a:lnTo>
                <a:lnTo>
                  <a:pt x="158822" y="982141"/>
                </a:lnTo>
                <a:cubicBezTo>
                  <a:pt x="157123" y="982141"/>
                  <a:pt x="156274" y="981291"/>
                  <a:pt x="156274" y="979593"/>
                </a:cubicBezTo>
                <a:cubicBezTo>
                  <a:pt x="156522" y="976249"/>
                  <a:pt x="157513" y="972958"/>
                  <a:pt x="159247" y="969719"/>
                </a:cubicBezTo>
                <a:cubicBezTo>
                  <a:pt x="160981" y="966482"/>
                  <a:pt x="161972" y="962978"/>
                  <a:pt x="162219" y="959209"/>
                </a:cubicBezTo>
                <a:cubicBezTo>
                  <a:pt x="162237" y="959139"/>
                  <a:pt x="162202" y="958855"/>
                  <a:pt x="162113" y="958360"/>
                </a:cubicBezTo>
                <a:cubicBezTo>
                  <a:pt x="162025" y="957865"/>
                  <a:pt x="161777" y="957581"/>
                  <a:pt x="161370" y="957511"/>
                </a:cubicBezTo>
                <a:cubicBezTo>
                  <a:pt x="160910" y="957705"/>
                  <a:pt x="160344" y="958590"/>
                  <a:pt x="159671" y="960165"/>
                </a:cubicBezTo>
                <a:cubicBezTo>
                  <a:pt x="158999" y="961740"/>
                  <a:pt x="158433" y="962837"/>
                  <a:pt x="157973" y="963456"/>
                </a:cubicBezTo>
                <a:cubicBezTo>
                  <a:pt x="156982" y="964305"/>
                  <a:pt x="156416" y="965154"/>
                  <a:pt x="156274" y="966004"/>
                </a:cubicBezTo>
                <a:cubicBezTo>
                  <a:pt x="156380" y="967331"/>
                  <a:pt x="156380" y="968499"/>
                  <a:pt x="156274" y="969507"/>
                </a:cubicBezTo>
                <a:cubicBezTo>
                  <a:pt x="156168" y="970516"/>
                  <a:pt x="155319" y="971047"/>
                  <a:pt x="153726" y="971100"/>
                </a:cubicBezTo>
                <a:lnTo>
                  <a:pt x="150329" y="972798"/>
                </a:lnTo>
                <a:lnTo>
                  <a:pt x="141836" y="973648"/>
                </a:lnTo>
                <a:lnTo>
                  <a:pt x="139288" y="980442"/>
                </a:lnTo>
                <a:cubicBezTo>
                  <a:pt x="137996" y="980920"/>
                  <a:pt x="136758" y="981663"/>
                  <a:pt x="135572" y="982672"/>
                </a:cubicBezTo>
                <a:cubicBezTo>
                  <a:pt x="134387" y="983680"/>
                  <a:pt x="133360" y="984636"/>
                  <a:pt x="132493" y="985538"/>
                </a:cubicBezTo>
                <a:cubicBezTo>
                  <a:pt x="131573" y="985520"/>
                  <a:pt x="130653" y="985768"/>
                  <a:pt x="129733" y="986281"/>
                </a:cubicBezTo>
                <a:cubicBezTo>
                  <a:pt x="128813" y="986794"/>
                  <a:pt x="128318" y="987679"/>
                  <a:pt x="128247" y="988935"/>
                </a:cubicBezTo>
                <a:lnTo>
                  <a:pt x="129096" y="992332"/>
                </a:lnTo>
                <a:lnTo>
                  <a:pt x="121452" y="992332"/>
                </a:lnTo>
                <a:cubicBezTo>
                  <a:pt x="121788" y="990687"/>
                  <a:pt x="122602" y="988245"/>
                  <a:pt x="123894" y="985007"/>
                </a:cubicBezTo>
                <a:cubicBezTo>
                  <a:pt x="125186" y="981769"/>
                  <a:pt x="124938" y="979964"/>
                  <a:pt x="123151" y="979593"/>
                </a:cubicBezTo>
                <a:cubicBezTo>
                  <a:pt x="122284" y="979646"/>
                  <a:pt x="121470" y="979964"/>
                  <a:pt x="120709" y="980548"/>
                </a:cubicBezTo>
                <a:cubicBezTo>
                  <a:pt x="119948" y="981132"/>
                  <a:pt x="119347" y="981663"/>
                  <a:pt x="118904" y="982141"/>
                </a:cubicBezTo>
                <a:lnTo>
                  <a:pt x="117206" y="992332"/>
                </a:lnTo>
                <a:lnTo>
                  <a:pt x="112959" y="998278"/>
                </a:lnTo>
                <a:cubicBezTo>
                  <a:pt x="112959" y="1000790"/>
                  <a:pt x="112534" y="1002984"/>
                  <a:pt x="111685" y="1004860"/>
                </a:cubicBezTo>
                <a:cubicBezTo>
                  <a:pt x="110836" y="1006735"/>
                  <a:pt x="109562" y="1008505"/>
                  <a:pt x="107863" y="1010168"/>
                </a:cubicBezTo>
                <a:lnTo>
                  <a:pt x="107863" y="1016963"/>
                </a:lnTo>
                <a:cubicBezTo>
                  <a:pt x="105457" y="1019652"/>
                  <a:pt x="104324" y="1022766"/>
                  <a:pt x="104466" y="1026305"/>
                </a:cubicBezTo>
                <a:cubicBezTo>
                  <a:pt x="103104" y="1025898"/>
                  <a:pt x="101794" y="1026075"/>
                  <a:pt x="100538" y="1026836"/>
                </a:cubicBezTo>
                <a:cubicBezTo>
                  <a:pt x="99282" y="1027597"/>
                  <a:pt x="98609" y="1028835"/>
                  <a:pt x="98521" y="1030552"/>
                </a:cubicBezTo>
                <a:lnTo>
                  <a:pt x="93425" y="1038195"/>
                </a:lnTo>
                <a:lnTo>
                  <a:pt x="86630" y="1035648"/>
                </a:lnTo>
                <a:cubicBezTo>
                  <a:pt x="87745" y="1032887"/>
                  <a:pt x="88488" y="1029702"/>
                  <a:pt x="88860" y="1026093"/>
                </a:cubicBezTo>
                <a:cubicBezTo>
                  <a:pt x="89231" y="1022483"/>
                  <a:pt x="90187" y="1019723"/>
                  <a:pt x="91726" y="1017812"/>
                </a:cubicBezTo>
                <a:cubicBezTo>
                  <a:pt x="91585" y="1015122"/>
                  <a:pt x="92717" y="1013707"/>
                  <a:pt x="95124" y="1013565"/>
                </a:cubicBezTo>
                <a:cubicBezTo>
                  <a:pt x="96964" y="1013689"/>
                  <a:pt x="99229" y="1013654"/>
                  <a:pt x="101918" y="1013459"/>
                </a:cubicBezTo>
                <a:cubicBezTo>
                  <a:pt x="104608" y="1013265"/>
                  <a:pt x="104324" y="1012168"/>
                  <a:pt x="101069" y="1010168"/>
                </a:cubicBezTo>
                <a:lnTo>
                  <a:pt x="104466" y="1001675"/>
                </a:lnTo>
                <a:lnTo>
                  <a:pt x="101069" y="1001675"/>
                </a:lnTo>
                <a:lnTo>
                  <a:pt x="104466" y="997428"/>
                </a:lnTo>
                <a:lnTo>
                  <a:pt x="104466" y="988935"/>
                </a:lnTo>
                <a:lnTo>
                  <a:pt x="110411" y="984689"/>
                </a:lnTo>
                <a:lnTo>
                  <a:pt x="110411" y="977045"/>
                </a:lnTo>
                <a:cubicBezTo>
                  <a:pt x="111968" y="974355"/>
                  <a:pt x="113950" y="972090"/>
                  <a:pt x="116356" y="970250"/>
                </a:cubicBezTo>
                <a:lnTo>
                  <a:pt x="118904" y="963456"/>
                </a:lnTo>
                <a:cubicBezTo>
                  <a:pt x="116250" y="962784"/>
                  <a:pt x="115401" y="959882"/>
                  <a:pt x="116356" y="954750"/>
                </a:cubicBezTo>
                <a:cubicBezTo>
                  <a:pt x="117312" y="949619"/>
                  <a:pt x="118161" y="946293"/>
                  <a:pt x="118904" y="944771"/>
                </a:cubicBezTo>
                <a:cubicBezTo>
                  <a:pt x="120497" y="944382"/>
                  <a:pt x="121346" y="942612"/>
                  <a:pt x="121452" y="939463"/>
                </a:cubicBezTo>
                <a:cubicBezTo>
                  <a:pt x="121558" y="936313"/>
                  <a:pt x="121558" y="934119"/>
                  <a:pt x="121452" y="932881"/>
                </a:cubicBezTo>
                <a:cubicBezTo>
                  <a:pt x="122709" y="932385"/>
                  <a:pt x="123593" y="931465"/>
                  <a:pt x="124106" y="930120"/>
                </a:cubicBezTo>
                <a:cubicBezTo>
                  <a:pt x="124619" y="928776"/>
                  <a:pt x="124867" y="927431"/>
                  <a:pt x="124850" y="926086"/>
                </a:cubicBezTo>
                <a:cubicBezTo>
                  <a:pt x="124708" y="924494"/>
                  <a:pt x="124142" y="923220"/>
                  <a:pt x="123151" y="922264"/>
                </a:cubicBezTo>
                <a:cubicBezTo>
                  <a:pt x="122160" y="921309"/>
                  <a:pt x="121594" y="920035"/>
                  <a:pt x="121452" y="918442"/>
                </a:cubicBezTo>
                <a:cubicBezTo>
                  <a:pt x="118179" y="919079"/>
                  <a:pt x="116657" y="921627"/>
                  <a:pt x="116887" y="926086"/>
                </a:cubicBezTo>
                <a:cubicBezTo>
                  <a:pt x="117117" y="930545"/>
                  <a:pt x="115808" y="933093"/>
                  <a:pt x="112959" y="933730"/>
                </a:cubicBezTo>
                <a:cubicBezTo>
                  <a:pt x="112871" y="936331"/>
                  <a:pt x="111986" y="938773"/>
                  <a:pt x="110305" y="941055"/>
                </a:cubicBezTo>
                <a:cubicBezTo>
                  <a:pt x="108624" y="943338"/>
                  <a:pt x="106678" y="945143"/>
                  <a:pt x="104466" y="946470"/>
                </a:cubicBezTo>
                <a:lnTo>
                  <a:pt x="104466" y="957511"/>
                </a:lnTo>
                <a:cubicBezTo>
                  <a:pt x="97017" y="961102"/>
                  <a:pt x="92593" y="965172"/>
                  <a:pt x="91195" y="969719"/>
                </a:cubicBezTo>
                <a:cubicBezTo>
                  <a:pt x="89798" y="974267"/>
                  <a:pt x="87710" y="980672"/>
                  <a:pt x="84932" y="988935"/>
                </a:cubicBezTo>
                <a:cubicBezTo>
                  <a:pt x="82065" y="989183"/>
                  <a:pt x="79517" y="990174"/>
                  <a:pt x="77288" y="991908"/>
                </a:cubicBezTo>
                <a:cubicBezTo>
                  <a:pt x="75059" y="993642"/>
                  <a:pt x="72511" y="994633"/>
                  <a:pt x="69644" y="994880"/>
                </a:cubicBezTo>
                <a:lnTo>
                  <a:pt x="69644" y="1004223"/>
                </a:lnTo>
                <a:lnTo>
                  <a:pt x="67096" y="1004223"/>
                </a:lnTo>
                <a:cubicBezTo>
                  <a:pt x="65468" y="1004223"/>
                  <a:pt x="64477" y="1003798"/>
                  <a:pt x="64124" y="1002949"/>
                </a:cubicBezTo>
                <a:cubicBezTo>
                  <a:pt x="63770" y="1002100"/>
                  <a:pt x="63628" y="1000826"/>
                  <a:pt x="63699" y="999127"/>
                </a:cubicBezTo>
                <a:lnTo>
                  <a:pt x="66247" y="992332"/>
                </a:lnTo>
                <a:cubicBezTo>
                  <a:pt x="66194" y="991713"/>
                  <a:pt x="65875" y="990616"/>
                  <a:pt x="65291" y="989041"/>
                </a:cubicBezTo>
                <a:cubicBezTo>
                  <a:pt x="64707" y="987467"/>
                  <a:pt x="64177" y="986582"/>
                  <a:pt x="63699" y="986387"/>
                </a:cubicBezTo>
                <a:lnTo>
                  <a:pt x="63699" y="988935"/>
                </a:lnTo>
                <a:cubicBezTo>
                  <a:pt x="61753" y="990315"/>
                  <a:pt x="59488" y="992226"/>
                  <a:pt x="56904" y="994668"/>
                </a:cubicBezTo>
                <a:cubicBezTo>
                  <a:pt x="54321" y="997110"/>
                  <a:pt x="52906" y="999446"/>
                  <a:pt x="52658" y="1001675"/>
                </a:cubicBezTo>
                <a:cubicBezTo>
                  <a:pt x="51402" y="1002595"/>
                  <a:pt x="50517" y="1003940"/>
                  <a:pt x="50004" y="1005709"/>
                </a:cubicBezTo>
                <a:cubicBezTo>
                  <a:pt x="49491" y="1007479"/>
                  <a:pt x="49243" y="1009248"/>
                  <a:pt x="49261" y="1011017"/>
                </a:cubicBezTo>
                <a:lnTo>
                  <a:pt x="43315" y="1014415"/>
                </a:lnTo>
                <a:cubicBezTo>
                  <a:pt x="43333" y="1015777"/>
                  <a:pt x="43085" y="1017299"/>
                  <a:pt x="42572" y="1018980"/>
                </a:cubicBezTo>
                <a:cubicBezTo>
                  <a:pt x="42059" y="1020661"/>
                  <a:pt x="41174" y="1021970"/>
                  <a:pt x="39918" y="1022908"/>
                </a:cubicBezTo>
                <a:lnTo>
                  <a:pt x="39918" y="1029702"/>
                </a:lnTo>
                <a:lnTo>
                  <a:pt x="36521" y="1032250"/>
                </a:lnTo>
                <a:cubicBezTo>
                  <a:pt x="36432" y="1034834"/>
                  <a:pt x="35548" y="1037311"/>
                  <a:pt x="33867" y="1039682"/>
                </a:cubicBezTo>
                <a:cubicBezTo>
                  <a:pt x="32186" y="1042053"/>
                  <a:pt x="30240" y="1044105"/>
                  <a:pt x="28028" y="1045839"/>
                </a:cubicBezTo>
                <a:cubicBezTo>
                  <a:pt x="26294" y="1048546"/>
                  <a:pt x="24241" y="1051625"/>
                  <a:pt x="21870" y="1055075"/>
                </a:cubicBezTo>
                <a:cubicBezTo>
                  <a:pt x="19499" y="1058526"/>
                  <a:pt x="17022" y="1061392"/>
                  <a:pt x="14439" y="1063675"/>
                </a:cubicBezTo>
                <a:cubicBezTo>
                  <a:pt x="14492" y="1065002"/>
                  <a:pt x="14386" y="1066382"/>
                  <a:pt x="14120" y="1067815"/>
                </a:cubicBezTo>
                <a:cubicBezTo>
                  <a:pt x="13855" y="1069248"/>
                  <a:pt x="13112" y="1070416"/>
                  <a:pt x="11891" y="1071319"/>
                </a:cubicBezTo>
                <a:cubicBezTo>
                  <a:pt x="11820" y="1073937"/>
                  <a:pt x="11112" y="1076556"/>
                  <a:pt x="9768" y="1079175"/>
                </a:cubicBezTo>
                <a:cubicBezTo>
                  <a:pt x="8423" y="1081793"/>
                  <a:pt x="6866" y="1083988"/>
                  <a:pt x="5096" y="1085757"/>
                </a:cubicBezTo>
                <a:cubicBezTo>
                  <a:pt x="5096" y="1086642"/>
                  <a:pt x="4884" y="1087420"/>
                  <a:pt x="4459" y="1088093"/>
                </a:cubicBezTo>
                <a:cubicBezTo>
                  <a:pt x="4035" y="1088765"/>
                  <a:pt x="3398" y="1089119"/>
                  <a:pt x="2548" y="1089154"/>
                </a:cubicBezTo>
                <a:lnTo>
                  <a:pt x="0" y="1088305"/>
                </a:lnTo>
                <a:lnTo>
                  <a:pt x="2548" y="1079812"/>
                </a:lnTo>
                <a:cubicBezTo>
                  <a:pt x="3398" y="1078909"/>
                  <a:pt x="4035" y="1077742"/>
                  <a:pt x="4459" y="1076308"/>
                </a:cubicBezTo>
                <a:cubicBezTo>
                  <a:pt x="4884" y="1074875"/>
                  <a:pt x="5096" y="1073495"/>
                  <a:pt x="5096" y="1072168"/>
                </a:cubicBezTo>
                <a:lnTo>
                  <a:pt x="8494" y="1064524"/>
                </a:lnTo>
                <a:cubicBezTo>
                  <a:pt x="8317" y="1062613"/>
                  <a:pt x="8246" y="1060490"/>
                  <a:pt x="8281" y="1058154"/>
                </a:cubicBezTo>
                <a:cubicBezTo>
                  <a:pt x="8317" y="1055819"/>
                  <a:pt x="9520" y="1054545"/>
                  <a:pt x="11891" y="1054332"/>
                </a:cubicBezTo>
                <a:cubicBezTo>
                  <a:pt x="12174" y="1046052"/>
                  <a:pt x="14580" y="1036284"/>
                  <a:pt x="19110" y="1025031"/>
                </a:cubicBezTo>
                <a:cubicBezTo>
                  <a:pt x="23640" y="1013778"/>
                  <a:pt x="28594" y="1004860"/>
                  <a:pt x="33973" y="998278"/>
                </a:cubicBezTo>
                <a:cubicBezTo>
                  <a:pt x="34079" y="995376"/>
                  <a:pt x="34504" y="992686"/>
                  <a:pt x="35247" y="990209"/>
                </a:cubicBezTo>
                <a:cubicBezTo>
                  <a:pt x="35990" y="987732"/>
                  <a:pt x="36415" y="985043"/>
                  <a:pt x="36521" y="982141"/>
                </a:cubicBezTo>
                <a:cubicBezTo>
                  <a:pt x="37777" y="982088"/>
                  <a:pt x="38662" y="981557"/>
                  <a:pt x="39175" y="980548"/>
                </a:cubicBezTo>
                <a:cubicBezTo>
                  <a:pt x="39688" y="979540"/>
                  <a:pt x="39936" y="978372"/>
                  <a:pt x="39918" y="977045"/>
                </a:cubicBezTo>
                <a:cubicBezTo>
                  <a:pt x="40060" y="973595"/>
                  <a:pt x="40626" y="971577"/>
                  <a:pt x="41617" y="970993"/>
                </a:cubicBezTo>
                <a:cubicBezTo>
                  <a:pt x="42608" y="970410"/>
                  <a:pt x="43174" y="969029"/>
                  <a:pt x="43315" y="966853"/>
                </a:cubicBezTo>
                <a:lnTo>
                  <a:pt x="47562" y="958360"/>
                </a:lnTo>
                <a:cubicBezTo>
                  <a:pt x="48818" y="957900"/>
                  <a:pt x="49703" y="957121"/>
                  <a:pt x="50216" y="956024"/>
                </a:cubicBezTo>
                <a:cubicBezTo>
                  <a:pt x="50729" y="954927"/>
                  <a:pt x="50977" y="953724"/>
                  <a:pt x="50959" y="952415"/>
                </a:cubicBezTo>
                <a:lnTo>
                  <a:pt x="50110" y="948168"/>
                </a:lnTo>
                <a:lnTo>
                  <a:pt x="57754" y="921840"/>
                </a:lnTo>
                <a:lnTo>
                  <a:pt x="61151" y="919292"/>
                </a:lnTo>
                <a:lnTo>
                  <a:pt x="63699" y="915045"/>
                </a:lnTo>
                <a:cubicBezTo>
                  <a:pt x="63699" y="913683"/>
                  <a:pt x="63911" y="912161"/>
                  <a:pt x="64336" y="910480"/>
                </a:cubicBezTo>
                <a:cubicBezTo>
                  <a:pt x="64761" y="908799"/>
                  <a:pt x="65398" y="907490"/>
                  <a:pt x="66247" y="906552"/>
                </a:cubicBezTo>
                <a:cubicBezTo>
                  <a:pt x="65752" y="905013"/>
                  <a:pt x="65681" y="902995"/>
                  <a:pt x="66035" y="900501"/>
                </a:cubicBezTo>
                <a:cubicBezTo>
                  <a:pt x="66388" y="898006"/>
                  <a:pt x="67592" y="896626"/>
                  <a:pt x="69644" y="896360"/>
                </a:cubicBezTo>
                <a:cubicBezTo>
                  <a:pt x="69945" y="894025"/>
                  <a:pt x="71467" y="890203"/>
                  <a:pt x="74209" y="884894"/>
                </a:cubicBezTo>
                <a:cubicBezTo>
                  <a:pt x="76952" y="879586"/>
                  <a:pt x="79110" y="876614"/>
                  <a:pt x="80685" y="875977"/>
                </a:cubicBezTo>
                <a:lnTo>
                  <a:pt x="83233" y="870031"/>
                </a:lnTo>
                <a:cubicBezTo>
                  <a:pt x="83481" y="864723"/>
                  <a:pt x="84472" y="860052"/>
                  <a:pt x="86206" y="856018"/>
                </a:cubicBezTo>
                <a:cubicBezTo>
                  <a:pt x="87940" y="851984"/>
                  <a:pt x="88931" y="847312"/>
                  <a:pt x="89178" y="842004"/>
                </a:cubicBezTo>
                <a:lnTo>
                  <a:pt x="91726" y="838607"/>
                </a:lnTo>
                <a:cubicBezTo>
                  <a:pt x="92116" y="835457"/>
                  <a:pt x="93673" y="831777"/>
                  <a:pt x="96398" y="827566"/>
                </a:cubicBezTo>
                <a:cubicBezTo>
                  <a:pt x="99122" y="823355"/>
                  <a:pt x="100679" y="819674"/>
                  <a:pt x="101069" y="816525"/>
                </a:cubicBezTo>
                <a:cubicBezTo>
                  <a:pt x="103581" y="814932"/>
                  <a:pt x="104714" y="812384"/>
                  <a:pt x="104466" y="808881"/>
                </a:cubicBezTo>
                <a:cubicBezTo>
                  <a:pt x="104218" y="805378"/>
                  <a:pt x="105351" y="802830"/>
                  <a:pt x="107863" y="801237"/>
                </a:cubicBezTo>
                <a:cubicBezTo>
                  <a:pt x="108376" y="798548"/>
                  <a:pt x="110535" y="791824"/>
                  <a:pt x="114339" y="781066"/>
                </a:cubicBezTo>
                <a:cubicBezTo>
                  <a:pt x="118143" y="770308"/>
                  <a:pt x="120514" y="764009"/>
                  <a:pt x="121452" y="762169"/>
                </a:cubicBezTo>
                <a:cubicBezTo>
                  <a:pt x="120957" y="760736"/>
                  <a:pt x="120886" y="759143"/>
                  <a:pt x="121240" y="757391"/>
                </a:cubicBezTo>
                <a:cubicBezTo>
                  <a:pt x="121594" y="755640"/>
                  <a:pt x="122797" y="754684"/>
                  <a:pt x="124850" y="754525"/>
                </a:cubicBezTo>
                <a:cubicBezTo>
                  <a:pt x="127380" y="748562"/>
                  <a:pt x="130600" y="742440"/>
                  <a:pt x="134510" y="736159"/>
                </a:cubicBezTo>
                <a:cubicBezTo>
                  <a:pt x="138421" y="729877"/>
                  <a:pt x="140579" y="723543"/>
                  <a:pt x="140986" y="717155"/>
                </a:cubicBezTo>
                <a:cubicBezTo>
                  <a:pt x="141500" y="716748"/>
                  <a:pt x="142172" y="716288"/>
                  <a:pt x="143004" y="715775"/>
                </a:cubicBezTo>
                <a:cubicBezTo>
                  <a:pt x="143835" y="715262"/>
                  <a:pt x="144295" y="714590"/>
                  <a:pt x="144384" y="713758"/>
                </a:cubicBezTo>
                <a:cubicBezTo>
                  <a:pt x="144278" y="713351"/>
                  <a:pt x="143853" y="713103"/>
                  <a:pt x="143110" y="713015"/>
                </a:cubicBezTo>
                <a:cubicBezTo>
                  <a:pt x="142367" y="712926"/>
                  <a:pt x="141942" y="712891"/>
                  <a:pt x="141836" y="712909"/>
                </a:cubicBezTo>
                <a:lnTo>
                  <a:pt x="144384" y="705265"/>
                </a:lnTo>
                <a:lnTo>
                  <a:pt x="147781" y="703566"/>
                </a:lnTo>
                <a:cubicBezTo>
                  <a:pt x="149480" y="701213"/>
                  <a:pt x="150966" y="698063"/>
                  <a:pt x="152240" y="694118"/>
                </a:cubicBezTo>
                <a:cubicBezTo>
                  <a:pt x="153514" y="690172"/>
                  <a:pt x="154575" y="686810"/>
                  <a:pt x="155425" y="684032"/>
                </a:cubicBezTo>
                <a:cubicBezTo>
                  <a:pt x="154965" y="682263"/>
                  <a:pt x="155035" y="680706"/>
                  <a:pt x="155637" y="679361"/>
                </a:cubicBezTo>
                <a:cubicBezTo>
                  <a:pt x="156239" y="678016"/>
                  <a:pt x="157583" y="677308"/>
                  <a:pt x="159671" y="677238"/>
                </a:cubicBezTo>
                <a:lnTo>
                  <a:pt x="162219" y="671292"/>
                </a:lnTo>
                <a:cubicBezTo>
                  <a:pt x="163210" y="669895"/>
                  <a:pt x="164413" y="666745"/>
                  <a:pt x="165829" y="661844"/>
                </a:cubicBezTo>
                <a:cubicBezTo>
                  <a:pt x="167244" y="656943"/>
                  <a:pt x="168023" y="653581"/>
                  <a:pt x="168164" y="651758"/>
                </a:cubicBezTo>
                <a:cubicBezTo>
                  <a:pt x="168412" y="649033"/>
                  <a:pt x="169403" y="647052"/>
                  <a:pt x="171137" y="645813"/>
                </a:cubicBezTo>
                <a:cubicBezTo>
                  <a:pt x="172871" y="644574"/>
                  <a:pt x="173862" y="642593"/>
                  <a:pt x="174110" y="639868"/>
                </a:cubicBezTo>
                <a:lnTo>
                  <a:pt x="180904" y="627977"/>
                </a:lnTo>
                <a:cubicBezTo>
                  <a:pt x="181293" y="626243"/>
                  <a:pt x="182850" y="622068"/>
                  <a:pt x="185575" y="615450"/>
                </a:cubicBezTo>
                <a:cubicBezTo>
                  <a:pt x="188300" y="608833"/>
                  <a:pt x="189857" y="605081"/>
                  <a:pt x="190247" y="604197"/>
                </a:cubicBezTo>
                <a:cubicBezTo>
                  <a:pt x="190070" y="602357"/>
                  <a:pt x="189999" y="600516"/>
                  <a:pt x="190034" y="598676"/>
                </a:cubicBezTo>
                <a:cubicBezTo>
                  <a:pt x="190070" y="596836"/>
                  <a:pt x="191273" y="595845"/>
                  <a:pt x="193644" y="595704"/>
                </a:cubicBezTo>
                <a:cubicBezTo>
                  <a:pt x="196245" y="589652"/>
                  <a:pt x="199748" y="583070"/>
                  <a:pt x="204154" y="575957"/>
                </a:cubicBezTo>
                <a:cubicBezTo>
                  <a:pt x="208560" y="568844"/>
                  <a:pt x="211002" y="561837"/>
                  <a:pt x="211479" y="554937"/>
                </a:cubicBezTo>
                <a:cubicBezTo>
                  <a:pt x="211993" y="554476"/>
                  <a:pt x="212665" y="553910"/>
                  <a:pt x="213497" y="553238"/>
                </a:cubicBezTo>
                <a:cubicBezTo>
                  <a:pt x="214328" y="552566"/>
                  <a:pt x="214788" y="551999"/>
                  <a:pt x="214877" y="551539"/>
                </a:cubicBezTo>
                <a:cubicBezTo>
                  <a:pt x="214824" y="550725"/>
                  <a:pt x="214505" y="550230"/>
                  <a:pt x="213921" y="550053"/>
                </a:cubicBezTo>
                <a:cubicBezTo>
                  <a:pt x="213337" y="549876"/>
                  <a:pt x="212806" y="549805"/>
                  <a:pt x="212329" y="549841"/>
                </a:cubicBezTo>
                <a:lnTo>
                  <a:pt x="214877" y="542197"/>
                </a:lnTo>
                <a:cubicBezTo>
                  <a:pt x="217566" y="540357"/>
                  <a:pt x="219831" y="538092"/>
                  <a:pt x="221671" y="535402"/>
                </a:cubicBezTo>
                <a:lnTo>
                  <a:pt x="226767" y="518416"/>
                </a:lnTo>
                <a:cubicBezTo>
                  <a:pt x="226342" y="516647"/>
                  <a:pt x="226555" y="515090"/>
                  <a:pt x="227404" y="513745"/>
                </a:cubicBezTo>
                <a:cubicBezTo>
                  <a:pt x="228253" y="512400"/>
                  <a:pt x="229740" y="511692"/>
                  <a:pt x="231863" y="511622"/>
                </a:cubicBezTo>
                <a:cubicBezTo>
                  <a:pt x="231969" y="510065"/>
                  <a:pt x="232394" y="508932"/>
                  <a:pt x="233137" y="508224"/>
                </a:cubicBezTo>
                <a:cubicBezTo>
                  <a:pt x="233880" y="507517"/>
                  <a:pt x="234305" y="506384"/>
                  <a:pt x="234411" y="504827"/>
                </a:cubicBezTo>
                <a:cubicBezTo>
                  <a:pt x="235066" y="503677"/>
                  <a:pt x="236304" y="500244"/>
                  <a:pt x="238127" y="494529"/>
                </a:cubicBezTo>
                <a:cubicBezTo>
                  <a:pt x="239949" y="488814"/>
                  <a:pt x="240975" y="485169"/>
                  <a:pt x="241205" y="483594"/>
                </a:cubicBezTo>
                <a:cubicBezTo>
                  <a:pt x="241453" y="480834"/>
                  <a:pt x="242444" y="478711"/>
                  <a:pt x="244178" y="477224"/>
                </a:cubicBezTo>
                <a:cubicBezTo>
                  <a:pt x="245912" y="475738"/>
                  <a:pt x="246903" y="473615"/>
                  <a:pt x="247151" y="470855"/>
                </a:cubicBezTo>
                <a:lnTo>
                  <a:pt x="250548" y="464060"/>
                </a:lnTo>
                <a:cubicBezTo>
                  <a:pt x="250760" y="462078"/>
                  <a:pt x="251609" y="460521"/>
                  <a:pt x="253096" y="459389"/>
                </a:cubicBezTo>
                <a:cubicBezTo>
                  <a:pt x="254582" y="458256"/>
                  <a:pt x="255431" y="456699"/>
                  <a:pt x="255644" y="454718"/>
                </a:cubicBezTo>
                <a:cubicBezTo>
                  <a:pt x="258192" y="454576"/>
                  <a:pt x="259890" y="453161"/>
                  <a:pt x="260740" y="450471"/>
                </a:cubicBezTo>
                <a:cubicBezTo>
                  <a:pt x="260757" y="450082"/>
                  <a:pt x="260722" y="449799"/>
                  <a:pt x="260633" y="449622"/>
                </a:cubicBezTo>
                <a:cubicBezTo>
                  <a:pt x="260545" y="449445"/>
                  <a:pt x="260297" y="449162"/>
                  <a:pt x="259890" y="448772"/>
                </a:cubicBezTo>
                <a:lnTo>
                  <a:pt x="261589" y="446224"/>
                </a:lnTo>
                <a:cubicBezTo>
                  <a:pt x="261996" y="445411"/>
                  <a:pt x="262244" y="444703"/>
                  <a:pt x="262332" y="444101"/>
                </a:cubicBezTo>
                <a:cubicBezTo>
                  <a:pt x="262420" y="443500"/>
                  <a:pt x="262456" y="442792"/>
                  <a:pt x="262438" y="441978"/>
                </a:cubicBezTo>
                <a:cubicBezTo>
                  <a:pt x="265818" y="436847"/>
                  <a:pt x="268826" y="431397"/>
                  <a:pt x="271462" y="425629"/>
                </a:cubicBezTo>
                <a:cubicBezTo>
                  <a:pt x="274098" y="419860"/>
                  <a:pt x="276469" y="413986"/>
                  <a:pt x="278575" y="408005"/>
                </a:cubicBezTo>
                <a:cubicBezTo>
                  <a:pt x="278805" y="406625"/>
                  <a:pt x="279831" y="403865"/>
                  <a:pt x="281654" y="399725"/>
                </a:cubicBezTo>
                <a:cubicBezTo>
                  <a:pt x="283476" y="395584"/>
                  <a:pt x="284715" y="393249"/>
                  <a:pt x="285370" y="392718"/>
                </a:cubicBezTo>
                <a:cubicBezTo>
                  <a:pt x="285458" y="389798"/>
                  <a:pt x="286130" y="387144"/>
                  <a:pt x="287387" y="384756"/>
                </a:cubicBezTo>
                <a:cubicBezTo>
                  <a:pt x="288643" y="382367"/>
                  <a:pt x="289952" y="379925"/>
                  <a:pt x="291315" y="377430"/>
                </a:cubicBezTo>
                <a:lnTo>
                  <a:pt x="294712" y="374882"/>
                </a:lnTo>
                <a:cubicBezTo>
                  <a:pt x="294747" y="374458"/>
                  <a:pt x="294889" y="374033"/>
                  <a:pt x="295137" y="373608"/>
                </a:cubicBezTo>
                <a:cubicBezTo>
                  <a:pt x="295384" y="373184"/>
                  <a:pt x="295526" y="372759"/>
                  <a:pt x="295561" y="372334"/>
                </a:cubicBezTo>
                <a:cubicBezTo>
                  <a:pt x="295968" y="371096"/>
                  <a:pt x="296216" y="369963"/>
                  <a:pt x="296304" y="368937"/>
                </a:cubicBezTo>
                <a:cubicBezTo>
                  <a:pt x="296393" y="367911"/>
                  <a:pt x="296428" y="366778"/>
                  <a:pt x="296411" y="365540"/>
                </a:cubicBezTo>
                <a:cubicBezTo>
                  <a:pt x="297402" y="365398"/>
                  <a:pt x="297968" y="364832"/>
                  <a:pt x="298109" y="363841"/>
                </a:cubicBezTo>
                <a:cubicBezTo>
                  <a:pt x="298145" y="363381"/>
                  <a:pt x="298286" y="362815"/>
                  <a:pt x="298534" y="362143"/>
                </a:cubicBezTo>
                <a:cubicBezTo>
                  <a:pt x="298782" y="361470"/>
                  <a:pt x="298923" y="360904"/>
                  <a:pt x="298959" y="360444"/>
                </a:cubicBezTo>
                <a:lnTo>
                  <a:pt x="299808" y="360444"/>
                </a:lnTo>
                <a:cubicBezTo>
                  <a:pt x="299949" y="359595"/>
                  <a:pt x="300516" y="358745"/>
                  <a:pt x="301507" y="357896"/>
                </a:cubicBezTo>
                <a:lnTo>
                  <a:pt x="304054" y="350252"/>
                </a:lnTo>
                <a:cubicBezTo>
                  <a:pt x="304461" y="348483"/>
                  <a:pt x="304709" y="346713"/>
                  <a:pt x="304798" y="344944"/>
                </a:cubicBezTo>
                <a:cubicBezTo>
                  <a:pt x="304886" y="343175"/>
                  <a:pt x="304921" y="341830"/>
                  <a:pt x="304904" y="340910"/>
                </a:cubicBezTo>
                <a:cubicBezTo>
                  <a:pt x="305824" y="340963"/>
                  <a:pt x="306744" y="340857"/>
                  <a:pt x="307664" y="340591"/>
                </a:cubicBezTo>
                <a:cubicBezTo>
                  <a:pt x="308584" y="340326"/>
                  <a:pt x="309080" y="339583"/>
                  <a:pt x="309150" y="338362"/>
                </a:cubicBezTo>
                <a:cubicBezTo>
                  <a:pt x="309080" y="337106"/>
                  <a:pt x="309221" y="336221"/>
                  <a:pt x="309575" y="335708"/>
                </a:cubicBezTo>
                <a:cubicBezTo>
                  <a:pt x="309929" y="335195"/>
                  <a:pt x="310920" y="334947"/>
                  <a:pt x="312548" y="334965"/>
                </a:cubicBezTo>
                <a:lnTo>
                  <a:pt x="315945" y="328170"/>
                </a:lnTo>
                <a:lnTo>
                  <a:pt x="319342" y="325622"/>
                </a:lnTo>
                <a:lnTo>
                  <a:pt x="325287" y="314581"/>
                </a:lnTo>
                <a:cubicBezTo>
                  <a:pt x="325429" y="312953"/>
                  <a:pt x="325995" y="311538"/>
                  <a:pt x="326986" y="310335"/>
                </a:cubicBezTo>
                <a:cubicBezTo>
                  <a:pt x="327977" y="309131"/>
                  <a:pt x="328543" y="307716"/>
                  <a:pt x="328685" y="306088"/>
                </a:cubicBezTo>
                <a:lnTo>
                  <a:pt x="332931" y="299293"/>
                </a:lnTo>
                <a:lnTo>
                  <a:pt x="335479" y="294198"/>
                </a:lnTo>
                <a:cubicBezTo>
                  <a:pt x="335886" y="291190"/>
                  <a:pt x="336558" y="288288"/>
                  <a:pt x="337496" y="285492"/>
                </a:cubicBezTo>
                <a:cubicBezTo>
                  <a:pt x="338434" y="282696"/>
                  <a:pt x="339743" y="280219"/>
                  <a:pt x="341424" y="278061"/>
                </a:cubicBezTo>
                <a:cubicBezTo>
                  <a:pt x="343547" y="272434"/>
                  <a:pt x="345246" y="267126"/>
                  <a:pt x="346520" y="262136"/>
                </a:cubicBezTo>
                <a:cubicBezTo>
                  <a:pt x="347794" y="257146"/>
                  <a:pt x="348643" y="253112"/>
                  <a:pt x="349068" y="250033"/>
                </a:cubicBezTo>
                <a:cubicBezTo>
                  <a:pt x="349917" y="250741"/>
                  <a:pt x="350767" y="251024"/>
                  <a:pt x="351616" y="250883"/>
                </a:cubicBezTo>
                <a:lnTo>
                  <a:pt x="355013" y="248335"/>
                </a:lnTo>
                <a:cubicBezTo>
                  <a:pt x="355456" y="247875"/>
                  <a:pt x="355632" y="247308"/>
                  <a:pt x="355544" y="246636"/>
                </a:cubicBezTo>
                <a:cubicBezTo>
                  <a:pt x="355456" y="245964"/>
                  <a:pt x="354996" y="245398"/>
                  <a:pt x="354164" y="244937"/>
                </a:cubicBezTo>
                <a:cubicBezTo>
                  <a:pt x="356482" y="242142"/>
                  <a:pt x="358853" y="238391"/>
                  <a:pt x="361277" y="233684"/>
                </a:cubicBezTo>
                <a:cubicBezTo>
                  <a:pt x="363701" y="228977"/>
                  <a:pt x="365010" y="224802"/>
                  <a:pt x="365205" y="221157"/>
                </a:cubicBezTo>
                <a:cubicBezTo>
                  <a:pt x="366532" y="220290"/>
                  <a:pt x="367487" y="219263"/>
                  <a:pt x="368071" y="218078"/>
                </a:cubicBezTo>
                <a:cubicBezTo>
                  <a:pt x="368655" y="216892"/>
                  <a:pt x="368549" y="215654"/>
                  <a:pt x="367753" y="214362"/>
                </a:cubicBezTo>
                <a:cubicBezTo>
                  <a:pt x="368319" y="211513"/>
                  <a:pt x="369522" y="209355"/>
                  <a:pt x="371362" y="207886"/>
                </a:cubicBezTo>
                <a:cubicBezTo>
                  <a:pt x="373203" y="206418"/>
                  <a:pt x="374830" y="204896"/>
                  <a:pt x="376246" y="203321"/>
                </a:cubicBezTo>
                <a:cubicBezTo>
                  <a:pt x="377449" y="202472"/>
                  <a:pt x="378015" y="201622"/>
                  <a:pt x="377945" y="200773"/>
                </a:cubicBezTo>
                <a:cubicBezTo>
                  <a:pt x="377874" y="199924"/>
                  <a:pt x="377591" y="199075"/>
                  <a:pt x="377095" y="198225"/>
                </a:cubicBezTo>
                <a:lnTo>
                  <a:pt x="384739" y="184636"/>
                </a:lnTo>
                <a:cubicBezTo>
                  <a:pt x="385252" y="183787"/>
                  <a:pt x="385925" y="182725"/>
                  <a:pt x="386756" y="181451"/>
                </a:cubicBezTo>
                <a:cubicBezTo>
                  <a:pt x="387588" y="180177"/>
                  <a:pt x="388048" y="178691"/>
                  <a:pt x="388136" y="176992"/>
                </a:cubicBezTo>
                <a:cubicBezTo>
                  <a:pt x="392064" y="172056"/>
                  <a:pt x="395249" y="166429"/>
                  <a:pt x="397691" y="160112"/>
                </a:cubicBezTo>
                <a:cubicBezTo>
                  <a:pt x="400133" y="153796"/>
                  <a:pt x="403742" y="148381"/>
                  <a:pt x="408520" y="143869"/>
                </a:cubicBezTo>
                <a:lnTo>
                  <a:pt x="407671" y="137924"/>
                </a:lnTo>
                <a:lnTo>
                  <a:pt x="417013" y="123486"/>
                </a:lnTo>
                <a:cubicBezTo>
                  <a:pt x="417172" y="121274"/>
                  <a:pt x="418340" y="117417"/>
                  <a:pt x="420516" y="111914"/>
                </a:cubicBezTo>
                <a:cubicBezTo>
                  <a:pt x="422693" y="106411"/>
                  <a:pt x="424922" y="102341"/>
                  <a:pt x="427205" y="99705"/>
                </a:cubicBezTo>
                <a:cubicBezTo>
                  <a:pt x="427205" y="96449"/>
                  <a:pt x="428903" y="93618"/>
                  <a:pt x="432301" y="91212"/>
                </a:cubicBezTo>
                <a:cubicBezTo>
                  <a:pt x="431168" y="89513"/>
                  <a:pt x="431097" y="88027"/>
                  <a:pt x="432088" y="86753"/>
                </a:cubicBezTo>
                <a:cubicBezTo>
                  <a:pt x="433079" y="85479"/>
                  <a:pt x="434282" y="84417"/>
                  <a:pt x="435698" y="83568"/>
                </a:cubicBezTo>
                <a:lnTo>
                  <a:pt x="467122" y="28363"/>
                </a:lnTo>
                <a:cubicBezTo>
                  <a:pt x="469051" y="26186"/>
                  <a:pt x="470502" y="23957"/>
                  <a:pt x="471475" y="21674"/>
                </a:cubicBezTo>
                <a:cubicBezTo>
                  <a:pt x="472448" y="19392"/>
                  <a:pt x="474112" y="17375"/>
                  <a:pt x="476465" y="15623"/>
                </a:cubicBezTo>
                <a:cubicBezTo>
                  <a:pt x="476500" y="14296"/>
                  <a:pt x="476854" y="12916"/>
                  <a:pt x="477527" y="11483"/>
                </a:cubicBezTo>
                <a:cubicBezTo>
                  <a:pt x="478199" y="10049"/>
                  <a:pt x="478977" y="8882"/>
                  <a:pt x="479862" y="7979"/>
                </a:cubicBezTo>
                <a:lnTo>
                  <a:pt x="483259" y="2034"/>
                </a:lnTo>
                <a:cubicBezTo>
                  <a:pt x="484179" y="1167"/>
                  <a:pt x="485312" y="565"/>
                  <a:pt x="486657" y="229"/>
                </a:cubicBezTo>
                <a:close/>
              </a:path>
            </a:pathLst>
          </a:custGeom>
          <a:solidFill>
            <a:srgbClr val="EEA990">
              <a:alpha val="84000"/>
            </a:srgbClr>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1219140"/>
            <a:endParaRPr lang="en-US" sz="10666" dirty="0">
              <a:solidFill>
                <a:srgbClr val="3F3F3F"/>
              </a:solidFill>
              <a:latin typeface="Calibri" panose="020F0502020204030204" pitchFamily="34" charset="0"/>
              <a:cs typeface="Calibri" panose="020F0502020204030204" pitchFamily="34" charset="0"/>
              <a:sym typeface="Arial"/>
            </a:endParaRPr>
          </a:p>
        </p:txBody>
      </p:sp>
      <p:pic>
        <p:nvPicPr>
          <p:cNvPr id="37" name="Picture 5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0318779" y="342336"/>
            <a:ext cx="880533" cy="844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508097" y="1726992"/>
            <a:ext cx="3206505" cy="3224136"/>
            <a:chOff x="476502" y="1257197"/>
            <a:chExt cx="2404879" cy="2418102"/>
          </a:xfrm>
        </p:grpSpPr>
        <p:sp>
          <p:nvSpPr>
            <p:cNvPr id="22" name="Freeform 21"/>
            <p:cNvSpPr/>
            <p:nvPr/>
          </p:nvSpPr>
          <p:spPr>
            <a:xfrm>
              <a:off x="623892" y="1559762"/>
              <a:ext cx="2210749" cy="2040689"/>
            </a:xfrm>
            <a:custGeom>
              <a:avLst/>
              <a:gdLst>
                <a:gd name="connsiteX0" fmla="*/ 1308735 w 2617470"/>
                <a:gd name="connsiteY0" fmla="*/ 167268 h 2160270"/>
                <a:gd name="connsiteX1" fmla="*/ 191053 w 2617470"/>
                <a:gd name="connsiteY1" fmla="*/ 1080135 h 2160270"/>
                <a:gd name="connsiteX2" fmla="*/ 1308735 w 2617470"/>
                <a:gd name="connsiteY2" fmla="*/ 1993002 h 2160270"/>
                <a:gd name="connsiteX3" fmla="*/ 2426417 w 2617470"/>
                <a:gd name="connsiteY3" fmla="*/ 1080135 h 2160270"/>
                <a:gd name="connsiteX4" fmla="*/ 1308735 w 2617470"/>
                <a:gd name="connsiteY4" fmla="*/ 167268 h 2160270"/>
                <a:gd name="connsiteX5" fmla="*/ 1308735 w 2617470"/>
                <a:gd name="connsiteY5" fmla="*/ 0 h 2160270"/>
                <a:gd name="connsiteX6" fmla="*/ 2617470 w 2617470"/>
                <a:gd name="connsiteY6" fmla="*/ 1080135 h 2160270"/>
                <a:gd name="connsiteX7" fmla="*/ 1308735 w 2617470"/>
                <a:gd name="connsiteY7" fmla="*/ 2160270 h 2160270"/>
                <a:gd name="connsiteX8" fmla="*/ 0 w 2617470"/>
                <a:gd name="connsiteY8" fmla="*/ 1080135 h 2160270"/>
                <a:gd name="connsiteX9" fmla="*/ 1308735 w 2617470"/>
                <a:gd name="connsiteY9" fmla="*/ 0 h 216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7470" h="2160270">
                  <a:moveTo>
                    <a:pt x="1308735" y="167268"/>
                  </a:moveTo>
                  <a:cubicBezTo>
                    <a:pt x="691456" y="167268"/>
                    <a:pt x="191053" y="575972"/>
                    <a:pt x="191053" y="1080135"/>
                  </a:cubicBezTo>
                  <a:cubicBezTo>
                    <a:pt x="191053" y="1584298"/>
                    <a:pt x="691456" y="1993002"/>
                    <a:pt x="1308735" y="1993002"/>
                  </a:cubicBezTo>
                  <a:cubicBezTo>
                    <a:pt x="1926014" y="1993002"/>
                    <a:pt x="2426417" y="1584298"/>
                    <a:pt x="2426417" y="1080135"/>
                  </a:cubicBezTo>
                  <a:cubicBezTo>
                    <a:pt x="2426417" y="575972"/>
                    <a:pt x="1926014" y="167268"/>
                    <a:pt x="1308735" y="167268"/>
                  </a:cubicBezTo>
                  <a:close/>
                  <a:moveTo>
                    <a:pt x="1308735" y="0"/>
                  </a:moveTo>
                  <a:cubicBezTo>
                    <a:pt x="2031529" y="0"/>
                    <a:pt x="2617470" y="483593"/>
                    <a:pt x="2617470" y="1080135"/>
                  </a:cubicBezTo>
                  <a:cubicBezTo>
                    <a:pt x="2617470" y="1676677"/>
                    <a:pt x="2031529" y="2160270"/>
                    <a:pt x="1308735" y="2160270"/>
                  </a:cubicBezTo>
                  <a:cubicBezTo>
                    <a:pt x="585941" y="2160270"/>
                    <a:pt x="0" y="1676677"/>
                    <a:pt x="0" y="1080135"/>
                  </a:cubicBezTo>
                  <a:cubicBezTo>
                    <a:pt x="0" y="483593"/>
                    <a:pt x="585941" y="0"/>
                    <a:pt x="1308735" y="0"/>
                  </a:cubicBezTo>
                  <a:close/>
                </a:path>
              </a:pathLst>
            </a:custGeom>
            <a:solidFill>
              <a:srgbClr val="FF0000">
                <a:alpha val="0"/>
              </a:srgbClr>
            </a:solidFill>
            <a:ln>
              <a:solidFill>
                <a:srgbClr val="00B050"/>
              </a:solidFill>
            </a:ln>
            <a:effectLst>
              <a:glow rad="127000">
                <a:schemeClr val="tx2">
                  <a:lumMod val="40000"/>
                  <a:lumOff val="60000"/>
                </a:schemeClr>
              </a:glo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40">
                <a:spcBef>
                  <a:spcPct val="20000"/>
                </a:spcBef>
                <a:buClr>
                  <a:srgbClr val="1C0505"/>
                </a:buClr>
                <a:buSzPct val="60000"/>
                <a:defRPr/>
              </a:pPr>
              <a:r>
                <a:rPr lang="en-US" altLang="en-US" sz="4800" b="1" kern="0" dirty="0">
                  <a:solidFill>
                    <a:srgbClr val="FF0000"/>
                  </a:solidFill>
                  <a:effectLst>
                    <a:outerShdw blurRad="38100" dist="38100" dir="2700000" algn="tl">
                      <a:srgbClr val="000000"/>
                    </a:outerShdw>
                  </a:effectLst>
                  <a:latin typeface="Calibri" panose="020F0502020204030204" pitchFamily="34" charset="0"/>
                  <a:cs typeface="Calibri" panose="020F0502020204030204" pitchFamily="34" charset="0"/>
                  <a:sym typeface="Arial"/>
                </a:rPr>
                <a:t>NỘI DUNG</a:t>
              </a:r>
            </a:p>
          </p:txBody>
        </p:sp>
        <p:pic>
          <p:nvPicPr>
            <p:cNvPr id="23" name="Graphic 13" descr="Presentation with pie chart">
              <a:extLst>
                <a:ext uri="{FF2B5EF4-FFF2-40B4-BE49-F238E27FC236}">
                  <a16:creationId xmlns:a16="http://schemas.microsoft.com/office/drawing/2014/main" id="{36241178-34E0-4365-B5DE-CFCCFEBA157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6502" y="2118571"/>
              <a:ext cx="483714" cy="483714"/>
            </a:xfrm>
            <a:prstGeom prst="rect">
              <a:avLst/>
            </a:prstGeom>
            <a:effectLst>
              <a:glow rad="127000">
                <a:srgbClr val="FFFF00"/>
              </a:glow>
            </a:effectLst>
          </p:spPr>
        </p:pic>
        <p:pic>
          <p:nvPicPr>
            <p:cNvPr id="24" name="Graphic 15" descr="Venn diagram">
              <a:extLst>
                <a:ext uri="{FF2B5EF4-FFF2-40B4-BE49-F238E27FC236}">
                  <a16:creationId xmlns:a16="http://schemas.microsoft.com/office/drawing/2014/main" id="{E4982582-0CB3-42CA-A192-F10F718AE04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20174" y="1257197"/>
              <a:ext cx="605129" cy="605129"/>
            </a:xfrm>
            <a:prstGeom prst="rect">
              <a:avLst/>
            </a:prstGeom>
            <a:effectLst>
              <a:glow rad="127000">
                <a:srgbClr val="FF44A0"/>
              </a:glow>
            </a:effectLst>
          </p:spPr>
        </p:pic>
        <p:pic>
          <p:nvPicPr>
            <p:cNvPr id="25" name="Graphic 17" descr="Head with gears">
              <a:extLst>
                <a:ext uri="{FF2B5EF4-FFF2-40B4-BE49-F238E27FC236}">
                  <a16:creationId xmlns:a16="http://schemas.microsoft.com/office/drawing/2014/main" id="{97135FD9-7F75-4FB1-969D-091945FEFE0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97923" y="3143956"/>
              <a:ext cx="531343" cy="531343"/>
            </a:xfrm>
            <a:prstGeom prst="rect">
              <a:avLst/>
            </a:prstGeom>
            <a:effectLst>
              <a:glow rad="127000">
                <a:srgbClr val="66FFFF"/>
              </a:glow>
            </a:effectLst>
          </p:spPr>
        </p:pic>
        <p:pic>
          <p:nvPicPr>
            <p:cNvPr id="30" name="Graphic 21" descr="Stopwatch">
              <a:extLst>
                <a:ext uri="{FF2B5EF4-FFF2-40B4-BE49-F238E27FC236}">
                  <a16:creationId xmlns:a16="http://schemas.microsoft.com/office/drawing/2014/main" id="{C6D74F31-CBA3-4530-ACA9-2848AD99CB02}"/>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85259" y="1787699"/>
              <a:ext cx="543256" cy="543256"/>
            </a:xfrm>
            <a:prstGeom prst="rect">
              <a:avLst/>
            </a:prstGeom>
            <a:effectLst>
              <a:glow rad="50800">
                <a:srgbClr val="B347E6"/>
              </a:glow>
            </a:effectLst>
          </p:spPr>
        </p:pic>
        <p:pic>
          <p:nvPicPr>
            <p:cNvPr id="31" name="Graphic 45" descr="Eye">
              <a:extLst>
                <a:ext uri="{FF2B5EF4-FFF2-40B4-BE49-F238E27FC236}">
                  <a16:creationId xmlns:a16="http://schemas.microsoft.com/office/drawing/2014/main" id="{869A9DB2-D0D6-4B47-A640-5B7962490857}"/>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397667" y="2859557"/>
              <a:ext cx="483714" cy="483714"/>
            </a:xfrm>
            <a:prstGeom prst="rect">
              <a:avLst/>
            </a:prstGeom>
            <a:effectLst>
              <a:glow rad="127000">
                <a:srgbClr val="00B050"/>
              </a:glow>
            </a:effectLst>
          </p:spPr>
        </p:pic>
        <p:cxnSp>
          <p:nvCxnSpPr>
            <p:cNvPr id="59" name="Elbow Connector 58"/>
            <p:cNvCxnSpPr/>
            <p:nvPr/>
          </p:nvCxnSpPr>
          <p:spPr>
            <a:xfrm rot="5400000">
              <a:off x="1709513" y="1420362"/>
              <a:ext cx="39507"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3069650" y="2235687"/>
            <a:ext cx="7825966" cy="1615271"/>
            <a:chOff x="2639525" y="2234774"/>
            <a:chExt cx="4841931" cy="1199826"/>
          </a:xfrm>
        </p:grpSpPr>
        <p:grpSp>
          <p:nvGrpSpPr>
            <p:cNvPr id="50" name="Group 8"/>
            <p:cNvGrpSpPr>
              <a:grpSpLocks/>
            </p:cNvGrpSpPr>
            <p:nvPr/>
          </p:nvGrpSpPr>
          <p:grpSpPr bwMode="auto">
            <a:xfrm>
              <a:off x="3651258" y="2234774"/>
              <a:ext cx="3573100" cy="624783"/>
              <a:chOff x="720" y="1392"/>
              <a:chExt cx="4058" cy="480"/>
            </a:xfrm>
          </p:grpSpPr>
          <p:sp>
            <p:nvSpPr>
              <p:cNvPr id="51" name="AutoShape 9"/>
              <p:cNvSpPr>
                <a:spLocks noChangeArrowheads="1"/>
              </p:cNvSpPr>
              <p:nvPr/>
            </p:nvSpPr>
            <p:spPr bwMode="gray">
              <a:xfrm>
                <a:off x="720" y="1392"/>
                <a:ext cx="4058" cy="480"/>
              </a:xfrm>
              <a:prstGeom prst="roundRect">
                <a:avLst>
                  <a:gd name="adj" fmla="val 43493"/>
                </a:avLst>
              </a:prstGeom>
              <a:solidFill>
                <a:srgbClr val="FF44A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40" fontAlgn="base">
                  <a:spcBef>
                    <a:spcPct val="0"/>
                  </a:spcBef>
                  <a:spcAft>
                    <a:spcPct val="0"/>
                  </a:spcAft>
                  <a:defRPr/>
                </a:pPr>
                <a:endParaRPr lang="en-US" sz="2400">
                  <a:solidFill>
                    <a:srgbClr val="9BD3E5"/>
                  </a:solidFill>
                  <a:latin typeface="Calibri" panose="020F0502020204030204" pitchFamily="34" charset="0"/>
                  <a:cs typeface="Calibri" panose="020F0502020204030204" pitchFamily="34" charset="0"/>
                  <a:sym typeface="Arial"/>
                </a:endParaRPr>
              </a:p>
            </p:txBody>
          </p:sp>
          <p:grpSp>
            <p:nvGrpSpPr>
              <p:cNvPr id="52" name="Group 10"/>
              <p:cNvGrpSpPr>
                <a:grpSpLocks/>
              </p:cNvGrpSpPr>
              <p:nvPr/>
            </p:nvGrpSpPr>
            <p:grpSpPr bwMode="auto">
              <a:xfrm>
                <a:off x="730" y="1407"/>
                <a:ext cx="4043" cy="444"/>
                <a:chOff x="744" y="1407"/>
                <a:chExt cx="3988" cy="444"/>
              </a:xfrm>
            </p:grpSpPr>
            <p:sp>
              <p:nvSpPr>
                <p:cNvPr id="53" name="AutoShape 11"/>
                <p:cNvSpPr>
                  <a:spLocks noChangeArrowheads="1"/>
                </p:cNvSpPr>
                <p:nvPr/>
              </p:nvSpPr>
              <p:spPr bwMode="gray">
                <a:xfrm>
                  <a:off x="744" y="1736"/>
                  <a:ext cx="3988" cy="115"/>
                </a:xfrm>
                <a:prstGeom prst="roundRect">
                  <a:avLst>
                    <a:gd name="adj" fmla="val 50000"/>
                  </a:avLst>
                </a:prstGeom>
                <a:gradFill rotWithShape="1">
                  <a:gsLst>
                    <a:gs pos="0">
                      <a:srgbClr val="6ECC4C">
                        <a:alpha val="0"/>
                      </a:srgbClr>
                    </a:gs>
                    <a:gs pos="100000">
                      <a:srgbClr val="6ECC4C">
                        <a:gamma/>
                        <a:tint val="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40" fontAlgn="base">
                    <a:spcBef>
                      <a:spcPct val="0"/>
                    </a:spcBef>
                    <a:spcAft>
                      <a:spcPct val="0"/>
                    </a:spcAft>
                    <a:defRPr/>
                  </a:pPr>
                  <a:endParaRPr lang="en-US" sz="2400">
                    <a:solidFill>
                      <a:srgbClr val="9BD3E5"/>
                    </a:solidFill>
                    <a:latin typeface="Calibri" panose="020F0502020204030204" pitchFamily="34" charset="0"/>
                    <a:cs typeface="Calibri" panose="020F0502020204030204" pitchFamily="34" charset="0"/>
                    <a:sym typeface="Arial"/>
                  </a:endParaRPr>
                </a:p>
              </p:txBody>
            </p:sp>
            <p:sp>
              <p:nvSpPr>
                <p:cNvPr id="54" name="AutoShape 12"/>
                <p:cNvSpPr>
                  <a:spLocks noChangeArrowheads="1"/>
                </p:cNvSpPr>
                <p:nvPr/>
              </p:nvSpPr>
              <p:spPr bwMode="gray">
                <a:xfrm>
                  <a:off x="744" y="1407"/>
                  <a:ext cx="3988" cy="115"/>
                </a:xfrm>
                <a:prstGeom prst="roundRect">
                  <a:avLst>
                    <a:gd name="adj" fmla="val 50000"/>
                  </a:avLst>
                </a:prstGeom>
                <a:gradFill rotWithShape="1">
                  <a:gsLst>
                    <a:gs pos="0">
                      <a:srgbClr val="6ECC4C">
                        <a:gamma/>
                        <a:tint val="0"/>
                        <a:invGamma/>
                      </a:srgbClr>
                    </a:gs>
                    <a:gs pos="100000">
                      <a:srgbClr val="6ECC4C">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40" fontAlgn="base">
                    <a:spcBef>
                      <a:spcPct val="0"/>
                    </a:spcBef>
                    <a:spcAft>
                      <a:spcPct val="0"/>
                    </a:spcAft>
                    <a:defRPr/>
                  </a:pPr>
                  <a:endParaRPr lang="en-US" sz="2400">
                    <a:solidFill>
                      <a:srgbClr val="9BD3E5"/>
                    </a:solidFill>
                    <a:latin typeface="Calibri" panose="020F0502020204030204" pitchFamily="34" charset="0"/>
                    <a:cs typeface="Calibri" panose="020F0502020204030204" pitchFamily="34" charset="0"/>
                    <a:sym typeface="Arial"/>
                  </a:endParaRPr>
                </a:p>
              </p:txBody>
            </p:sp>
          </p:grpSp>
        </p:grpSp>
        <p:sp>
          <p:nvSpPr>
            <p:cNvPr id="55" name="Text Box 25"/>
            <p:cNvSpPr txBox="1">
              <a:spLocks noChangeArrowheads="1"/>
            </p:cNvSpPr>
            <p:nvPr/>
          </p:nvSpPr>
          <p:spPr bwMode="white">
            <a:xfrm>
              <a:off x="3540776" y="2268701"/>
              <a:ext cx="3686804" cy="1165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wrap="square">
              <a:spAutoFit/>
            </a:bodyPr>
            <a:lstStyle>
              <a:lvl1pPr marL="457200" indent="-457200">
                <a:spcBef>
                  <a:spcPct val="20000"/>
                </a:spcBef>
                <a:buChar char="•"/>
                <a:defRPr sz="2400">
                  <a:solidFill>
                    <a:srgbClr val="000000"/>
                  </a:solidFill>
                  <a:latin typeface="Times New Roman" panose="02020603050405020304" pitchFamily="18" charset="0"/>
                </a:defRPr>
              </a:lvl1pPr>
              <a:lvl2pPr marL="742950" indent="-285750">
                <a:spcBef>
                  <a:spcPct val="20000"/>
                </a:spcBef>
                <a:buChar char="–"/>
                <a:defRPr sz="2400">
                  <a:solidFill>
                    <a:srgbClr val="000000"/>
                  </a:solidFill>
                  <a:latin typeface="Times New Roman" panose="02020603050405020304" pitchFamily="18" charset="0"/>
                </a:defRPr>
              </a:lvl2pPr>
              <a:lvl3pPr marL="1143000" indent="-228600">
                <a:spcBef>
                  <a:spcPct val="20000"/>
                </a:spcBef>
                <a:buChar char="•"/>
                <a:defRPr sz="2400">
                  <a:solidFill>
                    <a:srgbClr val="000000"/>
                  </a:solidFill>
                  <a:latin typeface="Times New Roman" panose="02020603050405020304" pitchFamily="18" charset="0"/>
                </a:defRPr>
              </a:lvl3pPr>
              <a:lvl4pPr marL="1600200" indent="-228600">
                <a:spcBef>
                  <a:spcPct val="20000"/>
                </a:spcBef>
                <a:buChar char="–"/>
                <a:defRPr sz="2400">
                  <a:solidFill>
                    <a:srgbClr val="000000"/>
                  </a:solidFill>
                  <a:latin typeface="Times New Roman" panose="02020603050405020304" pitchFamily="18" charset="0"/>
                </a:defRPr>
              </a:lvl4pPr>
              <a:lvl5pPr marL="2057400" indent="-228600">
                <a:spcBef>
                  <a:spcPct val="20000"/>
                </a:spcBef>
                <a:buChar char="»"/>
                <a:defRPr sz="2400">
                  <a:solidFill>
                    <a:srgbClr val="000000"/>
                  </a:solidFill>
                  <a:latin typeface="Times New Roman" panose="02020603050405020304" pitchFamily="18" charset="0"/>
                </a:defRPr>
              </a:lvl5pPr>
              <a:lvl6pPr marL="2514600" indent="-228600" eaLnBrk="0" fontAlgn="base" hangingPunct="0">
                <a:spcBef>
                  <a:spcPct val="20000"/>
                </a:spcBef>
                <a:spcAft>
                  <a:spcPct val="0"/>
                </a:spcAft>
                <a:buChar char="»"/>
                <a:defRPr sz="2400">
                  <a:solidFill>
                    <a:srgbClr val="000000"/>
                  </a:solidFill>
                  <a:latin typeface="Times New Roman" panose="02020603050405020304" pitchFamily="18" charset="0"/>
                </a:defRPr>
              </a:lvl6pPr>
              <a:lvl7pPr marL="2971800" indent="-228600" eaLnBrk="0" fontAlgn="base" hangingPunct="0">
                <a:spcBef>
                  <a:spcPct val="20000"/>
                </a:spcBef>
                <a:spcAft>
                  <a:spcPct val="0"/>
                </a:spcAft>
                <a:buChar char="»"/>
                <a:defRPr sz="2400">
                  <a:solidFill>
                    <a:srgbClr val="000000"/>
                  </a:solidFill>
                  <a:latin typeface="Times New Roman" panose="02020603050405020304" pitchFamily="18" charset="0"/>
                </a:defRPr>
              </a:lvl7pPr>
              <a:lvl8pPr marL="3429000" indent="-228600" eaLnBrk="0" fontAlgn="base" hangingPunct="0">
                <a:spcBef>
                  <a:spcPct val="20000"/>
                </a:spcBef>
                <a:spcAft>
                  <a:spcPct val="0"/>
                </a:spcAft>
                <a:buChar char="»"/>
                <a:defRPr sz="2400">
                  <a:solidFill>
                    <a:srgbClr val="000000"/>
                  </a:solidFill>
                  <a:latin typeface="Times New Roman" panose="02020603050405020304" pitchFamily="18" charset="0"/>
                </a:defRPr>
              </a:lvl8pPr>
              <a:lvl9pPr marL="3886200" indent="-228600" eaLnBrk="0" fontAlgn="base" hangingPunct="0">
                <a:spcBef>
                  <a:spcPct val="20000"/>
                </a:spcBef>
                <a:spcAft>
                  <a:spcPct val="0"/>
                </a:spcAft>
                <a:buChar char="»"/>
                <a:defRPr sz="2400">
                  <a:solidFill>
                    <a:srgbClr val="000000"/>
                  </a:solidFill>
                  <a:latin typeface="Times New Roman" panose="02020603050405020304" pitchFamily="18" charset="0"/>
                </a:defRPr>
              </a:lvl9pPr>
            </a:lstStyle>
            <a:p>
              <a:pPr marL="457189" marR="0" lvl="0" indent="-457189" algn="ctr" defTabSz="914378" rtl="0" eaLnBrk="1" fontAlgn="base" latinLnBrk="0" hangingPunct="1">
                <a:lnSpc>
                  <a:spcPct val="100000"/>
                </a:lnSpc>
                <a:spcBef>
                  <a:spcPct val="50000"/>
                </a:spcBef>
                <a:spcAft>
                  <a:spcPct val="0"/>
                </a:spcAft>
                <a:buClr>
                  <a:srgbClr val="9BD3E5"/>
                </a:buClr>
                <a:buSzTx/>
                <a:buFontTx/>
                <a:buNone/>
                <a:tabLst/>
                <a:defRPr/>
              </a:pPr>
              <a:r>
                <a:rPr lang="en-US" altLang="en-US" sz="4000" b="1" dirty="0" err="1">
                  <a:solidFill>
                    <a:srgbClr val="FFFFFF"/>
                  </a:solidFill>
                  <a:latin typeface="Calibri" panose="020F0502020204030204" pitchFamily="34" charset="0"/>
                  <a:cs typeface="Calibri" panose="020F0502020204030204" pitchFamily="34" charset="0"/>
                </a:rPr>
                <a:t>Hệ</a:t>
              </a:r>
              <a:r>
                <a:rPr lang="en-US" altLang="en-US" sz="4000" b="1" dirty="0">
                  <a:solidFill>
                    <a:srgbClr val="FFFFFF"/>
                  </a:solidFill>
                  <a:latin typeface="Calibri" panose="020F0502020204030204" pitchFamily="34" charset="0"/>
                  <a:cs typeface="Calibri" panose="020F0502020204030204" pitchFamily="34" charset="0"/>
                </a:rPr>
                <a:t> </a:t>
              </a:r>
              <a:r>
                <a:rPr lang="en-US" altLang="en-US" sz="4000" b="1" dirty="0" err="1">
                  <a:solidFill>
                    <a:srgbClr val="FFFFFF"/>
                  </a:solidFill>
                  <a:latin typeface="Calibri" panose="020F0502020204030204" pitchFamily="34" charset="0"/>
                  <a:cs typeface="Calibri" panose="020F0502020204030204" pitchFamily="34" charset="0"/>
                </a:rPr>
                <a:t>thống</a:t>
              </a:r>
              <a:r>
                <a:rPr lang="en-US" altLang="en-US" sz="4000" b="1" dirty="0">
                  <a:solidFill>
                    <a:srgbClr val="FFFFFF"/>
                  </a:solidFill>
                  <a:latin typeface="Calibri" panose="020F0502020204030204" pitchFamily="34" charset="0"/>
                  <a:cs typeface="Calibri" panose="020F0502020204030204" pitchFamily="34" charset="0"/>
                </a:rPr>
                <a:t> </a:t>
              </a:r>
              <a:r>
                <a:rPr lang="en-US" altLang="en-US" sz="4000" b="1" dirty="0" err="1">
                  <a:solidFill>
                    <a:srgbClr val="FFFFFF"/>
                  </a:solidFill>
                  <a:latin typeface="Calibri" panose="020F0502020204030204" pitchFamily="34" charset="0"/>
                  <a:cs typeface="Calibri" panose="020F0502020204030204" pitchFamily="34" charset="0"/>
                </a:rPr>
                <a:t>hóa</a:t>
              </a:r>
              <a:r>
                <a:rPr lang="en-US" altLang="en-US" sz="4000" b="1" dirty="0">
                  <a:solidFill>
                    <a:srgbClr val="FFFFFF"/>
                  </a:solidFill>
                  <a:latin typeface="Calibri" panose="020F0502020204030204" pitchFamily="34" charset="0"/>
                  <a:cs typeface="Calibri" panose="020F0502020204030204" pitchFamily="34" charset="0"/>
                </a:rPr>
                <a:t> </a:t>
              </a:r>
              <a:r>
                <a:rPr lang="en-US" altLang="en-US" sz="4000" b="1" dirty="0" err="1">
                  <a:solidFill>
                    <a:srgbClr val="FFFFFF"/>
                  </a:solidFill>
                  <a:latin typeface="Calibri" panose="020F0502020204030204" pitchFamily="34" charset="0"/>
                  <a:cs typeface="Calibri" panose="020F0502020204030204" pitchFamily="34" charset="0"/>
                </a:rPr>
                <a:t>kiến</a:t>
              </a:r>
              <a:r>
                <a:rPr lang="en-US" altLang="en-US" sz="4000" b="1" dirty="0">
                  <a:solidFill>
                    <a:srgbClr val="FFFFFF"/>
                  </a:solidFill>
                  <a:latin typeface="Calibri" panose="020F0502020204030204" pitchFamily="34" charset="0"/>
                  <a:cs typeface="Calibri" panose="020F0502020204030204" pitchFamily="34" charset="0"/>
                </a:rPr>
                <a:t> </a:t>
              </a:r>
              <a:r>
                <a:rPr lang="en-US" altLang="en-US" sz="4000" b="1" dirty="0" err="1">
                  <a:solidFill>
                    <a:srgbClr val="FFFFFF"/>
                  </a:solidFill>
                  <a:latin typeface="Calibri" panose="020F0502020204030204" pitchFamily="34" charset="0"/>
                  <a:cs typeface="Calibri" panose="020F0502020204030204" pitchFamily="34" charset="0"/>
                </a:rPr>
                <a:t>thức</a:t>
              </a:r>
              <a:endParaRPr kumimoji="0" lang="en-US" altLang="en-US" sz="40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indent="0" algn="ctr" defTabSz="1219140" fontAlgn="base">
                <a:spcBef>
                  <a:spcPct val="50000"/>
                </a:spcBef>
                <a:spcAft>
                  <a:spcPct val="0"/>
                </a:spcAft>
                <a:buClr>
                  <a:srgbClr val="9BD3E5"/>
                </a:buClr>
                <a:buNone/>
              </a:pPr>
              <a:endParaRPr lang="en-US" altLang="en-US" sz="3733" b="1" dirty="0">
                <a:solidFill>
                  <a:srgbClr val="FFFFFF"/>
                </a:solidFill>
                <a:latin typeface="Calibri" panose="020F0502020204030204" pitchFamily="34" charset="0"/>
                <a:cs typeface="Calibri" panose="020F0502020204030204" pitchFamily="34" charset="0"/>
                <a:sym typeface="Arial"/>
              </a:endParaRPr>
            </a:p>
          </p:txBody>
        </p:sp>
        <p:pic>
          <p:nvPicPr>
            <p:cNvPr id="56" name="Picture 29" descr="1"/>
            <p:cNvPicPr>
              <a:picLocks noChangeAspect="1" noChangeArrowheads="1"/>
            </p:cNvPicPr>
            <p:nvPr/>
          </p:nvPicPr>
          <p:blipFill>
            <a:blip r:embed="rId17">
              <a:lum bright="-6000" contrast="24000"/>
              <a:extLst>
                <a:ext uri="{28A0092B-C50C-407E-A947-70E740481C1C}">
                  <a14:useLocalDpi xmlns:a14="http://schemas.microsoft.com/office/drawing/2010/main" val="0"/>
                </a:ext>
              </a:extLst>
            </a:blip>
            <a:srcRect l="42606" t="64474" r="19473"/>
            <a:stretch>
              <a:fillRect/>
            </a:stretch>
          </p:blipFill>
          <p:spPr bwMode="auto">
            <a:xfrm>
              <a:off x="2809691" y="2264344"/>
              <a:ext cx="927430" cy="95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 Box 33"/>
            <p:cNvSpPr txBox="1">
              <a:spLocks noChangeArrowheads="1"/>
            </p:cNvSpPr>
            <p:nvPr/>
          </p:nvSpPr>
          <p:spPr bwMode="white">
            <a:xfrm>
              <a:off x="3251440" y="2328342"/>
              <a:ext cx="269480" cy="469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2400">
                  <a:solidFill>
                    <a:srgbClr val="000000"/>
                  </a:solidFill>
                  <a:latin typeface="Times New Roman" panose="02020603050405020304" pitchFamily="18" charset="0"/>
                </a:defRPr>
              </a:lvl1pPr>
              <a:lvl2pPr marL="742950" indent="-285750">
                <a:spcBef>
                  <a:spcPct val="20000"/>
                </a:spcBef>
                <a:buChar char="–"/>
                <a:defRPr sz="2400">
                  <a:solidFill>
                    <a:srgbClr val="000000"/>
                  </a:solidFill>
                  <a:latin typeface="Times New Roman" panose="02020603050405020304" pitchFamily="18" charset="0"/>
                </a:defRPr>
              </a:lvl2pPr>
              <a:lvl3pPr marL="1143000" indent="-228600">
                <a:spcBef>
                  <a:spcPct val="20000"/>
                </a:spcBef>
                <a:buChar char="•"/>
                <a:defRPr sz="2400">
                  <a:solidFill>
                    <a:srgbClr val="000000"/>
                  </a:solidFill>
                  <a:latin typeface="Times New Roman" panose="02020603050405020304" pitchFamily="18" charset="0"/>
                </a:defRPr>
              </a:lvl3pPr>
              <a:lvl4pPr marL="1600200" indent="-228600">
                <a:spcBef>
                  <a:spcPct val="20000"/>
                </a:spcBef>
                <a:buChar char="–"/>
                <a:defRPr sz="2400">
                  <a:solidFill>
                    <a:srgbClr val="000000"/>
                  </a:solidFill>
                  <a:latin typeface="Times New Roman" panose="02020603050405020304" pitchFamily="18" charset="0"/>
                </a:defRPr>
              </a:lvl4pPr>
              <a:lvl5pPr marL="2057400" indent="-228600">
                <a:spcBef>
                  <a:spcPct val="20000"/>
                </a:spcBef>
                <a:buChar char="»"/>
                <a:defRPr sz="2400">
                  <a:solidFill>
                    <a:srgbClr val="000000"/>
                  </a:solidFill>
                  <a:latin typeface="Times New Roman" panose="02020603050405020304" pitchFamily="18" charset="0"/>
                </a:defRPr>
              </a:lvl5pPr>
              <a:lvl6pPr marL="2514600" indent="-228600" eaLnBrk="0" fontAlgn="base" hangingPunct="0">
                <a:spcBef>
                  <a:spcPct val="20000"/>
                </a:spcBef>
                <a:spcAft>
                  <a:spcPct val="0"/>
                </a:spcAft>
                <a:buChar char="»"/>
                <a:defRPr sz="2400">
                  <a:solidFill>
                    <a:srgbClr val="000000"/>
                  </a:solidFill>
                  <a:latin typeface="Times New Roman" panose="02020603050405020304" pitchFamily="18" charset="0"/>
                </a:defRPr>
              </a:lvl6pPr>
              <a:lvl7pPr marL="2971800" indent="-228600" eaLnBrk="0" fontAlgn="base" hangingPunct="0">
                <a:spcBef>
                  <a:spcPct val="20000"/>
                </a:spcBef>
                <a:spcAft>
                  <a:spcPct val="0"/>
                </a:spcAft>
                <a:buChar char="»"/>
                <a:defRPr sz="2400">
                  <a:solidFill>
                    <a:srgbClr val="000000"/>
                  </a:solidFill>
                  <a:latin typeface="Times New Roman" panose="02020603050405020304" pitchFamily="18" charset="0"/>
                </a:defRPr>
              </a:lvl7pPr>
              <a:lvl8pPr marL="3429000" indent="-228600" eaLnBrk="0" fontAlgn="base" hangingPunct="0">
                <a:spcBef>
                  <a:spcPct val="20000"/>
                </a:spcBef>
                <a:spcAft>
                  <a:spcPct val="0"/>
                </a:spcAft>
                <a:buChar char="»"/>
                <a:defRPr sz="2400">
                  <a:solidFill>
                    <a:srgbClr val="000000"/>
                  </a:solidFill>
                  <a:latin typeface="Times New Roman" panose="02020603050405020304" pitchFamily="18" charset="0"/>
                </a:defRPr>
              </a:lvl8pPr>
              <a:lvl9pPr marL="3886200" indent="-228600" eaLnBrk="0" fontAlgn="base" hangingPunct="0">
                <a:spcBef>
                  <a:spcPct val="20000"/>
                </a:spcBef>
                <a:spcAft>
                  <a:spcPct val="0"/>
                </a:spcAft>
                <a:buChar char="»"/>
                <a:defRPr sz="2400">
                  <a:solidFill>
                    <a:srgbClr val="000000"/>
                  </a:solidFill>
                  <a:latin typeface="Times New Roman" panose="02020603050405020304" pitchFamily="18" charset="0"/>
                </a:defRPr>
              </a:lvl9pPr>
            </a:lstStyle>
            <a:p>
              <a:pPr marL="609570" indent="-609570" algn="ctr" defTabSz="1219140" fontAlgn="base">
                <a:spcBef>
                  <a:spcPct val="50000"/>
                </a:spcBef>
                <a:spcAft>
                  <a:spcPct val="0"/>
                </a:spcAft>
                <a:buClr>
                  <a:srgbClr val="9BD3E5"/>
                </a:buClr>
                <a:buNone/>
              </a:pPr>
              <a:r>
                <a:rPr lang="en-US" altLang="en-US" sz="3467" b="1" dirty="0">
                  <a:latin typeface="Calibri" panose="020F0502020204030204" pitchFamily="34" charset="0"/>
                  <a:cs typeface="Calibri" panose="020F0502020204030204" pitchFamily="34" charset="0"/>
                  <a:sym typeface="Arial"/>
                </a:rPr>
                <a:t>1</a:t>
              </a:r>
            </a:p>
          </p:txBody>
        </p:sp>
        <p:cxnSp>
          <p:nvCxnSpPr>
            <p:cNvPr id="63" name="Elbow Connector 62"/>
            <p:cNvCxnSpPr/>
            <p:nvPr/>
          </p:nvCxnSpPr>
          <p:spPr>
            <a:xfrm>
              <a:off x="2639525" y="2400412"/>
              <a:ext cx="4841931" cy="520373"/>
            </a:xfrm>
            <a:prstGeom prst="bentConnector3">
              <a:avLst>
                <a:gd name="adj1" fmla="val 10268"/>
              </a:avLst>
            </a:prstGeom>
            <a:ln w="19050">
              <a:solidFill>
                <a:srgbClr val="FF44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3281942" y="3763628"/>
            <a:ext cx="7917370" cy="1747247"/>
            <a:chOff x="2411917" y="3218441"/>
            <a:chExt cx="4841931" cy="983020"/>
          </a:xfrm>
        </p:grpSpPr>
        <p:grpSp>
          <p:nvGrpSpPr>
            <p:cNvPr id="68" name="Group 8"/>
            <p:cNvGrpSpPr>
              <a:grpSpLocks/>
            </p:cNvGrpSpPr>
            <p:nvPr/>
          </p:nvGrpSpPr>
          <p:grpSpPr bwMode="auto">
            <a:xfrm>
              <a:off x="3423650" y="3218441"/>
              <a:ext cx="3573100" cy="624783"/>
              <a:chOff x="720" y="1392"/>
              <a:chExt cx="4058" cy="480"/>
            </a:xfrm>
          </p:grpSpPr>
          <p:sp>
            <p:nvSpPr>
              <p:cNvPr id="69" name="AutoShape 9"/>
              <p:cNvSpPr>
                <a:spLocks noChangeArrowheads="1"/>
              </p:cNvSpPr>
              <p:nvPr/>
            </p:nvSpPr>
            <p:spPr bwMode="gray">
              <a:xfrm>
                <a:off x="720" y="1392"/>
                <a:ext cx="4058" cy="480"/>
              </a:xfrm>
              <a:prstGeom prst="roundRect">
                <a:avLst>
                  <a:gd name="adj" fmla="val 43493"/>
                </a:avLst>
              </a:prstGeom>
              <a:solidFill>
                <a:srgbClr val="B347E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40" fontAlgn="base">
                  <a:spcBef>
                    <a:spcPct val="0"/>
                  </a:spcBef>
                  <a:spcAft>
                    <a:spcPct val="0"/>
                  </a:spcAft>
                  <a:defRPr/>
                </a:pPr>
                <a:endParaRPr lang="en-US" sz="2400">
                  <a:solidFill>
                    <a:srgbClr val="9BD3E5"/>
                  </a:solidFill>
                  <a:latin typeface="Calibri" panose="020F0502020204030204" pitchFamily="34" charset="0"/>
                  <a:cs typeface="Calibri" panose="020F0502020204030204" pitchFamily="34" charset="0"/>
                  <a:sym typeface="Arial"/>
                </a:endParaRPr>
              </a:p>
            </p:txBody>
          </p:sp>
          <p:grpSp>
            <p:nvGrpSpPr>
              <p:cNvPr id="70" name="Group 10"/>
              <p:cNvGrpSpPr>
                <a:grpSpLocks/>
              </p:cNvGrpSpPr>
              <p:nvPr/>
            </p:nvGrpSpPr>
            <p:grpSpPr bwMode="auto">
              <a:xfrm>
                <a:off x="730" y="1407"/>
                <a:ext cx="4043" cy="444"/>
                <a:chOff x="744" y="1407"/>
                <a:chExt cx="3988" cy="444"/>
              </a:xfrm>
            </p:grpSpPr>
            <p:sp>
              <p:nvSpPr>
                <p:cNvPr id="71" name="AutoShape 11"/>
                <p:cNvSpPr>
                  <a:spLocks noChangeArrowheads="1"/>
                </p:cNvSpPr>
                <p:nvPr/>
              </p:nvSpPr>
              <p:spPr bwMode="gray">
                <a:xfrm>
                  <a:off x="744" y="1736"/>
                  <a:ext cx="3988" cy="115"/>
                </a:xfrm>
                <a:prstGeom prst="roundRect">
                  <a:avLst>
                    <a:gd name="adj" fmla="val 50000"/>
                  </a:avLst>
                </a:prstGeom>
                <a:gradFill rotWithShape="1">
                  <a:gsLst>
                    <a:gs pos="0">
                      <a:srgbClr val="6ECC4C">
                        <a:alpha val="0"/>
                      </a:srgbClr>
                    </a:gs>
                    <a:gs pos="100000">
                      <a:srgbClr val="6ECC4C">
                        <a:gamma/>
                        <a:tint val="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40" fontAlgn="base">
                    <a:spcBef>
                      <a:spcPct val="0"/>
                    </a:spcBef>
                    <a:spcAft>
                      <a:spcPct val="0"/>
                    </a:spcAft>
                    <a:defRPr/>
                  </a:pPr>
                  <a:endParaRPr lang="en-US" sz="2400">
                    <a:solidFill>
                      <a:srgbClr val="9BD3E5"/>
                    </a:solidFill>
                    <a:latin typeface="Calibri" panose="020F0502020204030204" pitchFamily="34" charset="0"/>
                    <a:cs typeface="Calibri" panose="020F0502020204030204" pitchFamily="34" charset="0"/>
                    <a:sym typeface="Arial"/>
                  </a:endParaRPr>
                </a:p>
              </p:txBody>
            </p:sp>
            <p:sp>
              <p:nvSpPr>
                <p:cNvPr id="72" name="AutoShape 12"/>
                <p:cNvSpPr>
                  <a:spLocks noChangeArrowheads="1"/>
                </p:cNvSpPr>
                <p:nvPr/>
              </p:nvSpPr>
              <p:spPr bwMode="gray">
                <a:xfrm>
                  <a:off x="744" y="1407"/>
                  <a:ext cx="3988" cy="115"/>
                </a:xfrm>
                <a:prstGeom prst="roundRect">
                  <a:avLst>
                    <a:gd name="adj" fmla="val 50000"/>
                  </a:avLst>
                </a:prstGeom>
                <a:gradFill rotWithShape="1">
                  <a:gsLst>
                    <a:gs pos="0">
                      <a:srgbClr val="6ECC4C">
                        <a:gamma/>
                        <a:tint val="0"/>
                        <a:invGamma/>
                      </a:srgbClr>
                    </a:gs>
                    <a:gs pos="100000">
                      <a:srgbClr val="6ECC4C">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140" fontAlgn="base">
                    <a:spcBef>
                      <a:spcPct val="0"/>
                    </a:spcBef>
                    <a:spcAft>
                      <a:spcPct val="0"/>
                    </a:spcAft>
                    <a:defRPr/>
                  </a:pPr>
                  <a:endParaRPr lang="en-US" sz="2400">
                    <a:solidFill>
                      <a:srgbClr val="9BD3E5"/>
                    </a:solidFill>
                    <a:latin typeface="Calibri" panose="020F0502020204030204" pitchFamily="34" charset="0"/>
                    <a:cs typeface="Calibri" panose="020F0502020204030204" pitchFamily="34" charset="0"/>
                    <a:sym typeface="Arial"/>
                  </a:endParaRPr>
                </a:p>
              </p:txBody>
            </p:sp>
          </p:grpSp>
        </p:grpSp>
        <p:sp>
          <p:nvSpPr>
            <p:cNvPr id="73" name="Text Box 25"/>
            <p:cNvSpPr txBox="1">
              <a:spLocks noChangeArrowheads="1"/>
            </p:cNvSpPr>
            <p:nvPr/>
          </p:nvSpPr>
          <p:spPr bwMode="white">
            <a:xfrm>
              <a:off x="3410496" y="3237229"/>
              <a:ext cx="3686804" cy="398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wrap="square">
              <a:spAutoFit/>
            </a:bodyPr>
            <a:lstStyle>
              <a:lvl1pPr marL="457200" indent="-457200">
                <a:spcBef>
                  <a:spcPct val="20000"/>
                </a:spcBef>
                <a:buChar char="•"/>
                <a:defRPr sz="2400">
                  <a:solidFill>
                    <a:srgbClr val="000000"/>
                  </a:solidFill>
                  <a:latin typeface="Times New Roman" panose="02020603050405020304" pitchFamily="18" charset="0"/>
                </a:defRPr>
              </a:lvl1pPr>
              <a:lvl2pPr marL="742950" indent="-285750">
                <a:spcBef>
                  <a:spcPct val="20000"/>
                </a:spcBef>
                <a:buChar char="–"/>
                <a:defRPr sz="2400">
                  <a:solidFill>
                    <a:srgbClr val="000000"/>
                  </a:solidFill>
                  <a:latin typeface="Times New Roman" panose="02020603050405020304" pitchFamily="18" charset="0"/>
                </a:defRPr>
              </a:lvl2pPr>
              <a:lvl3pPr marL="1143000" indent="-228600">
                <a:spcBef>
                  <a:spcPct val="20000"/>
                </a:spcBef>
                <a:buChar char="•"/>
                <a:defRPr sz="2400">
                  <a:solidFill>
                    <a:srgbClr val="000000"/>
                  </a:solidFill>
                  <a:latin typeface="Times New Roman" panose="02020603050405020304" pitchFamily="18" charset="0"/>
                </a:defRPr>
              </a:lvl3pPr>
              <a:lvl4pPr marL="1600200" indent="-228600">
                <a:spcBef>
                  <a:spcPct val="20000"/>
                </a:spcBef>
                <a:buChar char="–"/>
                <a:defRPr sz="2400">
                  <a:solidFill>
                    <a:srgbClr val="000000"/>
                  </a:solidFill>
                  <a:latin typeface="Times New Roman" panose="02020603050405020304" pitchFamily="18" charset="0"/>
                </a:defRPr>
              </a:lvl4pPr>
              <a:lvl5pPr marL="2057400" indent="-228600">
                <a:spcBef>
                  <a:spcPct val="20000"/>
                </a:spcBef>
                <a:buChar char="»"/>
                <a:defRPr sz="2400">
                  <a:solidFill>
                    <a:srgbClr val="000000"/>
                  </a:solidFill>
                  <a:latin typeface="Times New Roman" panose="02020603050405020304" pitchFamily="18" charset="0"/>
                </a:defRPr>
              </a:lvl5pPr>
              <a:lvl6pPr marL="2514600" indent="-228600" eaLnBrk="0" fontAlgn="base" hangingPunct="0">
                <a:spcBef>
                  <a:spcPct val="20000"/>
                </a:spcBef>
                <a:spcAft>
                  <a:spcPct val="0"/>
                </a:spcAft>
                <a:buChar char="»"/>
                <a:defRPr sz="2400">
                  <a:solidFill>
                    <a:srgbClr val="000000"/>
                  </a:solidFill>
                  <a:latin typeface="Times New Roman" panose="02020603050405020304" pitchFamily="18" charset="0"/>
                </a:defRPr>
              </a:lvl6pPr>
              <a:lvl7pPr marL="2971800" indent="-228600" eaLnBrk="0" fontAlgn="base" hangingPunct="0">
                <a:spcBef>
                  <a:spcPct val="20000"/>
                </a:spcBef>
                <a:spcAft>
                  <a:spcPct val="0"/>
                </a:spcAft>
                <a:buChar char="»"/>
                <a:defRPr sz="2400">
                  <a:solidFill>
                    <a:srgbClr val="000000"/>
                  </a:solidFill>
                  <a:latin typeface="Times New Roman" panose="02020603050405020304" pitchFamily="18" charset="0"/>
                </a:defRPr>
              </a:lvl7pPr>
              <a:lvl8pPr marL="3429000" indent="-228600" eaLnBrk="0" fontAlgn="base" hangingPunct="0">
                <a:spcBef>
                  <a:spcPct val="20000"/>
                </a:spcBef>
                <a:spcAft>
                  <a:spcPct val="0"/>
                </a:spcAft>
                <a:buChar char="»"/>
                <a:defRPr sz="2400">
                  <a:solidFill>
                    <a:srgbClr val="000000"/>
                  </a:solidFill>
                  <a:latin typeface="Times New Roman" panose="02020603050405020304" pitchFamily="18" charset="0"/>
                </a:defRPr>
              </a:lvl8pPr>
              <a:lvl9pPr marL="3886200" indent="-228600" eaLnBrk="0" fontAlgn="base" hangingPunct="0">
                <a:spcBef>
                  <a:spcPct val="20000"/>
                </a:spcBef>
                <a:spcAft>
                  <a:spcPct val="0"/>
                </a:spcAft>
                <a:buChar char="»"/>
                <a:defRPr sz="2400">
                  <a:solidFill>
                    <a:srgbClr val="000000"/>
                  </a:solidFill>
                  <a:latin typeface="Times New Roman" panose="02020603050405020304" pitchFamily="18" charset="0"/>
                </a:defRPr>
              </a:lvl9pPr>
            </a:lstStyle>
            <a:p>
              <a:pPr marL="0" indent="0" algn="ctr" defTabSz="1219140" fontAlgn="base">
                <a:spcBef>
                  <a:spcPct val="50000"/>
                </a:spcBef>
                <a:spcAft>
                  <a:spcPct val="0"/>
                </a:spcAft>
                <a:buClr>
                  <a:srgbClr val="9BD3E5"/>
                </a:buClr>
                <a:buNone/>
              </a:pPr>
              <a:r>
                <a:rPr lang="en-US" altLang="en-US" sz="4000" b="1" dirty="0" err="1">
                  <a:solidFill>
                    <a:srgbClr val="FFFFFF"/>
                  </a:solidFill>
                  <a:latin typeface="Calibri" panose="020F0502020204030204" pitchFamily="34" charset="0"/>
                  <a:cs typeface="Calibri" panose="020F0502020204030204" pitchFamily="34" charset="0"/>
                  <a:sym typeface="Arial"/>
                </a:rPr>
                <a:t>Luyện</a:t>
              </a:r>
              <a:r>
                <a:rPr lang="en-US" altLang="en-US" sz="4000" b="1" dirty="0">
                  <a:solidFill>
                    <a:srgbClr val="FFFFFF"/>
                  </a:solidFill>
                  <a:latin typeface="Calibri" panose="020F0502020204030204" pitchFamily="34" charset="0"/>
                  <a:cs typeface="Calibri" panose="020F0502020204030204" pitchFamily="34" charset="0"/>
                  <a:sym typeface="Arial"/>
                </a:rPr>
                <a:t> </a:t>
              </a:r>
              <a:r>
                <a:rPr lang="en-US" altLang="en-US" sz="4000" b="1" dirty="0" err="1">
                  <a:solidFill>
                    <a:srgbClr val="FFFFFF"/>
                  </a:solidFill>
                  <a:latin typeface="Calibri" panose="020F0502020204030204" pitchFamily="34" charset="0"/>
                  <a:cs typeface="Calibri" panose="020F0502020204030204" pitchFamily="34" charset="0"/>
                  <a:sym typeface="Arial"/>
                </a:rPr>
                <a:t>tập</a:t>
              </a:r>
              <a:r>
                <a:rPr lang="en-US" altLang="en-US" sz="4000" b="1" dirty="0">
                  <a:solidFill>
                    <a:srgbClr val="FFFFFF"/>
                  </a:solidFill>
                  <a:latin typeface="Calibri" panose="020F0502020204030204" pitchFamily="34" charset="0"/>
                  <a:cs typeface="Calibri" panose="020F0502020204030204" pitchFamily="34" charset="0"/>
                  <a:sym typeface="Arial"/>
                </a:rPr>
                <a:t> </a:t>
              </a:r>
              <a:r>
                <a:rPr lang="en-US" altLang="en-US" sz="4000" b="1" dirty="0" err="1">
                  <a:solidFill>
                    <a:srgbClr val="FFFFFF"/>
                  </a:solidFill>
                  <a:latin typeface="Calibri" panose="020F0502020204030204" pitchFamily="34" charset="0"/>
                  <a:cs typeface="Calibri" panose="020F0502020204030204" pitchFamily="34" charset="0"/>
                  <a:sym typeface="Arial"/>
                </a:rPr>
                <a:t>và</a:t>
              </a:r>
              <a:r>
                <a:rPr lang="en-US" altLang="en-US" sz="4000" b="1" dirty="0">
                  <a:solidFill>
                    <a:srgbClr val="FFFFFF"/>
                  </a:solidFill>
                  <a:latin typeface="Calibri" panose="020F0502020204030204" pitchFamily="34" charset="0"/>
                  <a:cs typeface="Calibri" panose="020F0502020204030204" pitchFamily="34" charset="0"/>
                  <a:sym typeface="Arial"/>
                </a:rPr>
                <a:t> </a:t>
              </a:r>
              <a:r>
                <a:rPr lang="en-US" altLang="en-US" sz="4000" b="1" dirty="0" err="1">
                  <a:solidFill>
                    <a:srgbClr val="FFFFFF"/>
                  </a:solidFill>
                  <a:latin typeface="Calibri" panose="020F0502020204030204" pitchFamily="34" charset="0"/>
                  <a:cs typeface="Calibri" panose="020F0502020204030204" pitchFamily="34" charset="0"/>
                  <a:sym typeface="Arial"/>
                </a:rPr>
                <a:t>vận</a:t>
              </a:r>
              <a:r>
                <a:rPr lang="en-US" altLang="en-US" sz="4000" b="1" dirty="0">
                  <a:solidFill>
                    <a:srgbClr val="FFFFFF"/>
                  </a:solidFill>
                  <a:latin typeface="Calibri" panose="020F0502020204030204" pitchFamily="34" charset="0"/>
                  <a:cs typeface="Calibri" panose="020F0502020204030204" pitchFamily="34" charset="0"/>
                  <a:sym typeface="Arial"/>
                </a:rPr>
                <a:t> </a:t>
              </a:r>
              <a:r>
                <a:rPr lang="en-US" altLang="en-US" sz="4000" b="1" dirty="0" err="1">
                  <a:solidFill>
                    <a:srgbClr val="FFFFFF"/>
                  </a:solidFill>
                  <a:latin typeface="Calibri" panose="020F0502020204030204" pitchFamily="34" charset="0"/>
                  <a:cs typeface="Calibri" panose="020F0502020204030204" pitchFamily="34" charset="0"/>
                  <a:sym typeface="Arial"/>
                </a:rPr>
                <a:t>dụng</a:t>
              </a:r>
              <a:endParaRPr lang="en-US" altLang="en-US" sz="4000" b="1" dirty="0">
                <a:solidFill>
                  <a:srgbClr val="FFFFFF"/>
                </a:solidFill>
                <a:latin typeface="Calibri" panose="020F0502020204030204" pitchFamily="34" charset="0"/>
                <a:cs typeface="Calibri" panose="020F0502020204030204" pitchFamily="34" charset="0"/>
                <a:sym typeface="Arial"/>
              </a:endParaRPr>
            </a:p>
          </p:txBody>
        </p:sp>
        <p:pic>
          <p:nvPicPr>
            <p:cNvPr id="74" name="Picture 29" descr="1"/>
            <p:cNvPicPr>
              <a:picLocks noChangeAspect="1" noChangeArrowheads="1"/>
            </p:cNvPicPr>
            <p:nvPr/>
          </p:nvPicPr>
          <p:blipFill>
            <a:blip r:embed="rId17">
              <a:lum bright="-6000" contrast="24000"/>
              <a:extLst>
                <a:ext uri="{28A0092B-C50C-407E-A947-70E740481C1C}">
                  <a14:useLocalDpi xmlns:a14="http://schemas.microsoft.com/office/drawing/2010/main" val="0"/>
                </a:ext>
              </a:extLst>
            </a:blip>
            <a:srcRect l="42606" t="64474" r="19473"/>
            <a:stretch>
              <a:fillRect/>
            </a:stretch>
          </p:blipFill>
          <p:spPr bwMode="auto">
            <a:xfrm>
              <a:off x="2582082" y="3248011"/>
              <a:ext cx="927430" cy="95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5" name="Elbow Connector 74"/>
            <p:cNvCxnSpPr/>
            <p:nvPr/>
          </p:nvCxnSpPr>
          <p:spPr>
            <a:xfrm>
              <a:off x="2411917" y="3384079"/>
              <a:ext cx="4841931" cy="520373"/>
            </a:xfrm>
            <a:prstGeom prst="bentConnector3">
              <a:avLst>
                <a:gd name="adj1" fmla="val 10268"/>
              </a:avLst>
            </a:prstGeom>
            <a:ln w="19050">
              <a:solidFill>
                <a:srgbClr val="B347E6"/>
              </a:solidFill>
              <a:tailEnd type="triangle"/>
            </a:ln>
          </p:spPr>
          <p:style>
            <a:lnRef idx="1">
              <a:schemeClr val="accent1"/>
            </a:lnRef>
            <a:fillRef idx="0">
              <a:schemeClr val="accent1"/>
            </a:fillRef>
            <a:effectRef idx="0">
              <a:schemeClr val="accent1"/>
            </a:effectRef>
            <a:fontRef idx="minor">
              <a:schemeClr val="tx1"/>
            </a:fontRef>
          </p:style>
        </p:cxnSp>
        <p:sp>
          <p:nvSpPr>
            <p:cNvPr id="76" name="Text Box 33"/>
            <p:cNvSpPr txBox="1">
              <a:spLocks noChangeArrowheads="1"/>
            </p:cNvSpPr>
            <p:nvPr/>
          </p:nvSpPr>
          <p:spPr bwMode="white">
            <a:xfrm>
              <a:off x="3096639" y="3323447"/>
              <a:ext cx="269480" cy="35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2400">
                  <a:solidFill>
                    <a:srgbClr val="000000"/>
                  </a:solidFill>
                  <a:latin typeface="Times New Roman" panose="02020603050405020304" pitchFamily="18" charset="0"/>
                </a:defRPr>
              </a:lvl1pPr>
              <a:lvl2pPr marL="742950" indent="-285750">
                <a:spcBef>
                  <a:spcPct val="20000"/>
                </a:spcBef>
                <a:buChar char="–"/>
                <a:defRPr sz="2400">
                  <a:solidFill>
                    <a:srgbClr val="000000"/>
                  </a:solidFill>
                  <a:latin typeface="Times New Roman" panose="02020603050405020304" pitchFamily="18" charset="0"/>
                </a:defRPr>
              </a:lvl2pPr>
              <a:lvl3pPr marL="1143000" indent="-228600">
                <a:spcBef>
                  <a:spcPct val="20000"/>
                </a:spcBef>
                <a:buChar char="•"/>
                <a:defRPr sz="2400">
                  <a:solidFill>
                    <a:srgbClr val="000000"/>
                  </a:solidFill>
                  <a:latin typeface="Times New Roman" panose="02020603050405020304" pitchFamily="18" charset="0"/>
                </a:defRPr>
              </a:lvl3pPr>
              <a:lvl4pPr marL="1600200" indent="-228600">
                <a:spcBef>
                  <a:spcPct val="20000"/>
                </a:spcBef>
                <a:buChar char="–"/>
                <a:defRPr sz="2400">
                  <a:solidFill>
                    <a:srgbClr val="000000"/>
                  </a:solidFill>
                  <a:latin typeface="Times New Roman" panose="02020603050405020304" pitchFamily="18" charset="0"/>
                </a:defRPr>
              </a:lvl4pPr>
              <a:lvl5pPr marL="2057400" indent="-228600">
                <a:spcBef>
                  <a:spcPct val="20000"/>
                </a:spcBef>
                <a:buChar char="»"/>
                <a:defRPr sz="2400">
                  <a:solidFill>
                    <a:srgbClr val="000000"/>
                  </a:solidFill>
                  <a:latin typeface="Times New Roman" panose="02020603050405020304" pitchFamily="18" charset="0"/>
                </a:defRPr>
              </a:lvl5pPr>
              <a:lvl6pPr marL="2514600" indent="-228600" eaLnBrk="0" fontAlgn="base" hangingPunct="0">
                <a:spcBef>
                  <a:spcPct val="20000"/>
                </a:spcBef>
                <a:spcAft>
                  <a:spcPct val="0"/>
                </a:spcAft>
                <a:buChar char="»"/>
                <a:defRPr sz="2400">
                  <a:solidFill>
                    <a:srgbClr val="000000"/>
                  </a:solidFill>
                  <a:latin typeface="Times New Roman" panose="02020603050405020304" pitchFamily="18" charset="0"/>
                </a:defRPr>
              </a:lvl6pPr>
              <a:lvl7pPr marL="2971800" indent="-228600" eaLnBrk="0" fontAlgn="base" hangingPunct="0">
                <a:spcBef>
                  <a:spcPct val="20000"/>
                </a:spcBef>
                <a:spcAft>
                  <a:spcPct val="0"/>
                </a:spcAft>
                <a:buChar char="»"/>
                <a:defRPr sz="2400">
                  <a:solidFill>
                    <a:srgbClr val="000000"/>
                  </a:solidFill>
                  <a:latin typeface="Times New Roman" panose="02020603050405020304" pitchFamily="18" charset="0"/>
                </a:defRPr>
              </a:lvl7pPr>
              <a:lvl8pPr marL="3429000" indent="-228600" eaLnBrk="0" fontAlgn="base" hangingPunct="0">
                <a:spcBef>
                  <a:spcPct val="20000"/>
                </a:spcBef>
                <a:spcAft>
                  <a:spcPct val="0"/>
                </a:spcAft>
                <a:buChar char="»"/>
                <a:defRPr sz="2400">
                  <a:solidFill>
                    <a:srgbClr val="000000"/>
                  </a:solidFill>
                  <a:latin typeface="Times New Roman" panose="02020603050405020304" pitchFamily="18" charset="0"/>
                </a:defRPr>
              </a:lvl8pPr>
              <a:lvl9pPr marL="3886200" indent="-228600" eaLnBrk="0" fontAlgn="base" hangingPunct="0">
                <a:spcBef>
                  <a:spcPct val="20000"/>
                </a:spcBef>
                <a:spcAft>
                  <a:spcPct val="0"/>
                </a:spcAft>
                <a:buChar char="»"/>
                <a:defRPr sz="2400">
                  <a:solidFill>
                    <a:srgbClr val="000000"/>
                  </a:solidFill>
                  <a:latin typeface="Times New Roman" panose="02020603050405020304" pitchFamily="18" charset="0"/>
                </a:defRPr>
              </a:lvl9pPr>
            </a:lstStyle>
            <a:p>
              <a:pPr marL="609570" indent="-609570" algn="ctr" defTabSz="1219140" fontAlgn="base">
                <a:spcBef>
                  <a:spcPct val="50000"/>
                </a:spcBef>
                <a:spcAft>
                  <a:spcPct val="0"/>
                </a:spcAft>
                <a:buClr>
                  <a:srgbClr val="9BD3E5"/>
                </a:buClr>
                <a:buNone/>
              </a:pPr>
              <a:r>
                <a:rPr lang="en-US" altLang="en-US" sz="3467" b="1" dirty="0">
                  <a:latin typeface="Calibri" panose="020F0502020204030204" pitchFamily="34" charset="0"/>
                  <a:cs typeface="Calibri" panose="020F0502020204030204" pitchFamily="34" charset="0"/>
                  <a:sym typeface="Arial"/>
                </a:rPr>
                <a:t>2</a:t>
              </a:r>
            </a:p>
          </p:txBody>
        </p:sp>
      </p:grpSp>
    </p:spTree>
    <p:extLst>
      <p:ext uri="{BB962C8B-B14F-4D97-AF65-F5344CB8AC3E}">
        <p14:creationId xmlns:p14="http://schemas.microsoft.com/office/powerpoint/2010/main" val="36104244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91ACA94-E341-45D2-A862-C6ABE7BE591A}"/>
              </a:ext>
            </a:extLst>
          </p:cNvPr>
          <p:cNvCxnSpPr>
            <a:cxnSpLocks/>
          </p:cNvCxnSpPr>
          <p:nvPr/>
        </p:nvCxnSpPr>
        <p:spPr>
          <a:xfrm>
            <a:off x="3925471" y="842821"/>
            <a:ext cx="28991" cy="595679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426C8198-28ED-4E3F-9FBE-A90F57464EDB}"/>
              </a:ext>
            </a:extLst>
          </p:cNvPr>
          <p:cNvGrpSpPr/>
          <p:nvPr/>
        </p:nvGrpSpPr>
        <p:grpSpPr>
          <a:xfrm>
            <a:off x="103116" y="1265470"/>
            <a:ext cx="3686430" cy="3598899"/>
            <a:chOff x="-1623908" y="672599"/>
            <a:chExt cx="3926815" cy="1430523"/>
          </a:xfrm>
          <a:solidFill>
            <a:srgbClr val="DEFAFD"/>
          </a:solidFill>
        </p:grpSpPr>
        <p:sp>
          <p:nvSpPr>
            <p:cNvPr id="8" name="Rectangle: Rounded Corners 7">
              <a:extLst>
                <a:ext uri="{FF2B5EF4-FFF2-40B4-BE49-F238E27FC236}">
                  <a16:creationId xmlns:a16="http://schemas.microsoft.com/office/drawing/2014/main" id="{7233B5F5-1F89-4A01-AADE-5B1987144927}"/>
                </a:ext>
              </a:extLst>
            </p:cNvPr>
            <p:cNvSpPr/>
            <p:nvPr/>
          </p:nvSpPr>
          <p:spPr>
            <a:xfrm>
              <a:off x="-1623908" y="1381099"/>
              <a:ext cx="3926815" cy="722023"/>
            </a:xfrm>
            <a:prstGeom prst="roundRect">
              <a:avLst/>
            </a:prstGeom>
            <a:grp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CF142D4C-70EF-48B1-8C2C-3B6343C0812F}"/>
                </a:ext>
              </a:extLst>
            </p:cNvPr>
            <p:cNvSpPr txBox="1"/>
            <p:nvPr/>
          </p:nvSpPr>
          <p:spPr>
            <a:xfrm>
              <a:off x="-1300985" y="672599"/>
              <a:ext cx="3419849" cy="207974"/>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Hoạt động</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nh</a:t>
              </a:r>
              <a:r>
                <a:rPr lang="en-US" sz="2800" b="1" noProof="0" dirty="0" err="1">
                  <a:solidFill>
                    <a:prstClr val="black"/>
                  </a:solidFill>
                  <a:latin typeface="Calibri" panose="020F0502020204030204" pitchFamily="34" charset="0"/>
                  <a:cs typeface="Calibri" panose="020F0502020204030204" pitchFamily="34" charset="0"/>
                </a:rPr>
                <a:t>óm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p:txBody>
        </p:sp>
      </p:grpSp>
      <p:grpSp>
        <p:nvGrpSpPr>
          <p:cNvPr id="31" name="Group 30">
            <a:extLst>
              <a:ext uri="{FF2B5EF4-FFF2-40B4-BE49-F238E27FC236}">
                <a16:creationId xmlns:a16="http://schemas.microsoft.com/office/drawing/2014/main" id="{F409BC26-C6F4-4461-BF21-FA0A1758E1D4}"/>
              </a:ext>
            </a:extLst>
          </p:cNvPr>
          <p:cNvGrpSpPr/>
          <p:nvPr/>
        </p:nvGrpSpPr>
        <p:grpSpPr>
          <a:xfrm>
            <a:off x="1486" y="5555459"/>
            <a:ext cx="3835944" cy="1401398"/>
            <a:chOff x="2662249" y="1496607"/>
            <a:chExt cx="4073687" cy="1588930"/>
          </a:xfrm>
          <a:solidFill>
            <a:srgbClr val="DEFAFD"/>
          </a:solidFill>
        </p:grpSpPr>
        <p:sp>
          <p:nvSpPr>
            <p:cNvPr id="23" name="Rectangle: Rounded Corners 22">
              <a:extLst>
                <a:ext uri="{FF2B5EF4-FFF2-40B4-BE49-F238E27FC236}">
                  <a16:creationId xmlns:a16="http://schemas.microsoft.com/office/drawing/2014/main" id="{EBE81F6B-EDE4-4952-9699-D13C3877D998}"/>
                </a:ext>
              </a:extLst>
            </p:cNvPr>
            <p:cNvSpPr/>
            <p:nvPr/>
          </p:nvSpPr>
          <p:spPr>
            <a:xfrm>
              <a:off x="2761482" y="1496607"/>
              <a:ext cx="3946381" cy="1191706"/>
            </a:xfrm>
            <a:prstGeom prst="roundRect">
              <a:avLst/>
            </a:prstGeom>
            <a:grp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2AD019FF-44D7-4480-88CC-D6C155DF6D20}"/>
                </a:ext>
              </a:extLst>
            </p:cNvPr>
            <p:cNvSpPr txBox="1"/>
            <p:nvPr/>
          </p:nvSpPr>
          <p:spPr>
            <a:xfrm>
              <a:off x="2662249" y="1506017"/>
              <a:ext cx="3018741" cy="1579520"/>
            </a:xfrm>
            <a:prstGeom prst="rect">
              <a:avLst/>
            </a:prstGeom>
            <a:noFill/>
          </p:spPr>
          <p:txBody>
            <a:bodyPr>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Thời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gian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10 - 12</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phút</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5" name="Picture 4" descr="Hình ảnh Mbe Phong Cách Cần Thiết Hàng Ngày đồng Hồ Báo Thức Màu Xanh Lá  Cây Thương Mại Dễ, Mbe, Nhu Yếu Phẩm Hàng Ngày, Màu Xanh miễn phí tải tập">
              <a:extLst>
                <a:ext uri="{FF2B5EF4-FFF2-40B4-BE49-F238E27FC236}">
                  <a16:creationId xmlns:a16="http://schemas.microsoft.com/office/drawing/2014/main" id="{D914996C-11F0-4706-BCE3-2A943BBB089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333" t="12560" r="15604" b="27674"/>
            <a:stretch/>
          </p:blipFill>
          <p:spPr bwMode="auto">
            <a:xfrm>
              <a:off x="5692631" y="1552737"/>
              <a:ext cx="1043305" cy="962615"/>
            </a:xfrm>
            <a:prstGeom prst="rect">
              <a:avLst/>
            </a:prstGeom>
            <a:grpFill/>
          </p:spPr>
        </p:pic>
      </p:grpSp>
      <p:grpSp>
        <p:nvGrpSpPr>
          <p:cNvPr id="14" name="Group 13">
            <a:extLst>
              <a:ext uri="{FF2B5EF4-FFF2-40B4-BE49-F238E27FC236}">
                <a16:creationId xmlns:a16="http://schemas.microsoft.com/office/drawing/2014/main" id="{EA7B62F0-E641-4371-A924-B8DC0C50BF48}"/>
              </a:ext>
            </a:extLst>
          </p:cNvPr>
          <p:cNvGrpSpPr>
            <a:grpSpLocks/>
          </p:cNvGrpSpPr>
          <p:nvPr/>
        </p:nvGrpSpPr>
        <p:grpSpPr bwMode="auto">
          <a:xfrm>
            <a:off x="3823278" y="868716"/>
            <a:ext cx="8368722" cy="5930900"/>
            <a:chOff x="4422621" y="1094856"/>
            <a:chExt cx="7624884" cy="5554462"/>
          </a:xfrm>
        </p:grpSpPr>
        <p:grpSp>
          <p:nvGrpSpPr>
            <p:cNvPr id="13325" name="Group 23">
              <a:extLst>
                <a:ext uri="{FF2B5EF4-FFF2-40B4-BE49-F238E27FC236}">
                  <a16:creationId xmlns:a16="http://schemas.microsoft.com/office/drawing/2014/main" id="{8B5196B8-D298-49A0-863F-4EE82E7A1045}"/>
                </a:ext>
              </a:extLst>
            </p:cNvPr>
            <p:cNvGrpSpPr>
              <a:grpSpLocks/>
            </p:cNvGrpSpPr>
            <p:nvPr/>
          </p:nvGrpSpPr>
          <p:grpSpPr bwMode="auto">
            <a:xfrm>
              <a:off x="4576228" y="1094856"/>
              <a:ext cx="7471277" cy="5554462"/>
              <a:chOff x="395619" y="-476119"/>
              <a:chExt cx="11709160" cy="6837111"/>
            </a:xfrm>
          </p:grpSpPr>
          <p:sp>
            <p:nvSpPr>
              <p:cNvPr id="25" name="Rectangle 24">
                <a:extLst>
                  <a:ext uri="{FF2B5EF4-FFF2-40B4-BE49-F238E27FC236}">
                    <a16:creationId xmlns:a16="http://schemas.microsoft.com/office/drawing/2014/main" id="{7A5544B1-C546-402E-9A6C-B7C4342B0943}"/>
                  </a:ext>
                </a:extLst>
              </p:cNvPr>
              <p:cNvSpPr/>
              <p:nvPr/>
            </p:nvSpPr>
            <p:spPr>
              <a:xfrm>
                <a:off x="395619" y="-476119"/>
                <a:ext cx="11023728" cy="6658984"/>
              </a:xfrm>
              <a:prstGeom prst="rect">
                <a:avLst/>
              </a:prstGeom>
              <a:solidFill>
                <a:srgbClr val="FFC0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795163D6-F9BC-44FD-B697-4CB4B7BD5E07}"/>
                  </a:ext>
                </a:extLst>
              </p:cNvPr>
              <p:cNvSpPr/>
              <p:nvPr/>
            </p:nvSpPr>
            <p:spPr>
              <a:xfrm>
                <a:off x="629669" y="-297994"/>
                <a:ext cx="11358085" cy="6658986"/>
              </a:xfrm>
              <a:prstGeom prst="rect">
                <a:avLst/>
              </a:prstGeom>
              <a:solidFill>
                <a:srgbClr val="0070C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id="{B04673EE-B5B2-4074-B862-17D26C016C3E}"/>
                  </a:ext>
                </a:extLst>
              </p:cNvPr>
              <p:cNvSpPr/>
              <p:nvPr/>
            </p:nvSpPr>
            <p:spPr>
              <a:xfrm>
                <a:off x="790159" y="-159926"/>
                <a:ext cx="11136553" cy="6393985"/>
              </a:xfrm>
              <a:prstGeom prst="rect">
                <a:avLst/>
              </a:prstGeom>
              <a:solidFill>
                <a:schemeClr val="bg1"/>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pic>
            <p:nvPicPr>
              <p:cNvPr id="13330" name="Picture 2" descr="Văn phòng phẩm Hà Nội">
                <a:extLst>
                  <a:ext uri="{FF2B5EF4-FFF2-40B4-BE49-F238E27FC236}">
                    <a16:creationId xmlns:a16="http://schemas.microsoft.com/office/drawing/2014/main" id="{9862E979-F52B-4181-A0F6-4329CF3346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160" t="11842" r="11674" b="12259"/>
              <a:stretch>
                <a:fillRect/>
              </a:stretch>
            </p:blipFill>
            <p:spPr bwMode="auto">
              <a:xfrm rot="-747451">
                <a:off x="11026413" y="5166807"/>
                <a:ext cx="1078366" cy="113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26" name="Picture 2" descr="Copyediting | AnnaProofing">
              <a:extLst>
                <a:ext uri="{FF2B5EF4-FFF2-40B4-BE49-F238E27FC236}">
                  <a16:creationId xmlns:a16="http://schemas.microsoft.com/office/drawing/2014/main" id="{35B443DD-E877-4FF6-A6FF-59E36F007D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2621" y="1094857"/>
              <a:ext cx="935191" cy="107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40" name="Straight Connector 39">
            <a:extLst>
              <a:ext uri="{FF2B5EF4-FFF2-40B4-BE49-F238E27FC236}">
                <a16:creationId xmlns:a16="http://schemas.microsoft.com/office/drawing/2014/main" id="{991ACA94-E341-45D2-A862-C6ABE7BE591A}"/>
              </a:ext>
            </a:extLst>
          </p:cNvPr>
          <p:cNvCxnSpPr>
            <a:cxnSpLocks/>
          </p:cNvCxnSpPr>
          <p:nvPr/>
        </p:nvCxnSpPr>
        <p:spPr>
          <a:xfrm flipV="1">
            <a:off x="0" y="813592"/>
            <a:ext cx="12192001" cy="2116"/>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29" name="Rounded Rectangle 4">
            <a:extLst>
              <a:ext uri="{FF2B5EF4-FFF2-40B4-BE49-F238E27FC236}">
                <a16:creationId xmlns:a16="http://schemas.microsoft.com/office/drawing/2014/main" id="{037D7ABF-0565-401C-85F2-5A1D8633D863}"/>
              </a:ext>
            </a:extLst>
          </p:cNvPr>
          <p:cNvSpPr/>
          <p:nvPr/>
        </p:nvSpPr>
        <p:spPr>
          <a:xfrm>
            <a:off x="0" y="12700"/>
            <a:ext cx="12134851" cy="747884"/>
          </a:xfrm>
          <a:prstGeom prst="roundRect">
            <a:avLst>
              <a:gd name="adj" fmla="val 20883"/>
            </a:avLst>
          </a:prstGeom>
          <a:solidFill>
            <a:srgbClr val="00B050"/>
          </a:solidFill>
          <a:ln w="12700" cap="flat" cmpd="sng" algn="ctr">
            <a:solidFill>
              <a:schemeClr val="accent2">
                <a:lumMod val="60000"/>
                <a:lumOff val="40000"/>
              </a:schemeClr>
            </a:solidFill>
            <a:prstDash val="solid"/>
            <a:miter lim="800000"/>
          </a:ln>
          <a:effectLst/>
        </p:spPr>
        <p:txBody>
          <a:bodyPr anchor="ctr"/>
          <a:lstStyle/>
          <a:p>
            <a:pPr lvl="0" algn="ctr" defTabSz="1219170" fontAlgn="base">
              <a:spcBef>
                <a:spcPct val="0"/>
              </a:spcBef>
              <a:spcAft>
                <a:spcPct val="0"/>
              </a:spcAft>
              <a:defRPr/>
            </a:pPr>
            <a:r>
              <a:rPr kumimoji="0" lang="vi-VN" sz="36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lang="en-US" sz="4000" b="1" kern="0" dirty="0">
                <a:solidFill>
                  <a:srgbClr val="FFC000"/>
                </a:solidFill>
                <a:latin typeface="Calibri" panose="020F0502020204030204" pitchFamily="34" charset="0"/>
                <a:cs typeface="Calibri" panose="020F0502020204030204" pitchFamily="34" charset="0"/>
              </a:rPr>
              <a:t> 1. </a:t>
            </a:r>
            <a:r>
              <a:rPr lang="en-US" sz="3600" b="1" kern="0" dirty="0">
                <a:solidFill>
                  <a:srgbClr val="FFC000"/>
                </a:solidFill>
                <a:latin typeface="Calibri" panose="020F0502020204030204" pitchFamily="34" charset="0"/>
                <a:cs typeface="Calibri" panose="020F0502020204030204" pitchFamily="34" charset="0"/>
              </a:rPr>
              <a:t>HỆ THỐNG HÓA KIẾN THỨC</a:t>
            </a:r>
            <a:r>
              <a:rPr kumimoji="0" lang="vi-VN" sz="36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rPr>
              <a:t>  </a:t>
            </a:r>
            <a:endParaRPr kumimoji="0" lang="en-US"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endParaRPr>
          </a:p>
        </p:txBody>
      </p:sp>
      <p:pic>
        <p:nvPicPr>
          <p:cNvPr id="43" name="Picture 42">
            <a:extLst>
              <a:ext uri="{FF2B5EF4-FFF2-40B4-BE49-F238E27FC236}">
                <a16:creationId xmlns:a16="http://schemas.microsoft.com/office/drawing/2014/main" id="{68627E51-242A-4B3B-B97B-42EC5A5EEE7C}"/>
              </a:ext>
            </a:extLst>
          </p:cNvPr>
          <p:cNvPicPr>
            <a:picLocks noChangeAspect="1"/>
          </p:cNvPicPr>
          <p:nvPr/>
        </p:nvPicPr>
        <p:blipFill>
          <a:blip r:embed="rId6">
            <a:extLst>
              <a:ext uri="{28A0092B-C50C-407E-A947-70E740481C1C}">
                <a14:useLocalDpi xmlns:a14="http://schemas.microsoft.com/office/drawing/2010/main" val="0"/>
              </a:ext>
            </a:extLst>
          </a:blip>
          <a:srcRect l="10057" r="4605" b="13547"/>
          <a:stretch>
            <a:fillRect/>
          </a:stretch>
        </p:blipFill>
        <p:spPr bwMode="auto">
          <a:xfrm>
            <a:off x="1464845" y="1987875"/>
            <a:ext cx="1316567" cy="70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0EAAF691-9EC1-14A9-CF9D-420C625D9636}"/>
              </a:ext>
            </a:extLst>
          </p:cNvPr>
          <p:cNvGrpSpPr/>
          <p:nvPr/>
        </p:nvGrpSpPr>
        <p:grpSpPr>
          <a:xfrm>
            <a:off x="4849259" y="1325687"/>
            <a:ext cx="3080916" cy="4862439"/>
            <a:chOff x="4583593" y="1173840"/>
            <a:chExt cx="3080916" cy="4862439"/>
          </a:xfrm>
        </p:grpSpPr>
        <p:sp>
          <p:nvSpPr>
            <p:cNvPr id="3" name="Rectangle: Rounded Corners 2">
              <a:extLst>
                <a:ext uri="{FF2B5EF4-FFF2-40B4-BE49-F238E27FC236}">
                  <a16:creationId xmlns:a16="http://schemas.microsoft.com/office/drawing/2014/main" id="{54E438C1-71D8-9F22-D37D-2FA441AA858A}"/>
                </a:ext>
              </a:extLst>
            </p:cNvPr>
            <p:cNvSpPr/>
            <p:nvPr/>
          </p:nvSpPr>
          <p:spPr>
            <a:xfrm>
              <a:off x="4583593" y="2065601"/>
              <a:ext cx="3080916" cy="39706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 name="Rounded Rectangle 15">
              <a:extLst>
                <a:ext uri="{FF2B5EF4-FFF2-40B4-BE49-F238E27FC236}">
                  <a16:creationId xmlns:a16="http://schemas.microsoft.com/office/drawing/2014/main" id="{16E9448A-B3AB-6E99-B050-AF29E3638B4D}"/>
                </a:ext>
              </a:extLst>
            </p:cNvPr>
            <p:cNvSpPr/>
            <p:nvPr/>
          </p:nvSpPr>
          <p:spPr>
            <a:xfrm>
              <a:off x="4711687" y="2437442"/>
              <a:ext cx="2824728" cy="882393"/>
            </a:xfrm>
            <a:prstGeom prst="roundRect">
              <a:avLst>
                <a:gd name="adj" fmla="val 24255"/>
              </a:avLst>
            </a:prstGeom>
            <a:solidFill>
              <a:srgbClr val="FFC000"/>
            </a:solidFill>
            <a:ln w="25400" cap="flat" cmpd="sng" algn="ctr">
              <a:solidFill>
                <a:sysClr val="window" lastClr="FFFFFF">
                  <a:hueOff val="0"/>
                  <a:satOff val="0"/>
                  <a:lumOff val="0"/>
                  <a:alphaOff val="0"/>
                </a:sysClr>
              </a:solidFill>
              <a:prstDash val="solid"/>
            </a:ln>
            <a:effectLst/>
          </p:spPr>
          <p:txBody>
            <a:bodyPr/>
            <a:lstStyle/>
            <a:p>
              <a:pPr algn="ctr"/>
              <a:r>
                <a:rPr lang="en-US" sz="3200" b="1" dirty="0" err="1">
                  <a:solidFill>
                    <a:srgbClr val="000000"/>
                  </a:solidFill>
                  <a:latin typeface="Calibri" panose="020F0502020204030204" pitchFamily="34" charset="0"/>
                  <a:cs typeface="Calibri" panose="020F0502020204030204" pitchFamily="34" charset="0"/>
                </a:rPr>
                <a:t>Nhóm</a:t>
              </a:r>
              <a:r>
                <a:rPr lang="en-US" sz="3200" b="1" dirty="0">
                  <a:solidFill>
                    <a:srgbClr val="000000"/>
                  </a:solidFill>
                  <a:latin typeface="Calibri" panose="020F0502020204030204" pitchFamily="34" charset="0"/>
                  <a:cs typeface="Calibri" panose="020F0502020204030204" pitchFamily="34" charset="0"/>
                </a:rPr>
                <a:t> 1</a:t>
              </a:r>
            </a:p>
          </p:txBody>
        </p:sp>
        <p:sp>
          <p:nvSpPr>
            <p:cNvPr id="7" name="Rounded Rectangle 15">
              <a:extLst>
                <a:ext uri="{FF2B5EF4-FFF2-40B4-BE49-F238E27FC236}">
                  <a16:creationId xmlns:a16="http://schemas.microsoft.com/office/drawing/2014/main" id="{C0896EA5-E089-D928-A8C7-90D36E33AA29}"/>
                </a:ext>
              </a:extLst>
            </p:cNvPr>
            <p:cNvSpPr/>
            <p:nvPr/>
          </p:nvSpPr>
          <p:spPr>
            <a:xfrm>
              <a:off x="4702457" y="4020594"/>
              <a:ext cx="2824728" cy="882393"/>
            </a:xfrm>
            <a:prstGeom prst="roundRect">
              <a:avLst>
                <a:gd name="adj" fmla="val 24255"/>
              </a:avLst>
            </a:prstGeom>
            <a:solidFill>
              <a:srgbClr val="FFC000"/>
            </a:solidFill>
            <a:ln w="25400" cap="flat" cmpd="sng" algn="ctr">
              <a:solidFill>
                <a:sysClr val="window" lastClr="FFFFFF">
                  <a:hueOff val="0"/>
                  <a:satOff val="0"/>
                  <a:lumOff val="0"/>
                  <a:alphaOff val="0"/>
                </a:sysClr>
              </a:solidFill>
              <a:prstDash val="solid"/>
            </a:ln>
            <a:effectLst/>
          </p:spPr>
          <p:txBody>
            <a:bodyPr/>
            <a:lstStyle/>
            <a:p>
              <a:pPr algn="ctr"/>
              <a:r>
                <a:rPr lang="en-US" sz="3200" b="1">
                  <a:solidFill>
                    <a:srgbClr val="000000"/>
                  </a:solidFill>
                  <a:latin typeface="Calibri" panose="020F0502020204030204" pitchFamily="34" charset="0"/>
                  <a:cs typeface="Calibri" panose="020F0502020204030204" pitchFamily="34" charset="0"/>
                </a:rPr>
                <a:t>Nhóm 2</a:t>
              </a:r>
            </a:p>
          </p:txBody>
        </p:sp>
        <p:sp>
          <p:nvSpPr>
            <p:cNvPr id="10" name="Oval 9">
              <a:extLst>
                <a:ext uri="{FF2B5EF4-FFF2-40B4-BE49-F238E27FC236}">
                  <a16:creationId xmlns:a16="http://schemas.microsoft.com/office/drawing/2014/main" id="{27ED8DF3-DCEB-E301-00B6-F16E1E5CEB15}"/>
                </a:ext>
              </a:extLst>
            </p:cNvPr>
            <p:cNvSpPr/>
            <p:nvPr/>
          </p:nvSpPr>
          <p:spPr>
            <a:xfrm>
              <a:off x="4928507" y="1173840"/>
              <a:ext cx="2334985" cy="944965"/>
            </a:xfrm>
            <a:prstGeom prst="ellipse">
              <a:avLst/>
            </a:prstGeom>
            <a:solidFill>
              <a:srgbClr val="EE9B48"/>
            </a:solidFill>
            <a:effectLst>
              <a:glow rad="1397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latin typeface="Calibri" panose="020F0502020204030204" pitchFamily="34" charset="0"/>
                  <a:cs typeface="Calibri" panose="020F0502020204030204" pitchFamily="34" charset="0"/>
                </a:rPr>
                <a:t>DÃY 1</a:t>
              </a:r>
            </a:p>
          </p:txBody>
        </p:sp>
      </p:grpSp>
      <p:grpSp>
        <p:nvGrpSpPr>
          <p:cNvPr id="13" name="Group 12">
            <a:extLst>
              <a:ext uri="{FF2B5EF4-FFF2-40B4-BE49-F238E27FC236}">
                <a16:creationId xmlns:a16="http://schemas.microsoft.com/office/drawing/2014/main" id="{D338EC10-CB16-0C99-509C-26E503C0D187}"/>
              </a:ext>
            </a:extLst>
          </p:cNvPr>
          <p:cNvGrpSpPr/>
          <p:nvPr/>
        </p:nvGrpSpPr>
        <p:grpSpPr>
          <a:xfrm>
            <a:off x="8881914" y="1301323"/>
            <a:ext cx="3080916" cy="4806418"/>
            <a:chOff x="4662309" y="1332164"/>
            <a:chExt cx="3080916" cy="4806418"/>
          </a:xfrm>
        </p:grpSpPr>
        <p:sp>
          <p:nvSpPr>
            <p:cNvPr id="15" name="Rectangle: Rounded Corners 14">
              <a:extLst>
                <a:ext uri="{FF2B5EF4-FFF2-40B4-BE49-F238E27FC236}">
                  <a16:creationId xmlns:a16="http://schemas.microsoft.com/office/drawing/2014/main" id="{9B062650-83C9-B29B-4F53-1D581E2E6FA3}"/>
                </a:ext>
              </a:extLst>
            </p:cNvPr>
            <p:cNvSpPr/>
            <p:nvPr/>
          </p:nvSpPr>
          <p:spPr>
            <a:xfrm>
              <a:off x="4662309" y="2167904"/>
              <a:ext cx="3080916" cy="39706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61CCD717-317F-34D3-CF43-AC67AA4F3209}"/>
                </a:ext>
              </a:extLst>
            </p:cNvPr>
            <p:cNvSpPr/>
            <p:nvPr/>
          </p:nvSpPr>
          <p:spPr>
            <a:xfrm>
              <a:off x="4731694" y="2627767"/>
              <a:ext cx="2824728" cy="882393"/>
            </a:xfrm>
            <a:prstGeom prst="roundRect">
              <a:avLst>
                <a:gd name="adj" fmla="val 24255"/>
              </a:avLst>
            </a:prstGeom>
            <a:solidFill>
              <a:srgbClr val="FFC000"/>
            </a:solidFill>
            <a:ln w="25400" cap="flat" cmpd="sng" algn="ctr">
              <a:solidFill>
                <a:sysClr val="window" lastClr="FFFFFF">
                  <a:hueOff val="0"/>
                  <a:satOff val="0"/>
                  <a:lumOff val="0"/>
                  <a:alphaOff val="0"/>
                </a:sysClr>
              </a:solidFill>
              <a:prstDash val="solid"/>
            </a:ln>
            <a:effectLst/>
          </p:spPr>
          <p:txBody>
            <a:bodyPr/>
            <a:lstStyle/>
            <a:p>
              <a:pPr algn="ctr"/>
              <a:r>
                <a:rPr lang="en-US" sz="3200" b="1">
                  <a:solidFill>
                    <a:srgbClr val="000000"/>
                  </a:solidFill>
                  <a:latin typeface="Calibri" panose="020F0502020204030204" pitchFamily="34" charset="0"/>
                  <a:cs typeface="Calibri" panose="020F0502020204030204" pitchFamily="34" charset="0"/>
                </a:rPr>
                <a:t>Nhóm 3</a:t>
              </a:r>
            </a:p>
          </p:txBody>
        </p:sp>
        <p:sp>
          <p:nvSpPr>
            <p:cNvPr id="17" name="Rounded Rectangle 15">
              <a:extLst>
                <a:ext uri="{FF2B5EF4-FFF2-40B4-BE49-F238E27FC236}">
                  <a16:creationId xmlns:a16="http://schemas.microsoft.com/office/drawing/2014/main" id="{BCCF9910-480B-8A7C-1B84-0A2EDEA89387}"/>
                </a:ext>
              </a:extLst>
            </p:cNvPr>
            <p:cNvSpPr/>
            <p:nvPr/>
          </p:nvSpPr>
          <p:spPr>
            <a:xfrm>
              <a:off x="4780041" y="4301560"/>
              <a:ext cx="2824728" cy="882393"/>
            </a:xfrm>
            <a:prstGeom prst="roundRect">
              <a:avLst>
                <a:gd name="adj" fmla="val 24255"/>
              </a:avLst>
            </a:prstGeom>
            <a:solidFill>
              <a:srgbClr val="FFC000"/>
            </a:solidFill>
            <a:ln w="25400" cap="flat" cmpd="sng" algn="ctr">
              <a:solidFill>
                <a:sysClr val="window" lastClr="FFFFFF">
                  <a:hueOff val="0"/>
                  <a:satOff val="0"/>
                  <a:lumOff val="0"/>
                  <a:alphaOff val="0"/>
                </a:sysClr>
              </a:solidFill>
              <a:prstDash val="solid"/>
            </a:ln>
            <a:effectLst/>
          </p:spPr>
          <p:txBody>
            <a:bodyPr/>
            <a:lstStyle/>
            <a:p>
              <a:pPr algn="ctr"/>
              <a:r>
                <a:rPr lang="en-US" sz="3200" b="1">
                  <a:solidFill>
                    <a:srgbClr val="000000"/>
                  </a:solidFill>
                  <a:latin typeface="Calibri" panose="020F0502020204030204" pitchFamily="34" charset="0"/>
                  <a:cs typeface="Calibri" panose="020F0502020204030204" pitchFamily="34" charset="0"/>
                </a:rPr>
                <a:t>Nhóm 4</a:t>
              </a:r>
            </a:p>
          </p:txBody>
        </p:sp>
        <p:sp>
          <p:nvSpPr>
            <p:cNvPr id="19" name="Oval 18">
              <a:extLst>
                <a:ext uri="{FF2B5EF4-FFF2-40B4-BE49-F238E27FC236}">
                  <a16:creationId xmlns:a16="http://schemas.microsoft.com/office/drawing/2014/main" id="{7F97902C-092B-6927-F8AB-ED8A4D4E3D82}"/>
                </a:ext>
              </a:extLst>
            </p:cNvPr>
            <p:cNvSpPr/>
            <p:nvPr/>
          </p:nvSpPr>
          <p:spPr>
            <a:xfrm>
              <a:off x="4976565" y="1332164"/>
              <a:ext cx="2334985" cy="944965"/>
            </a:xfrm>
            <a:prstGeom prst="ellipse">
              <a:avLst/>
            </a:prstGeom>
            <a:solidFill>
              <a:srgbClr val="EE9B48"/>
            </a:solidFill>
            <a:effectLst>
              <a:glow rad="1397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latin typeface="Calibri" panose="020F0502020204030204" pitchFamily="34" charset="0"/>
                  <a:cs typeface="Calibri" panose="020F0502020204030204" pitchFamily="34" charset="0"/>
                </a:rPr>
                <a:t>DÃY 2</a:t>
              </a:r>
            </a:p>
          </p:txBody>
        </p:sp>
      </p:grpSp>
      <p:sp>
        <p:nvSpPr>
          <p:cNvPr id="20" name="Arrow: Left-Right 19">
            <a:extLst>
              <a:ext uri="{FF2B5EF4-FFF2-40B4-BE49-F238E27FC236}">
                <a16:creationId xmlns:a16="http://schemas.microsoft.com/office/drawing/2014/main" id="{0F5E391A-D3EB-CCE1-814D-9912D77DEB5E}"/>
              </a:ext>
            </a:extLst>
          </p:cNvPr>
          <p:cNvSpPr/>
          <p:nvPr/>
        </p:nvSpPr>
        <p:spPr>
          <a:xfrm>
            <a:off x="7760585" y="2754159"/>
            <a:ext cx="1216152" cy="484632"/>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1" name="Arrow: Left-Right 20">
            <a:extLst>
              <a:ext uri="{FF2B5EF4-FFF2-40B4-BE49-F238E27FC236}">
                <a16:creationId xmlns:a16="http://schemas.microsoft.com/office/drawing/2014/main" id="{6E81CFFB-93FA-194E-879F-4AC204648762}"/>
              </a:ext>
            </a:extLst>
          </p:cNvPr>
          <p:cNvSpPr/>
          <p:nvPr/>
        </p:nvSpPr>
        <p:spPr>
          <a:xfrm>
            <a:off x="7761991" y="4469600"/>
            <a:ext cx="1216152" cy="484632"/>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D92EA9CB-EECD-CABC-426F-3087C372D632}"/>
              </a:ext>
            </a:extLst>
          </p:cNvPr>
          <p:cNvSpPr txBox="1"/>
          <p:nvPr/>
        </p:nvSpPr>
        <p:spPr>
          <a:xfrm>
            <a:off x="263500" y="3135599"/>
            <a:ext cx="3479949" cy="1815882"/>
          </a:xfrm>
          <a:prstGeom prst="rect">
            <a:avLst/>
          </a:prstGeom>
          <a:noFill/>
        </p:spPr>
        <p:txBody>
          <a:bodyPr wrap="square">
            <a:spAutoFit/>
          </a:bodyPr>
          <a:lstStyle/>
          <a:p>
            <a:pPr algn="ctr"/>
            <a:r>
              <a:rPr lang="en-US" sz="2800" b="1"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Các</a:t>
            </a:r>
            <a:r>
              <a:rPr lang="en-US" sz="2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nhóm</a:t>
            </a:r>
            <a:r>
              <a:rPr lang="en-US" sz="2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treo</a:t>
            </a:r>
            <a:r>
              <a:rPr lang="en-US" sz="2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SĐTD </a:t>
            </a:r>
            <a:r>
              <a:rPr lang="en-US" sz="2800" b="1"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và</a:t>
            </a:r>
            <a:r>
              <a:rPr lang="en-US" sz="2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cử</a:t>
            </a:r>
            <a:r>
              <a:rPr lang="en-US" sz="2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đại</a:t>
            </a:r>
            <a:r>
              <a:rPr lang="en-US" sz="2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diện</a:t>
            </a:r>
            <a:r>
              <a:rPr lang="en-US" sz="2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trình</a:t>
            </a:r>
            <a:r>
              <a:rPr lang="en-US" sz="2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bày</a:t>
            </a:r>
            <a:r>
              <a:rPr lang="en-US" sz="2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trong</a:t>
            </a:r>
            <a:r>
              <a:rPr lang="en-US" sz="2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vòng</a:t>
            </a:r>
            <a:r>
              <a:rPr lang="en-US" sz="2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2 - 3 </a:t>
            </a:r>
            <a:r>
              <a:rPr lang="en-US" sz="2800" b="1"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phút</a:t>
            </a:r>
            <a:r>
              <a:rPr lang="en-US" sz="2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800" b="1" dirty="0">
                <a:latin typeface="Calibri" panose="020F0502020204030204" pitchFamily="34" charset="0"/>
                <a:cs typeface="Calibri" panose="020F0502020204030204" pitchFamily="34" charset="0"/>
              </a:rPr>
              <a:t> </a:t>
            </a:r>
            <a:endParaRPr lang="vi-VN"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207786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4" name="Picture 35">
            <a:extLst>
              <a:ext uri="{FF2B5EF4-FFF2-40B4-BE49-F238E27FC236}">
                <a16:creationId xmlns:a16="http://schemas.microsoft.com/office/drawing/2014/main" id="{17EB44BA-1FC5-4365-B1FB-E885A5EFA669}"/>
              </a:ext>
            </a:extLst>
          </p:cNvPr>
          <p:cNvPicPr>
            <a:picLocks noChangeAspect="1"/>
          </p:cNvPicPr>
          <p:nvPr/>
        </p:nvPicPr>
        <p:blipFill>
          <a:blip r:embed="rId3">
            <a:extLst>
              <a:ext uri="{28A0092B-C50C-407E-A947-70E740481C1C}">
                <a14:useLocalDpi xmlns:a14="http://schemas.microsoft.com/office/drawing/2010/main" val="0"/>
              </a:ext>
            </a:extLst>
          </a:blip>
          <a:srcRect t="18796"/>
          <a:stretch>
            <a:fillRect/>
          </a:stretch>
        </p:blipFill>
        <p:spPr bwMode="auto">
          <a:xfrm>
            <a:off x="622249" y="949559"/>
            <a:ext cx="2810598" cy="2010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991ACA94-E341-45D2-A862-C6ABE7BE591A}"/>
              </a:ext>
            </a:extLst>
          </p:cNvPr>
          <p:cNvCxnSpPr>
            <a:cxnSpLocks/>
          </p:cNvCxnSpPr>
          <p:nvPr/>
        </p:nvCxnSpPr>
        <p:spPr>
          <a:xfrm>
            <a:off x="4301067" y="1490134"/>
            <a:ext cx="6351" cy="5331884"/>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426C8198-28ED-4E3F-9FBE-A90F57464EDB}"/>
              </a:ext>
            </a:extLst>
          </p:cNvPr>
          <p:cNvGrpSpPr/>
          <p:nvPr/>
        </p:nvGrpSpPr>
        <p:grpSpPr>
          <a:xfrm>
            <a:off x="125306" y="3123146"/>
            <a:ext cx="4003485" cy="1443971"/>
            <a:chOff x="-1519023" y="1241935"/>
            <a:chExt cx="4003485" cy="1028721"/>
          </a:xfrm>
          <a:solidFill>
            <a:srgbClr val="DEFAFD"/>
          </a:solidFill>
        </p:grpSpPr>
        <p:sp>
          <p:nvSpPr>
            <p:cNvPr id="8" name="Rectangle: Rounded Corners 7">
              <a:extLst>
                <a:ext uri="{FF2B5EF4-FFF2-40B4-BE49-F238E27FC236}">
                  <a16:creationId xmlns:a16="http://schemas.microsoft.com/office/drawing/2014/main" id="{7233B5F5-1F89-4A01-AADE-5B1987144927}"/>
                </a:ext>
              </a:extLst>
            </p:cNvPr>
            <p:cNvSpPr/>
            <p:nvPr/>
          </p:nvSpPr>
          <p:spPr>
            <a:xfrm>
              <a:off x="-1519023" y="1241935"/>
              <a:ext cx="4003485" cy="1028721"/>
            </a:xfrm>
            <a:prstGeom prst="roundRect">
              <a:avLst/>
            </a:prstGeom>
            <a:grp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CF142D4C-70EF-48B1-8C2C-3B6343C0812F}"/>
                </a:ext>
              </a:extLst>
            </p:cNvPr>
            <p:cNvSpPr txBox="1"/>
            <p:nvPr/>
          </p:nvSpPr>
          <p:spPr>
            <a:xfrm>
              <a:off x="-1387047" y="1383539"/>
              <a:ext cx="3419849" cy="767437"/>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Hoạt</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động</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nhóm</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Calibri" panose="020F0502020204030204" pitchFamily="34" charset="0"/>
                  <a:cs typeface="Calibri" panose="020F0502020204030204" pitchFamily="34" charset="0"/>
                </a:rPr>
                <a:t>Báo</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cáo</a:t>
              </a:r>
              <a:r>
                <a:rPr lang="en-US" sz="3200" b="1" dirty="0">
                  <a:solidFill>
                    <a:prstClr val="black"/>
                  </a:solidFill>
                  <a:latin typeface="Calibri" panose="020F0502020204030204" pitchFamily="34" charset="0"/>
                  <a:cs typeface="Calibri" panose="020F0502020204030204" pitchFamily="34" charset="0"/>
                </a:rPr>
                <a:t> SĐTD</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31" name="Group 30">
            <a:extLst>
              <a:ext uri="{FF2B5EF4-FFF2-40B4-BE49-F238E27FC236}">
                <a16:creationId xmlns:a16="http://schemas.microsoft.com/office/drawing/2014/main" id="{F409BC26-C6F4-4461-BF21-FA0A1758E1D4}"/>
              </a:ext>
            </a:extLst>
          </p:cNvPr>
          <p:cNvGrpSpPr/>
          <p:nvPr/>
        </p:nvGrpSpPr>
        <p:grpSpPr>
          <a:xfrm>
            <a:off x="117822" y="5592254"/>
            <a:ext cx="4077968" cy="1567577"/>
            <a:chOff x="2662249" y="1438192"/>
            <a:chExt cx="4077967" cy="1787746"/>
          </a:xfrm>
          <a:solidFill>
            <a:srgbClr val="DEFAFD"/>
          </a:solidFill>
        </p:grpSpPr>
        <p:sp>
          <p:nvSpPr>
            <p:cNvPr id="23" name="Rectangle: Rounded Corners 22">
              <a:extLst>
                <a:ext uri="{FF2B5EF4-FFF2-40B4-BE49-F238E27FC236}">
                  <a16:creationId xmlns:a16="http://schemas.microsoft.com/office/drawing/2014/main" id="{EBE81F6B-EDE4-4952-9699-D13C3877D998}"/>
                </a:ext>
              </a:extLst>
            </p:cNvPr>
            <p:cNvSpPr/>
            <p:nvPr/>
          </p:nvSpPr>
          <p:spPr>
            <a:xfrm>
              <a:off x="2793835" y="1438192"/>
              <a:ext cx="3946381" cy="1191706"/>
            </a:xfrm>
            <a:prstGeom prst="roundRect">
              <a:avLst/>
            </a:prstGeom>
            <a:grp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2AD019FF-44D7-4480-88CC-D6C155DF6D20}"/>
                </a:ext>
              </a:extLst>
            </p:cNvPr>
            <p:cNvSpPr txBox="1"/>
            <p:nvPr/>
          </p:nvSpPr>
          <p:spPr>
            <a:xfrm>
              <a:off x="2662249" y="1506017"/>
              <a:ext cx="3018741" cy="1719921"/>
            </a:xfrm>
            <a:prstGeom prst="rect">
              <a:avLst/>
            </a:prstGeom>
            <a:noFill/>
          </p:spPr>
          <p:txBody>
            <a:bodyPr>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Thời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gian</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2 - 3</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phút</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5" name="Picture 4" descr="Hình ảnh Mbe Phong Cách Cần Thiết Hàng Ngày đồng Hồ Báo Thức Màu Xanh Lá  Cây Thương Mại Dễ, Mbe, Nhu Yếu Phẩm Hàng Ngày, Màu Xanh miễn phí tải tập">
              <a:extLst>
                <a:ext uri="{FF2B5EF4-FFF2-40B4-BE49-F238E27FC236}">
                  <a16:creationId xmlns:a16="http://schemas.microsoft.com/office/drawing/2014/main" id="{D914996C-11F0-4706-BCE3-2A943BBB089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333" t="12560" r="15604" b="27674"/>
            <a:stretch/>
          </p:blipFill>
          <p:spPr bwMode="auto">
            <a:xfrm>
              <a:off x="5692631" y="1552737"/>
              <a:ext cx="1043305" cy="962615"/>
            </a:xfrm>
            <a:prstGeom prst="rect">
              <a:avLst/>
            </a:prstGeom>
            <a:grpFill/>
          </p:spPr>
        </p:pic>
      </p:grpSp>
      <p:grpSp>
        <p:nvGrpSpPr>
          <p:cNvPr id="14" name="Group 13">
            <a:extLst>
              <a:ext uri="{FF2B5EF4-FFF2-40B4-BE49-F238E27FC236}">
                <a16:creationId xmlns:a16="http://schemas.microsoft.com/office/drawing/2014/main" id="{EA7B62F0-E641-4371-A924-B8DC0C50BF48}"/>
              </a:ext>
            </a:extLst>
          </p:cNvPr>
          <p:cNvGrpSpPr>
            <a:grpSpLocks/>
          </p:cNvGrpSpPr>
          <p:nvPr/>
        </p:nvGrpSpPr>
        <p:grpSpPr bwMode="auto">
          <a:xfrm>
            <a:off x="4215666" y="868716"/>
            <a:ext cx="7564967" cy="5930900"/>
            <a:chOff x="4422621" y="1094856"/>
            <a:chExt cx="7624884" cy="5554462"/>
          </a:xfrm>
        </p:grpSpPr>
        <p:grpSp>
          <p:nvGrpSpPr>
            <p:cNvPr id="13325" name="Group 23">
              <a:extLst>
                <a:ext uri="{FF2B5EF4-FFF2-40B4-BE49-F238E27FC236}">
                  <a16:creationId xmlns:a16="http://schemas.microsoft.com/office/drawing/2014/main" id="{8B5196B8-D298-49A0-863F-4EE82E7A1045}"/>
                </a:ext>
              </a:extLst>
            </p:cNvPr>
            <p:cNvGrpSpPr>
              <a:grpSpLocks/>
            </p:cNvGrpSpPr>
            <p:nvPr/>
          </p:nvGrpSpPr>
          <p:grpSpPr bwMode="auto">
            <a:xfrm>
              <a:off x="4575442" y="1094856"/>
              <a:ext cx="7472063" cy="5554462"/>
              <a:chOff x="394387" y="-476119"/>
              <a:chExt cx="11710392" cy="6837111"/>
            </a:xfrm>
          </p:grpSpPr>
          <p:sp>
            <p:nvSpPr>
              <p:cNvPr id="25" name="Rectangle 24">
                <a:extLst>
                  <a:ext uri="{FF2B5EF4-FFF2-40B4-BE49-F238E27FC236}">
                    <a16:creationId xmlns:a16="http://schemas.microsoft.com/office/drawing/2014/main" id="{7A5544B1-C546-402E-9A6C-B7C4342B0943}"/>
                  </a:ext>
                </a:extLst>
              </p:cNvPr>
              <p:cNvSpPr/>
              <p:nvPr/>
            </p:nvSpPr>
            <p:spPr>
              <a:xfrm>
                <a:off x="395619" y="-476119"/>
                <a:ext cx="11023728" cy="6658984"/>
              </a:xfrm>
              <a:prstGeom prst="rect">
                <a:avLst/>
              </a:prstGeom>
              <a:solidFill>
                <a:srgbClr val="FFC0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795163D6-F9BC-44FD-B697-4CB4B7BD5E07}"/>
                  </a:ext>
                </a:extLst>
              </p:cNvPr>
              <p:cNvSpPr/>
              <p:nvPr/>
            </p:nvSpPr>
            <p:spPr>
              <a:xfrm>
                <a:off x="629669" y="-297994"/>
                <a:ext cx="11358085" cy="6658986"/>
              </a:xfrm>
              <a:prstGeom prst="rect">
                <a:avLst/>
              </a:prstGeom>
              <a:solidFill>
                <a:srgbClr val="0070C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id="{B04673EE-B5B2-4074-B862-17D26C016C3E}"/>
                  </a:ext>
                </a:extLst>
              </p:cNvPr>
              <p:cNvSpPr/>
              <p:nvPr/>
            </p:nvSpPr>
            <p:spPr>
              <a:xfrm>
                <a:off x="790160" y="68019"/>
                <a:ext cx="11033760" cy="6114847"/>
              </a:xfrm>
              <a:prstGeom prst="rect">
                <a:avLst/>
              </a:prstGeom>
              <a:solidFill>
                <a:schemeClr val="bg1"/>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pic>
            <p:nvPicPr>
              <p:cNvPr id="13330" name="Picture 2" descr="Văn phòng phẩm Hà Nội">
                <a:extLst>
                  <a:ext uri="{FF2B5EF4-FFF2-40B4-BE49-F238E27FC236}">
                    <a16:creationId xmlns:a16="http://schemas.microsoft.com/office/drawing/2014/main" id="{9862E979-F52B-4181-A0F6-4329CF3346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2160" t="11842" r="11674" b="12259"/>
              <a:stretch>
                <a:fillRect/>
              </a:stretch>
            </p:blipFill>
            <p:spPr bwMode="auto">
              <a:xfrm rot="-747451">
                <a:off x="11026413" y="5166807"/>
                <a:ext cx="1078366" cy="113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26" name="Picture 2" descr="Copyediting | AnnaProofing">
              <a:extLst>
                <a:ext uri="{FF2B5EF4-FFF2-40B4-BE49-F238E27FC236}">
                  <a16:creationId xmlns:a16="http://schemas.microsoft.com/office/drawing/2014/main" id="{35B443DD-E877-4FF6-A6FF-59E36F007D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2621" y="1094857"/>
              <a:ext cx="935191" cy="107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7" name="Picture 4" descr="Biểu Tượng đồ Dùng Học Tập Hình ảnh | Định dạng hình ảnh PSD 401360362|  vn.lovepik.com">
            <a:extLst>
              <a:ext uri="{FF2B5EF4-FFF2-40B4-BE49-F238E27FC236}">
                <a16:creationId xmlns:a16="http://schemas.microsoft.com/office/drawing/2014/main" id="{CF05D6EC-F04E-4512-85F7-CC310DF7D8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7559" t="8328" r="46638" b="52454"/>
          <a:stretch>
            <a:fillRect/>
          </a:stretch>
        </p:blipFill>
        <p:spPr bwMode="auto">
          <a:xfrm>
            <a:off x="1413385" y="2226412"/>
            <a:ext cx="903210" cy="786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0" name="Straight Connector 39">
            <a:extLst>
              <a:ext uri="{FF2B5EF4-FFF2-40B4-BE49-F238E27FC236}">
                <a16:creationId xmlns:a16="http://schemas.microsoft.com/office/drawing/2014/main" id="{991ACA94-E341-45D2-A862-C6ABE7BE591A}"/>
              </a:ext>
            </a:extLst>
          </p:cNvPr>
          <p:cNvCxnSpPr>
            <a:cxnSpLocks/>
          </p:cNvCxnSpPr>
          <p:nvPr/>
        </p:nvCxnSpPr>
        <p:spPr>
          <a:xfrm flipV="1">
            <a:off x="0" y="813592"/>
            <a:ext cx="12192001" cy="2116"/>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29" name="Rounded Rectangle 4">
            <a:extLst>
              <a:ext uri="{FF2B5EF4-FFF2-40B4-BE49-F238E27FC236}">
                <a16:creationId xmlns:a16="http://schemas.microsoft.com/office/drawing/2014/main" id="{037D7ABF-0565-401C-85F2-5A1D8633D863}"/>
              </a:ext>
            </a:extLst>
          </p:cNvPr>
          <p:cNvSpPr/>
          <p:nvPr/>
        </p:nvSpPr>
        <p:spPr>
          <a:xfrm>
            <a:off x="0" y="12700"/>
            <a:ext cx="12134851" cy="747884"/>
          </a:xfrm>
          <a:prstGeom prst="roundRect">
            <a:avLst/>
          </a:prstGeom>
          <a:solidFill>
            <a:srgbClr val="00B050"/>
          </a:solidFill>
          <a:ln w="12700" cap="flat" cmpd="sng" algn="ctr">
            <a:solidFill>
              <a:srgbClr val="5B9BD5">
                <a:shade val="50000"/>
              </a:srgbClr>
            </a:solidFill>
            <a:prstDash val="solid"/>
            <a:miter lim="800000"/>
          </a:ln>
          <a:effectLst/>
        </p:spPr>
        <p:txBody>
          <a:bodyPr anchor="ct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8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rPr>
              <a:t>ÔN TẬP CHƯƠNG 4</a:t>
            </a:r>
            <a:endParaRPr kumimoji="0" lang="en-US" sz="48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43" name="Picture 42">
            <a:extLst>
              <a:ext uri="{FF2B5EF4-FFF2-40B4-BE49-F238E27FC236}">
                <a16:creationId xmlns:a16="http://schemas.microsoft.com/office/drawing/2014/main" id="{68627E51-242A-4B3B-B97B-42EC5A5EEE7C}"/>
              </a:ext>
            </a:extLst>
          </p:cNvPr>
          <p:cNvPicPr>
            <a:picLocks noChangeAspect="1"/>
          </p:cNvPicPr>
          <p:nvPr/>
        </p:nvPicPr>
        <p:blipFill>
          <a:blip r:embed="rId8">
            <a:extLst>
              <a:ext uri="{28A0092B-C50C-407E-A947-70E740481C1C}">
                <a14:useLocalDpi xmlns:a14="http://schemas.microsoft.com/office/drawing/2010/main" val="0"/>
              </a:ext>
            </a:extLst>
          </a:blip>
          <a:srcRect l="10057" r="4605" b="13547"/>
          <a:stretch>
            <a:fillRect/>
          </a:stretch>
        </p:blipFill>
        <p:spPr bwMode="auto">
          <a:xfrm>
            <a:off x="1404290" y="4711876"/>
            <a:ext cx="1316567" cy="70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a:extLst>
              <a:ext uri="{FF2B5EF4-FFF2-40B4-BE49-F238E27FC236}">
                <a16:creationId xmlns:a16="http://schemas.microsoft.com/office/drawing/2014/main" id="{5E14ECEF-EEDB-4DF4-AD22-FFD67DC6128F}"/>
              </a:ext>
            </a:extLst>
          </p:cNvPr>
          <p:cNvSpPr>
            <a:spLocks noChangeArrowheads="1"/>
          </p:cNvSpPr>
          <p:nvPr/>
        </p:nvSpPr>
        <p:spPr bwMode="auto">
          <a:xfrm>
            <a:off x="5204156" y="1703192"/>
            <a:ext cx="5574459" cy="5847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377" fontAlgn="base">
              <a:spcBef>
                <a:spcPct val="0"/>
              </a:spcBef>
              <a:spcAft>
                <a:spcPct val="0"/>
              </a:spcAft>
              <a:buFontTx/>
              <a:buNone/>
            </a:pPr>
            <a:r>
              <a:rPr lang="en-US" altLang="en-US" b="1" dirty="0">
                <a:solidFill>
                  <a:srgbClr val="002060"/>
                </a:solidFill>
                <a:latin typeface="Calibri" panose="020F0502020204030204" pitchFamily="34" charset="0"/>
                <a:cs typeface="Calibri" panose="020F0502020204030204" pitchFamily="34" charset="0"/>
              </a:rPr>
              <a:t>1. HỆ THỐNG HÓA KIẾN THỨC</a:t>
            </a:r>
            <a:endParaRPr lang="vi-VN" altLang="en-US" b="1" dirty="0">
              <a:solidFill>
                <a:srgbClr val="002060"/>
              </a:solidFill>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8D38E088-3DAB-B7B5-4BA8-326F76794F1B}"/>
              </a:ext>
            </a:extLst>
          </p:cNvPr>
          <p:cNvGrpSpPr/>
          <p:nvPr/>
        </p:nvGrpSpPr>
        <p:grpSpPr>
          <a:xfrm>
            <a:off x="4841634" y="2336388"/>
            <a:ext cx="2867886" cy="1899507"/>
            <a:chOff x="5804842" y="2543912"/>
            <a:chExt cx="2867886" cy="1899507"/>
          </a:xfrm>
        </p:grpSpPr>
        <p:sp>
          <p:nvSpPr>
            <p:cNvPr id="4" name="Rectangle 3">
              <a:extLst>
                <a:ext uri="{FF2B5EF4-FFF2-40B4-BE49-F238E27FC236}">
                  <a16:creationId xmlns:a16="http://schemas.microsoft.com/office/drawing/2014/main" id="{427FF83E-FEDF-19B6-65A8-2E9EEAEAFC45}"/>
                </a:ext>
              </a:extLst>
            </p:cNvPr>
            <p:cNvSpPr/>
            <p:nvPr/>
          </p:nvSpPr>
          <p:spPr>
            <a:xfrm>
              <a:off x="5804842" y="2543912"/>
              <a:ext cx="2867886" cy="18112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 name="Rounded Rectangle 15">
              <a:extLst>
                <a:ext uri="{FF2B5EF4-FFF2-40B4-BE49-F238E27FC236}">
                  <a16:creationId xmlns:a16="http://schemas.microsoft.com/office/drawing/2014/main" id="{AE7B2E7A-D880-6B40-02FF-3BFD805BF8C2}"/>
                </a:ext>
              </a:extLst>
            </p:cNvPr>
            <p:cNvSpPr/>
            <p:nvPr/>
          </p:nvSpPr>
          <p:spPr>
            <a:xfrm>
              <a:off x="5804842" y="2846105"/>
              <a:ext cx="2867886" cy="1597314"/>
            </a:xfrm>
            <a:prstGeom prst="roundRect">
              <a:avLst>
                <a:gd name="adj" fmla="val 24255"/>
              </a:avLst>
            </a:prstGeom>
            <a:solidFill>
              <a:srgbClr val="FFC000"/>
            </a:solidFill>
            <a:ln w="25400" cap="flat" cmpd="sng" algn="ctr">
              <a:solidFill>
                <a:sysClr val="window" lastClr="FFFFFF">
                  <a:hueOff val="0"/>
                  <a:satOff val="0"/>
                  <a:lumOff val="0"/>
                  <a:alphaOff val="0"/>
                </a:sysClr>
              </a:solidFill>
              <a:prstDash val="solid"/>
            </a:ln>
            <a:effectLst/>
          </p:spPr>
          <p:txBody>
            <a:bodyPr/>
            <a:lstStyle/>
            <a:p>
              <a:pPr algn="ctr"/>
              <a:r>
                <a:rPr lang="en-US" sz="3600" b="1" dirty="0" err="1">
                  <a:solidFill>
                    <a:srgbClr val="000000"/>
                  </a:solidFill>
                  <a:latin typeface="Calibri" panose="020F0502020204030204" pitchFamily="34" charset="0"/>
                  <a:cs typeface="Calibri" panose="020F0502020204030204" pitchFamily="34" charset="0"/>
                </a:rPr>
                <a:t>Sản</a:t>
              </a:r>
              <a:r>
                <a:rPr lang="en-US" sz="3600" b="1" dirty="0">
                  <a:solidFill>
                    <a:srgbClr val="000000"/>
                  </a:solidFill>
                  <a:latin typeface="Calibri" panose="020F0502020204030204" pitchFamily="34" charset="0"/>
                  <a:cs typeface="Calibri" panose="020F0502020204030204" pitchFamily="34" charset="0"/>
                </a:rPr>
                <a:t> </a:t>
              </a:r>
              <a:r>
                <a:rPr lang="en-US" sz="3600" b="1" dirty="0" err="1">
                  <a:solidFill>
                    <a:srgbClr val="000000"/>
                  </a:solidFill>
                  <a:latin typeface="Calibri" panose="020F0502020204030204" pitchFamily="34" charset="0"/>
                  <a:cs typeface="Calibri" panose="020F0502020204030204" pitchFamily="34" charset="0"/>
                </a:rPr>
                <a:t>phẩm</a:t>
              </a:r>
              <a:r>
                <a:rPr lang="en-US" sz="3600" b="1" dirty="0">
                  <a:solidFill>
                    <a:srgbClr val="000000"/>
                  </a:solidFill>
                  <a:latin typeface="Calibri" panose="020F0502020204030204" pitchFamily="34" charset="0"/>
                  <a:cs typeface="Calibri" panose="020F0502020204030204" pitchFamily="34" charset="0"/>
                </a:rPr>
                <a:t> </a:t>
              </a:r>
              <a:r>
                <a:rPr lang="en-US" sz="3600" b="1" dirty="0" err="1">
                  <a:solidFill>
                    <a:srgbClr val="000000"/>
                  </a:solidFill>
                  <a:latin typeface="Calibri" panose="020F0502020204030204" pitchFamily="34" charset="0"/>
                  <a:cs typeface="Calibri" panose="020F0502020204030204" pitchFamily="34" charset="0"/>
                </a:rPr>
                <a:t>nhóm</a:t>
              </a:r>
              <a:r>
                <a:rPr lang="en-US" sz="3600" b="1" dirty="0">
                  <a:solidFill>
                    <a:srgbClr val="000000"/>
                  </a:solidFill>
                  <a:latin typeface="Calibri" panose="020F0502020204030204" pitchFamily="34" charset="0"/>
                  <a:cs typeface="Calibri" panose="020F0502020204030204" pitchFamily="34" charset="0"/>
                </a:rPr>
                <a:t> 1</a:t>
              </a:r>
            </a:p>
          </p:txBody>
        </p:sp>
      </p:grpSp>
      <p:grpSp>
        <p:nvGrpSpPr>
          <p:cNvPr id="6" name="Group 5">
            <a:extLst>
              <a:ext uri="{FF2B5EF4-FFF2-40B4-BE49-F238E27FC236}">
                <a16:creationId xmlns:a16="http://schemas.microsoft.com/office/drawing/2014/main" id="{664CE3FA-7B85-4E10-A52B-2F342CE5D004}"/>
              </a:ext>
            </a:extLst>
          </p:cNvPr>
          <p:cNvGrpSpPr/>
          <p:nvPr/>
        </p:nvGrpSpPr>
        <p:grpSpPr>
          <a:xfrm>
            <a:off x="4857947" y="4355191"/>
            <a:ext cx="2867886" cy="1899507"/>
            <a:chOff x="5804842" y="2543912"/>
            <a:chExt cx="2867886" cy="1899507"/>
          </a:xfrm>
        </p:grpSpPr>
        <p:sp>
          <p:nvSpPr>
            <p:cNvPr id="7" name="Rectangle 6">
              <a:extLst>
                <a:ext uri="{FF2B5EF4-FFF2-40B4-BE49-F238E27FC236}">
                  <a16:creationId xmlns:a16="http://schemas.microsoft.com/office/drawing/2014/main" id="{D87C0545-633F-5EE5-A646-18AE2CC3F927}"/>
                </a:ext>
              </a:extLst>
            </p:cNvPr>
            <p:cNvSpPr/>
            <p:nvPr/>
          </p:nvSpPr>
          <p:spPr>
            <a:xfrm>
              <a:off x="5804842" y="2543912"/>
              <a:ext cx="2867886" cy="18112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9" name="Rounded Rectangle 15">
              <a:extLst>
                <a:ext uri="{FF2B5EF4-FFF2-40B4-BE49-F238E27FC236}">
                  <a16:creationId xmlns:a16="http://schemas.microsoft.com/office/drawing/2014/main" id="{4341D348-40DF-C311-8C83-25ABEF1FB09E}"/>
                </a:ext>
              </a:extLst>
            </p:cNvPr>
            <p:cNvSpPr/>
            <p:nvPr/>
          </p:nvSpPr>
          <p:spPr>
            <a:xfrm>
              <a:off x="5804842" y="2846105"/>
              <a:ext cx="2867886" cy="1597314"/>
            </a:xfrm>
            <a:prstGeom prst="roundRect">
              <a:avLst>
                <a:gd name="adj" fmla="val 24255"/>
              </a:avLst>
            </a:prstGeom>
            <a:solidFill>
              <a:srgbClr val="FFC000"/>
            </a:solidFill>
            <a:ln w="25400" cap="flat" cmpd="sng" algn="ctr">
              <a:solidFill>
                <a:sysClr val="window" lastClr="FFFFFF">
                  <a:hueOff val="0"/>
                  <a:satOff val="0"/>
                  <a:lumOff val="0"/>
                  <a:alphaOff val="0"/>
                </a:sysClr>
              </a:solidFill>
              <a:prstDash val="solid"/>
            </a:ln>
            <a:effectLst/>
          </p:spPr>
          <p:txBody>
            <a:bodyPr/>
            <a:lstStyle/>
            <a:p>
              <a:pPr algn="ctr"/>
              <a:r>
                <a:rPr lang="en-US" sz="3600" b="1" dirty="0" err="1">
                  <a:solidFill>
                    <a:srgbClr val="000000"/>
                  </a:solidFill>
                  <a:latin typeface="Calibri" panose="020F0502020204030204" pitchFamily="34" charset="0"/>
                  <a:cs typeface="Calibri" panose="020F0502020204030204" pitchFamily="34" charset="0"/>
                </a:rPr>
                <a:t>Sản</a:t>
              </a:r>
              <a:r>
                <a:rPr lang="en-US" sz="3600" b="1" dirty="0">
                  <a:solidFill>
                    <a:srgbClr val="000000"/>
                  </a:solidFill>
                  <a:latin typeface="Calibri" panose="020F0502020204030204" pitchFamily="34" charset="0"/>
                  <a:cs typeface="Calibri" panose="020F0502020204030204" pitchFamily="34" charset="0"/>
                </a:rPr>
                <a:t> </a:t>
              </a:r>
              <a:r>
                <a:rPr lang="en-US" sz="3600" b="1" dirty="0" err="1">
                  <a:solidFill>
                    <a:srgbClr val="000000"/>
                  </a:solidFill>
                  <a:latin typeface="Calibri" panose="020F0502020204030204" pitchFamily="34" charset="0"/>
                  <a:cs typeface="Calibri" panose="020F0502020204030204" pitchFamily="34" charset="0"/>
                </a:rPr>
                <a:t>phẩm</a:t>
              </a:r>
              <a:r>
                <a:rPr lang="en-US" sz="3600" b="1" dirty="0">
                  <a:solidFill>
                    <a:srgbClr val="000000"/>
                  </a:solidFill>
                  <a:latin typeface="Calibri" panose="020F0502020204030204" pitchFamily="34" charset="0"/>
                  <a:cs typeface="Calibri" panose="020F0502020204030204" pitchFamily="34" charset="0"/>
                </a:rPr>
                <a:t> </a:t>
              </a:r>
              <a:r>
                <a:rPr lang="en-US" sz="3600" b="1" dirty="0" err="1">
                  <a:solidFill>
                    <a:srgbClr val="000000"/>
                  </a:solidFill>
                  <a:latin typeface="Calibri" panose="020F0502020204030204" pitchFamily="34" charset="0"/>
                  <a:cs typeface="Calibri" panose="020F0502020204030204" pitchFamily="34" charset="0"/>
                </a:rPr>
                <a:t>nhóm</a:t>
              </a:r>
              <a:r>
                <a:rPr lang="en-US" sz="3600" b="1" dirty="0">
                  <a:solidFill>
                    <a:srgbClr val="000000"/>
                  </a:solidFill>
                  <a:latin typeface="Calibri" panose="020F0502020204030204" pitchFamily="34" charset="0"/>
                  <a:cs typeface="Calibri" panose="020F0502020204030204" pitchFamily="34" charset="0"/>
                </a:rPr>
                <a:t> 3</a:t>
              </a:r>
            </a:p>
          </p:txBody>
        </p:sp>
      </p:grpSp>
      <p:grpSp>
        <p:nvGrpSpPr>
          <p:cNvPr id="10" name="Group 9">
            <a:extLst>
              <a:ext uri="{FF2B5EF4-FFF2-40B4-BE49-F238E27FC236}">
                <a16:creationId xmlns:a16="http://schemas.microsoft.com/office/drawing/2014/main" id="{8D2EE90C-BDDB-8E68-DBDE-AD91FC123219}"/>
              </a:ext>
            </a:extLst>
          </p:cNvPr>
          <p:cNvGrpSpPr/>
          <p:nvPr/>
        </p:nvGrpSpPr>
        <p:grpSpPr>
          <a:xfrm>
            <a:off x="8246574" y="4379856"/>
            <a:ext cx="2867886" cy="1899507"/>
            <a:chOff x="5804842" y="2543912"/>
            <a:chExt cx="2867886" cy="1899507"/>
          </a:xfrm>
        </p:grpSpPr>
        <p:sp>
          <p:nvSpPr>
            <p:cNvPr id="11" name="Rectangle 10">
              <a:extLst>
                <a:ext uri="{FF2B5EF4-FFF2-40B4-BE49-F238E27FC236}">
                  <a16:creationId xmlns:a16="http://schemas.microsoft.com/office/drawing/2014/main" id="{F393BBFC-EFFE-F6F0-A53D-C8AC31FFDE57}"/>
                </a:ext>
              </a:extLst>
            </p:cNvPr>
            <p:cNvSpPr/>
            <p:nvPr/>
          </p:nvSpPr>
          <p:spPr>
            <a:xfrm>
              <a:off x="5804842" y="2543912"/>
              <a:ext cx="2867886" cy="18112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3" name="Rounded Rectangle 15">
              <a:extLst>
                <a:ext uri="{FF2B5EF4-FFF2-40B4-BE49-F238E27FC236}">
                  <a16:creationId xmlns:a16="http://schemas.microsoft.com/office/drawing/2014/main" id="{731DA693-B207-28C9-35A1-78E9ED1930EF}"/>
                </a:ext>
              </a:extLst>
            </p:cNvPr>
            <p:cNvSpPr/>
            <p:nvPr/>
          </p:nvSpPr>
          <p:spPr>
            <a:xfrm>
              <a:off x="5804842" y="2846105"/>
              <a:ext cx="2867886" cy="1597314"/>
            </a:xfrm>
            <a:prstGeom prst="roundRect">
              <a:avLst>
                <a:gd name="adj" fmla="val 24255"/>
              </a:avLst>
            </a:prstGeom>
            <a:solidFill>
              <a:srgbClr val="FFC000"/>
            </a:solidFill>
            <a:ln w="25400" cap="flat" cmpd="sng" algn="ctr">
              <a:solidFill>
                <a:sysClr val="window" lastClr="FFFFFF">
                  <a:hueOff val="0"/>
                  <a:satOff val="0"/>
                  <a:lumOff val="0"/>
                  <a:alphaOff val="0"/>
                </a:sysClr>
              </a:solidFill>
              <a:prstDash val="solid"/>
            </a:ln>
            <a:effectLst/>
          </p:spPr>
          <p:txBody>
            <a:bodyPr/>
            <a:lstStyle/>
            <a:p>
              <a:pPr algn="ctr"/>
              <a:r>
                <a:rPr lang="en-US" sz="3600" b="1" dirty="0" err="1">
                  <a:solidFill>
                    <a:srgbClr val="000000"/>
                  </a:solidFill>
                  <a:latin typeface="Calibri" panose="020F0502020204030204" pitchFamily="34" charset="0"/>
                  <a:cs typeface="Calibri" panose="020F0502020204030204" pitchFamily="34" charset="0"/>
                </a:rPr>
                <a:t>Sản</a:t>
              </a:r>
              <a:r>
                <a:rPr lang="en-US" sz="3600" b="1" dirty="0">
                  <a:solidFill>
                    <a:srgbClr val="000000"/>
                  </a:solidFill>
                  <a:latin typeface="Calibri" panose="020F0502020204030204" pitchFamily="34" charset="0"/>
                  <a:cs typeface="Calibri" panose="020F0502020204030204" pitchFamily="34" charset="0"/>
                </a:rPr>
                <a:t> </a:t>
              </a:r>
              <a:r>
                <a:rPr lang="en-US" sz="3600" b="1" dirty="0" err="1">
                  <a:solidFill>
                    <a:srgbClr val="000000"/>
                  </a:solidFill>
                  <a:latin typeface="Calibri" panose="020F0502020204030204" pitchFamily="34" charset="0"/>
                  <a:cs typeface="Calibri" panose="020F0502020204030204" pitchFamily="34" charset="0"/>
                </a:rPr>
                <a:t>phẩm</a:t>
              </a:r>
              <a:r>
                <a:rPr lang="en-US" sz="3600" b="1" dirty="0">
                  <a:solidFill>
                    <a:srgbClr val="000000"/>
                  </a:solidFill>
                  <a:latin typeface="Calibri" panose="020F0502020204030204" pitchFamily="34" charset="0"/>
                  <a:cs typeface="Calibri" panose="020F0502020204030204" pitchFamily="34" charset="0"/>
                </a:rPr>
                <a:t> </a:t>
              </a:r>
              <a:r>
                <a:rPr lang="en-US" sz="3600" b="1" dirty="0" err="1">
                  <a:solidFill>
                    <a:srgbClr val="000000"/>
                  </a:solidFill>
                  <a:latin typeface="Calibri" panose="020F0502020204030204" pitchFamily="34" charset="0"/>
                  <a:cs typeface="Calibri" panose="020F0502020204030204" pitchFamily="34" charset="0"/>
                </a:rPr>
                <a:t>nhóm</a:t>
              </a:r>
              <a:r>
                <a:rPr lang="en-US" sz="3600" b="1" dirty="0">
                  <a:solidFill>
                    <a:srgbClr val="000000"/>
                  </a:solidFill>
                  <a:latin typeface="Calibri" panose="020F0502020204030204" pitchFamily="34" charset="0"/>
                  <a:cs typeface="Calibri" panose="020F0502020204030204" pitchFamily="34" charset="0"/>
                </a:rPr>
                <a:t> 4</a:t>
              </a:r>
            </a:p>
          </p:txBody>
        </p:sp>
      </p:grpSp>
      <p:grpSp>
        <p:nvGrpSpPr>
          <p:cNvPr id="15" name="Group 14">
            <a:extLst>
              <a:ext uri="{FF2B5EF4-FFF2-40B4-BE49-F238E27FC236}">
                <a16:creationId xmlns:a16="http://schemas.microsoft.com/office/drawing/2014/main" id="{A71EAC1F-13BC-6BA5-49C9-B460A818C21E}"/>
              </a:ext>
            </a:extLst>
          </p:cNvPr>
          <p:cNvGrpSpPr/>
          <p:nvPr/>
        </p:nvGrpSpPr>
        <p:grpSpPr>
          <a:xfrm>
            <a:off x="8246574" y="2297103"/>
            <a:ext cx="2867886" cy="1899507"/>
            <a:chOff x="5804842" y="2543912"/>
            <a:chExt cx="2867886" cy="1899507"/>
          </a:xfrm>
        </p:grpSpPr>
        <p:sp>
          <p:nvSpPr>
            <p:cNvPr id="16" name="Rectangle 15">
              <a:extLst>
                <a:ext uri="{FF2B5EF4-FFF2-40B4-BE49-F238E27FC236}">
                  <a16:creationId xmlns:a16="http://schemas.microsoft.com/office/drawing/2014/main" id="{2870CC1A-0215-6EF1-F5F1-F42DFF145FFA}"/>
                </a:ext>
              </a:extLst>
            </p:cNvPr>
            <p:cNvSpPr/>
            <p:nvPr/>
          </p:nvSpPr>
          <p:spPr>
            <a:xfrm>
              <a:off x="5804842" y="2543912"/>
              <a:ext cx="2867886" cy="18112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7" name="Rounded Rectangle 15">
              <a:extLst>
                <a:ext uri="{FF2B5EF4-FFF2-40B4-BE49-F238E27FC236}">
                  <a16:creationId xmlns:a16="http://schemas.microsoft.com/office/drawing/2014/main" id="{10A5BD59-6221-0A15-3B28-8CF2E88CB152}"/>
                </a:ext>
              </a:extLst>
            </p:cNvPr>
            <p:cNvSpPr/>
            <p:nvPr/>
          </p:nvSpPr>
          <p:spPr>
            <a:xfrm>
              <a:off x="5804842" y="2846105"/>
              <a:ext cx="2867886" cy="1597314"/>
            </a:xfrm>
            <a:prstGeom prst="roundRect">
              <a:avLst>
                <a:gd name="adj" fmla="val 24255"/>
              </a:avLst>
            </a:prstGeom>
            <a:solidFill>
              <a:srgbClr val="FFC000"/>
            </a:solidFill>
            <a:ln w="25400" cap="flat" cmpd="sng" algn="ctr">
              <a:solidFill>
                <a:sysClr val="window" lastClr="FFFFFF">
                  <a:hueOff val="0"/>
                  <a:satOff val="0"/>
                  <a:lumOff val="0"/>
                  <a:alphaOff val="0"/>
                </a:sysClr>
              </a:solidFill>
              <a:prstDash val="solid"/>
            </a:ln>
            <a:effectLst/>
          </p:spPr>
          <p:txBody>
            <a:bodyPr/>
            <a:lstStyle/>
            <a:p>
              <a:pPr algn="ctr"/>
              <a:r>
                <a:rPr lang="en-US" sz="3600" b="1" dirty="0" err="1">
                  <a:solidFill>
                    <a:srgbClr val="000000"/>
                  </a:solidFill>
                  <a:latin typeface="Calibri" panose="020F0502020204030204" pitchFamily="34" charset="0"/>
                  <a:cs typeface="Calibri" panose="020F0502020204030204" pitchFamily="34" charset="0"/>
                </a:rPr>
                <a:t>Sản</a:t>
              </a:r>
              <a:r>
                <a:rPr lang="en-US" sz="3600" b="1" dirty="0">
                  <a:solidFill>
                    <a:srgbClr val="000000"/>
                  </a:solidFill>
                  <a:latin typeface="Calibri" panose="020F0502020204030204" pitchFamily="34" charset="0"/>
                  <a:cs typeface="Calibri" panose="020F0502020204030204" pitchFamily="34" charset="0"/>
                </a:rPr>
                <a:t> </a:t>
              </a:r>
              <a:r>
                <a:rPr lang="en-US" sz="3600" b="1" dirty="0" err="1">
                  <a:solidFill>
                    <a:srgbClr val="000000"/>
                  </a:solidFill>
                  <a:latin typeface="Calibri" panose="020F0502020204030204" pitchFamily="34" charset="0"/>
                  <a:cs typeface="Calibri" panose="020F0502020204030204" pitchFamily="34" charset="0"/>
                </a:rPr>
                <a:t>phẩm</a:t>
              </a:r>
              <a:r>
                <a:rPr lang="en-US" sz="3600" b="1" dirty="0">
                  <a:solidFill>
                    <a:srgbClr val="000000"/>
                  </a:solidFill>
                  <a:latin typeface="Calibri" panose="020F0502020204030204" pitchFamily="34" charset="0"/>
                  <a:cs typeface="Calibri" panose="020F0502020204030204" pitchFamily="34" charset="0"/>
                </a:rPr>
                <a:t> </a:t>
              </a:r>
              <a:r>
                <a:rPr lang="en-US" sz="3600" b="1" dirty="0" err="1">
                  <a:solidFill>
                    <a:srgbClr val="000000"/>
                  </a:solidFill>
                  <a:latin typeface="Calibri" panose="020F0502020204030204" pitchFamily="34" charset="0"/>
                  <a:cs typeface="Calibri" panose="020F0502020204030204" pitchFamily="34" charset="0"/>
                </a:rPr>
                <a:t>nhóm</a:t>
              </a:r>
              <a:r>
                <a:rPr lang="en-US" sz="3600" b="1" dirty="0">
                  <a:solidFill>
                    <a:srgbClr val="000000"/>
                  </a:solidFill>
                  <a:latin typeface="Calibri" panose="020F0502020204030204" pitchFamily="34" charset="0"/>
                  <a:cs typeface="Calibri" panose="020F0502020204030204" pitchFamily="34" charset="0"/>
                </a:rPr>
                <a:t> 2</a:t>
              </a:r>
            </a:p>
          </p:txBody>
        </p:sp>
      </p:grpSp>
    </p:spTree>
    <p:extLst>
      <p:ext uri="{BB962C8B-B14F-4D97-AF65-F5344CB8AC3E}">
        <p14:creationId xmlns:p14="http://schemas.microsoft.com/office/powerpoint/2010/main" val="31195641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86000">
              <a:schemeClr val="accent4">
                <a:lumMod val="40000"/>
                <a:lumOff val="60000"/>
              </a:schemeClr>
            </a:gs>
            <a:gs pos="0">
              <a:schemeClr val="accent4">
                <a:lumMod val="0"/>
                <a:lumOff val="100000"/>
              </a:schemeClr>
            </a:gs>
            <a:gs pos="40000">
              <a:schemeClr val="accent4">
                <a:lumMod val="0"/>
                <a:lumOff val="100000"/>
              </a:schemeClr>
            </a:gs>
            <a:gs pos="100000">
              <a:schemeClr val="accent1">
                <a:lumMod val="60000"/>
                <a:lumOff val="4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12"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 y="5799249"/>
            <a:ext cx="952500" cy="102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7835" y="5581652"/>
            <a:ext cx="1164167" cy="127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79" y="5581652"/>
            <a:ext cx="1164167" cy="127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a:xfrm>
            <a:off x="1951459" y="1035510"/>
            <a:ext cx="10118621" cy="60959"/>
          </a:xfrm>
          <a:prstGeom prst="rect">
            <a:avLst/>
          </a:prstGeom>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4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11" name="Rectangle 10"/>
          <p:cNvSpPr/>
          <p:nvPr/>
        </p:nvSpPr>
        <p:spPr>
          <a:xfrm>
            <a:off x="1951459" y="931344"/>
            <a:ext cx="10118621" cy="60959"/>
          </a:xfrm>
          <a:prstGeom prst="rect">
            <a:avLst/>
          </a:prstGeom>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40"/>
            <a:endParaRPr lang="en-US" sz="2400">
              <a:solidFill>
                <a:srgbClr val="FFFFFF"/>
              </a:solidFill>
              <a:latin typeface="Calibri" panose="020F0502020204030204" pitchFamily="34" charset="0"/>
              <a:cs typeface="Calibri" panose="020F0502020204030204" pitchFamily="34" charset="0"/>
            </a:endParaRPr>
          </a:p>
        </p:txBody>
      </p:sp>
      <p:sp>
        <p:nvSpPr>
          <p:cNvPr id="17" name="Freeform 16"/>
          <p:cNvSpPr/>
          <p:nvPr/>
        </p:nvSpPr>
        <p:spPr>
          <a:xfrm>
            <a:off x="28574" y="747884"/>
            <a:ext cx="12163426" cy="6148657"/>
          </a:xfrm>
          <a:custGeom>
            <a:avLst/>
            <a:gdLst>
              <a:gd name="connsiteX0" fmla="*/ 0 w 1566208"/>
              <a:gd name="connsiteY0" fmla="*/ 99454 h 994542"/>
              <a:gd name="connsiteX1" fmla="*/ 99454 w 1566208"/>
              <a:gd name="connsiteY1" fmla="*/ 0 h 994542"/>
              <a:gd name="connsiteX2" fmla="*/ 1466754 w 1566208"/>
              <a:gd name="connsiteY2" fmla="*/ 0 h 994542"/>
              <a:gd name="connsiteX3" fmla="*/ 1566208 w 1566208"/>
              <a:gd name="connsiteY3" fmla="*/ 99454 h 994542"/>
              <a:gd name="connsiteX4" fmla="*/ 1566208 w 1566208"/>
              <a:gd name="connsiteY4" fmla="*/ 895088 h 994542"/>
              <a:gd name="connsiteX5" fmla="*/ 1466754 w 1566208"/>
              <a:gd name="connsiteY5" fmla="*/ 994542 h 994542"/>
              <a:gd name="connsiteX6" fmla="*/ 99454 w 1566208"/>
              <a:gd name="connsiteY6" fmla="*/ 994542 h 994542"/>
              <a:gd name="connsiteX7" fmla="*/ 0 w 1566208"/>
              <a:gd name="connsiteY7" fmla="*/ 895088 h 994542"/>
              <a:gd name="connsiteX8" fmla="*/ 0 w 1566208"/>
              <a:gd name="connsiteY8" fmla="*/ 99454 h 99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208" h="994542">
                <a:moveTo>
                  <a:pt x="0" y="99454"/>
                </a:moveTo>
                <a:cubicBezTo>
                  <a:pt x="0" y="44527"/>
                  <a:pt x="44527" y="0"/>
                  <a:pt x="99454" y="0"/>
                </a:cubicBezTo>
                <a:lnTo>
                  <a:pt x="1466754" y="0"/>
                </a:lnTo>
                <a:cubicBezTo>
                  <a:pt x="1521681" y="0"/>
                  <a:pt x="1566208" y="44527"/>
                  <a:pt x="1566208" y="99454"/>
                </a:cubicBezTo>
                <a:lnTo>
                  <a:pt x="1566208" y="895088"/>
                </a:lnTo>
                <a:cubicBezTo>
                  <a:pt x="1566208" y="950015"/>
                  <a:pt x="1521681" y="994542"/>
                  <a:pt x="1466754" y="994542"/>
                </a:cubicBezTo>
                <a:lnTo>
                  <a:pt x="99454" y="994542"/>
                </a:lnTo>
                <a:cubicBezTo>
                  <a:pt x="44527" y="994542"/>
                  <a:pt x="0" y="950015"/>
                  <a:pt x="0" y="895088"/>
                </a:cubicBezTo>
                <a:lnTo>
                  <a:pt x="0" y="99454"/>
                </a:lnTo>
                <a:close/>
              </a:path>
            </a:pathLst>
          </a:cu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txBody>
          <a:bodyPr lIns="236959" tIns="236959" rIns="236959" bIns="236959" spcCol="1270" anchor="ctr"/>
          <a:lstStyle/>
          <a:p>
            <a:pPr algn="just">
              <a:lnSpc>
                <a:spcPct val="115000"/>
              </a:lnSpc>
            </a:pPr>
            <a:endParaRPr lang="en-US" sz="4000">
              <a:effectLst/>
              <a:latin typeface="Calibri" panose="020F0502020204030204" pitchFamily="34" charset="0"/>
              <a:ea typeface="Aptos" panose="020B0004020202020204" pitchFamily="34" charset="0"/>
              <a:cs typeface="Calibri" panose="020F0502020204030204" pitchFamily="34" charset="0"/>
            </a:endParaRPr>
          </a:p>
        </p:txBody>
      </p:sp>
      <p:sp>
        <p:nvSpPr>
          <p:cNvPr id="4" name="Rounded Rectangle 4">
            <a:extLst>
              <a:ext uri="{FF2B5EF4-FFF2-40B4-BE49-F238E27FC236}">
                <a16:creationId xmlns:a16="http://schemas.microsoft.com/office/drawing/2014/main" id="{6A09FD93-5FE4-B29C-5BF5-5D0938E47414}"/>
              </a:ext>
            </a:extLst>
          </p:cNvPr>
          <p:cNvSpPr/>
          <p:nvPr/>
        </p:nvSpPr>
        <p:spPr>
          <a:xfrm>
            <a:off x="28574" y="0"/>
            <a:ext cx="12134851" cy="747884"/>
          </a:xfrm>
          <a:prstGeom prst="roundRect">
            <a:avLst>
              <a:gd name="adj" fmla="val 20883"/>
            </a:avLst>
          </a:prstGeom>
          <a:solidFill>
            <a:srgbClr val="00B050"/>
          </a:solidFill>
          <a:ln w="12700" cap="flat" cmpd="sng" algn="ctr">
            <a:solidFill>
              <a:srgbClr val="54A021">
                <a:lumMod val="60000"/>
                <a:lumOff val="40000"/>
              </a:srgbClr>
            </a:solidFill>
            <a:prstDash val="solid"/>
            <a:miter lim="800000"/>
          </a:ln>
          <a:effectLst/>
        </p:spPr>
        <p:txBody>
          <a:bodyPr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vi-VN" sz="36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rPr>
              <a:t>ÔN TẬP CHƯƠNG 4</a:t>
            </a:r>
            <a:r>
              <a:rPr kumimoji="0" lang="vi-VN"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rPr>
              <a:t>  </a:t>
            </a:r>
            <a:endParaRPr kumimoji="0" lang="en-US"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B68AD80-D9C4-3457-A519-6E52BDA6C4E2}"/>
              </a:ext>
            </a:extLst>
          </p:cNvPr>
          <p:cNvSpPr txBox="1"/>
          <p:nvPr/>
        </p:nvSpPr>
        <p:spPr>
          <a:xfrm>
            <a:off x="2570847" y="747884"/>
            <a:ext cx="7050303" cy="523220"/>
          </a:xfrm>
          <a:prstGeom prst="rect">
            <a:avLst/>
          </a:prstGeom>
          <a:solidFill>
            <a:schemeClr val="accent2">
              <a:lumMod val="20000"/>
              <a:lumOff val="80000"/>
            </a:schemeClr>
          </a:solidFill>
          <a:ln>
            <a:solidFill>
              <a:srgbClr val="92D050"/>
            </a:solidFill>
          </a:ln>
        </p:spPr>
        <p:txBody>
          <a:bodyPr wrap="square" rtlCol="0">
            <a:spAutoFit/>
          </a:bodyPr>
          <a:lstStyle/>
          <a:p>
            <a:r>
              <a:rPr lang="en-US" sz="2800">
                <a:cs typeface="Calibri" panose="020F0502020204030204" pitchFamily="34" charset="0"/>
              </a:rPr>
              <a:t>SƠ ĐỒ TƯ DUY HỆ THỐNG KIẾN THỨC</a:t>
            </a:r>
          </a:p>
        </p:txBody>
      </p:sp>
      <p:pic>
        <p:nvPicPr>
          <p:cNvPr id="2" name="Picture 1" descr="A screenshot of a computer&#10;&#10;Description automatically generated">
            <a:extLst>
              <a:ext uri="{FF2B5EF4-FFF2-40B4-BE49-F238E27FC236}">
                <a16:creationId xmlns:a16="http://schemas.microsoft.com/office/drawing/2014/main" id="{4BE5C99B-66CE-B277-BBDC-28F17EC4A543}"/>
              </a:ext>
            </a:extLst>
          </p:cNvPr>
          <p:cNvPicPr>
            <a:picLocks noChangeAspect="1"/>
          </p:cNvPicPr>
          <p:nvPr/>
        </p:nvPicPr>
        <p:blipFill rotWithShape="1">
          <a:blip r:embed="rId5"/>
          <a:srcRect l="5769" t="17959" r="7532" b="7354"/>
          <a:stretch/>
        </p:blipFill>
        <p:spPr bwMode="auto">
          <a:xfrm>
            <a:off x="304800" y="1399654"/>
            <a:ext cx="11620499" cy="54442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3660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86000">
              <a:schemeClr val="accent4">
                <a:lumMod val="40000"/>
                <a:lumOff val="60000"/>
              </a:schemeClr>
            </a:gs>
            <a:gs pos="0">
              <a:schemeClr val="accent4">
                <a:lumMod val="0"/>
                <a:lumOff val="100000"/>
              </a:schemeClr>
            </a:gs>
            <a:gs pos="40000">
              <a:schemeClr val="accent4">
                <a:lumMod val="0"/>
                <a:lumOff val="100000"/>
              </a:schemeClr>
            </a:gs>
            <a:gs pos="100000">
              <a:schemeClr val="accent1">
                <a:lumMod val="60000"/>
                <a:lumOff val="4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12"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 y="5799249"/>
            <a:ext cx="952500" cy="102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7835" y="5581652"/>
            <a:ext cx="1164167" cy="127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79" y="5581652"/>
            <a:ext cx="1164167" cy="127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a:xfrm>
            <a:off x="1951459" y="1035510"/>
            <a:ext cx="10118621" cy="60959"/>
          </a:xfrm>
          <a:prstGeom prst="rect">
            <a:avLst/>
          </a:prstGeom>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4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11" name="Rectangle 10"/>
          <p:cNvSpPr/>
          <p:nvPr/>
        </p:nvSpPr>
        <p:spPr>
          <a:xfrm>
            <a:off x="1951459" y="931344"/>
            <a:ext cx="10118621" cy="60959"/>
          </a:xfrm>
          <a:prstGeom prst="rect">
            <a:avLst/>
          </a:prstGeom>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40"/>
            <a:endParaRPr lang="en-US" sz="2400">
              <a:solidFill>
                <a:srgbClr val="FFFFFF"/>
              </a:solidFill>
              <a:latin typeface="Calibri" panose="020F0502020204030204" pitchFamily="34" charset="0"/>
              <a:cs typeface="Calibri" panose="020F0502020204030204" pitchFamily="34" charset="0"/>
            </a:endParaRPr>
          </a:p>
        </p:txBody>
      </p:sp>
      <p:sp>
        <p:nvSpPr>
          <p:cNvPr id="17" name="Freeform 16"/>
          <p:cNvSpPr/>
          <p:nvPr/>
        </p:nvSpPr>
        <p:spPr>
          <a:xfrm>
            <a:off x="28574" y="747884"/>
            <a:ext cx="12163426" cy="6148657"/>
          </a:xfrm>
          <a:custGeom>
            <a:avLst/>
            <a:gdLst>
              <a:gd name="connsiteX0" fmla="*/ 0 w 1566208"/>
              <a:gd name="connsiteY0" fmla="*/ 99454 h 994542"/>
              <a:gd name="connsiteX1" fmla="*/ 99454 w 1566208"/>
              <a:gd name="connsiteY1" fmla="*/ 0 h 994542"/>
              <a:gd name="connsiteX2" fmla="*/ 1466754 w 1566208"/>
              <a:gd name="connsiteY2" fmla="*/ 0 h 994542"/>
              <a:gd name="connsiteX3" fmla="*/ 1566208 w 1566208"/>
              <a:gd name="connsiteY3" fmla="*/ 99454 h 994542"/>
              <a:gd name="connsiteX4" fmla="*/ 1566208 w 1566208"/>
              <a:gd name="connsiteY4" fmla="*/ 895088 h 994542"/>
              <a:gd name="connsiteX5" fmla="*/ 1466754 w 1566208"/>
              <a:gd name="connsiteY5" fmla="*/ 994542 h 994542"/>
              <a:gd name="connsiteX6" fmla="*/ 99454 w 1566208"/>
              <a:gd name="connsiteY6" fmla="*/ 994542 h 994542"/>
              <a:gd name="connsiteX7" fmla="*/ 0 w 1566208"/>
              <a:gd name="connsiteY7" fmla="*/ 895088 h 994542"/>
              <a:gd name="connsiteX8" fmla="*/ 0 w 1566208"/>
              <a:gd name="connsiteY8" fmla="*/ 99454 h 99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208" h="994542">
                <a:moveTo>
                  <a:pt x="0" y="99454"/>
                </a:moveTo>
                <a:cubicBezTo>
                  <a:pt x="0" y="44527"/>
                  <a:pt x="44527" y="0"/>
                  <a:pt x="99454" y="0"/>
                </a:cubicBezTo>
                <a:lnTo>
                  <a:pt x="1466754" y="0"/>
                </a:lnTo>
                <a:cubicBezTo>
                  <a:pt x="1521681" y="0"/>
                  <a:pt x="1566208" y="44527"/>
                  <a:pt x="1566208" y="99454"/>
                </a:cubicBezTo>
                <a:lnTo>
                  <a:pt x="1566208" y="895088"/>
                </a:lnTo>
                <a:cubicBezTo>
                  <a:pt x="1566208" y="950015"/>
                  <a:pt x="1521681" y="994542"/>
                  <a:pt x="1466754" y="994542"/>
                </a:cubicBezTo>
                <a:lnTo>
                  <a:pt x="99454" y="994542"/>
                </a:lnTo>
                <a:cubicBezTo>
                  <a:pt x="44527" y="994542"/>
                  <a:pt x="0" y="950015"/>
                  <a:pt x="0" y="895088"/>
                </a:cubicBezTo>
                <a:lnTo>
                  <a:pt x="0" y="99454"/>
                </a:lnTo>
                <a:close/>
              </a:path>
            </a:pathLst>
          </a:cu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txBody>
          <a:bodyPr lIns="236959" tIns="236959" rIns="236959" bIns="236959" spcCol="1270" anchor="ctr"/>
          <a:lstStyle/>
          <a:p>
            <a:pPr algn="just">
              <a:lnSpc>
                <a:spcPct val="115000"/>
              </a:lnSpc>
            </a:pPr>
            <a:endParaRPr lang="en-US" sz="4000">
              <a:effectLst/>
              <a:latin typeface="Calibri" panose="020F0502020204030204" pitchFamily="34" charset="0"/>
              <a:ea typeface="Aptos" panose="020B0004020202020204" pitchFamily="34" charset="0"/>
              <a:cs typeface="Calibri" panose="020F0502020204030204" pitchFamily="34" charset="0"/>
            </a:endParaRPr>
          </a:p>
        </p:txBody>
      </p:sp>
      <p:sp>
        <p:nvSpPr>
          <p:cNvPr id="4" name="Rounded Rectangle 4">
            <a:extLst>
              <a:ext uri="{FF2B5EF4-FFF2-40B4-BE49-F238E27FC236}">
                <a16:creationId xmlns:a16="http://schemas.microsoft.com/office/drawing/2014/main" id="{6A09FD93-5FE4-B29C-5BF5-5D0938E47414}"/>
              </a:ext>
            </a:extLst>
          </p:cNvPr>
          <p:cNvSpPr/>
          <p:nvPr/>
        </p:nvSpPr>
        <p:spPr>
          <a:xfrm>
            <a:off x="28574" y="0"/>
            <a:ext cx="12134851" cy="747884"/>
          </a:xfrm>
          <a:prstGeom prst="roundRect">
            <a:avLst>
              <a:gd name="adj" fmla="val 20883"/>
            </a:avLst>
          </a:prstGeom>
          <a:solidFill>
            <a:srgbClr val="00B050"/>
          </a:solidFill>
          <a:ln w="12700" cap="flat" cmpd="sng" algn="ctr">
            <a:solidFill>
              <a:srgbClr val="54A021">
                <a:lumMod val="60000"/>
                <a:lumOff val="40000"/>
              </a:srgbClr>
            </a:solidFill>
            <a:prstDash val="solid"/>
            <a:miter lim="800000"/>
          </a:ln>
          <a:effectLst/>
        </p:spPr>
        <p:txBody>
          <a:bodyPr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vi-VN" sz="36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rPr>
              <a:t>ÔN TẬP CHƯƠNG 4</a:t>
            </a:r>
            <a:r>
              <a:rPr kumimoji="0" lang="vi-VN"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rPr>
              <a:t>  </a:t>
            </a:r>
            <a:endParaRPr kumimoji="0" lang="en-US"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B68AD80-D9C4-3457-A519-6E52BDA6C4E2}"/>
              </a:ext>
            </a:extLst>
          </p:cNvPr>
          <p:cNvSpPr txBox="1"/>
          <p:nvPr/>
        </p:nvSpPr>
        <p:spPr>
          <a:xfrm>
            <a:off x="2570847" y="747884"/>
            <a:ext cx="7050303" cy="523220"/>
          </a:xfrm>
          <a:prstGeom prst="rect">
            <a:avLst/>
          </a:prstGeom>
          <a:solidFill>
            <a:schemeClr val="accent2">
              <a:lumMod val="20000"/>
              <a:lumOff val="80000"/>
            </a:schemeClr>
          </a:solidFill>
          <a:ln>
            <a:solidFill>
              <a:srgbClr val="92D050"/>
            </a:solidFill>
          </a:ln>
        </p:spPr>
        <p:txBody>
          <a:bodyPr wrap="square" rtlCol="0">
            <a:spAutoFit/>
          </a:bodyPr>
          <a:lstStyle/>
          <a:p>
            <a:r>
              <a:rPr lang="en-US" sz="2800">
                <a:cs typeface="Calibri" panose="020F0502020204030204" pitchFamily="34" charset="0"/>
              </a:rPr>
              <a:t>SƠ ĐỒ TƯ DUY HỆ THỐNG KIẾN THỨC</a:t>
            </a:r>
          </a:p>
        </p:txBody>
      </p:sp>
      <p:pic>
        <p:nvPicPr>
          <p:cNvPr id="2" name="Picture 1" descr="A screenshot of a computer&#10;&#10;Description automatically generated">
            <a:extLst>
              <a:ext uri="{FF2B5EF4-FFF2-40B4-BE49-F238E27FC236}">
                <a16:creationId xmlns:a16="http://schemas.microsoft.com/office/drawing/2014/main" id="{6E1750F8-8DD8-D0AE-C374-2E36F83D6F30}"/>
              </a:ext>
            </a:extLst>
          </p:cNvPr>
          <p:cNvPicPr>
            <a:picLocks noChangeAspect="1"/>
          </p:cNvPicPr>
          <p:nvPr/>
        </p:nvPicPr>
        <p:blipFill rotWithShape="1">
          <a:blip r:embed="rId5"/>
          <a:srcRect t="19099" r="3846" b="7069"/>
          <a:stretch/>
        </p:blipFill>
        <p:spPr bwMode="auto">
          <a:xfrm>
            <a:off x="228600" y="1495768"/>
            <a:ext cx="11712336" cy="51336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961062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86000">
              <a:schemeClr val="accent4">
                <a:lumMod val="40000"/>
                <a:lumOff val="60000"/>
              </a:schemeClr>
            </a:gs>
            <a:gs pos="0">
              <a:schemeClr val="accent4">
                <a:lumMod val="0"/>
                <a:lumOff val="100000"/>
              </a:schemeClr>
            </a:gs>
            <a:gs pos="40000">
              <a:schemeClr val="accent4">
                <a:lumMod val="0"/>
                <a:lumOff val="100000"/>
              </a:schemeClr>
            </a:gs>
            <a:gs pos="100000">
              <a:schemeClr val="accent1">
                <a:lumMod val="60000"/>
                <a:lumOff val="4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12"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 y="5799249"/>
            <a:ext cx="952500" cy="102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7835" y="5581652"/>
            <a:ext cx="1164167" cy="127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79" y="5581652"/>
            <a:ext cx="1164167" cy="127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a:xfrm>
            <a:off x="1951459" y="1035510"/>
            <a:ext cx="10118621" cy="60959"/>
          </a:xfrm>
          <a:prstGeom prst="rect">
            <a:avLst/>
          </a:prstGeom>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40">
              <a:buClr>
                <a:srgbClr val="000000"/>
              </a:buClr>
            </a:pPr>
            <a:endParaRPr lang="en-US" sz="1867" kern="0">
              <a:solidFill>
                <a:srgbClr val="FFFFFF"/>
              </a:solidFill>
              <a:latin typeface="Arial"/>
              <a:sym typeface="Arial"/>
            </a:endParaRPr>
          </a:p>
        </p:txBody>
      </p:sp>
      <p:sp>
        <p:nvSpPr>
          <p:cNvPr id="11" name="Rectangle 10"/>
          <p:cNvSpPr/>
          <p:nvPr/>
        </p:nvSpPr>
        <p:spPr>
          <a:xfrm>
            <a:off x="1951459" y="931344"/>
            <a:ext cx="10118621" cy="60959"/>
          </a:xfrm>
          <a:prstGeom prst="rect">
            <a:avLst/>
          </a:prstGeom>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40"/>
            <a:endParaRPr lang="en-US" sz="2400">
              <a:solidFill>
                <a:srgbClr val="FFFFFF"/>
              </a:solidFill>
              <a:latin typeface="Arial"/>
            </a:endParaRPr>
          </a:p>
        </p:txBody>
      </p:sp>
      <p:sp>
        <p:nvSpPr>
          <p:cNvPr id="17" name="Freeform 16"/>
          <p:cNvSpPr/>
          <p:nvPr/>
        </p:nvSpPr>
        <p:spPr>
          <a:xfrm>
            <a:off x="28574" y="747884"/>
            <a:ext cx="12163426" cy="6148657"/>
          </a:xfrm>
          <a:custGeom>
            <a:avLst/>
            <a:gdLst>
              <a:gd name="connsiteX0" fmla="*/ 0 w 1566208"/>
              <a:gd name="connsiteY0" fmla="*/ 99454 h 994542"/>
              <a:gd name="connsiteX1" fmla="*/ 99454 w 1566208"/>
              <a:gd name="connsiteY1" fmla="*/ 0 h 994542"/>
              <a:gd name="connsiteX2" fmla="*/ 1466754 w 1566208"/>
              <a:gd name="connsiteY2" fmla="*/ 0 h 994542"/>
              <a:gd name="connsiteX3" fmla="*/ 1566208 w 1566208"/>
              <a:gd name="connsiteY3" fmla="*/ 99454 h 994542"/>
              <a:gd name="connsiteX4" fmla="*/ 1566208 w 1566208"/>
              <a:gd name="connsiteY4" fmla="*/ 895088 h 994542"/>
              <a:gd name="connsiteX5" fmla="*/ 1466754 w 1566208"/>
              <a:gd name="connsiteY5" fmla="*/ 994542 h 994542"/>
              <a:gd name="connsiteX6" fmla="*/ 99454 w 1566208"/>
              <a:gd name="connsiteY6" fmla="*/ 994542 h 994542"/>
              <a:gd name="connsiteX7" fmla="*/ 0 w 1566208"/>
              <a:gd name="connsiteY7" fmla="*/ 895088 h 994542"/>
              <a:gd name="connsiteX8" fmla="*/ 0 w 1566208"/>
              <a:gd name="connsiteY8" fmla="*/ 99454 h 99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208" h="994542">
                <a:moveTo>
                  <a:pt x="0" y="99454"/>
                </a:moveTo>
                <a:cubicBezTo>
                  <a:pt x="0" y="44527"/>
                  <a:pt x="44527" y="0"/>
                  <a:pt x="99454" y="0"/>
                </a:cubicBezTo>
                <a:lnTo>
                  <a:pt x="1466754" y="0"/>
                </a:lnTo>
                <a:cubicBezTo>
                  <a:pt x="1521681" y="0"/>
                  <a:pt x="1566208" y="44527"/>
                  <a:pt x="1566208" y="99454"/>
                </a:cubicBezTo>
                <a:lnTo>
                  <a:pt x="1566208" y="895088"/>
                </a:lnTo>
                <a:cubicBezTo>
                  <a:pt x="1566208" y="950015"/>
                  <a:pt x="1521681" y="994542"/>
                  <a:pt x="1466754" y="994542"/>
                </a:cubicBezTo>
                <a:lnTo>
                  <a:pt x="99454" y="994542"/>
                </a:lnTo>
                <a:cubicBezTo>
                  <a:pt x="44527" y="994542"/>
                  <a:pt x="0" y="950015"/>
                  <a:pt x="0" y="895088"/>
                </a:cubicBezTo>
                <a:lnTo>
                  <a:pt x="0" y="99454"/>
                </a:lnTo>
                <a:close/>
              </a:path>
            </a:pathLst>
          </a:cu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txBody>
          <a:bodyPr lIns="236959" tIns="236959" rIns="236959" bIns="236959" spcCol="1270" anchor="ctr"/>
          <a:lstStyle/>
          <a:p>
            <a:pPr algn="just">
              <a:lnSpc>
                <a:spcPct val="115000"/>
              </a:lnSpc>
            </a:pPr>
            <a:endParaRPr lang="en-US" sz="4000">
              <a:effectLst/>
              <a:latin typeface="Times New Roman" panose="02020603050405020304" pitchFamily="18" charset="0"/>
              <a:ea typeface="Aptos" panose="020B0004020202020204" pitchFamily="34" charset="0"/>
            </a:endParaRPr>
          </a:p>
        </p:txBody>
      </p:sp>
      <p:sp>
        <p:nvSpPr>
          <p:cNvPr id="5" name="TextBox 4">
            <a:extLst>
              <a:ext uri="{FF2B5EF4-FFF2-40B4-BE49-F238E27FC236}">
                <a16:creationId xmlns:a16="http://schemas.microsoft.com/office/drawing/2014/main" id="{1B68AD80-D9C4-3457-A519-6E52BDA6C4E2}"/>
              </a:ext>
            </a:extLst>
          </p:cNvPr>
          <p:cNvSpPr txBox="1"/>
          <p:nvPr/>
        </p:nvSpPr>
        <p:spPr>
          <a:xfrm>
            <a:off x="2570847" y="747884"/>
            <a:ext cx="7050303" cy="523220"/>
          </a:xfrm>
          <a:prstGeom prst="rect">
            <a:avLst/>
          </a:prstGeom>
          <a:solidFill>
            <a:schemeClr val="accent2">
              <a:lumMod val="20000"/>
              <a:lumOff val="80000"/>
            </a:schemeClr>
          </a:solidFill>
          <a:ln>
            <a:solidFill>
              <a:srgbClr val="92D050"/>
            </a:solidFill>
          </a:ln>
        </p:spPr>
        <p:txBody>
          <a:bodyPr wrap="square" rtlCol="0">
            <a:spAutoFit/>
          </a:bodyPr>
          <a:lstStyle/>
          <a:p>
            <a:r>
              <a:rPr lang="en-US" sz="2800">
                <a:latin typeface="Arial" panose="020B0604020202020204" pitchFamily="34" charset="0"/>
                <a:cs typeface="Arial" panose="020B0604020202020204" pitchFamily="34" charset="0"/>
              </a:rPr>
              <a:t>SƠ ĐỒ TƯ DUY HỆ THỐNG KIẾN THỨC</a:t>
            </a:r>
          </a:p>
        </p:txBody>
      </p:sp>
      <p:pic>
        <p:nvPicPr>
          <p:cNvPr id="6" name="Picture 5">
            <a:extLst>
              <a:ext uri="{FF2B5EF4-FFF2-40B4-BE49-F238E27FC236}">
                <a16:creationId xmlns:a16="http://schemas.microsoft.com/office/drawing/2014/main" id="{7D359C3F-07E2-C01F-6562-68F1830ED2B3}"/>
              </a:ext>
            </a:extLst>
          </p:cNvPr>
          <p:cNvPicPr>
            <a:picLocks noChangeAspect="1"/>
          </p:cNvPicPr>
          <p:nvPr/>
        </p:nvPicPr>
        <p:blipFill rotWithShape="1">
          <a:blip r:embed="rId5"/>
          <a:srcRect l="12656" t="19151" r="14218" b="7788"/>
          <a:stretch/>
        </p:blipFill>
        <p:spPr>
          <a:xfrm>
            <a:off x="339829" y="1314311"/>
            <a:ext cx="11090171" cy="5582229"/>
          </a:xfrm>
          <a:prstGeom prst="rect">
            <a:avLst/>
          </a:prstGeom>
        </p:spPr>
      </p:pic>
      <p:sp>
        <p:nvSpPr>
          <p:cNvPr id="15" name="Rounded Rectangle 4">
            <a:extLst>
              <a:ext uri="{FF2B5EF4-FFF2-40B4-BE49-F238E27FC236}">
                <a16:creationId xmlns:a16="http://schemas.microsoft.com/office/drawing/2014/main" id="{6A09FD93-5FE4-B29C-5BF5-5D0938E47414}"/>
              </a:ext>
            </a:extLst>
          </p:cNvPr>
          <p:cNvSpPr/>
          <p:nvPr/>
        </p:nvSpPr>
        <p:spPr>
          <a:xfrm>
            <a:off x="28574" y="0"/>
            <a:ext cx="12134851" cy="747884"/>
          </a:xfrm>
          <a:prstGeom prst="roundRect">
            <a:avLst>
              <a:gd name="adj" fmla="val 20883"/>
            </a:avLst>
          </a:prstGeom>
          <a:solidFill>
            <a:srgbClr val="00B050"/>
          </a:solidFill>
          <a:ln w="12700" cap="flat" cmpd="sng" algn="ctr">
            <a:solidFill>
              <a:srgbClr val="54A021">
                <a:lumMod val="60000"/>
                <a:lumOff val="40000"/>
              </a:srgbClr>
            </a:solidFill>
            <a:prstDash val="solid"/>
            <a:miter lim="800000"/>
          </a:ln>
          <a:effectLst/>
        </p:spPr>
        <p:txBody>
          <a:bodyPr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itchFamily="18" charset="0"/>
              </a:rPr>
              <a:t> </a:t>
            </a:r>
            <a:r>
              <a:rPr kumimoji="0" lang="en-US"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rPr>
              <a:t>ÔN TẬP CHƯƠNG 4</a:t>
            </a:r>
            <a:r>
              <a:rPr kumimoji="0" lang="vi-VN"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rPr>
              <a:t>  </a:t>
            </a:r>
            <a:endParaRPr kumimoji="0" lang="en-US"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62769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4" name="Picture 35">
            <a:extLst>
              <a:ext uri="{FF2B5EF4-FFF2-40B4-BE49-F238E27FC236}">
                <a16:creationId xmlns:a16="http://schemas.microsoft.com/office/drawing/2014/main" id="{17EB44BA-1FC5-4365-B1FB-E885A5EFA669}"/>
              </a:ext>
            </a:extLst>
          </p:cNvPr>
          <p:cNvPicPr>
            <a:picLocks noChangeAspect="1"/>
          </p:cNvPicPr>
          <p:nvPr/>
        </p:nvPicPr>
        <p:blipFill>
          <a:blip r:embed="rId3">
            <a:extLst>
              <a:ext uri="{28A0092B-C50C-407E-A947-70E740481C1C}">
                <a14:useLocalDpi xmlns:a14="http://schemas.microsoft.com/office/drawing/2010/main" val="0"/>
              </a:ext>
            </a:extLst>
          </a:blip>
          <a:srcRect t="18796"/>
          <a:stretch>
            <a:fillRect/>
          </a:stretch>
        </p:blipFill>
        <p:spPr bwMode="auto">
          <a:xfrm>
            <a:off x="622249" y="949559"/>
            <a:ext cx="2810598" cy="2010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991ACA94-E341-45D2-A862-C6ABE7BE591A}"/>
              </a:ext>
            </a:extLst>
          </p:cNvPr>
          <p:cNvCxnSpPr>
            <a:cxnSpLocks/>
          </p:cNvCxnSpPr>
          <p:nvPr/>
        </p:nvCxnSpPr>
        <p:spPr>
          <a:xfrm>
            <a:off x="4301067" y="1490134"/>
            <a:ext cx="6351" cy="5331884"/>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426C8198-28ED-4E3F-9FBE-A90F57464EDB}"/>
              </a:ext>
            </a:extLst>
          </p:cNvPr>
          <p:cNvGrpSpPr/>
          <p:nvPr/>
        </p:nvGrpSpPr>
        <p:grpSpPr>
          <a:xfrm>
            <a:off x="125306" y="3123146"/>
            <a:ext cx="4003485" cy="1443971"/>
            <a:chOff x="-1519023" y="1241935"/>
            <a:chExt cx="4003485" cy="1028721"/>
          </a:xfrm>
          <a:solidFill>
            <a:srgbClr val="DEFAFD"/>
          </a:solidFill>
        </p:grpSpPr>
        <p:sp>
          <p:nvSpPr>
            <p:cNvPr id="8" name="Rectangle: Rounded Corners 7">
              <a:extLst>
                <a:ext uri="{FF2B5EF4-FFF2-40B4-BE49-F238E27FC236}">
                  <a16:creationId xmlns:a16="http://schemas.microsoft.com/office/drawing/2014/main" id="{7233B5F5-1F89-4A01-AADE-5B1987144927}"/>
                </a:ext>
              </a:extLst>
            </p:cNvPr>
            <p:cNvSpPr/>
            <p:nvPr/>
          </p:nvSpPr>
          <p:spPr>
            <a:xfrm>
              <a:off x="-1519023" y="1241935"/>
              <a:ext cx="4003485" cy="1028721"/>
            </a:xfrm>
            <a:prstGeom prst="roundRect">
              <a:avLst/>
            </a:prstGeom>
            <a:grp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9Slide03 SFU Futura_12" panose="00000400000000000000" pitchFamily="2" charset="0"/>
                <a:ea typeface="+mn-ea"/>
                <a:cs typeface="Arial" panose="020B0604020202020204" pitchFamily="34" charset="0"/>
              </a:endParaRPr>
            </a:p>
          </p:txBody>
        </p:sp>
        <p:sp>
          <p:nvSpPr>
            <p:cNvPr id="30" name="TextBox 29">
              <a:extLst>
                <a:ext uri="{FF2B5EF4-FFF2-40B4-BE49-F238E27FC236}">
                  <a16:creationId xmlns:a16="http://schemas.microsoft.com/office/drawing/2014/main" id="{CF142D4C-70EF-48B1-8C2C-3B6343C0812F}"/>
                </a:ext>
              </a:extLst>
            </p:cNvPr>
            <p:cNvSpPr txBox="1"/>
            <p:nvPr/>
          </p:nvSpPr>
          <p:spPr>
            <a:xfrm>
              <a:off x="-1387047" y="1383539"/>
              <a:ext cx="3419849" cy="679730"/>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Hoạt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động</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nhóm</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r>
                <a:rPr lang="en-US" sz="2800" b="1" dirty="0" err="1">
                  <a:solidFill>
                    <a:prstClr val="black"/>
                  </a:solidFill>
                  <a:latin typeface="Calibri" panose="020F0502020204030204" pitchFamily="34" charset="0"/>
                  <a:cs typeface="Calibri" panose="020F0502020204030204" pitchFamily="34" charset="0"/>
                </a:rPr>
                <a:t>Hoàn</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thành</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PHT</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31" name="Group 30">
            <a:extLst>
              <a:ext uri="{FF2B5EF4-FFF2-40B4-BE49-F238E27FC236}">
                <a16:creationId xmlns:a16="http://schemas.microsoft.com/office/drawing/2014/main" id="{F409BC26-C6F4-4461-BF21-FA0A1758E1D4}"/>
              </a:ext>
            </a:extLst>
          </p:cNvPr>
          <p:cNvGrpSpPr/>
          <p:nvPr/>
        </p:nvGrpSpPr>
        <p:grpSpPr>
          <a:xfrm>
            <a:off x="117822" y="5592254"/>
            <a:ext cx="4077968" cy="1444467"/>
            <a:chOff x="2662249" y="1438192"/>
            <a:chExt cx="4077967" cy="1647345"/>
          </a:xfrm>
          <a:solidFill>
            <a:srgbClr val="DEFAFD"/>
          </a:solidFill>
        </p:grpSpPr>
        <p:sp>
          <p:nvSpPr>
            <p:cNvPr id="23" name="Rectangle: Rounded Corners 22">
              <a:extLst>
                <a:ext uri="{FF2B5EF4-FFF2-40B4-BE49-F238E27FC236}">
                  <a16:creationId xmlns:a16="http://schemas.microsoft.com/office/drawing/2014/main" id="{EBE81F6B-EDE4-4952-9699-D13C3877D998}"/>
                </a:ext>
              </a:extLst>
            </p:cNvPr>
            <p:cNvSpPr/>
            <p:nvPr/>
          </p:nvSpPr>
          <p:spPr>
            <a:xfrm>
              <a:off x="2793835" y="1438192"/>
              <a:ext cx="3946381" cy="1191706"/>
            </a:xfrm>
            <a:prstGeom prst="roundRect">
              <a:avLst/>
            </a:prstGeom>
            <a:grp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9Slide03 SFU Futura_12" panose="00000400000000000000" pitchFamily="2" charset="0"/>
                <a:ea typeface="+mn-ea"/>
                <a:cs typeface="Arial" panose="020B0604020202020204" pitchFamily="34" charset="0"/>
              </a:endParaRPr>
            </a:p>
          </p:txBody>
        </p:sp>
        <p:sp>
          <p:nvSpPr>
            <p:cNvPr id="34" name="TextBox 33">
              <a:extLst>
                <a:ext uri="{FF2B5EF4-FFF2-40B4-BE49-F238E27FC236}">
                  <a16:creationId xmlns:a16="http://schemas.microsoft.com/office/drawing/2014/main" id="{2AD019FF-44D7-4480-88CC-D6C155DF6D20}"/>
                </a:ext>
              </a:extLst>
            </p:cNvPr>
            <p:cNvSpPr txBox="1"/>
            <p:nvPr/>
          </p:nvSpPr>
          <p:spPr>
            <a:xfrm>
              <a:off x="2662249" y="1506017"/>
              <a:ext cx="3018741" cy="1579520"/>
            </a:xfrm>
            <a:prstGeom prst="rect">
              <a:avLst/>
            </a:prstGeom>
            <a:noFill/>
          </p:spPr>
          <p:txBody>
            <a:bodyPr>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Thời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gian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Calibri" panose="020F0502020204030204" pitchFamily="34" charset="0"/>
                  <a:cs typeface="Calibri" panose="020F0502020204030204" pitchFamily="34" charset="0"/>
                </a:rPr>
                <a:t>7 - 10</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phút</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9Slide03 SFU Futura_12" panose="00000400000000000000" pitchFamily="2" charset="0"/>
                <a:ea typeface="+mn-ea"/>
                <a:cs typeface="Arial" panose="020B0604020202020204" pitchFamily="34" charset="0"/>
              </a:endParaRPr>
            </a:p>
          </p:txBody>
        </p:sp>
        <p:pic>
          <p:nvPicPr>
            <p:cNvPr id="35" name="Picture 4" descr="Hình ảnh Mbe Phong Cách Cần Thiết Hàng Ngày đồng Hồ Báo Thức Màu Xanh Lá  Cây Thương Mại Dễ, Mbe, Nhu Yếu Phẩm Hàng Ngày, Màu Xanh miễn phí tải tập">
              <a:extLst>
                <a:ext uri="{FF2B5EF4-FFF2-40B4-BE49-F238E27FC236}">
                  <a16:creationId xmlns:a16="http://schemas.microsoft.com/office/drawing/2014/main" id="{D914996C-11F0-4706-BCE3-2A943BBB089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333" t="12560" r="15604" b="27674"/>
            <a:stretch/>
          </p:blipFill>
          <p:spPr bwMode="auto">
            <a:xfrm>
              <a:off x="5692631" y="1552737"/>
              <a:ext cx="1043305" cy="962615"/>
            </a:xfrm>
            <a:prstGeom prst="rect">
              <a:avLst/>
            </a:prstGeom>
            <a:grpFill/>
          </p:spPr>
        </p:pic>
      </p:grpSp>
      <p:grpSp>
        <p:nvGrpSpPr>
          <p:cNvPr id="14" name="Group 13">
            <a:extLst>
              <a:ext uri="{FF2B5EF4-FFF2-40B4-BE49-F238E27FC236}">
                <a16:creationId xmlns:a16="http://schemas.microsoft.com/office/drawing/2014/main" id="{EA7B62F0-E641-4371-A924-B8DC0C50BF48}"/>
              </a:ext>
            </a:extLst>
          </p:cNvPr>
          <p:cNvGrpSpPr>
            <a:grpSpLocks/>
          </p:cNvGrpSpPr>
          <p:nvPr/>
        </p:nvGrpSpPr>
        <p:grpSpPr bwMode="auto">
          <a:xfrm>
            <a:off x="4215666" y="868716"/>
            <a:ext cx="7564967" cy="5930900"/>
            <a:chOff x="4422621" y="1094856"/>
            <a:chExt cx="7624884" cy="5554462"/>
          </a:xfrm>
        </p:grpSpPr>
        <p:grpSp>
          <p:nvGrpSpPr>
            <p:cNvPr id="13325" name="Group 23">
              <a:extLst>
                <a:ext uri="{FF2B5EF4-FFF2-40B4-BE49-F238E27FC236}">
                  <a16:creationId xmlns:a16="http://schemas.microsoft.com/office/drawing/2014/main" id="{8B5196B8-D298-49A0-863F-4EE82E7A1045}"/>
                </a:ext>
              </a:extLst>
            </p:cNvPr>
            <p:cNvGrpSpPr>
              <a:grpSpLocks/>
            </p:cNvGrpSpPr>
            <p:nvPr/>
          </p:nvGrpSpPr>
          <p:grpSpPr bwMode="auto">
            <a:xfrm>
              <a:off x="4575442" y="1094856"/>
              <a:ext cx="7472063" cy="5554462"/>
              <a:chOff x="394387" y="-476119"/>
              <a:chExt cx="11710392" cy="6837111"/>
            </a:xfrm>
          </p:grpSpPr>
          <p:sp>
            <p:nvSpPr>
              <p:cNvPr id="25" name="Rectangle 24">
                <a:extLst>
                  <a:ext uri="{FF2B5EF4-FFF2-40B4-BE49-F238E27FC236}">
                    <a16:creationId xmlns:a16="http://schemas.microsoft.com/office/drawing/2014/main" id="{7A5544B1-C546-402E-9A6C-B7C4342B0943}"/>
                  </a:ext>
                </a:extLst>
              </p:cNvPr>
              <p:cNvSpPr/>
              <p:nvPr/>
            </p:nvSpPr>
            <p:spPr>
              <a:xfrm>
                <a:off x="395619" y="-476119"/>
                <a:ext cx="11023728" cy="6658984"/>
              </a:xfrm>
              <a:prstGeom prst="rect">
                <a:avLst/>
              </a:prstGeom>
              <a:solidFill>
                <a:srgbClr val="FFC0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795163D6-F9BC-44FD-B697-4CB4B7BD5E07}"/>
                  </a:ext>
                </a:extLst>
              </p:cNvPr>
              <p:cNvSpPr/>
              <p:nvPr/>
            </p:nvSpPr>
            <p:spPr>
              <a:xfrm>
                <a:off x="629669" y="-297994"/>
                <a:ext cx="11358085" cy="6658986"/>
              </a:xfrm>
              <a:prstGeom prst="rect">
                <a:avLst/>
              </a:prstGeom>
              <a:solidFill>
                <a:srgbClr val="0070C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B04673EE-B5B2-4074-B862-17D26C016C3E}"/>
                  </a:ext>
                </a:extLst>
              </p:cNvPr>
              <p:cNvSpPr/>
              <p:nvPr/>
            </p:nvSpPr>
            <p:spPr>
              <a:xfrm>
                <a:off x="790160" y="68019"/>
                <a:ext cx="11033760" cy="6114847"/>
              </a:xfrm>
              <a:prstGeom prst="rect">
                <a:avLst/>
              </a:prstGeom>
              <a:solidFill>
                <a:schemeClr val="bg1"/>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330" name="Picture 2" descr="Văn phòng phẩm Hà Nội">
                <a:extLst>
                  <a:ext uri="{FF2B5EF4-FFF2-40B4-BE49-F238E27FC236}">
                    <a16:creationId xmlns:a16="http://schemas.microsoft.com/office/drawing/2014/main" id="{9862E979-F52B-4181-A0F6-4329CF3346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2160" t="11842" r="11674" b="12259"/>
              <a:stretch>
                <a:fillRect/>
              </a:stretch>
            </p:blipFill>
            <p:spPr bwMode="auto">
              <a:xfrm rot="-747451">
                <a:off x="11026413" y="5166807"/>
                <a:ext cx="1078366" cy="113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26" name="Picture 2" descr="Copyediting | AnnaProofing">
              <a:extLst>
                <a:ext uri="{FF2B5EF4-FFF2-40B4-BE49-F238E27FC236}">
                  <a16:creationId xmlns:a16="http://schemas.microsoft.com/office/drawing/2014/main" id="{35B443DD-E877-4FF6-A6FF-59E36F007D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2621" y="1094857"/>
              <a:ext cx="935191" cy="107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7" name="Picture 4" descr="Biểu Tượng đồ Dùng Học Tập Hình ảnh | Định dạng hình ảnh PSD 401360362|  vn.lovepik.com">
            <a:extLst>
              <a:ext uri="{FF2B5EF4-FFF2-40B4-BE49-F238E27FC236}">
                <a16:creationId xmlns:a16="http://schemas.microsoft.com/office/drawing/2014/main" id="{CF05D6EC-F04E-4512-85F7-CC310DF7D8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7559" t="8328" r="46638" b="52454"/>
          <a:stretch>
            <a:fillRect/>
          </a:stretch>
        </p:blipFill>
        <p:spPr bwMode="auto">
          <a:xfrm>
            <a:off x="1413385" y="2226412"/>
            <a:ext cx="903210" cy="786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0" name="Straight Connector 39">
            <a:extLst>
              <a:ext uri="{FF2B5EF4-FFF2-40B4-BE49-F238E27FC236}">
                <a16:creationId xmlns:a16="http://schemas.microsoft.com/office/drawing/2014/main" id="{991ACA94-E341-45D2-A862-C6ABE7BE591A}"/>
              </a:ext>
            </a:extLst>
          </p:cNvPr>
          <p:cNvCxnSpPr>
            <a:cxnSpLocks/>
          </p:cNvCxnSpPr>
          <p:nvPr/>
        </p:nvCxnSpPr>
        <p:spPr>
          <a:xfrm flipV="1">
            <a:off x="0" y="813592"/>
            <a:ext cx="12192001" cy="2116"/>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pic>
        <p:nvPicPr>
          <p:cNvPr id="43" name="Picture 42">
            <a:extLst>
              <a:ext uri="{FF2B5EF4-FFF2-40B4-BE49-F238E27FC236}">
                <a16:creationId xmlns:a16="http://schemas.microsoft.com/office/drawing/2014/main" id="{68627E51-242A-4B3B-B97B-42EC5A5EEE7C}"/>
              </a:ext>
            </a:extLst>
          </p:cNvPr>
          <p:cNvPicPr>
            <a:picLocks noChangeAspect="1"/>
          </p:cNvPicPr>
          <p:nvPr/>
        </p:nvPicPr>
        <p:blipFill>
          <a:blip r:embed="rId8">
            <a:extLst>
              <a:ext uri="{28A0092B-C50C-407E-A947-70E740481C1C}">
                <a14:useLocalDpi xmlns:a14="http://schemas.microsoft.com/office/drawing/2010/main" val="0"/>
              </a:ext>
            </a:extLst>
          </a:blip>
          <a:srcRect l="10057" r="4605" b="13547"/>
          <a:stretch>
            <a:fillRect/>
          </a:stretch>
        </p:blipFill>
        <p:spPr bwMode="auto">
          <a:xfrm>
            <a:off x="1404290" y="4711876"/>
            <a:ext cx="1316567" cy="70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a:extLst>
              <a:ext uri="{FF2B5EF4-FFF2-40B4-BE49-F238E27FC236}">
                <a16:creationId xmlns:a16="http://schemas.microsoft.com/office/drawing/2014/main" id="{5E14ECEF-EEDB-4DF4-AD22-FFD67DC6128F}"/>
              </a:ext>
            </a:extLst>
          </p:cNvPr>
          <p:cNvSpPr>
            <a:spLocks noChangeArrowheads="1"/>
          </p:cNvSpPr>
          <p:nvPr/>
        </p:nvSpPr>
        <p:spPr bwMode="auto">
          <a:xfrm>
            <a:off x="5175638" y="1315883"/>
            <a:ext cx="5574459" cy="52322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377" rtl="0" eaLnBrk="1" fontAlgn="base" latinLnBrk="0" hangingPunct="1">
              <a:lnSpc>
                <a:spcPct val="100000"/>
              </a:lnSpc>
              <a:spcBef>
                <a:spcPct val="0"/>
              </a:spcBef>
              <a:spcAft>
                <a:spcPct val="0"/>
              </a:spcAft>
              <a:buClrTx/>
              <a:buSzTx/>
              <a:buFontTx/>
              <a:buNone/>
              <a:tabLst/>
              <a:defRPr/>
            </a:pPr>
            <a:r>
              <a:rPr lang="en-US" altLang="en-US" sz="2800" b="1" dirty="0">
                <a:solidFill>
                  <a:srgbClr val="002060"/>
                </a:solidFill>
                <a:latin typeface="Calibri" panose="020F0502020204030204" pitchFamily="34" charset="0"/>
                <a:cs typeface="Calibri" panose="020F0502020204030204" pitchFamily="34" charset="0"/>
              </a:rPr>
              <a:t>2. LUYỆN TẬP VÀ VẬN DỤNG</a:t>
            </a:r>
            <a:endParaRPr kumimoji="0" lang="vi-VN" alt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702ABC5D-CD08-C246-F81C-198B51F9AB08}"/>
              </a:ext>
            </a:extLst>
          </p:cNvPr>
          <p:cNvGrpSpPr/>
          <p:nvPr/>
        </p:nvGrpSpPr>
        <p:grpSpPr>
          <a:xfrm>
            <a:off x="5013057" y="2235621"/>
            <a:ext cx="2867886" cy="1899507"/>
            <a:chOff x="5804842" y="2543912"/>
            <a:chExt cx="2867886" cy="1899507"/>
          </a:xfrm>
        </p:grpSpPr>
        <p:sp>
          <p:nvSpPr>
            <p:cNvPr id="4" name="Rectangle 3">
              <a:extLst>
                <a:ext uri="{FF2B5EF4-FFF2-40B4-BE49-F238E27FC236}">
                  <a16:creationId xmlns:a16="http://schemas.microsoft.com/office/drawing/2014/main" id="{1825F350-2859-3C77-73D0-6C5BC451DFDB}"/>
                </a:ext>
              </a:extLst>
            </p:cNvPr>
            <p:cNvSpPr/>
            <p:nvPr/>
          </p:nvSpPr>
          <p:spPr>
            <a:xfrm>
              <a:off x="5804842" y="2543912"/>
              <a:ext cx="2867886" cy="18112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cs typeface="Calibri" panose="020F0502020204030204" pitchFamily="34" charset="0"/>
              </a:endParaRPr>
            </a:p>
          </p:txBody>
        </p:sp>
        <p:sp>
          <p:nvSpPr>
            <p:cNvPr id="5" name="Rounded Rectangle 15">
              <a:extLst>
                <a:ext uri="{FF2B5EF4-FFF2-40B4-BE49-F238E27FC236}">
                  <a16:creationId xmlns:a16="http://schemas.microsoft.com/office/drawing/2014/main" id="{8865575A-01C1-C96B-FB9B-0A4A84A4D59E}"/>
                </a:ext>
              </a:extLst>
            </p:cNvPr>
            <p:cNvSpPr/>
            <p:nvPr/>
          </p:nvSpPr>
          <p:spPr>
            <a:xfrm>
              <a:off x="5804842" y="2846105"/>
              <a:ext cx="2867886" cy="1597314"/>
            </a:xfrm>
            <a:prstGeom prst="roundRect">
              <a:avLst>
                <a:gd name="adj" fmla="val 24255"/>
              </a:avLst>
            </a:prstGeom>
            <a:solidFill>
              <a:srgbClr val="FFC000"/>
            </a:solidFill>
            <a:ln w="25400" cap="flat" cmpd="sng" algn="ctr">
              <a:solidFill>
                <a:sysClr val="window" lastClr="FFFFFF">
                  <a:hueOff val="0"/>
                  <a:satOff val="0"/>
                  <a:lumOff val="0"/>
                  <a:alphaOff val="0"/>
                </a:sysClr>
              </a:solidFill>
              <a:prstDash val="solid"/>
            </a:ln>
            <a:effectLst/>
          </p:spPr>
          <p:txBody>
            <a:bodyPr/>
            <a:lstStyle/>
            <a:p>
              <a:pPr algn="ctr"/>
              <a:r>
                <a:rPr lang="en-US" sz="3600" b="1" dirty="0" err="1">
                  <a:solidFill>
                    <a:srgbClr val="000000"/>
                  </a:solidFill>
                  <a:latin typeface="Calibri" panose="020F0502020204030204" pitchFamily="34" charset="0"/>
                  <a:cs typeface="Calibri" panose="020F0502020204030204" pitchFamily="34" charset="0"/>
                </a:rPr>
                <a:t>Sản</a:t>
              </a:r>
              <a:r>
                <a:rPr lang="en-US" sz="3600" b="1" dirty="0">
                  <a:solidFill>
                    <a:srgbClr val="000000"/>
                  </a:solidFill>
                  <a:latin typeface="Calibri" panose="020F0502020204030204" pitchFamily="34" charset="0"/>
                  <a:cs typeface="Calibri" panose="020F0502020204030204" pitchFamily="34" charset="0"/>
                </a:rPr>
                <a:t> </a:t>
              </a:r>
              <a:r>
                <a:rPr lang="en-US" sz="3600" b="1" dirty="0" err="1">
                  <a:solidFill>
                    <a:srgbClr val="000000"/>
                  </a:solidFill>
                  <a:latin typeface="Calibri" panose="020F0502020204030204" pitchFamily="34" charset="0"/>
                  <a:cs typeface="Calibri" panose="020F0502020204030204" pitchFamily="34" charset="0"/>
                </a:rPr>
                <a:t>phẩm</a:t>
              </a:r>
              <a:r>
                <a:rPr lang="en-US" sz="3600" b="1" dirty="0">
                  <a:solidFill>
                    <a:srgbClr val="000000"/>
                  </a:solidFill>
                  <a:latin typeface="Calibri" panose="020F0502020204030204" pitchFamily="34" charset="0"/>
                  <a:cs typeface="Calibri" panose="020F0502020204030204" pitchFamily="34" charset="0"/>
                </a:rPr>
                <a:t> </a:t>
              </a:r>
              <a:r>
                <a:rPr lang="en-US" sz="3600" b="1" dirty="0" err="1">
                  <a:solidFill>
                    <a:srgbClr val="000000"/>
                  </a:solidFill>
                  <a:latin typeface="Calibri" panose="020F0502020204030204" pitchFamily="34" charset="0"/>
                  <a:cs typeface="Calibri" panose="020F0502020204030204" pitchFamily="34" charset="0"/>
                </a:rPr>
                <a:t>nhóm</a:t>
              </a:r>
              <a:r>
                <a:rPr lang="en-US" sz="3600" b="1" dirty="0">
                  <a:solidFill>
                    <a:srgbClr val="000000"/>
                  </a:solidFill>
                  <a:latin typeface="Calibri" panose="020F0502020204030204" pitchFamily="34" charset="0"/>
                  <a:cs typeface="Calibri" panose="020F0502020204030204" pitchFamily="34" charset="0"/>
                </a:rPr>
                <a:t> 1</a:t>
              </a:r>
            </a:p>
          </p:txBody>
        </p:sp>
      </p:grpSp>
      <p:grpSp>
        <p:nvGrpSpPr>
          <p:cNvPr id="6" name="Group 5">
            <a:extLst>
              <a:ext uri="{FF2B5EF4-FFF2-40B4-BE49-F238E27FC236}">
                <a16:creationId xmlns:a16="http://schemas.microsoft.com/office/drawing/2014/main" id="{61B961D7-8912-3224-B4EC-D84419A031F8}"/>
              </a:ext>
            </a:extLst>
          </p:cNvPr>
          <p:cNvGrpSpPr/>
          <p:nvPr/>
        </p:nvGrpSpPr>
        <p:grpSpPr>
          <a:xfrm>
            <a:off x="8478829" y="2213828"/>
            <a:ext cx="2867886" cy="1899507"/>
            <a:chOff x="5804842" y="2543912"/>
            <a:chExt cx="2867886" cy="1899507"/>
          </a:xfrm>
        </p:grpSpPr>
        <p:sp>
          <p:nvSpPr>
            <p:cNvPr id="7" name="Rectangle 6">
              <a:extLst>
                <a:ext uri="{FF2B5EF4-FFF2-40B4-BE49-F238E27FC236}">
                  <a16:creationId xmlns:a16="http://schemas.microsoft.com/office/drawing/2014/main" id="{A308C804-3E07-9157-DDC4-549FDB736FCD}"/>
                </a:ext>
              </a:extLst>
            </p:cNvPr>
            <p:cNvSpPr/>
            <p:nvPr/>
          </p:nvSpPr>
          <p:spPr>
            <a:xfrm>
              <a:off x="5804842" y="2543912"/>
              <a:ext cx="2867886" cy="18112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cs typeface="Calibri" panose="020F0502020204030204" pitchFamily="34" charset="0"/>
              </a:endParaRPr>
            </a:p>
          </p:txBody>
        </p:sp>
        <p:sp>
          <p:nvSpPr>
            <p:cNvPr id="9" name="Rounded Rectangle 15">
              <a:extLst>
                <a:ext uri="{FF2B5EF4-FFF2-40B4-BE49-F238E27FC236}">
                  <a16:creationId xmlns:a16="http://schemas.microsoft.com/office/drawing/2014/main" id="{5448AD99-FC8E-82B5-3F14-83D90CE57031}"/>
                </a:ext>
              </a:extLst>
            </p:cNvPr>
            <p:cNvSpPr/>
            <p:nvPr/>
          </p:nvSpPr>
          <p:spPr>
            <a:xfrm>
              <a:off x="5804842" y="2846105"/>
              <a:ext cx="2867886" cy="1597314"/>
            </a:xfrm>
            <a:prstGeom prst="roundRect">
              <a:avLst>
                <a:gd name="adj" fmla="val 24255"/>
              </a:avLst>
            </a:prstGeom>
            <a:solidFill>
              <a:srgbClr val="FFC000"/>
            </a:solidFill>
            <a:ln w="25400" cap="flat" cmpd="sng" algn="ctr">
              <a:solidFill>
                <a:sysClr val="window" lastClr="FFFFFF">
                  <a:hueOff val="0"/>
                  <a:satOff val="0"/>
                  <a:lumOff val="0"/>
                  <a:alphaOff val="0"/>
                </a:sysClr>
              </a:solidFill>
              <a:prstDash val="solid"/>
            </a:ln>
            <a:effectLst/>
          </p:spPr>
          <p:txBody>
            <a:bodyPr/>
            <a:lstStyle/>
            <a:p>
              <a:pPr algn="ctr"/>
              <a:r>
                <a:rPr lang="en-US" sz="3600" b="1">
                  <a:solidFill>
                    <a:srgbClr val="000000"/>
                  </a:solidFill>
                  <a:latin typeface="Calibri" panose="020F0502020204030204" pitchFamily="34" charset="0"/>
                  <a:cs typeface="Calibri" panose="020F0502020204030204" pitchFamily="34" charset="0"/>
                </a:rPr>
                <a:t>Sản phẩm nhóm 2</a:t>
              </a:r>
            </a:p>
          </p:txBody>
        </p:sp>
      </p:grpSp>
      <p:grpSp>
        <p:nvGrpSpPr>
          <p:cNvPr id="10" name="Group 9">
            <a:extLst>
              <a:ext uri="{FF2B5EF4-FFF2-40B4-BE49-F238E27FC236}">
                <a16:creationId xmlns:a16="http://schemas.microsoft.com/office/drawing/2014/main" id="{3D7A5135-261D-F591-3308-52949E44006C}"/>
              </a:ext>
            </a:extLst>
          </p:cNvPr>
          <p:cNvGrpSpPr/>
          <p:nvPr/>
        </p:nvGrpSpPr>
        <p:grpSpPr>
          <a:xfrm>
            <a:off x="8478829" y="4460783"/>
            <a:ext cx="2867886" cy="1923604"/>
            <a:chOff x="5804842" y="2519815"/>
            <a:chExt cx="2867886" cy="1923604"/>
          </a:xfrm>
        </p:grpSpPr>
        <p:sp>
          <p:nvSpPr>
            <p:cNvPr id="11" name="Rectangle 10">
              <a:extLst>
                <a:ext uri="{FF2B5EF4-FFF2-40B4-BE49-F238E27FC236}">
                  <a16:creationId xmlns:a16="http://schemas.microsoft.com/office/drawing/2014/main" id="{85F43AD8-9E02-B8FA-8CC8-78E744113F92}"/>
                </a:ext>
              </a:extLst>
            </p:cNvPr>
            <p:cNvSpPr/>
            <p:nvPr/>
          </p:nvSpPr>
          <p:spPr>
            <a:xfrm>
              <a:off x="5804842" y="2519815"/>
              <a:ext cx="2867886" cy="18112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cs typeface="Calibri" panose="020F0502020204030204" pitchFamily="34" charset="0"/>
              </a:endParaRPr>
            </a:p>
          </p:txBody>
        </p:sp>
        <p:sp>
          <p:nvSpPr>
            <p:cNvPr id="13" name="Rounded Rectangle 15">
              <a:extLst>
                <a:ext uri="{FF2B5EF4-FFF2-40B4-BE49-F238E27FC236}">
                  <a16:creationId xmlns:a16="http://schemas.microsoft.com/office/drawing/2014/main" id="{8044C1AA-FB47-A02C-E287-E747758BCCB2}"/>
                </a:ext>
              </a:extLst>
            </p:cNvPr>
            <p:cNvSpPr/>
            <p:nvPr/>
          </p:nvSpPr>
          <p:spPr>
            <a:xfrm>
              <a:off x="5804842" y="2846105"/>
              <a:ext cx="2867886" cy="1597314"/>
            </a:xfrm>
            <a:prstGeom prst="roundRect">
              <a:avLst>
                <a:gd name="adj" fmla="val 24255"/>
              </a:avLst>
            </a:prstGeom>
            <a:solidFill>
              <a:srgbClr val="FFC000"/>
            </a:solidFill>
            <a:ln w="25400" cap="flat" cmpd="sng" algn="ctr">
              <a:solidFill>
                <a:sysClr val="window" lastClr="FFFFFF">
                  <a:hueOff val="0"/>
                  <a:satOff val="0"/>
                  <a:lumOff val="0"/>
                  <a:alphaOff val="0"/>
                </a:sysClr>
              </a:solidFill>
              <a:prstDash val="solid"/>
            </a:ln>
            <a:effectLst/>
          </p:spPr>
          <p:txBody>
            <a:bodyPr/>
            <a:lstStyle/>
            <a:p>
              <a:pPr algn="ctr"/>
              <a:r>
                <a:rPr lang="en-US" sz="3600" b="1">
                  <a:solidFill>
                    <a:srgbClr val="000000"/>
                  </a:solidFill>
                  <a:latin typeface="Calibri" panose="020F0502020204030204" pitchFamily="34" charset="0"/>
                  <a:cs typeface="Calibri" panose="020F0502020204030204" pitchFamily="34" charset="0"/>
                </a:rPr>
                <a:t>Sản phẩm nhóm 4</a:t>
              </a:r>
            </a:p>
          </p:txBody>
        </p:sp>
      </p:grpSp>
      <p:grpSp>
        <p:nvGrpSpPr>
          <p:cNvPr id="15" name="Group 14">
            <a:extLst>
              <a:ext uri="{FF2B5EF4-FFF2-40B4-BE49-F238E27FC236}">
                <a16:creationId xmlns:a16="http://schemas.microsoft.com/office/drawing/2014/main" id="{5CF26A60-0558-585F-1C55-667B184E6FD0}"/>
              </a:ext>
            </a:extLst>
          </p:cNvPr>
          <p:cNvGrpSpPr/>
          <p:nvPr/>
        </p:nvGrpSpPr>
        <p:grpSpPr>
          <a:xfrm>
            <a:off x="5059730" y="4464855"/>
            <a:ext cx="2867886" cy="1899507"/>
            <a:chOff x="5804842" y="2543912"/>
            <a:chExt cx="2867886" cy="1899507"/>
          </a:xfrm>
        </p:grpSpPr>
        <p:sp>
          <p:nvSpPr>
            <p:cNvPr id="16" name="Rectangle 15">
              <a:extLst>
                <a:ext uri="{FF2B5EF4-FFF2-40B4-BE49-F238E27FC236}">
                  <a16:creationId xmlns:a16="http://schemas.microsoft.com/office/drawing/2014/main" id="{C9AB2076-B5A0-02F2-01A2-646F61F94B55}"/>
                </a:ext>
              </a:extLst>
            </p:cNvPr>
            <p:cNvSpPr/>
            <p:nvPr/>
          </p:nvSpPr>
          <p:spPr>
            <a:xfrm>
              <a:off x="5804842" y="2543912"/>
              <a:ext cx="2867886" cy="18112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cs typeface="Calibri" panose="020F0502020204030204" pitchFamily="34" charset="0"/>
              </a:endParaRPr>
            </a:p>
          </p:txBody>
        </p:sp>
        <p:sp>
          <p:nvSpPr>
            <p:cNvPr id="17" name="Rounded Rectangle 15">
              <a:extLst>
                <a:ext uri="{FF2B5EF4-FFF2-40B4-BE49-F238E27FC236}">
                  <a16:creationId xmlns:a16="http://schemas.microsoft.com/office/drawing/2014/main" id="{036F2A19-5EFE-DDA9-F5DA-E67796D5F51B}"/>
                </a:ext>
              </a:extLst>
            </p:cNvPr>
            <p:cNvSpPr/>
            <p:nvPr/>
          </p:nvSpPr>
          <p:spPr>
            <a:xfrm>
              <a:off x="5804842" y="2846105"/>
              <a:ext cx="2867886" cy="1597314"/>
            </a:xfrm>
            <a:prstGeom prst="roundRect">
              <a:avLst>
                <a:gd name="adj" fmla="val 24255"/>
              </a:avLst>
            </a:prstGeom>
            <a:solidFill>
              <a:srgbClr val="FFC000"/>
            </a:solidFill>
            <a:ln w="25400" cap="flat" cmpd="sng" algn="ctr">
              <a:solidFill>
                <a:sysClr val="window" lastClr="FFFFFF">
                  <a:hueOff val="0"/>
                  <a:satOff val="0"/>
                  <a:lumOff val="0"/>
                  <a:alphaOff val="0"/>
                </a:sysClr>
              </a:solidFill>
              <a:prstDash val="solid"/>
            </a:ln>
            <a:effectLst/>
          </p:spPr>
          <p:txBody>
            <a:bodyPr/>
            <a:lstStyle/>
            <a:p>
              <a:pPr algn="ctr"/>
              <a:r>
                <a:rPr lang="en-US" sz="3600" b="1" dirty="0" err="1">
                  <a:solidFill>
                    <a:srgbClr val="000000"/>
                  </a:solidFill>
                  <a:latin typeface="Calibri" panose="020F0502020204030204" pitchFamily="34" charset="0"/>
                  <a:cs typeface="Calibri" panose="020F0502020204030204" pitchFamily="34" charset="0"/>
                </a:rPr>
                <a:t>Sản</a:t>
              </a:r>
              <a:r>
                <a:rPr lang="en-US" sz="3600" b="1" dirty="0">
                  <a:solidFill>
                    <a:srgbClr val="000000"/>
                  </a:solidFill>
                  <a:latin typeface="Calibri" panose="020F0502020204030204" pitchFamily="34" charset="0"/>
                  <a:cs typeface="Calibri" panose="020F0502020204030204" pitchFamily="34" charset="0"/>
                </a:rPr>
                <a:t> </a:t>
              </a:r>
              <a:r>
                <a:rPr lang="en-US" sz="3600" b="1" dirty="0" err="1">
                  <a:solidFill>
                    <a:srgbClr val="000000"/>
                  </a:solidFill>
                  <a:latin typeface="Calibri" panose="020F0502020204030204" pitchFamily="34" charset="0"/>
                  <a:cs typeface="Calibri" panose="020F0502020204030204" pitchFamily="34" charset="0"/>
                </a:rPr>
                <a:t>phẩm</a:t>
              </a:r>
              <a:r>
                <a:rPr lang="en-US" sz="3600" b="1" dirty="0">
                  <a:solidFill>
                    <a:srgbClr val="000000"/>
                  </a:solidFill>
                  <a:latin typeface="Calibri" panose="020F0502020204030204" pitchFamily="34" charset="0"/>
                  <a:cs typeface="Calibri" panose="020F0502020204030204" pitchFamily="34" charset="0"/>
                </a:rPr>
                <a:t> </a:t>
              </a:r>
              <a:r>
                <a:rPr lang="en-US" sz="3600" b="1" dirty="0" err="1">
                  <a:solidFill>
                    <a:srgbClr val="000000"/>
                  </a:solidFill>
                  <a:latin typeface="Calibri" panose="020F0502020204030204" pitchFamily="34" charset="0"/>
                  <a:cs typeface="Calibri" panose="020F0502020204030204" pitchFamily="34" charset="0"/>
                </a:rPr>
                <a:t>nhóm</a:t>
              </a:r>
              <a:r>
                <a:rPr lang="en-US" sz="3600" b="1" dirty="0">
                  <a:solidFill>
                    <a:srgbClr val="000000"/>
                  </a:solidFill>
                  <a:latin typeface="Calibri" panose="020F0502020204030204" pitchFamily="34" charset="0"/>
                  <a:cs typeface="Calibri" panose="020F0502020204030204" pitchFamily="34" charset="0"/>
                </a:rPr>
                <a:t> 3</a:t>
              </a:r>
            </a:p>
          </p:txBody>
        </p:sp>
      </p:grpSp>
      <p:sp>
        <p:nvSpPr>
          <p:cNvPr id="37" name="Rounded Rectangle 4">
            <a:extLst>
              <a:ext uri="{FF2B5EF4-FFF2-40B4-BE49-F238E27FC236}">
                <a16:creationId xmlns:a16="http://schemas.microsoft.com/office/drawing/2014/main" id="{6A09FD93-5FE4-B29C-5BF5-5D0938E47414}"/>
              </a:ext>
            </a:extLst>
          </p:cNvPr>
          <p:cNvSpPr/>
          <p:nvPr/>
        </p:nvSpPr>
        <p:spPr>
          <a:xfrm>
            <a:off x="28574" y="0"/>
            <a:ext cx="12134851" cy="747884"/>
          </a:xfrm>
          <a:prstGeom prst="roundRect">
            <a:avLst>
              <a:gd name="adj" fmla="val 20883"/>
            </a:avLst>
          </a:prstGeom>
          <a:solidFill>
            <a:srgbClr val="00B050"/>
          </a:solidFill>
          <a:ln w="12700" cap="flat" cmpd="sng" algn="ctr">
            <a:solidFill>
              <a:srgbClr val="54A021">
                <a:lumMod val="60000"/>
                <a:lumOff val="40000"/>
              </a:srgbClr>
            </a:solidFill>
            <a:prstDash val="solid"/>
            <a:miter lim="800000"/>
          </a:ln>
          <a:effectLst/>
        </p:spPr>
        <p:txBody>
          <a:bodyPr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itchFamily="18" charset="0"/>
              </a:rPr>
              <a:t> </a:t>
            </a:r>
            <a:r>
              <a:rPr kumimoji="0" lang="en-US"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rPr>
              <a:t>ÔN TẬP CHƯƠNG 4</a:t>
            </a:r>
            <a:r>
              <a:rPr kumimoji="0" lang="vi-VN"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rPr>
              <a:t>  </a:t>
            </a:r>
            <a:endParaRPr kumimoji="0" lang="en-US"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814658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86000">
              <a:schemeClr val="accent4">
                <a:lumMod val="40000"/>
                <a:lumOff val="60000"/>
              </a:schemeClr>
            </a:gs>
            <a:gs pos="0">
              <a:schemeClr val="accent4">
                <a:lumMod val="0"/>
                <a:lumOff val="100000"/>
              </a:schemeClr>
            </a:gs>
            <a:gs pos="40000">
              <a:schemeClr val="accent4">
                <a:lumMod val="0"/>
                <a:lumOff val="100000"/>
              </a:schemeClr>
            </a:gs>
            <a:gs pos="100000">
              <a:schemeClr val="accent1">
                <a:lumMod val="60000"/>
                <a:lumOff val="4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12"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 y="5799249"/>
            <a:ext cx="952500" cy="102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7835" y="5581652"/>
            <a:ext cx="1164167" cy="127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79" y="5581652"/>
            <a:ext cx="1164167" cy="127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a:xfrm>
            <a:off x="1951459" y="1035510"/>
            <a:ext cx="10118621" cy="60959"/>
          </a:xfrm>
          <a:prstGeom prst="rect">
            <a:avLst/>
          </a:prstGeom>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11" name="Rectangle 10"/>
          <p:cNvSpPr/>
          <p:nvPr/>
        </p:nvSpPr>
        <p:spPr>
          <a:xfrm>
            <a:off x="1951459" y="931344"/>
            <a:ext cx="10118621" cy="60959"/>
          </a:xfrm>
          <a:prstGeom prst="rect">
            <a:avLst/>
          </a:prstGeom>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4" name="Rounded Rectangle 4">
            <a:extLst>
              <a:ext uri="{FF2B5EF4-FFF2-40B4-BE49-F238E27FC236}">
                <a16:creationId xmlns:a16="http://schemas.microsoft.com/office/drawing/2014/main" id="{6A09FD93-5FE4-B29C-5BF5-5D0938E47414}"/>
              </a:ext>
            </a:extLst>
          </p:cNvPr>
          <p:cNvSpPr/>
          <p:nvPr/>
        </p:nvSpPr>
        <p:spPr>
          <a:xfrm>
            <a:off x="28574" y="0"/>
            <a:ext cx="12134851" cy="747884"/>
          </a:xfrm>
          <a:prstGeom prst="roundRect">
            <a:avLst>
              <a:gd name="adj" fmla="val 20883"/>
            </a:avLst>
          </a:prstGeom>
          <a:solidFill>
            <a:srgbClr val="00B050"/>
          </a:solidFill>
          <a:ln w="12700" cap="flat" cmpd="sng" algn="ctr">
            <a:solidFill>
              <a:srgbClr val="54A021">
                <a:lumMod val="60000"/>
                <a:lumOff val="40000"/>
              </a:srgbClr>
            </a:solidFill>
            <a:prstDash val="solid"/>
            <a:miter lim="800000"/>
          </a:ln>
          <a:effectLst/>
        </p:spPr>
        <p:txBody>
          <a:bodyPr anchor="ct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vi-VN" sz="36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rPr>
              <a:t>BÁO CÁO VÀ THẢO LUẬN</a:t>
            </a:r>
            <a:r>
              <a:rPr kumimoji="0" lang="vi-VN"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rPr>
              <a:t>  </a:t>
            </a:r>
            <a:endParaRPr kumimoji="0" lang="en-US"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1A4315B0-8F75-FFFA-057A-247E0E496D77}"/>
              </a:ext>
            </a:extLst>
          </p:cNvPr>
          <p:cNvSpPr/>
          <p:nvPr/>
        </p:nvSpPr>
        <p:spPr>
          <a:xfrm>
            <a:off x="297604" y="867683"/>
            <a:ext cx="11706225" cy="1311645"/>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b="1" dirty="0">
                <a:solidFill>
                  <a:srgbClr val="FF0000"/>
                </a:solidFill>
                <a:latin typeface="Calibri" panose="020F0502020204030204" pitchFamily="34" charset="0"/>
                <a:cs typeface="Calibri" panose="020F0502020204030204" pitchFamily="34" charset="0"/>
              </a:rPr>
              <a:t>Câu 1.</a:t>
            </a:r>
            <a:r>
              <a:rPr lang="en-US" sz="2800" b="1" dirty="0">
                <a:solidFill>
                  <a:srgbClr val="FF0000"/>
                </a:solidFill>
                <a:latin typeface="Calibri" panose="020F0502020204030204" pitchFamily="34" charset="0"/>
                <a:cs typeface="Calibri" panose="020F0502020204030204" pitchFamily="34" charset="0"/>
              </a:rPr>
              <a:t> </a:t>
            </a:r>
            <a:r>
              <a:rPr lang="en-US" sz="2800" dirty="0">
                <a:solidFill>
                  <a:srgbClr val="FF0000"/>
                </a:solidFill>
                <a:latin typeface="Calibri" panose="020F0502020204030204" pitchFamily="34" charset="0"/>
                <a:cs typeface="Calibri" panose="020F0502020204030204" pitchFamily="34" charset="0"/>
              </a:rPr>
              <a:t>Trong các nhân tố tiến hóa, Nhân tố nào đóng vai trò quy định chiều hướng và nhịp điệu cho quá trình tiến hóa?</a:t>
            </a:r>
            <a:r>
              <a:rPr lang="vi-VN" sz="2800" dirty="0">
                <a:solidFill>
                  <a:srgbClr val="FF0000"/>
                </a:solidFill>
                <a:latin typeface="Calibri" panose="020F0502020204030204" pitchFamily="34" charset="0"/>
                <a:cs typeface="Calibri" panose="020F0502020204030204" pitchFamily="34" charset="0"/>
              </a:rPr>
              <a:t> </a:t>
            </a:r>
            <a:r>
              <a:rPr lang="en-US" sz="2800" dirty="0">
                <a:solidFill>
                  <a:srgbClr val="FF0000"/>
                </a:solidFill>
                <a:latin typeface="Calibri" panose="020F0502020204030204" pitchFamily="34" charset="0"/>
                <a:cs typeface="Calibri" panose="020F0502020204030204" pitchFamily="34" charset="0"/>
              </a:rPr>
              <a:t>Giải thích?</a:t>
            </a:r>
          </a:p>
        </p:txBody>
      </p:sp>
      <p:sp>
        <p:nvSpPr>
          <p:cNvPr id="8" name="TextBox 7">
            <a:extLst>
              <a:ext uri="{FF2B5EF4-FFF2-40B4-BE49-F238E27FC236}">
                <a16:creationId xmlns:a16="http://schemas.microsoft.com/office/drawing/2014/main" id="{33E7FF8B-DFFB-184C-E2F2-BC1EEE049C6C}"/>
              </a:ext>
            </a:extLst>
          </p:cNvPr>
          <p:cNvSpPr txBox="1"/>
          <p:nvPr/>
        </p:nvSpPr>
        <p:spPr>
          <a:xfrm>
            <a:off x="4987402" y="2131955"/>
            <a:ext cx="2178508" cy="584775"/>
          </a:xfrm>
          <a:prstGeom prst="rect">
            <a:avLst/>
          </a:prstGeom>
          <a:noFill/>
        </p:spPr>
        <p:txBody>
          <a:bodyPr wrap="square" rtlCol="0">
            <a:spAutoFit/>
          </a:bodyPr>
          <a:lstStyle/>
          <a:p>
            <a:r>
              <a:rPr lang="en-US" sz="3200" b="1" dirty="0" err="1">
                <a:solidFill>
                  <a:srgbClr val="C00000"/>
                </a:solidFill>
                <a:latin typeface="Calibri" panose="020F0502020204030204" pitchFamily="34" charset="0"/>
                <a:cs typeface="Calibri" panose="020F0502020204030204" pitchFamily="34" charset="0"/>
              </a:rPr>
              <a:t>Đáp</a:t>
            </a:r>
            <a:r>
              <a:rPr lang="en-US" sz="3200" b="1" dirty="0">
                <a:solidFill>
                  <a:srgbClr val="C00000"/>
                </a:solidFill>
                <a:latin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cs typeface="Calibri" panose="020F0502020204030204" pitchFamily="34" charset="0"/>
              </a:rPr>
              <a:t>án</a:t>
            </a:r>
            <a:endParaRPr lang="en-US" sz="3200" b="1" dirty="0">
              <a:solidFill>
                <a:srgbClr val="C00000"/>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A2AC91BF-D5E5-391F-EE35-E5B9278C83AF}"/>
              </a:ext>
            </a:extLst>
          </p:cNvPr>
          <p:cNvSpPr txBox="1"/>
          <p:nvPr/>
        </p:nvSpPr>
        <p:spPr>
          <a:xfrm>
            <a:off x="940636" y="2681988"/>
            <a:ext cx="10420159" cy="3416320"/>
          </a:xfrm>
          <a:prstGeom prst="rect">
            <a:avLst/>
          </a:prstGeom>
          <a:noFill/>
        </p:spPr>
        <p:txBody>
          <a:bodyPr wrap="square">
            <a:spAutoFit/>
          </a:bodyPr>
          <a:lstStyle/>
          <a:p>
            <a:pPr indent="180340" algn="just">
              <a:tabLst>
                <a:tab pos="354330" algn="l"/>
              </a:tabLst>
            </a:pPr>
            <a:r>
              <a:rPr lang="en-US" sz="2400" b="1" dirty="0">
                <a:solidFill>
                  <a:srgbClr val="000000"/>
                </a:solidFill>
                <a:effectLst/>
                <a:latin typeface="Calibri" panose="020F0502020204030204" pitchFamily="34" charset="0"/>
                <a:ea typeface="Arial" panose="020B0604020202020204" pitchFamily="34" charset="0"/>
                <a:cs typeface="Calibri" panose="020F0502020204030204" pitchFamily="34" charset="0"/>
              </a:rPr>
              <a:t>1. </a:t>
            </a:r>
            <a:r>
              <a:rPr lang="vi-VN" sz="2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Khi môi trường thay đổi theo một hướng xác định, chọn lọc tự nhiên tích lũy các biến dị có lợi cho sinh vật theo một hướng xác định để thích nghi với môi trường, các gene quy định các biến dị có lợi được truyền lại cho thế hệ sau và có số lượng ngày càng tăng (trong khi số lượng các gene có hại ngày càng giâm). Bên cạnh đó, chọn lọc tự nhiên có thể làm thay đổi tần số allele của quần thể một cách nhanh chóng nếu chọn lọc chống lại allele trội do gene trội biểu hiện ra kiểu hình ngay </a:t>
            </a:r>
            <a:r>
              <a:rPr lang="vi-VN" sz="24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ở</a:t>
            </a:r>
            <a:r>
              <a:rPr lang="vi-VN" sz="2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kiểu gene dị hợp tử; hoặc chậm hơn nếu chọn lọc chống lại allele lặn vì allele lặn chỉ bị đào thải khi ở trạng thái đồng hợp. Do đó, chọn lọc tự nhiên là nhân tố xác định chiều hướng và nhịp điệu cho quá trình tiến hoá của sinh vật.</a:t>
            </a:r>
            <a:endParaRPr lang="en-US" sz="2400" dirty="0">
              <a:solidFill>
                <a:srgbClr val="000000"/>
              </a:solidFill>
              <a:effectLst/>
              <a:latin typeface="Calibri" panose="020F0502020204030204" pitchFamily="34" charset="0"/>
              <a:ea typeface="Courier New" panose="02070309020205020404" pitchFamily="49" charset="0"/>
              <a:cs typeface="Calibri" panose="020F0502020204030204" pitchFamily="34" charset="0"/>
            </a:endParaRPr>
          </a:p>
        </p:txBody>
      </p:sp>
    </p:spTree>
    <p:extLst>
      <p:ext uri="{BB962C8B-B14F-4D97-AF65-F5344CB8AC3E}">
        <p14:creationId xmlns:p14="http://schemas.microsoft.com/office/powerpoint/2010/main" val="3296954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86000">
              <a:schemeClr val="accent4">
                <a:lumMod val="40000"/>
                <a:lumOff val="60000"/>
              </a:schemeClr>
            </a:gs>
            <a:gs pos="0">
              <a:schemeClr val="accent4">
                <a:lumMod val="0"/>
                <a:lumOff val="100000"/>
              </a:schemeClr>
            </a:gs>
            <a:gs pos="40000">
              <a:schemeClr val="accent4">
                <a:lumMod val="0"/>
                <a:lumOff val="100000"/>
              </a:schemeClr>
            </a:gs>
            <a:gs pos="100000">
              <a:schemeClr val="accent1">
                <a:lumMod val="60000"/>
                <a:lumOff val="4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12"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 y="5799249"/>
            <a:ext cx="952500" cy="102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7835" y="5581652"/>
            <a:ext cx="1164167" cy="127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79" y="5581652"/>
            <a:ext cx="1164167" cy="127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a:xfrm>
            <a:off x="1951459" y="1035510"/>
            <a:ext cx="10118621" cy="60959"/>
          </a:xfrm>
          <a:prstGeom prst="rect">
            <a:avLst/>
          </a:prstGeom>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11" name="Rectangle 10"/>
          <p:cNvSpPr/>
          <p:nvPr/>
        </p:nvSpPr>
        <p:spPr>
          <a:xfrm>
            <a:off x="1951459" y="931344"/>
            <a:ext cx="10118621" cy="60959"/>
          </a:xfrm>
          <a:prstGeom prst="rect">
            <a:avLst/>
          </a:prstGeom>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4" name="Rounded Rectangle 4">
            <a:extLst>
              <a:ext uri="{FF2B5EF4-FFF2-40B4-BE49-F238E27FC236}">
                <a16:creationId xmlns:a16="http://schemas.microsoft.com/office/drawing/2014/main" id="{6A09FD93-5FE4-B29C-5BF5-5D0938E47414}"/>
              </a:ext>
            </a:extLst>
          </p:cNvPr>
          <p:cNvSpPr/>
          <p:nvPr/>
        </p:nvSpPr>
        <p:spPr>
          <a:xfrm>
            <a:off x="28574" y="0"/>
            <a:ext cx="12134851" cy="747884"/>
          </a:xfrm>
          <a:prstGeom prst="roundRect">
            <a:avLst>
              <a:gd name="adj" fmla="val 20883"/>
            </a:avLst>
          </a:prstGeom>
          <a:solidFill>
            <a:srgbClr val="00B050"/>
          </a:solidFill>
          <a:ln w="12700" cap="flat" cmpd="sng" algn="ctr">
            <a:solidFill>
              <a:srgbClr val="54A021">
                <a:lumMod val="60000"/>
                <a:lumOff val="40000"/>
              </a:srgbClr>
            </a:solidFill>
            <a:prstDash val="solid"/>
            <a:miter lim="800000"/>
          </a:ln>
          <a:effectLst/>
        </p:spPr>
        <p:txBody>
          <a:bodyPr anchor="ct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vi-VN" sz="3600" b="1" i="0" u="none" strike="noStrike" kern="0" cap="none" spc="0" normalizeH="0" baseline="0" noProof="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0" cap="none" spc="0" normalizeH="0" baseline="0" noProof="0">
                <a:ln>
                  <a:noFill/>
                </a:ln>
                <a:solidFill>
                  <a:srgbClr val="FFC000"/>
                </a:solidFill>
                <a:effectLst/>
                <a:uLnTx/>
                <a:uFillTx/>
                <a:latin typeface="Calibri" panose="020F0502020204030204" pitchFamily="34" charset="0"/>
                <a:cs typeface="Calibri" panose="020F0502020204030204" pitchFamily="34" charset="0"/>
              </a:rPr>
              <a:t>BÁO CÁO VÀ THẢO LUẬN</a:t>
            </a:r>
            <a:r>
              <a:rPr kumimoji="0" lang="vi-VN" sz="4000" b="1" i="0" u="none" strike="noStrike" kern="0" cap="none" spc="0" normalizeH="0" baseline="0" noProof="0">
                <a:ln>
                  <a:noFill/>
                </a:ln>
                <a:solidFill>
                  <a:srgbClr val="FFC000"/>
                </a:solidFill>
                <a:effectLst/>
                <a:uLnTx/>
                <a:uFillTx/>
                <a:latin typeface="Calibri" panose="020F0502020204030204" pitchFamily="34" charset="0"/>
                <a:cs typeface="Calibri" panose="020F0502020204030204" pitchFamily="34" charset="0"/>
              </a:rPr>
              <a:t>  </a:t>
            </a:r>
            <a:endParaRPr kumimoji="0" lang="en-US"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1A4315B0-8F75-FFFA-057A-247E0E496D77}"/>
              </a:ext>
            </a:extLst>
          </p:cNvPr>
          <p:cNvSpPr/>
          <p:nvPr/>
        </p:nvSpPr>
        <p:spPr>
          <a:xfrm>
            <a:off x="3115548" y="1108358"/>
            <a:ext cx="5960901" cy="993121"/>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a:solidFill>
                  <a:srgbClr val="FF0000"/>
                </a:solidFill>
                <a:latin typeface="Calibri" panose="020F0502020204030204" pitchFamily="34" charset="0"/>
                <a:cs typeface="Calibri" panose="020F0502020204030204" pitchFamily="34" charset="0"/>
              </a:rPr>
              <a:t>Câu </a:t>
            </a:r>
            <a:r>
              <a:rPr lang="en-US" sz="3200" b="1">
                <a:solidFill>
                  <a:srgbClr val="FF0000"/>
                </a:solidFill>
                <a:latin typeface="Calibri" panose="020F0502020204030204" pitchFamily="34" charset="0"/>
                <a:cs typeface="Calibri" panose="020F0502020204030204" pitchFamily="34" charset="0"/>
              </a:rPr>
              <a:t>2</a:t>
            </a:r>
            <a:r>
              <a:rPr lang="vi-VN" sz="3200">
                <a:solidFill>
                  <a:srgbClr val="FF0000"/>
                </a:solidFill>
                <a:latin typeface="Calibri" panose="020F0502020204030204" pitchFamily="34" charset="0"/>
                <a:cs typeface="Calibri" panose="020F0502020204030204" pitchFamily="34" charset="0"/>
              </a:rPr>
              <a:t>. </a:t>
            </a:r>
            <a:r>
              <a:rPr lang="en-US" sz="3200">
                <a:solidFill>
                  <a:srgbClr val="FF0000"/>
                </a:solidFill>
                <a:latin typeface="Calibri" panose="020F0502020204030204" pitchFamily="34" charset="0"/>
                <a:cs typeface="Calibri" panose="020F0502020204030204" pitchFamily="34" charset="0"/>
              </a:rPr>
              <a:t>Nội dung SGK/118 </a:t>
            </a:r>
            <a:endParaRPr lang="en-US" sz="3200" dirty="0">
              <a:solidFill>
                <a:srgbClr val="FF0000"/>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6BEBDDE-67C4-6354-5F4A-90DFEFB4BF62}"/>
              </a:ext>
            </a:extLst>
          </p:cNvPr>
          <p:cNvSpPr txBox="1"/>
          <p:nvPr/>
        </p:nvSpPr>
        <p:spPr>
          <a:xfrm>
            <a:off x="4759292" y="2239806"/>
            <a:ext cx="2673416" cy="523220"/>
          </a:xfrm>
          <a:prstGeom prst="rect">
            <a:avLst/>
          </a:prstGeom>
          <a:noFill/>
        </p:spPr>
        <p:txBody>
          <a:bodyPr wrap="square" rtlCol="0">
            <a:spAutoFit/>
          </a:bodyPr>
          <a:lstStyle/>
          <a:p>
            <a:pPr algn="ctr"/>
            <a:r>
              <a:rPr lang="en-US" sz="2800" b="1" dirty="0" err="1">
                <a:solidFill>
                  <a:srgbClr val="C00000"/>
                </a:solidFill>
                <a:latin typeface="Calibri" panose="020F0502020204030204" pitchFamily="34" charset="0"/>
                <a:cs typeface="Calibri" panose="020F0502020204030204" pitchFamily="34" charset="0"/>
              </a:rPr>
              <a:t>Đáp</a:t>
            </a:r>
            <a:r>
              <a:rPr lang="en-US" sz="2800" b="1" dirty="0">
                <a:solidFill>
                  <a:srgbClr val="C00000"/>
                </a:solidFill>
                <a:latin typeface="Calibri" panose="020F0502020204030204" pitchFamily="34" charset="0"/>
                <a:cs typeface="Calibri" panose="020F0502020204030204" pitchFamily="34" charset="0"/>
              </a:rPr>
              <a:t> </a:t>
            </a:r>
            <a:r>
              <a:rPr lang="en-US" sz="2800" b="1" dirty="0" err="1">
                <a:solidFill>
                  <a:srgbClr val="C00000"/>
                </a:solidFill>
                <a:latin typeface="Calibri" panose="020F0502020204030204" pitchFamily="34" charset="0"/>
                <a:cs typeface="Calibri" panose="020F0502020204030204" pitchFamily="34" charset="0"/>
              </a:rPr>
              <a:t>án</a:t>
            </a:r>
            <a:endParaRPr lang="en-US" sz="2800" b="1" dirty="0">
              <a:solidFill>
                <a:srgbClr val="C00000"/>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6A450DB9-41AE-AFE4-229D-33F1731227F6}"/>
              </a:ext>
            </a:extLst>
          </p:cNvPr>
          <p:cNvSpPr txBox="1"/>
          <p:nvPr/>
        </p:nvSpPr>
        <p:spPr>
          <a:xfrm>
            <a:off x="310910" y="2763026"/>
            <a:ext cx="10716925" cy="2277547"/>
          </a:xfrm>
          <a:prstGeom prst="rect">
            <a:avLst/>
          </a:prstGeom>
          <a:noFill/>
        </p:spPr>
        <p:txBody>
          <a:bodyPr wrap="square">
            <a:spAutoFit/>
          </a:bodyPr>
          <a:lstStyle/>
          <a:p>
            <a:pPr indent="180340" algn="just">
              <a:spcBef>
                <a:spcPts val="600"/>
              </a:spcBef>
              <a:spcAft>
                <a:spcPts val="600"/>
              </a:spcAft>
              <a:tabLst>
                <a:tab pos="366395" algn="l"/>
              </a:tabLst>
            </a:pPr>
            <a:r>
              <a:rPr lang="en-US" sz="2800" b="1" dirty="0">
                <a:solidFill>
                  <a:srgbClr val="000000"/>
                </a:solidFill>
                <a:effectLst/>
                <a:latin typeface="Calibri" panose="020F0502020204030204" pitchFamily="34" charset="0"/>
                <a:ea typeface="Arial" panose="020B0604020202020204" pitchFamily="34" charset="0"/>
                <a:cs typeface="Calibri" panose="020F0502020204030204" pitchFamily="34" charset="0"/>
              </a:rPr>
              <a:t>2</a:t>
            </a:r>
            <a:r>
              <a:rPr lang="en-US" sz="2800" b="1">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vi-VN" sz="280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vi-VN" sz="2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1) đột biến gene</a:t>
            </a:r>
            <a:r>
              <a:rPr lang="vi-VN" sz="280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280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vi-VN" sz="280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vi-VN" sz="2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2) biến dị tổ hợp</a:t>
            </a:r>
            <a:r>
              <a:rPr lang="vi-VN" sz="280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2800">
                <a:solidFill>
                  <a:srgbClr val="000000"/>
                </a:solidFill>
                <a:latin typeface="Calibri" panose="020F0502020204030204" pitchFamily="34" charset="0"/>
                <a:ea typeface="Arial" panose="020B0604020202020204" pitchFamily="34" charset="0"/>
                <a:cs typeface="Calibri" panose="020F0502020204030204" pitchFamily="34" charset="0"/>
              </a:rPr>
              <a:t>		</a:t>
            </a:r>
            <a:r>
              <a:rPr lang="vi-VN" sz="280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vi-VN" sz="2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3) giữ lại</a:t>
            </a:r>
            <a:r>
              <a:rPr lang="vi-VN" sz="280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endParaRPr lang="en-US" sz="280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a:p>
            <a:pPr indent="180340" algn="just">
              <a:spcBef>
                <a:spcPts val="600"/>
              </a:spcBef>
              <a:spcAft>
                <a:spcPts val="600"/>
              </a:spcAft>
              <a:tabLst>
                <a:tab pos="366395" algn="l"/>
              </a:tabLst>
            </a:pPr>
            <a:r>
              <a:rPr lang="en-US" sz="280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vi-VN" sz="280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vi-VN" sz="2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4) đào thải</a:t>
            </a:r>
            <a:r>
              <a:rPr lang="vi-VN" sz="280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280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vi-VN" sz="280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vi-VN" sz="2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5) chọn lọc tự nhiên</a:t>
            </a:r>
            <a:r>
              <a:rPr lang="vi-VN" sz="280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2800">
                <a:solidFill>
                  <a:srgbClr val="000000"/>
                </a:solidFill>
                <a:latin typeface="Calibri" panose="020F0502020204030204" pitchFamily="34" charset="0"/>
                <a:ea typeface="Arial" panose="020B0604020202020204" pitchFamily="34" charset="0"/>
                <a:cs typeface="Calibri" panose="020F0502020204030204" pitchFamily="34" charset="0"/>
              </a:rPr>
              <a:t>	</a:t>
            </a:r>
            <a:r>
              <a:rPr lang="vi-VN" sz="280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vi-VN" sz="2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6) tần số</a:t>
            </a:r>
            <a:r>
              <a:rPr lang="vi-VN" sz="280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endParaRPr lang="en-US" sz="280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a:p>
            <a:pPr indent="180340" algn="just">
              <a:spcBef>
                <a:spcPts val="600"/>
              </a:spcBef>
              <a:spcAft>
                <a:spcPts val="600"/>
              </a:spcAft>
              <a:tabLst>
                <a:tab pos="366395" algn="l"/>
              </a:tabLst>
            </a:pPr>
            <a:r>
              <a:rPr lang="en-US" sz="280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vi-VN" sz="280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vi-VN" sz="2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7) biến dị tổ hợp</a:t>
            </a:r>
            <a:r>
              <a:rPr lang="vi-VN" sz="280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280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vi-VN" sz="280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vi-VN" sz="2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8) đột biến gene</a:t>
            </a:r>
            <a:r>
              <a:rPr lang="vi-VN" sz="280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endParaRPr lang="en-US" sz="280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a:p>
            <a:pPr indent="180340" algn="just">
              <a:spcBef>
                <a:spcPts val="600"/>
              </a:spcBef>
              <a:spcAft>
                <a:spcPts val="600"/>
              </a:spcAft>
              <a:tabLst>
                <a:tab pos="366395" algn="l"/>
              </a:tabLst>
            </a:pPr>
            <a:r>
              <a:rPr lang="en-US" sz="280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vi-VN" sz="280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vi-VN" sz="2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9) kiểu hình</a:t>
            </a:r>
            <a:r>
              <a:rPr lang="vi-VN" sz="280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280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vi-VN" sz="280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vi-VN" sz="2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10) chọn lọc tự nhiên.</a:t>
            </a:r>
            <a:endParaRPr lang="en-US" sz="2800" dirty="0">
              <a:solidFill>
                <a:srgbClr val="000000"/>
              </a:solidFill>
              <a:effectLst/>
              <a:latin typeface="Calibri" panose="020F0502020204030204" pitchFamily="34" charset="0"/>
              <a:ea typeface="Courier New" panose="02070309020205020404" pitchFamily="49" charset="0"/>
              <a:cs typeface="Calibri" panose="020F0502020204030204" pitchFamily="34" charset="0"/>
            </a:endParaRPr>
          </a:p>
        </p:txBody>
      </p:sp>
    </p:spTree>
    <p:extLst>
      <p:ext uri="{BB962C8B-B14F-4D97-AF65-F5344CB8AC3E}">
        <p14:creationId xmlns:p14="http://schemas.microsoft.com/office/powerpoint/2010/main" val="3012577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E232BD-DE63-6848-5AE7-D42A3D891BF5}"/>
              </a:ext>
            </a:extLst>
          </p:cNvPr>
          <p:cNvSpPr/>
          <p:nvPr/>
        </p:nvSpPr>
        <p:spPr>
          <a:xfrm>
            <a:off x="2684585" y="561538"/>
            <a:ext cx="7139353" cy="1323439"/>
          </a:xfrm>
          <a:prstGeom prst="rect">
            <a:avLst/>
          </a:prstGeom>
          <a:noFill/>
        </p:spPr>
        <p:txBody>
          <a:bodyPr wrap="square" lIns="91440" tIns="45720" rIns="91440" bIns="45720">
            <a:spAutoFit/>
          </a:bodyPr>
          <a:lstStyle/>
          <a:p>
            <a:pPr algn="ctr"/>
            <a:r>
              <a:rPr lang="en-US" sz="4000" b="1" cap="none" spc="50" dirty="0">
                <a:ln w="9525" cmpd="sng">
                  <a:solidFill>
                    <a:schemeClr val="accent1"/>
                  </a:solidFill>
                  <a:prstDash val="solid"/>
                </a:ln>
                <a:solidFill>
                  <a:srgbClr val="2105ED"/>
                </a:solidFill>
                <a:effectLst>
                  <a:glow rad="38100">
                    <a:schemeClr val="accent1">
                      <a:alpha val="40000"/>
                    </a:schemeClr>
                  </a:glow>
                </a:effectLst>
                <a:latin typeface="Calibri" panose="020F0502020204030204" pitchFamily="34" charset="0"/>
                <a:cs typeface="Calibri" panose="020F0502020204030204" pitchFamily="34" charset="0"/>
              </a:rPr>
              <a:t>CHÀO MỪNG CÁC EM ĐẾN VỚI TIẾT HỌC NGÀY </a:t>
            </a:r>
            <a:r>
              <a:rPr lang="en-US" sz="4000" b="1" cap="none" spc="50">
                <a:ln w="9525" cmpd="sng">
                  <a:solidFill>
                    <a:schemeClr val="accent1"/>
                  </a:solidFill>
                  <a:prstDash val="solid"/>
                </a:ln>
                <a:solidFill>
                  <a:srgbClr val="2105ED"/>
                </a:solidFill>
                <a:effectLst>
                  <a:glow rad="38100">
                    <a:schemeClr val="accent1">
                      <a:alpha val="40000"/>
                    </a:schemeClr>
                  </a:glow>
                </a:effectLst>
                <a:latin typeface="Calibri" panose="020F0502020204030204" pitchFamily="34" charset="0"/>
                <a:cs typeface="Calibri" panose="020F0502020204030204" pitchFamily="34" charset="0"/>
              </a:rPr>
              <a:t>HÔM NAY</a:t>
            </a:r>
            <a:endParaRPr lang="en-US" sz="4000" b="1" cap="none" spc="50" dirty="0">
              <a:ln w="9525" cmpd="sng">
                <a:solidFill>
                  <a:schemeClr val="accent1"/>
                </a:solidFill>
                <a:prstDash val="solid"/>
              </a:ln>
              <a:solidFill>
                <a:srgbClr val="2105ED"/>
              </a:solidFill>
              <a:effectLst>
                <a:glow rad="38100">
                  <a:schemeClr val="accent1">
                    <a:alpha val="40000"/>
                  </a:schemeClr>
                </a:glow>
              </a:effectLst>
              <a:latin typeface="Calibri" panose="020F0502020204030204" pitchFamily="34" charset="0"/>
              <a:cs typeface="Calibri" panose="020F0502020204030204" pitchFamily="34" charset="0"/>
            </a:endParaRPr>
          </a:p>
        </p:txBody>
      </p:sp>
      <p:pic>
        <p:nvPicPr>
          <p:cNvPr id="17" name="Picture 16" descr="A group of children sitting at desks&#10;&#10;Description automatically generated">
            <a:extLst>
              <a:ext uri="{FF2B5EF4-FFF2-40B4-BE49-F238E27FC236}">
                <a16:creationId xmlns:a16="http://schemas.microsoft.com/office/drawing/2014/main" id="{FA3372FB-F4D0-8647-A375-EB40ADBC4B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2166">
            <a:off x="5155703" y="3453950"/>
            <a:ext cx="3057601" cy="1807042"/>
          </a:xfrm>
          <a:prstGeom prst="rect">
            <a:avLst/>
          </a:prstGeom>
        </p:spPr>
      </p:pic>
    </p:spTree>
    <p:extLst>
      <p:ext uri="{BB962C8B-B14F-4D97-AF65-F5344CB8AC3E}">
        <p14:creationId xmlns:p14="http://schemas.microsoft.com/office/powerpoint/2010/main" val="9435752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86000">
              <a:schemeClr val="accent4">
                <a:lumMod val="40000"/>
                <a:lumOff val="60000"/>
              </a:schemeClr>
            </a:gs>
            <a:gs pos="0">
              <a:schemeClr val="accent4">
                <a:lumMod val="0"/>
                <a:lumOff val="100000"/>
              </a:schemeClr>
            </a:gs>
            <a:gs pos="40000">
              <a:schemeClr val="accent4">
                <a:lumMod val="0"/>
                <a:lumOff val="100000"/>
              </a:schemeClr>
            </a:gs>
            <a:gs pos="100000">
              <a:schemeClr val="accent1">
                <a:lumMod val="60000"/>
                <a:lumOff val="4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12"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 y="5799249"/>
            <a:ext cx="952500" cy="102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7835" y="5581652"/>
            <a:ext cx="1164167" cy="127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79" y="5581652"/>
            <a:ext cx="1164167" cy="127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a:xfrm>
            <a:off x="1951459" y="1035510"/>
            <a:ext cx="10118621" cy="60959"/>
          </a:xfrm>
          <a:prstGeom prst="rect">
            <a:avLst/>
          </a:prstGeom>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11" name="Rectangle 10"/>
          <p:cNvSpPr/>
          <p:nvPr/>
        </p:nvSpPr>
        <p:spPr>
          <a:xfrm>
            <a:off x="1951459" y="931344"/>
            <a:ext cx="10118621" cy="60959"/>
          </a:xfrm>
          <a:prstGeom prst="rect">
            <a:avLst/>
          </a:prstGeom>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17" name="Freeform 16"/>
          <p:cNvSpPr/>
          <p:nvPr/>
        </p:nvSpPr>
        <p:spPr>
          <a:xfrm>
            <a:off x="28574" y="747884"/>
            <a:ext cx="12163426" cy="6148657"/>
          </a:xfrm>
          <a:custGeom>
            <a:avLst/>
            <a:gdLst>
              <a:gd name="connsiteX0" fmla="*/ 0 w 1566208"/>
              <a:gd name="connsiteY0" fmla="*/ 99454 h 994542"/>
              <a:gd name="connsiteX1" fmla="*/ 99454 w 1566208"/>
              <a:gd name="connsiteY1" fmla="*/ 0 h 994542"/>
              <a:gd name="connsiteX2" fmla="*/ 1466754 w 1566208"/>
              <a:gd name="connsiteY2" fmla="*/ 0 h 994542"/>
              <a:gd name="connsiteX3" fmla="*/ 1566208 w 1566208"/>
              <a:gd name="connsiteY3" fmla="*/ 99454 h 994542"/>
              <a:gd name="connsiteX4" fmla="*/ 1566208 w 1566208"/>
              <a:gd name="connsiteY4" fmla="*/ 895088 h 994542"/>
              <a:gd name="connsiteX5" fmla="*/ 1466754 w 1566208"/>
              <a:gd name="connsiteY5" fmla="*/ 994542 h 994542"/>
              <a:gd name="connsiteX6" fmla="*/ 99454 w 1566208"/>
              <a:gd name="connsiteY6" fmla="*/ 994542 h 994542"/>
              <a:gd name="connsiteX7" fmla="*/ 0 w 1566208"/>
              <a:gd name="connsiteY7" fmla="*/ 895088 h 994542"/>
              <a:gd name="connsiteX8" fmla="*/ 0 w 1566208"/>
              <a:gd name="connsiteY8" fmla="*/ 99454 h 99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208" h="994542">
                <a:moveTo>
                  <a:pt x="0" y="99454"/>
                </a:moveTo>
                <a:cubicBezTo>
                  <a:pt x="0" y="44527"/>
                  <a:pt x="44527" y="0"/>
                  <a:pt x="99454" y="0"/>
                </a:cubicBezTo>
                <a:lnTo>
                  <a:pt x="1466754" y="0"/>
                </a:lnTo>
                <a:cubicBezTo>
                  <a:pt x="1521681" y="0"/>
                  <a:pt x="1566208" y="44527"/>
                  <a:pt x="1566208" y="99454"/>
                </a:cubicBezTo>
                <a:lnTo>
                  <a:pt x="1566208" y="895088"/>
                </a:lnTo>
                <a:cubicBezTo>
                  <a:pt x="1566208" y="950015"/>
                  <a:pt x="1521681" y="994542"/>
                  <a:pt x="1466754" y="994542"/>
                </a:cubicBezTo>
                <a:lnTo>
                  <a:pt x="99454" y="994542"/>
                </a:lnTo>
                <a:cubicBezTo>
                  <a:pt x="44527" y="994542"/>
                  <a:pt x="0" y="950015"/>
                  <a:pt x="0" y="895088"/>
                </a:cubicBezTo>
                <a:lnTo>
                  <a:pt x="0" y="99454"/>
                </a:lnTo>
                <a:close/>
              </a:path>
            </a:pathLst>
          </a:cu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txBody>
          <a:bodyPr lIns="236959" tIns="236959" rIns="236959" bIns="236959" spcCol="1270" anchor="ct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alibri" panose="020F0502020204030204" pitchFamily="34" charset="0"/>
              <a:ea typeface="Aptos" panose="020B0004020202020204" pitchFamily="34" charset="0"/>
              <a:cs typeface="Calibri" panose="020F0502020204030204" pitchFamily="34" charset="0"/>
            </a:endParaRPr>
          </a:p>
        </p:txBody>
      </p:sp>
      <p:sp>
        <p:nvSpPr>
          <p:cNvPr id="4" name="Rounded Rectangle 4">
            <a:extLst>
              <a:ext uri="{FF2B5EF4-FFF2-40B4-BE49-F238E27FC236}">
                <a16:creationId xmlns:a16="http://schemas.microsoft.com/office/drawing/2014/main" id="{6A09FD93-5FE4-B29C-5BF5-5D0938E47414}"/>
              </a:ext>
            </a:extLst>
          </p:cNvPr>
          <p:cNvSpPr/>
          <p:nvPr/>
        </p:nvSpPr>
        <p:spPr>
          <a:xfrm>
            <a:off x="28574" y="0"/>
            <a:ext cx="12134851" cy="747884"/>
          </a:xfrm>
          <a:prstGeom prst="roundRect">
            <a:avLst>
              <a:gd name="adj" fmla="val 20883"/>
            </a:avLst>
          </a:prstGeom>
          <a:solidFill>
            <a:srgbClr val="00B050"/>
          </a:solidFill>
          <a:ln w="12700" cap="flat" cmpd="sng" algn="ctr">
            <a:solidFill>
              <a:srgbClr val="54A021">
                <a:lumMod val="60000"/>
                <a:lumOff val="40000"/>
              </a:srgbClr>
            </a:solidFill>
            <a:prstDash val="solid"/>
            <a:miter lim="800000"/>
          </a:ln>
          <a:effectLst/>
        </p:spPr>
        <p:txBody>
          <a:bodyPr anchor="ct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vi-VN" sz="36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rPr>
              <a:t>BÁO CÁO VÀ THẢO LUẬN</a:t>
            </a:r>
            <a:r>
              <a:rPr kumimoji="0" lang="vi-VN"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rPr>
              <a:t>  </a:t>
            </a:r>
            <a:endParaRPr kumimoji="0" lang="en-US"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6C661D80-E4B9-4A09-E4BC-9D579206862B}"/>
              </a:ext>
            </a:extLst>
          </p:cNvPr>
          <p:cNvGrpSpPr/>
          <p:nvPr/>
        </p:nvGrpSpPr>
        <p:grpSpPr>
          <a:xfrm>
            <a:off x="297604" y="1038229"/>
            <a:ext cx="11581345" cy="5817656"/>
            <a:chOff x="847725" y="2624331"/>
            <a:chExt cx="9360959" cy="3533046"/>
          </a:xfrm>
        </p:grpSpPr>
        <p:sp>
          <p:nvSpPr>
            <p:cNvPr id="7" name="Rectangle: Rounded Corners 6">
              <a:extLst>
                <a:ext uri="{FF2B5EF4-FFF2-40B4-BE49-F238E27FC236}">
                  <a16:creationId xmlns:a16="http://schemas.microsoft.com/office/drawing/2014/main" id="{15B10C28-E909-3048-28A1-303924EBFA91}"/>
                </a:ext>
              </a:extLst>
            </p:cNvPr>
            <p:cNvSpPr/>
            <p:nvPr/>
          </p:nvSpPr>
          <p:spPr>
            <a:xfrm>
              <a:off x="847725" y="2624331"/>
              <a:ext cx="9360959" cy="3533046"/>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rPr>
                <a:t>Đáp án</a:t>
              </a:r>
            </a:p>
          </p:txBody>
        </p:sp>
        <p:sp>
          <p:nvSpPr>
            <p:cNvPr id="8" name="TextBox 7">
              <a:extLst>
                <a:ext uri="{FF2B5EF4-FFF2-40B4-BE49-F238E27FC236}">
                  <a16:creationId xmlns:a16="http://schemas.microsoft.com/office/drawing/2014/main" id="{33E7FF8B-DFFB-184C-E2F2-BC1EEE049C6C}"/>
                </a:ext>
              </a:extLst>
            </p:cNvPr>
            <p:cNvSpPr txBox="1"/>
            <p:nvPr/>
          </p:nvSpPr>
          <p:spPr>
            <a:xfrm>
              <a:off x="2990577" y="2835324"/>
              <a:ext cx="5694442" cy="355132"/>
            </a:xfrm>
            <a:prstGeom prst="rect">
              <a:avLst/>
            </a:prstGeom>
            <a:solidFill>
              <a:schemeClr val="bg1">
                <a:lumMod val="75000"/>
              </a:schemeClr>
            </a:solidFill>
          </p:spPr>
          <p:txBody>
            <a:bodyPr wrap="square" rtlCol="0">
              <a:spAutoFit/>
            </a:bodyPr>
            <a:lstStyle/>
            <a:p>
              <a:pPr algn="ctr"/>
              <a:r>
                <a:rPr lang="en-US" sz="3200" b="1" err="1">
                  <a:solidFill>
                    <a:srgbClr val="C00000"/>
                  </a:solidFill>
                  <a:latin typeface="Calibri" panose="020F0502020204030204" pitchFamily="34" charset="0"/>
                  <a:cs typeface="Calibri" panose="020F0502020204030204" pitchFamily="34" charset="0"/>
                </a:rPr>
                <a:t>Câu</a:t>
              </a:r>
              <a:r>
                <a:rPr lang="en-US" sz="3200" b="1">
                  <a:solidFill>
                    <a:srgbClr val="C00000"/>
                  </a:solidFill>
                  <a:latin typeface="Calibri" panose="020F0502020204030204" pitchFamily="34" charset="0"/>
                  <a:cs typeface="Calibri" panose="020F0502020204030204" pitchFamily="34" charset="0"/>
                </a:rPr>
                <a:t> 3. </a:t>
              </a:r>
              <a:r>
                <a:rPr lang="en-US" sz="3200" dirty="0" err="1">
                  <a:solidFill>
                    <a:srgbClr val="C00000"/>
                  </a:solidFill>
                  <a:latin typeface="Calibri" panose="020F0502020204030204" pitchFamily="34" charset="0"/>
                  <a:cs typeface="Calibri" panose="020F0502020204030204" pitchFamily="34" charset="0"/>
                </a:rPr>
                <a:t>Nội</a:t>
              </a:r>
              <a:r>
                <a:rPr lang="en-US" sz="3200" dirty="0">
                  <a:solidFill>
                    <a:srgbClr val="C00000"/>
                  </a:solidFill>
                  <a:latin typeface="Calibri" panose="020F0502020204030204" pitchFamily="34" charset="0"/>
                  <a:cs typeface="Calibri" panose="020F0502020204030204" pitchFamily="34" charset="0"/>
                </a:rPr>
                <a:t> dung </a:t>
              </a:r>
              <a:r>
                <a:rPr lang="en-US" sz="3200" dirty="0" err="1">
                  <a:solidFill>
                    <a:srgbClr val="C00000"/>
                  </a:solidFill>
                  <a:latin typeface="Calibri" panose="020F0502020204030204" pitchFamily="34" charset="0"/>
                  <a:cs typeface="Calibri" panose="020F0502020204030204" pitchFamily="34" charset="0"/>
                </a:rPr>
                <a:t>câu</a:t>
              </a:r>
              <a:r>
                <a:rPr lang="en-US" sz="3200" dirty="0">
                  <a:solidFill>
                    <a:srgbClr val="C00000"/>
                  </a:solidFill>
                  <a:latin typeface="Calibri" panose="020F0502020204030204" pitchFamily="34" charset="0"/>
                  <a:cs typeface="Calibri" panose="020F0502020204030204" pitchFamily="34" charset="0"/>
                </a:rPr>
                <a:t> </a:t>
              </a:r>
              <a:r>
                <a:rPr lang="en-US" sz="3200" dirty="0" err="1">
                  <a:solidFill>
                    <a:srgbClr val="C00000"/>
                  </a:solidFill>
                  <a:latin typeface="Calibri" panose="020F0502020204030204" pitchFamily="34" charset="0"/>
                  <a:cs typeface="Calibri" panose="020F0502020204030204" pitchFamily="34" charset="0"/>
                </a:rPr>
                <a:t>hỏi</a:t>
              </a:r>
              <a:r>
                <a:rPr lang="en-US" sz="3200" dirty="0">
                  <a:solidFill>
                    <a:srgbClr val="C00000"/>
                  </a:solidFill>
                  <a:latin typeface="Calibri" panose="020F0502020204030204" pitchFamily="34" charset="0"/>
                  <a:cs typeface="Calibri" panose="020F0502020204030204" pitchFamily="34" charset="0"/>
                </a:rPr>
                <a:t> SGK/118</a:t>
              </a:r>
            </a:p>
          </p:txBody>
        </p:sp>
      </p:grpSp>
      <p:sp>
        <p:nvSpPr>
          <p:cNvPr id="2" name="TextBox 1">
            <a:extLst>
              <a:ext uri="{FF2B5EF4-FFF2-40B4-BE49-F238E27FC236}">
                <a16:creationId xmlns:a16="http://schemas.microsoft.com/office/drawing/2014/main" id="{EF655BAF-E380-3A00-618D-C7CEFFC11AD8}"/>
              </a:ext>
            </a:extLst>
          </p:cNvPr>
          <p:cNvSpPr txBox="1"/>
          <p:nvPr/>
        </p:nvSpPr>
        <p:spPr>
          <a:xfrm>
            <a:off x="5545143" y="2114334"/>
            <a:ext cx="1852322" cy="523220"/>
          </a:xfrm>
          <a:prstGeom prst="rect">
            <a:avLst/>
          </a:prstGeom>
          <a:noFill/>
        </p:spPr>
        <p:txBody>
          <a:bodyPr wrap="square" rtlCol="0">
            <a:spAutoFit/>
          </a:bodyPr>
          <a:lstStyle/>
          <a:p>
            <a:pPr algn="ctr"/>
            <a:r>
              <a:rPr lang="en-US" sz="2800" b="1" dirty="0" err="1">
                <a:solidFill>
                  <a:srgbClr val="C00000"/>
                </a:solidFill>
                <a:latin typeface="Calibri" panose="020F0502020204030204" pitchFamily="34" charset="0"/>
                <a:cs typeface="Calibri" panose="020F0502020204030204" pitchFamily="34" charset="0"/>
              </a:rPr>
              <a:t>Đáp</a:t>
            </a:r>
            <a:r>
              <a:rPr lang="en-US" sz="2800" b="1" dirty="0">
                <a:solidFill>
                  <a:srgbClr val="C00000"/>
                </a:solidFill>
                <a:latin typeface="Calibri" panose="020F0502020204030204" pitchFamily="34" charset="0"/>
                <a:cs typeface="Calibri" panose="020F0502020204030204" pitchFamily="34" charset="0"/>
              </a:rPr>
              <a:t> </a:t>
            </a:r>
            <a:r>
              <a:rPr lang="en-US" sz="2800" b="1" dirty="0" err="1">
                <a:solidFill>
                  <a:srgbClr val="C00000"/>
                </a:solidFill>
                <a:latin typeface="Calibri" panose="020F0502020204030204" pitchFamily="34" charset="0"/>
                <a:cs typeface="Calibri" panose="020F0502020204030204" pitchFamily="34" charset="0"/>
              </a:rPr>
              <a:t>án</a:t>
            </a:r>
            <a:endParaRPr lang="en-US" sz="2800" b="1" dirty="0">
              <a:solidFill>
                <a:srgbClr val="C00000"/>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8D6E3EC-AB9A-9DD2-C729-26C5EECCCBC2}"/>
              </a:ext>
            </a:extLst>
          </p:cNvPr>
          <p:cNvSpPr txBox="1"/>
          <p:nvPr/>
        </p:nvSpPr>
        <p:spPr>
          <a:xfrm>
            <a:off x="1143961" y="2591502"/>
            <a:ext cx="10118620" cy="2677656"/>
          </a:xfrm>
          <a:prstGeom prst="rect">
            <a:avLst/>
          </a:prstGeom>
          <a:noFill/>
        </p:spPr>
        <p:txBody>
          <a:bodyPr wrap="square">
            <a:spAutoFit/>
          </a:bodyPr>
          <a:lstStyle/>
          <a:p>
            <a:pPr indent="180340" algn="just">
              <a:tabLst>
                <a:tab pos="369570" algn="l"/>
              </a:tabLst>
            </a:pPr>
            <a:r>
              <a:rPr lang="en-US" sz="2800" b="1" dirty="0">
                <a:solidFill>
                  <a:srgbClr val="000000"/>
                </a:solidFill>
                <a:effectLst/>
                <a:latin typeface="Calibri" panose="020F0502020204030204" pitchFamily="34" charset="0"/>
                <a:ea typeface="Arial" panose="020B0604020202020204" pitchFamily="34" charset="0"/>
                <a:cs typeface="Calibri" panose="020F0502020204030204" pitchFamily="34" charset="0"/>
              </a:rPr>
              <a:t>3. </a:t>
            </a:r>
            <a:r>
              <a:rPr lang="vi-VN" sz="2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Hình thành loài khác khu vực địa lí: do các chướng ngại địa lí ngăn cản sự giao phối giữa các quần thể, làm dòng gene bị gián đoạn, thúc đẩy sự phân hoá vốn gene giữa các quần thể. Sự khác biệt về vốn gene càng lớn và càng được duy trì lâu dài thì các trở ngại sinh học ngăn cản quá trình thụ tinh hoặc ngân cân tạo con lai hữu thụ càng cao, dần dần hình thành nên loài mới.</a:t>
            </a:r>
            <a:endParaRPr lang="en-US" sz="2800" dirty="0">
              <a:solidFill>
                <a:srgbClr val="000000"/>
              </a:solidFill>
              <a:effectLst/>
              <a:latin typeface="Calibri" panose="020F0502020204030204" pitchFamily="34" charset="0"/>
              <a:ea typeface="Courier New" panose="02070309020205020404" pitchFamily="49" charset="0"/>
              <a:cs typeface="Calibri" panose="020F0502020204030204" pitchFamily="34" charset="0"/>
            </a:endParaRPr>
          </a:p>
        </p:txBody>
      </p:sp>
    </p:spTree>
    <p:extLst>
      <p:ext uri="{BB962C8B-B14F-4D97-AF65-F5344CB8AC3E}">
        <p14:creationId xmlns:p14="http://schemas.microsoft.com/office/powerpoint/2010/main" val="1473753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86000">
              <a:schemeClr val="accent4">
                <a:lumMod val="40000"/>
                <a:lumOff val="60000"/>
              </a:schemeClr>
            </a:gs>
            <a:gs pos="0">
              <a:schemeClr val="accent4">
                <a:lumMod val="0"/>
                <a:lumOff val="100000"/>
              </a:schemeClr>
            </a:gs>
            <a:gs pos="40000">
              <a:schemeClr val="accent4">
                <a:lumMod val="0"/>
                <a:lumOff val="100000"/>
              </a:schemeClr>
            </a:gs>
            <a:gs pos="100000">
              <a:schemeClr val="accent1">
                <a:lumMod val="60000"/>
                <a:lumOff val="4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12"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 y="5799249"/>
            <a:ext cx="952500" cy="102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7835" y="5581652"/>
            <a:ext cx="1164167" cy="127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79" y="5581652"/>
            <a:ext cx="1164167" cy="127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a:xfrm>
            <a:off x="1951459" y="1035510"/>
            <a:ext cx="10118621" cy="60959"/>
          </a:xfrm>
          <a:prstGeom prst="rect">
            <a:avLst/>
          </a:prstGeom>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11" name="Rectangle 10"/>
          <p:cNvSpPr/>
          <p:nvPr/>
        </p:nvSpPr>
        <p:spPr>
          <a:xfrm>
            <a:off x="1951459" y="931344"/>
            <a:ext cx="10118621" cy="60959"/>
          </a:xfrm>
          <a:prstGeom prst="rect">
            <a:avLst/>
          </a:prstGeom>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17" name="Freeform 16"/>
          <p:cNvSpPr/>
          <p:nvPr/>
        </p:nvSpPr>
        <p:spPr>
          <a:xfrm>
            <a:off x="28574" y="747884"/>
            <a:ext cx="12163426" cy="6148657"/>
          </a:xfrm>
          <a:custGeom>
            <a:avLst/>
            <a:gdLst>
              <a:gd name="connsiteX0" fmla="*/ 0 w 1566208"/>
              <a:gd name="connsiteY0" fmla="*/ 99454 h 994542"/>
              <a:gd name="connsiteX1" fmla="*/ 99454 w 1566208"/>
              <a:gd name="connsiteY1" fmla="*/ 0 h 994542"/>
              <a:gd name="connsiteX2" fmla="*/ 1466754 w 1566208"/>
              <a:gd name="connsiteY2" fmla="*/ 0 h 994542"/>
              <a:gd name="connsiteX3" fmla="*/ 1566208 w 1566208"/>
              <a:gd name="connsiteY3" fmla="*/ 99454 h 994542"/>
              <a:gd name="connsiteX4" fmla="*/ 1566208 w 1566208"/>
              <a:gd name="connsiteY4" fmla="*/ 895088 h 994542"/>
              <a:gd name="connsiteX5" fmla="*/ 1466754 w 1566208"/>
              <a:gd name="connsiteY5" fmla="*/ 994542 h 994542"/>
              <a:gd name="connsiteX6" fmla="*/ 99454 w 1566208"/>
              <a:gd name="connsiteY6" fmla="*/ 994542 h 994542"/>
              <a:gd name="connsiteX7" fmla="*/ 0 w 1566208"/>
              <a:gd name="connsiteY7" fmla="*/ 895088 h 994542"/>
              <a:gd name="connsiteX8" fmla="*/ 0 w 1566208"/>
              <a:gd name="connsiteY8" fmla="*/ 99454 h 99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208" h="994542">
                <a:moveTo>
                  <a:pt x="0" y="99454"/>
                </a:moveTo>
                <a:cubicBezTo>
                  <a:pt x="0" y="44527"/>
                  <a:pt x="44527" y="0"/>
                  <a:pt x="99454" y="0"/>
                </a:cubicBezTo>
                <a:lnTo>
                  <a:pt x="1466754" y="0"/>
                </a:lnTo>
                <a:cubicBezTo>
                  <a:pt x="1521681" y="0"/>
                  <a:pt x="1566208" y="44527"/>
                  <a:pt x="1566208" y="99454"/>
                </a:cubicBezTo>
                <a:lnTo>
                  <a:pt x="1566208" y="895088"/>
                </a:lnTo>
                <a:cubicBezTo>
                  <a:pt x="1566208" y="950015"/>
                  <a:pt x="1521681" y="994542"/>
                  <a:pt x="1466754" y="994542"/>
                </a:cubicBezTo>
                <a:lnTo>
                  <a:pt x="99454" y="994542"/>
                </a:lnTo>
                <a:cubicBezTo>
                  <a:pt x="44527" y="994542"/>
                  <a:pt x="0" y="950015"/>
                  <a:pt x="0" y="895088"/>
                </a:cubicBezTo>
                <a:lnTo>
                  <a:pt x="0" y="99454"/>
                </a:lnTo>
                <a:close/>
              </a:path>
            </a:pathLst>
          </a:cu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txBody>
          <a:bodyPr lIns="236959" tIns="236959" rIns="236959" bIns="236959" spcCol="1270" anchor="ct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alibri" panose="020F0502020204030204" pitchFamily="34" charset="0"/>
              <a:ea typeface="Aptos" panose="020B0004020202020204" pitchFamily="34" charset="0"/>
              <a:cs typeface="Calibri" panose="020F0502020204030204" pitchFamily="34" charset="0"/>
            </a:endParaRPr>
          </a:p>
        </p:txBody>
      </p:sp>
      <p:sp>
        <p:nvSpPr>
          <p:cNvPr id="4" name="Rounded Rectangle 4">
            <a:extLst>
              <a:ext uri="{FF2B5EF4-FFF2-40B4-BE49-F238E27FC236}">
                <a16:creationId xmlns:a16="http://schemas.microsoft.com/office/drawing/2014/main" id="{6A09FD93-5FE4-B29C-5BF5-5D0938E47414}"/>
              </a:ext>
            </a:extLst>
          </p:cNvPr>
          <p:cNvSpPr/>
          <p:nvPr/>
        </p:nvSpPr>
        <p:spPr>
          <a:xfrm>
            <a:off x="28574" y="0"/>
            <a:ext cx="12134851" cy="747884"/>
          </a:xfrm>
          <a:prstGeom prst="roundRect">
            <a:avLst>
              <a:gd name="adj" fmla="val 20883"/>
            </a:avLst>
          </a:prstGeom>
          <a:solidFill>
            <a:srgbClr val="00B050"/>
          </a:solidFill>
          <a:ln w="12700" cap="flat" cmpd="sng" algn="ctr">
            <a:solidFill>
              <a:srgbClr val="54A021">
                <a:lumMod val="60000"/>
                <a:lumOff val="40000"/>
              </a:srgbClr>
            </a:solidFill>
            <a:prstDash val="solid"/>
            <a:miter lim="800000"/>
          </a:ln>
          <a:effectLst/>
        </p:spPr>
        <p:txBody>
          <a:bodyPr anchor="ct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vi-VN" sz="36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rPr>
              <a:t>BÁO CÁO VÀ THẢO LUẬN</a:t>
            </a:r>
            <a:r>
              <a:rPr kumimoji="0" lang="vi-VN"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rPr>
              <a:t>  </a:t>
            </a:r>
            <a:endParaRPr kumimoji="0" lang="en-US"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6C661D80-E4B9-4A09-E4BC-9D579206862B}"/>
              </a:ext>
            </a:extLst>
          </p:cNvPr>
          <p:cNvGrpSpPr/>
          <p:nvPr/>
        </p:nvGrpSpPr>
        <p:grpSpPr>
          <a:xfrm>
            <a:off x="297604" y="1038229"/>
            <a:ext cx="11581345" cy="5817656"/>
            <a:chOff x="847725" y="2624331"/>
            <a:chExt cx="9360959" cy="3533046"/>
          </a:xfrm>
        </p:grpSpPr>
        <p:sp>
          <p:nvSpPr>
            <p:cNvPr id="7" name="Rectangle: Rounded Corners 6">
              <a:extLst>
                <a:ext uri="{FF2B5EF4-FFF2-40B4-BE49-F238E27FC236}">
                  <a16:creationId xmlns:a16="http://schemas.microsoft.com/office/drawing/2014/main" id="{15B10C28-E909-3048-28A1-303924EBFA91}"/>
                </a:ext>
              </a:extLst>
            </p:cNvPr>
            <p:cNvSpPr/>
            <p:nvPr/>
          </p:nvSpPr>
          <p:spPr>
            <a:xfrm>
              <a:off x="847725" y="2624331"/>
              <a:ext cx="9360959" cy="3533046"/>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rPr>
                <a:t>Đáp án</a:t>
              </a:r>
            </a:p>
          </p:txBody>
        </p:sp>
        <p:sp>
          <p:nvSpPr>
            <p:cNvPr id="8" name="TextBox 7">
              <a:extLst>
                <a:ext uri="{FF2B5EF4-FFF2-40B4-BE49-F238E27FC236}">
                  <a16:creationId xmlns:a16="http://schemas.microsoft.com/office/drawing/2014/main" id="{33E7FF8B-DFFB-184C-E2F2-BC1EEE049C6C}"/>
                </a:ext>
              </a:extLst>
            </p:cNvPr>
            <p:cNvSpPr txBox="1"/>
            <p:nvPr/>
          </p:nvSpPr>
          <p:spPr>
            <a:xfrm>
              <a:off x="2070275" y="2795297"/>
              <a:ext cx="5977313" cy="355132"/>
            </a:xfrm>
            <a:prstGeom prst="rect">
              <a:avLst/>
            </a:prstGeom>
            <a:solidFill>
              <a:schemeClr val="bg1">
                <a:lumMod val="75000"/>
              </a:schemeClr>
            </a:solidFill>
          </p:spPr>
          <p:txBody>
            <a:bodyPr wrap="square" rtlCol="0">
              <a:spAutoFit/>
            </a:bodyPr>
            <a:lstStyle/>
            <a:p>
              <a:r>
                <a:rPr lang="en-US" sz="3200" b="1" err="1">
                  <a:solidFill>
                    <a:srgbClr val="C00000"/>
                  </a:solidFill>
                  <a:latin typeface="Calibri" panose="020F0502020204030204" pitchFamily="34" charset="0"/>
                  <a:cs typeface="Calibri" panose="020F0502020204030204" pitchFamily="34" charset="0"/>
                </a:rPr>
                <a:t>Câu</a:t>
              </a:r>
              <a:r>
                <a:rPr lang="en-US" sz="3200" b="1">
                  <a:solidFill>
                    <a:srgbClr val="C00000"/>
                  </a:solidFill>
                  <a:latin typeface="Calibri" panose="020F0502020204030204" pitchFamily="34" charset="0"/>
                  <a:cs typeface="Calibri" panose="020F0502020204030204" pitchFamily="34" charset="0"/>
                </a:rPr>
                <a:t> 4. </a:t>
              </a:r>
              <a:r>
                <a:rPr lang="en-US" sz="3200" dirty="0" err="1">
                  <a:solidFill>
                    <a:srgbClr val="C00000"/>
                  </a:solidFill>
                  <a:latin typeface="Calibri" panose="020F0502020204030204" pitchFamily="34" charset="0"/>
                  <a:cs typeface="Calibri" panose="020F0502020204030204" pitchFamily="34" charset="0"/>
                </a:rPr>
                <a:t>Nội</a:t>
              </a:r>
              <a:r>
                <a:rPr lang="en-US" sz="3200" dirty="0">
                  <a:solidFill>
                    <a:srgbClr val="C00000"/>
                  </a:solidFill>
                  <a:latin typeface="Calibri" panose="020F0502020204030204" pitchFamily="34" charset="0"/>
                  <a:cs typeface="Calibri" panose="020F0502020204030204" pitchFamily="34" charset="0"/>
                </a:rPr>
                <a:t> dung </a:t>
              </a:r>
              <a:r>
                <a:rPr lang="en-US" sz="3200" dirty="0" err="1">
                  <a:solidFill>
                    <a:srgbClr val="C00000"/>
                  </a:solidFill>
                  <a:latin typeface="Calibri" panose="020F0502020204030204" pitchFamily="34" charset="0"/>
                  <a:cs typeface="Calibri" panose="020F0502020204030204" pitchFamily="34" charset="0"/>
                </a:rPr>
                <a:t>câu</a:t>
              </a:r>
              <a:r>
                <a:rPr lang="en-US" sz="3200" dirty="0">
                  <a:solidFill>
                    <a:srgbClr val="C00000"/>
                  </a:solidFill>
                  <a:latin typeface="Calibri" panose="020F0502020204030204" pitchFamily="34" charset="0"/>
                  <a:cs typeface="Calibri" panose="020F0502020204030204" pitchFamily="34" charset="0"/>
                </a:rPr>
                <a:t> </a:t>
              </a:r>
              <a:r>
                <a:rPr lang="en-US" sz="3200" dirty="0" err="1">
                  <a:solidFill>
                    <a:srgbClr val="C00000"/>
                  </a:solidFill>
                  <a:latin typeface="Calibri" panose="020F0502020204030204" pitchFamily="34" charset="0"/>
                  <a:cs typeface="Calibri" panose="020F0502020204030204" pitchFamily="34" charset="0"/>
                </a:rPr>
                <a:t>hỏi</a:t>
              </a:r>
              <a:r>
                <a:rPr lang="en-US" sz="3200" dirty="0">
                  <a:solidFill>
                    <a:srgbClr val="C00000"/>
                  </a:solidFill>
                  <a:latin typeface="Calibri" panose="020F0502020204030204" pitchFamily="34" charset="0"/>
                  <a:cs typeface="Calibri" panose="020F0502020204030204" pitchFamily="34" charset="0"/>
                </a:rPr>
                <a:t> SGK/118</a:t>
              </a:r>
            </a:p>
          </p:txBody>
        </p:sp>
      </p:grpSp>
      <p:sp>
        <p:nvSpPr>
          <p:cNvPr id="2" name="TextBox 1">
            <a:extLst>
              <a:ext uri="{FF2B5EF4-FFF2-40B4-BE49-F238E27FC236}">
                <a16:creationId xmlns:a16="http://schemas.microsoft.com/office/drawing/2014/main" id="{56F55711-E790-64DA-6A4F-621F995A30BB}"/>
              </a:ext>
            </a:extLst>
          </p:cNvPr>
          <p:cNvSpPr txBox="1"/>
          <p:nvPr/>
        </p:nvSpPr>
        <p:spPr>
          <a:xfrm>
            <a:off x="4791074" y="2319019"/>
            <a:ext cx="1852322" cy="523220"/>
          </a:xfrm>
          <a:prstGeom prst="rect">
            <a:avLst/>
          </a:prstGeom>
          <a:noFill/>
        </p:spPr>
        <p:txBody>
          <a:bodyPr wrap="square" rtlCol="0">
            <a:spAutoFit/>
          </a:bodyPr>
          <a:lstStyle/>
          <a:p>
            <a:r>
              <a:rPr lang="en-US" sz="2800" b="1" dirty="0" err="1">
                <a:solidFill>
                  <a:srgbClr val="C00000"/>
                </a:solidFill>
                <a:latin typeface="Calibri" panose="020F0502020204030204" pitchFamily="34" charset="0"/>
                <a:cs typeface="Calibri" panose="020F0502020204030204" pitchFamily="34" charset="0"/>
              </a:rPr>
              <a:t>Đáp</a:t>
            </a:r>
            <a:r>
              <a:rPr lang="en-US" sz="2800" b="1" dirty="0">
                <a:solidFill>
                  <a:srgbClr val="C00000"/>
                </a:solidFill>
                <a:latin typeface="Calibri" panose="020F0502020204030204" pitchFamily="34" charset="0"/>
                <a:cs typeface="Calibri" panose="020F0502020204030204" pitchFamily="34" charset="0"/>
              </a:rPr>
              <a:t> </a:t>
            </a:r>
            <a:r>
              <a:rPr lang="en-US" sz="2800" b="1" dirty="0" err="1">
                <a:solidFill>
                  <a:srgbClr val="C00000"/>
                </a:solidFill>
                <a:latin typeface="Calibri" panose="020F0502020204030204" pitchFamily="34" charset="0"/>
                <a:cs typeface="Calibri" panose="020F0502020204030204" pitchFamily="34" charset="0"/>
              </a:rPr>
              <a:t>án</a:t>
            </a:r>
            <a:endParaRPr lang="en-US" sz="2800" b="1" dirty="0">
              <a:solidFill>
                <a:srgbClr val="C00000"/>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38F1853D-70D1-9E20-5C14-410931CC1516}"/>
              </a:ext>
            </a:extLst>
          </p:cNvPr>
          <p:cNvSpPr txBox="1"/>
          <p:nvPr/>
        </p:nvSpPr>
        <p:spPr>
          <a:xfrm>
            <a:off x="837733" y="2958677"/>
            <a:ext cx="10294044" cy="3108543"/>
          </a:xfrm>
          <a:prstGeom prst="rect">
            <a:avLst/>
          </a:prstGeom>
          <a:noFill/>
        </p:spPr>
        <p:txBody>
          <a:bodyPr wrap="square">
            <a:spAutoFit/>
          </a:bodyPr>
          <a:lstStyle/>
          <a:p>
            <a:pPr indent="180340" algn="just">
              <a:tabLst>
                <a:tab pos="372110" algn="l"/>
              </a:tabLst>
            </a:pPr>
            <a:r>
              <a:rPr lang="en-US" sz="2800" b="1" dirty="0">
                <a:solidFill>
                  <a:srgbClr val="000000"/>
                </a:solidFill>
                <a:effectLst/>
                <a:latin typeface="Calibri" panose="020F0502020204030204" pitchFamily="34" charset="0"/>
                <a:ea typeface="Arial" panose="020B0604020202020204" pitchFamily="34" charset="0"/>
                <a:cs typeface="Calibri" panose="020F0502020204030204" pitchFamily="34" charset="0"/>
              </a:rPr>
              <a:t>4</a:t>
            </a:r>
            <a:r>
              <a:rPr lang="en-US" sz="2800" b="1">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vi-VN" sz="2800">
                <a:solidFill>
                  <a:srgbClr val="000000"/>
                </a:solidFill>
                <a:effectLst/>
                <a:latin typeface="Calibri" panose="020F0502020204030204" pitchFamily="34" charset="0"/>
                <a:ea typeface="Arial" panose="020B0604020202020204" pitchFamily="34" charset="0"/>
                <a:cs typeface="Calibri" panose="020F0502020204030204" pitchFamily="34" charset="0"/>
              </a:rPr>
              <a:t>a</a:t>
            </a:r>
            <a:r>
              <a:rPr lang="vi-VN" sz="2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Thí nghiệm trên muốn nói đến sự hình thành loài mới cùng khu vực địa lí. Nguyên nhân dẫn đến hiện tượng cách li sinh sản giữa hai loài này là do sự cách li tập tính, các cá thể cái có xu hướng lựa chọn các con đực dựa vào màu sắc.</a:t>
            </a:r>
            <a:endParaRPr lang="en-US" sz="2800" dirty="0">
              <a:solidFill>
                <a:srgbClr val="000000"/>
              </a:solidFill>
              <a:effectLst/>
              <a:latin typeface="Calibri" panose="020F0502020204030204" pitchFamily="34" charset="0"/>
              <a:ea typeface="Courier New" panose="02070309020205020404" pitchFamily="49" charset="0"/>
              <a:cs typeface="Calibri" panose="020F0502020204030204" pitchFamily="34" charset="0"/>
            </a:endParaRPr>
          </a:p>
          <a:p>
            <a:pPr indent="180340" algn="just"/>
            <a:r>
              <a:rPr lang="en-US" sz="280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vi-VN" sz="2800">
                <a:solidFill>
                  <a:srgbClr val="000000"/>
                </a:solidFill>
                <a:effectLst/>
                <a:latin typeface="Calibri" panose="020F0502020204030204" pitchFamily="34" charset="0"/>
                <a:ea typeface="Arial" panose="020B0604020202020204" pitchFamily="34" charset="0"/>
                <a:cs typeface="Calibri" panose="020F0502020204030204" pitchFamily="34" charset="0"/>
              </a:rPr>
              <a:t>b</a:t>
            </a:r>
            <a:r>
              <a:rPr lang="vi-VN" sz="2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Nếu sau khi chiếu ánh sáng đơn sắc mà vẫn không có sự hình thành con lai hữu thụ chứng tỏ hai loài này đã hoàn toàn cách li sinh sản (cách li trước hợp tử).</a:t>
            </a:r>
            <a:endParaRPr lang="en-US" sz="2800" dirty="0">
              <a:solidFill>
                <a:srgbClr val="000000"/>
              </a:solidFill>
              <a:effectLst/>
              <a:latin typeface="Calibri" panose="020F0502020204030204" pitchFamily="34" charset="0"/>
              <a:ea typeface="Courier New" panose="02070309020205020404" pitchFamily="49" charset="0"/>
              <a:cs typeface="Calibri" panose="020F0502020204030204" pitchFamily="34" charset="0"/>
            </a:endParaRPr>
          </a:p>
        </p:txBody>
      </p:sp>
    </p:spTree>
    <p:extLst>
      <p:ext uri="{BB962C8B-B14F-4D97-AF65-F5344CB8AC3E}">
        <p14:creationId xmlns:p14="http://schemas.microsoft.com/office/powerpoint/2010/main" val="3498897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91ACA94-E341-45D2-A862-C6ABE7BE591A}"/>
              </a:ext>
            </a:extLst>
          </p:cNvPr>
          <p:cNvCxnSpPr>
            <a:cxnSpLocks/>
          </p:cNvCxnSpPr>
          <p:nvPr/>
        </p:nvCxnSpPr>
        <p:spPr>
          <a:xfrm>
            <a:off x="4301067" y="1490134"/>
            <a:ext cx="6351" cy="5331884"/>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EA7B62F0-E641-4371-A924-B8DC0C50BF48}"/>
              </a:ext>
            </a:extLst>
          </p:cNvPr>
          <p:cNvGrpSpPr>
            <a:grpSpLocks/>
          </p:cNvGrpSpPr>
          <p:nvPr/>
        </p:nvGrpSpPr>
        <p:grpSpPr bwMode="auto">
          <a:xfrm>
            <a:off x="-104931" y="813592"/>
            <a:ext cx="12296931" cy="5846877"/>
            <a:chOff x="4422621" y="1094856"/>
            <a:chExt cx="7624884" cy="5554462"/>
          </a:xfrm>
        </p:grpSpPr>
        <p:grpSp>
          <p:nvGrpSpPr>
            <p:cNvPr id="13325" name="Group 23">
              <a:extLst>
                <a:ext uri="{FF2B5EF4-FFF2-40B4-BE49-F238E27FC236}">
                  <a16:creationId xmlns:a16="http://schemas.microsoft.com/office/drawing/2014/main" id="{8B5196B8-D298-49A0-863F-4EE82E7A1045}"/>
                </a:ext>
              </a:extLst>
            </p:cNvPr>
            <p:cNvGrpSpPr>
              <a:grpSpLocks/>
            </p:cNvGrpSpPr>
            <p:nvPr/>
          </p:nvGrpSpPr>
          <p:grpSpPr bwMode="auto">
            <a:xfrm>
              <a:off x="4576228" y="1094856"/>
              <a:ext cx="7471277" cy="5554462"/>
              <a:chOff x="395619" y="-476119"/>
              <a:chExt cx="11709160" cy="6837111"/>
            </a:xfrm>
          </p:grpSpPr>
          <p:sp>
            <p:nvSpPr>
              <p:cNvPr id="25" name="Rectangle 24">
                <a:extLst>
                  <a:ext uri="{FF2B5EF4-FFF2-40B4-BE49-F238E27FC236}">
                    <a16:creationId xmlns:a16="http://schemas.microsoft.com/office/drawing/2014/main" id="{7A5544B1-C546-402E-9A6C-B7C4342B0943}"/>
                  </a:ext>
                </a:extLst>
              </p:cNvPr>
              <p:cNvSpPr/>
              <p:nvPr/>
            </p:nvSpPr>
            <p:spPr>
              <a:xfrm>
                <a:off x="395619" y="-476119"/>
                <a:ext cx="11023728" cy="6658984"/>
              </a:xfrm>
              <a:prstGeom prst="rect">
                <a:avLst/>
              </a:prstGeom>
              <a:solidFill>
                <a:srgbClr val="FFC0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795163D6-F9BC-44FD-B697-4CB4B7BD5E07}"/>
                  </a:ext>
                </a:extLst>
              </p:cNvPr>
              <p:cNvSpPr/>
              <p:nvPr/>
            </p:nvSpPr>
            <p:spPr>
              <a:xfrm>
                <a:off x="629669" y="-297994"/>
                <a:ext cx="11358085" cy="6658986"/>
              </a:xfrm>
              <a:prstGeom prst="rect">
                <a:avLst/>
              </a:prstGeom>
              <a:solidFill>
                <a:srgbClr val="0070C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B04673EE-B5B2-4074-B862-17D26C016C3E}"/>
                  </a:ext>
                </a:extLst>
              </p:cNvPr>
              <p:cNvSpPr/>
              <p:nvPr/>
            </p:nvSpPr>
            <p:spPr>
              <a:xfrm>
                <a:off x="629669" y="68019"/>
                <a:ext cx="11194251" cy="6176832"/>
              </a:xfrm>
              <a:prstGeom prst="rect">
                <a:avLst/>
              </a:prstGeom>
              <a:solidFill>
                <a:schemeClr val="bg1"/>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330" name="Picture 2" descr="Văn phòng phẩm Hà Nội">
                <a:extLst>
                  <a:ext uri="{FF2B5EF4-FFF2-40B4-BE49-F238E27FC236}">
                    <a16:creationId xmlns:a16="http://schemas.microsoft.com/office/drawing/2014/main" id="{9862E979-F52B-4181-A0F6-4329CF334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160" t="11842" r="11674" b="12259"/>
              <a:stretch>
                <a:fillRect/>
              </a:stretch>
            </p:blipFill>
            <p:spPr bwMode="auto">
              <a:xfrm rot="-747451">
                <a:off x="11026413" y="5166807"/>
                <a:ext cx="1078366" cy="113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26" name="Picture 2" descr="Copyediting | AnnaProofing">
              <a:extLst>
                <a:ext uri="{FF2B5EF4-FFF2-40B4-BE49-F238E27FC236}">
                  <a16:creationId xmlns:a16="http://schemas.microsoft.com/office/drawing/2014/main" id="{35B443DD-E877-4FF6-A6FF-59E36F007D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2621" y="1094857"/>
              <a:ext cx="935191" cy="107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40" name="Straight Connector 39">
            <a:extLst>
              <a:ext uri="{FF2B5EF4-FFF2-40B4-BE49-F238E27FC236}">
                <a16:creationId xmlns:a16="http://schemas.microsoft.com/office/drawing/2014/main" id="{991ACA94-E341-45D2-A862-C6ABE7BE591A}"/>
              </a:ext>
            </a:extLst>
          </p:cNvPr>
          <p:cNvCxnSpPr>
            <a:cxnSpLocks/>
          </p:cNvCxnSpPr>
          <p:nvPr/>
        </p:nvCxnSpPr>
        <p:spPr>
          <a:xfrm flipV="1">
            <a:off x="0" y="813592"/>
            <a:ext cx="12192001" cy="2116"/>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29" name="Rounded Rectangle 4">
            <a:extLst>
              <a:ext uri="{FF2B5EF4-FFF2-40B4-BE49-F238E27FC236}">
                <a16:creationId xmlns:a16="http://schemas.microsoft.com/office/drawing/2014/main" id="{037D7ABF-0565-401C-85F2-5A1D8633D863}"/>
              </a:ext>
            </a:extLst>
          </p:cNvPr>
          <p:cNvSpPr/>
          <p:nvPr/>
        </p:nvSpPr>
        <p:spPr>
          <a:xfrm>
            <a:off x="0" y="12700"/>
            <a:ext cx="12134851" cy="747884"/>
          </a:xfrm>
          <a:prstGeom prst="roundRect">
            <a:avLst>
              <a:gd name="adj" fmla="val 34706"/>
            </a:avLst>
          </a:prstGeom>
          <a:solidFill>
            <a:srgbClr val="00B050"/>
          </a:solidFill>
          <a:ln w="12700" cap="flat" cmpd="sng" algn="ctr">
            <a:solidFill>
              <a:srgbClr val="5B9BD5">
                <a:shade val="50000"/>
              </a:srgbClr>
            </a:solidFill>
            <a:prstDash val="solid"/>
            <a:miter lim="800000"/>
          </a:ln>
          <a:effectLst/>
        </p:spPr>
        <p:txBody>
          <a:bodyPr anchor="ctr"/>
          <a:lstStyle/>
          <a:p>
            <a:pPr marL="0" marR="0" lvl="0" indent="0" algn="ctr" defTabSz="1219170" rtl="0" eaLnBrk="1" fontAlgn="base" latinLnBrk="0" hangingPunct="1">
              <a:lnSpc>
                <a:spcPct val="100000"/>
              </a:lnSpc>
              <a:spcBef>
                <a:spcPts val="600"/>
              </a:spcBef>
              <a:spcAft>
                <a:spcPts val="600"/>
              </a:spcAft>
              <a:buClrTx/>
              <a:buSzTx/>
              <a:buFontTx/>
              <a:buNone/>
              <a:tabLst/>
              <a:defRPr/>
            </a:pPr>
            <a:r>
              <a:rPr lang="en-US" sz="4000" b="1" kern="0" dirty="0">
                <a:solidFill>
                  <a:srgbClr val="FFC000"/>
                </a:solidFill>
                <a:latin typeface="Calibri" panose="020F0502020204030204" pitchFamily="34" charset="0"/>
                <a:cs typeface="Calibri" panose="020F0502020204030204" pitchFamily="34" charset="0"/>
              </a:rPr>
              <a:t>ÔN TẬP CHƯƠNG 4</a:t>
            </a:r>
            <a:endParaRPr kumimoji="0" lang="en-US" sz="40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endParaRPr>
          </a:p>
        </p:txBody>
      </p:sp>
      <p:sp>
        <p:nvSpPr>
          <p:cNvPr id="5" name="Rectangle 4"/>
          <p:cNvSpPr/>
          <p:nvPr/>
        </p:nvSpPr>
        <p:spPr>
          <a:xfrm>
            <a:off x="1290862" y="2355898"/>
            <a:ext cx="10338598" cy="1046440"/>
          </a:xfrm>
          <a:prstGeom prst="rect">
            <a:avLst/>
          </a:prstGeom>
        </p:spPr>
        <p:txBody>
          <a:bodyPr wrap="square">
            <a:spAutoFit/>
          </a:bodyPr>
          <a:lstStyle/>
          <a:p>
            <a:pPr algn="just">
              <a:spcBef>
                <a:spcPts val="600"/>
              </a:spcBef>
              <a:spcAft>
                <a:spcPts val="600"/>
              </a:spcAft>
            </a:pPr>
            <a:r>
              <a:rPr lang="vi-VN" sz="2600" b="1">
                <a:latin typeface="Times New Roman" panose="02020603050405020304" pitchFamily="18" charset="0"/>
                <a:cs typeface="Times New Roman" panose="02020603050405020304" pitchFamily="18" charset="0"/>
              </a:rPr>
              <a:t>- </a:t>
            </a:r>
            <a:r>
              <a:rPr lang="en-US" sz="2600" b="1">
                <a:latin typeface="Times New Roman" panose="02020603050405020304" pitchFamily="18" charset="0"/>
                <a:cs typeface="Times New Roman" panose="02020603050405020304" pitchFamily="18" charset="0"/>
              </a:rPr>
              <a:t>HOÀN THIỆN </a:t>
            </a:r>
            <a:r>
              <a:rPr lang="en-US" sz="2600" b="1" dirty="0">
                <a:latin typeface="Times New Roman" panose="02020603050405020304" pitchFamily="18" charset="0"/>
                <a:cs typeface="Times New Roman" panose="02020603050405020304" pitchFamily="18" charset="0"/>
              </a:rPr>
              <a:t>PHT </a:t>
            </a:r>
            <a:r>
              <a:rPr lang="en-US" sz="2600" b="1">
                <a:latin typeface="Times New Roman" panose="02020603050405020304" pitchFamily="18" charset="0"/>
                <a:cs typeface="Times New Roman" panose="02020603050405020304" pitchFamily="18" charset="0"/>
              </a:rPr>
              <a:t>VÀO VỞ   </a:t>
            </a:r>
          </a:p>
          <a:p>
            <a:pPr algn="just">
              <a:spcBef>
                <a:spcPts val="600"/>
              </a:spcBef>
              <a:spcAft>
                <a:spcPts val="600"/>
              </a:spcAft>
            </a:pPr>
            <a:r>
              <a:rPr lang="en-US" sz="2600" b="1">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XEM TRƯỚC NỘI DUNG BÀI 18. SỰ PHÁT SINH SỰ SỐNG</a:t>
            </a:r>
            <a:endParaRPr lang="vi-VN" sz="2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036888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82D5FD1A-47ED-F93B-9A11-27637D907FDC}"/>
              </a:ext>
            </a:extLst>
          </p:cNvPr>
          <p:cNvPicPr>
            <a:picLocks noChangeAspect="1"/>
          </p:cNvPicPr>
          <p:nvPr/>
        </p:nvPicPr>
        <p:blipFill>
          <a:blip r:embed="rId5"/>
          <a:stretch>
            <a:fillRect/>
          </a:stretch>
        </p:blipFill>
        <p:spPr>
          <a:xfrm>
            <a:off x="4567396" y="1054779"/>
            <a:ext cx="6858374" cy="4635596"/>
          </a:xfrm>
          <a:prstGeom prst="rect">
            <a:avLst/>
          </a:prstGeom>
        </p:spPr>
      </p:pic>
      <p:pic>
        <p:nvPicPr>
          <p:cNvPr id="8" name="Picture 7">
            <a:extLst>
              <a:ext uri="{FF2B5EF4-FFF2-40B4-BE49-F238E27FC236}">
                <a16:creationId xmlns:a16="http://schemas.microsoft.com/office/drawing/2014/main" id="{9568B8B8-16E7-46A8-9AEA-6902CA931C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29" y="-66162"/>
            <a:ext cx="12187269" cy="6858767"/>
          </a:xfrm>
          <a:prstGeom prst="rect">
            <a:avLst/>
          </a:prstGeom>
        </p:spPr>
      </p:pic>
      <p:sp>
        <p:nvSpPr>
          <p:cNvPr id="2" name="Title 1">
            <a:extLst>
              <a:ext uri="{FF2B5EF4-FFF2-40B4-BE49-F238E27FC236}">
                <a16:creationId xmlns:a16="http://schemas.microsoft.com/office/drawing/2014/main" id="{FBD38B05-5F80-4018-9FB2-1B2D91004466}"/>
              </a:ext>
            </a:extLst>
          </p:cNvPr>
          <p:cNvSpPr>
            <a:spLocks noGrp="1"/>
          </p:cNvSpPr>
          <p:nvPr>
            <p:ph type="ctrTitle"/>
          </p:nvPr>
        </p:nvSpPr>
        <p:spPr>
          <a:xfrm>
            <a:off x="4401892" y="4783896"/>
            <a:ext cx="7048500" cy="753657"/>
          </a:xfrm>
        </p:spPr>
        <p:txBody>
          <a:bodyPr>
            <a:normAutofit fontScale="90000"/>
          </a:bodyPr>
          <a:lstStyle/>
          <a:p>
            <a:r>
              <a:rPr lang="en-US" sz="4400" b="1">
                <a:solidFill>
                  <a:srgbClr val="FFC000"/>
                </a:solidFill>
              </a:rPr>
              <a:t>MÔI TRƯỜNG SỐNG, NTSH, QTSV</a:t>
            </a:r>
            <a:endParaRPr lang="en-US" sz="4400" b="1" dirty="0">
              <a:solidFill>
                <a:srgbClr val="FFC000"/>
              </a:solidFill>
            </a:endParaRPr>
          </a:p>
        </p:txBody>
      </p:sp>
      <p:pic>
        <p:nvPicPr>
          <p:cNvPr id="9" name="den1">
            <a:extLst>
              <a:ext uri="{FF2B5EF4-FFF2-40B4-BE49-F238E27FC236}">
                <a16:creationId xmlns:a16="http://schemas.microsoft.com/office/drawing/2014/main" id="{D445FA85-FDCB-4249-89DB-B609698303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2188" y="681990"/>
            <a:ext cx="2651990" cy="2651990"/>
          </a:xfrm>
          <a:prstGeom prst="rect">
            <a:avLst/>
          </a:prstGeom>
        </p:spPr>
      </p:pic>
      <p:pic>
        <p:nvPicPr>
          <p:cNvPr id="10" name="den2">
            <a:extLst>
              <a:ext uri="{FF2B5EF4-FFF2-40B4-BE49-F238E27FC236}">
                <a16:creationId xmlns:a16="http://schemas.microsoft.com/office/drawing/2014/main" id="{54C77F1E-80B6-4194-81CC-E406386C74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05696" y="1041856"/>
            <a:ext cx="2639810" cy="2639810"/>
          </a:xfrm>
          <a:prstGeom prst="rect">
            <a:avLst/>
          </a:prstGeom>
        </p:spPr>
      </p:pic>
      <p:pic>
        <p:nvPicPr>
          <p:cNvPr id="11" name="den3">
            <a:extLst>
              <a:ext uri="{FF2B5EF4-FFF2-40B4-BE49-F238E27FC236}">
                <a16:creationId xmlns:a16="http://schemas.microsoft.com/office/drawing/2014/main" id="{27A4A5DA-66E8-49A3-B9F1-DC297A9FE60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65733" y="648556"/>
            <a:ext cx="2639810" cy="2645893"/>
          </a:xfrm>
          <a:prstGeom prst="rect">
            <a:avLst/>
          </a:prstGeom>
        </p:spPr>
      </p:pic>
      <p:pic>
        <p:nvPicPr>
          <p:cNvPr id="12" name="den4">
            <a:extLst>
              <a:ext uri="{FF2B5EF4-FFF2-40B4-BE49-F238E27FC236}">
                <a16:creationId xmlns:a16="http://schemas.microsoft.com/office/drawing/2014/main" id="{542E9C62-AB41-4CC6-A3DA-FC9524DE741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88344" y="2960081"/>
            <a:ext cx="2651990" cy="2651990"/>
          </a:xfrm>
          <a:prstGeom prst="rect">
            <a:avLst/>
          </a:prstGeom>
        </p:spPr>
      </p:pic>
      <p:pic>
        <p:nvPicPr>
          <p:cNvPr id="13" name="den5">
            <a:extLst>
              <a:ext uri="{FF2B5EF4-FFF2-40B4-BE49-F238E27FC236}">
                <a16:creationId xmlns:a16="http://schemas.microsoft.com/office/drawing/2014/main" id="{39510471-3C9D-44A7-A223-DA6C80BB632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17671" y="3260197"/>
            <a:ext cx="2639810" cy="2639810"/>
          </a:xfrm>
          <a:prstGeom prst="rect">
            <a:avLst/>
          </a:prstGeom>
        </p:spPr>
      </p:pic>
      <p:pic>
        <p:nvPicPr>
          <p:cNvPr id="14" name="den6">
            <a:extLst>
              <a:ext uri="{FF2B5EF4-FFF2-40B4-BE49-F238E27FC236}">
                <a16:creationId xmlns:a16="http://schemas.microsoft.com/office/drawing/2014/main" id="{6D7A39C7-AA1F-4704-8A1C-47E2DCA4417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18810" y="2922090"/>
            <a:ext cx="2651990" cy="2651990"/>
          </a:xfrm>
          <a:prstGeom prst="rect">
            <a:avLst/>
          </a:prstGeom>
        </p:spPr>
      </p:pic>
      <p:pic>
        <p:nvPicPr>
          <p:cNvPr id="15" name="Picture 14">
            <a:extLst>
              <a:ext uri="{FF2B5EF4-FFF2-40B4-BE49-F238E27FC236}">
                <a16:creationId xmlns:a16="http://schemas.microsoft.com/office/drawing/2014/main" id="{63301F66-59F8-470B-95CC-E553DE2C7E4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91968" y="1101452"/>
            <a:ext cx="1168595" cy="1168595"/>
          </a:xfrm>
          <a:prstGeom prst="rect">
            <a:avLst/>
          </a:prstGeom>
        </p:spPr>
      </p:pic>
      <p:pic>
        <p:nvPicPr>
          <p:cNvPr id="16" name="Picture 15">
            <a:extLst>
              <a:ext uri="{FF2B5EF4-FFF2-40B4-BE49-F238E27FC236}">
                <a16:creationId xmlns:a16="http://schemas.microsoft.com/office/drawing/2014/main" id="{1E002581-DE13-4BE6-97BD-49ED337ED10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901" y="861538"/>
            <a:ext cx="1061107" cy="1061107"/>
          </a:xfrm>
          <a:prstGeom prst="rect">
            <a:avLst/>
          </a:prstGeom>
        </p:spPr>
      </p:pic>
      <p:pic>
        <p:nvPicPr>
          <p:cNvPr id="17" name="Picture 16">
            <a:extLst>
              <a:ext uri="{FF2B5EF4-FFF2-40B4-BE49-F238E27FC236}">
                <a16:creationId xmlns:a16="http://schemas.microsoft.com/office/drawing/2014/main" id="{418AE91C-1500-480F-B642-FA865C8F1AE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92795" y="1677053"/>
            <a:ext cx="1127571" cy="1127571"/>
          </a:xfrm>
          <a:prstGeom prst="rect">
            <a:avLst/>
          </a:prstGeom>
        </p:spPr>
      </p:pic>
      <p:pic>
        <p:nvPicPr>
          <p:cNvPr id="18" name="Picture 17">
            <a:extLst>
              <a:ext uri="{FF2B5EF4-FFF2-40B4-BE49-F238E27FC236}">
                <a16:creationId xmlns:a16="http://schemas.microsoft.com/office/drawing/2014/main" id="{1A37FFB3-B9D2-4677-B4C1-3FDE37AFBFF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27295" y="-997270"/>
            <a:ext cx="1761897" cy="6059949"/>
          </a:xfrm>
          <a:prstGeom prst="rect">
            <a:avLst/>
          </a:prstGeom>
        </p:spPr>
      </p:pic>
      <p:pic>
        <p:nvPicPr>
          <p:cNvPr id="19" name="Picture 18">
            <a:extLst>
              <a:ext uri="{FF2B5EF4-FFF2-40B4-BE49-F238E27FC236}">
                <a16:creationId xmlns:a16="http://schemas.microsoft.com/office/drawing/2014/main" id="{133B4DD9-0D1C-401F-AB6C-5D6138B15CA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37939" y="5085116"/>
            <a:ext cx="647700" cy="904875"/>
          </a:xfrm>
          <a:prstGeom prst="rect">
            <a:avLst/>
          </a:prstGeom>
        </p:spPr>
      </p:pic>
      <p:pic>
        <p:nvPicPr>
          <p:cNvPr id="20" name="Picture 19">
            <a:hlinkClick r:id="rId18" action="ppaction://hlinksldjump"/>
            <a:extLst>
              <a:ext uri="{FF2B5EF4-FFF2-40B4-BE49-F238E27FC236}">
                <a16:creationId xmlns:a16="http://schemas.microsoft.com/office/drawing/2014/main" id="{4A0A00F8-D800-4B77-AC36-9B7E5D4DA1D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003419" y="5852160"/>
            <a:ext cx="1180821" cy="998220"/>
          </a:xfrm>
          <a:prstGeom prst="rect">
            <a:avLst/>
          </a:prstGeom>
        </p:spPr>
      </p:pic>
      <p:pic>
        <p:nvPicPr>
          <p:cNvPr id="21" name="vuidehoc">
            <a:hlinkClick r:id="" action="ppaction://media"/>
            <a:extLst>
              <a:ext uri="{FF2B5EF4-FFF2-40B4-BE49-F238E27FC236}">
                <a16:creationId xmlns:a16="http://schemas.microsoft.com/office/drawing/2014/main" id="{82CF323C-9723-4BCB-93F9-57C669D36FCE}"/>
              </a:ext>
            </a:extLst>
          </p:cNvPr>
          <p:cNvPicPr>
            <a:picLocks noChangeAspect="1"/>
          </p:cNvPicPr>
          <p:nvPr>
            <a:audioFile r:link="rId2"/>
            <p:extLst>
              <p:ext uri="{DAA4B4D4-6D71-4841-9C94-3DE7FCFB9230}">
                <p14:media xmlns:p14="http://schemas.microsoft.com/office/powerpoint/2010/main" r:embed="rId1"/>
              </p:ext>
            </p:extLst>
          </p:nvPr>
        </p:nvPicPr>
        <p:blipFill>
          <a:blip r:embed="rId20" cstate="print"/>
          <a:stretch>
            <a:fillRect/>
          </a:stretch>
        </p:blipFill>
        <p:spPr>
          <a:xfrm>
            <a:off x="-12703" y="-671549"/>
            <a:ext cx="609600" cy="609600"/>
          </a:xfrm>
          <a:prstGeom prst="rect">
            <a:avLst/>
          </a:prstGeom>
        </p:spPr>
      </p:pic>
      <p:pic>
        <p:nvPicPr>
          <p:cNvPr id="22" name="mau1">
            <a:hlinkClick r:id="rId21" action="ppaction://hlinksldjump"/>
            <a:extLst>
              <a:ext uri="{FF2B5EF4-FFF2-40B4-BE49-F238E27FC236}">
                <a16:creationId xmlns:a16="http://schemas.microsoft.com/office/drawing/2014/main" id="{A161E313-9465-4A1E-AAE6-E4E4BCB0DB6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612188" y="569061"/>
            <a:ext cx="2651990" cy="2651990"/>
          </a:xfrm>
          <a:prstGeom prst="rect">
            <a:avLst/>
          </a:prstGeom>
        </p:spPr>
      </p:pic>
      <p:pic>
        <p:nvPicPr>
          <p:cNvPr id="23" name="mau2">
            <a:hlinkClick r:id="rId23" action="ppaction://hlinksldjump"/>
            <a:extLst>
              <a:ext uri="{FF2B5EF4-FFF2-40B4-BE49-F238E27FC236}">
                <a16:creationId xmlns:a16="http://schemas.microsoft.com/office/drawing/2014/main" id="{672775F2-3035-45E5-828B-9DD056003139}"/>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890634" y="913106"/>
            <a:ext cx="2633741" cy="2639810"/>
          </a:xfrm>
          <a:prstGeom prst="rect">
            <a:avLst/>
          </a:prstGeom>
        </p:spPr>
      </p:pic>
      <p:pic>
        <p:nvPicPr>
          <p:cNvPr id="24" name="mau3">
            <a:hlinkClick r:id="rId25" action="ppaction://hlinksldjump"/>
            <a:extLst>
              <a:ext uri="{FF2B5EF4-FFF2-40B4-BE49-F238E27FC236}">
                <a16:creationId xmlns:a16="http://schemas.microsoft.com/office/drawing/2014/main" id="{77A6FFBA-F1FD-4E17-995C-13CE0C39613E}"/>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163011" y="602740"/>
            <a:ext cx="2639810" cy="2639810"/>
          </a:xfrm>
          <a:prstGeom prst="rect">
            <a:avLst/>
          </a:prstGeom>
        </p:spPr>
      </p:pic>
      <p:pic>
        <p:nvPicPr>
          <p:cNvPr id="25" name="mau4">
            <a:hlinkClick r:id="rId27" action="ppaction://hlinksldjump"/>
            <a:extLst>
              <a:ext uri="{FF2B5EF4-FFF2-40B4-BE49-F238E27FC236}">
                <a16:creationId xmlns:a16="http://schemas.microsoft.com/office/drawing/2014/main" id="{14372609-07FA-45AD-B8E0-416B829572E9}"/>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257169" y="2914517"/>
            <a:ext cx="2651990" cy="2651990"/>
          </a:xfrm>
          <a:prstGeom prst="rect">
            <a:avLst/>
          </a:prstGeom>
        </p:spPr>
      </p:pic>
      <p:pic>
        <p:nvPicPr>
          <p:cNvPr id="26" name="mau5">
            <a:hlinkClick r:id="rId29" action="ppaction://hlinksldjump"/>
            <a:extLst>
              <a:ext uri="{FF2B5EF4-FFF2-40B4-BE49-F238E27FC236}">
                <a16:creationId xmlns:a16="http://schemas.microsoft.com/office/drawing/2014/main" id="{3F562BD3-DAAB-4471-A7B2-6F799D4EEB03}"/>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551103" y="3190345"/>
            <a:ext cx="2633741" cy="2639810"/>
          </a:xfrm>
          <a:prstGeom prst="rect">
            <a:avLst/>
          </a:prstGeom>
        </p:spPr>
      </p:pic>
      <p:pic>
        <p:nvPicPr>
          <p:cNvPr id="27" name="mau6">
            <a:hlinkClick r:id="rId31" action="ppaction://hlinksldjump"/>
            <a:extLst>
              <a:ext uri="{FF2B5EF4-FFF2-40B4-BE49-F238E27FC236}">
                <a16:creationId xmlns:a16="http://schemas.microsoft.com/office/drawing/2014/main" id="{091B3C91-8166-4559-8AF3-4E3EB73B871A}"/>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831160" y="2864315"/>
            <a:ext cx="2651990" cy="2651990"/>
          </a:xfrm>
          <a:prstGeom prst="rect">
            <a:avLst/>
          </a:prstGeom>
        </p:spPr>
      </p:pic>
      <p:sp>
        <p:nvSpPr>
          <p:cNvPr id="28" name="Rectangle 27">
            <a:extLst>
              <a:ext uri="{FF2B5EF4-FFF2-40B4-BE49-F238E27FC236}">
                <a16:creationId xmlns:a16="http://schemas.microsoft.com/office/drawing/2014/main" id="{596C365E-E019-4C1A-85A1-BECB34DBB674}"/>
              </a:ext>
            </a:extLst>
          </p:cNvPr>
          <p:cNvSpPr/>
          <p:nvPr/>
        </p:nvSpPr>
        <p:spPr>
          <a:xfrm>
            <a:off x="3400023" y="6351270"/>
            <a:ext cx="2270568" cy="345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Rounded Rectangle 4">
            <a:extLst>
              <a:ext uri="{FF2B5EF4-FFF2-40B4-BE49-F238E27FC236}">
                <a16:creationId xmlns:a16="http://schemas.microsoft.com/office/drawing/2014/main" id="{8F9790C0-740A-4DFC-96B3-83596F2405EF}"/>
              </a:ext>
            </a:extLst>
          </p:cNvPr>
          <p:cNvSpPr/>
          <p:nvPr/>
        </p:nvSpPr>
        <p:spPr>
          <a:xfrm>
            <a:off x="104599" y="5852160"/>
            <a:ext cx="1394364" cy="168661"/>
          </a:xfrm>
          <a:prstGeom prst="round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Rounded Rectangle 5">
            <a:extLst>
              <a:ext uri="{FF2B5EF4-FFF2-40B4-BE49-F238E27FC236}">
                <a16:creationId xmlns:a16="http://schemas.microsoft.com/office/drawing/2014/main" id="{75B41FD6-6E3C-43C4-81B0-BEE79DEEB55D}"/>
              </a:ext>
            </a:extLst>
          </p:cNvPr>
          <p:cNvSpPr/>
          <p:nvPr/>
        </p:nvSpPr>
        <p:spPr>
          <a:xfrm>
            <a:off x="0" y="1854558"/>
            <a:ext cx="1365161" cy="206390"/>
          </a:xfrm>
          <a:prstGeom prst="roundRect">
            <a:avLst/>
          </a:prstGeom>
          <a:solidFill>
            <a:srgbClr val="603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ounded Rectangle 6"/>
          <p:cNvSpPr/>
          <p:nvPr/>
        </p:nvSpPr>
        <p:spPr>
          <a:xfrm>
            <a:off x="53572" y="49244"/>
            <a:ext cx="5095983" cy="1094327"/>
          </a:xfrm>
          <a:prstGeom prst="roundRect">
            <a:avLst/>
          </a:prstGeom>
          <a:solidFill>
            <a:srgbClr val="0ACC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Inflat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a:ea typeface="+mn-ea"/>
                <a:cs typeface="+mn-cs"/>
              </a:rPr>
              <a:t>Hoạt</a:t>
            </a:r>
            <a:r>
              <a:rPr kumimoji="0" lang="en-US" sz="32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a:ea typeface="+mn-ea"/>
                <a:cs typeface="+mn-cs"/>
              </a:rPr>
              <a:t> </a:t>
            </a:r>
            <a:r>
              <a:rPr kumimoji="0" lang="en-US" sz="32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a:ea typeface="+mn-ea"/>
                <a:cs typeface="+mn-cs"/>
              </a:rPr>
              <a:t>động</a:t>
            </a:r>
            <a:r>
              <a:rPr kumimoji="0" lang="en-US" sz="32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a:ea typeface="+mn-ea"/>
                <a:cs typeface="+mn-cs"/>
              </a:rPr>
              <a:t> </a:t>
            </a:r>
            <a:r>
              <a:rPr kumimoji="0" lang="en-US" sz="32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a:ea typeface="+mn-ea"/>
                <a:cs typeface="+mn-cs"/>
              </a:rPr>
              <a:t>Xác</a:t>
            </a:r>
            <a:r>
              <a:rPr kumimoji="0" lang="en-US" sz="32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a:ea typeface="+mn-ea"/>
                <a:cs typeface="+mn-cs"/>
              </a:rPr>
              <a:t> </a:t>
            </a:r>
            <a:r>
              <a:rPr kumimoji="0" lang="en-US" sz="32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a:ea typeface="+mn-ea"/>
                <a:cs typeface="+mn-cs"/>
              </a:rPr>
              <a:t>định</a:t>
            </a:r>
            <a:r>
              <a:rPr kumimoji="0" lang="en-US" sz="32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a:ea typeface="+mn-ea"/>
                <a:cs typeface="+mn-cs"/>
              </a:rPr>
              <a:t> </a:t>
            </a:r>
            <a:r>
              <a:rPr kumimoji="0" lang="en-US" sz="32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a:ea typeface="+mn-ea"/>
                <a:cs typeface="+mn-cs"/>
              </a:rPr>
              <a:t>vấn</a:t>
            </a:r>
            <a:r>
              <a:rPr kumimoji="0" lang="en-US" sz="32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a:ea typeface="+mn-ea"/>
                <a:cs typeface="+mn-cs"/>
              </a:rPr>
              <a:t> </a:t>
            </a:r>
            <a:r>
              <a:rPr kumimoji="0" lang="en-US" sz="32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a:ea typeface="+mn-ea"/>
                <a:cs typeface="+mn-cs"/>
              </a:rPr>
              <a:t>đề</a:t>
            </a:r>
            <a:endParaRPr kumimoji="0" lang="en-US" sz="32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1543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18"/>
                                        </p:tgtEl>
                                        <p:attrNameLst>
                                          <p:attrName>r</p:attrName>
                                        </p:attrNameLst>
                                      </p:cBhvr>
                                    </p:animRot>
                                    <p:animRot by="-240000">
                                      <p:cBhvr>
                                        <p:cTn id="7" dur="550" fill="hold">
                                          <p:stCondLst>
                                            <p:cond delay="550"/>
                                          </p:stCondLst>
                                        </p:cTn>
                                        <p:tgtEl>
                                          <p:spTgt spid="18"/>
                                        </p:tgtEl>
                                        <p:attrNameLst>
                                          <p:attrName>r</p:attrName>
                                        </p:attrNameLst>
                                      </p:cBhvr>
                                    </p:animRot>
                                    <p:animRot by="240000">
                                      <p:cBhvr>
                                        <p:cTn id="8" dur="550" fill="hold">
                                          <p:stCondLst>
                                            <p:cond delay="1100"/>
                                          </p:stCondLst>
                                        </p:cTn>
                                        <p:tgtEl>
                                          <p:spTgt spid="18"/>
                                        </p:tgtEl>
                                        <p:attrNameLst>
                                          <p:attrName>r</p:attrName>
                                        </p:attrNameLst>
                                      </p:cBhvr>
                                    </p:animRot>
                                    <p:animRot by="-240000">
                                      <p:cBhvr>
                                        <p:cTn id="9" dur="550" fill="hold">
                                          <p:stCondLst>
                                            <p:cond delay="1650"/>
                                          </p:stCondLst>
                                        </p:cTn>
                                        <p:tgtEl>
                                          <p:spTgt spid="18"/>
                                        </p:tgtEl>
                                        <p:attrNameLst>
                                          <p:attrName>r</p:attrName>
                                        </p:attrNameLst>
                                      </p:cBhvr>
                                    </p:animRot>
                                    <p:animRot by="120000">
                                      <p:cBhvr>
                                        <p:cTn id="10" dur="550" fill="hold">
                                          <p:stCondLst>
                                            <p:cond delay="2200"/>
                                          </p:stCondLst>
                                        </p:cTn>
                                        <p:tgtEl>
                                          <p:spTgt spid="18"/>
                                        </p:tgtEl>
                                        <p:attrNameLst>
                                          <p:attrName>r</p:attrName>
                                        </p:attrNameLst>
                                      </p:cBhvr>
                                    </p:animRot>
                                  </p:childTnLst>
                                </p:cTn>
                              </p:par>
                              <p:par>
                                <p:cTn id="11" presetID="1" presetClass="mediacall" presetSubtype="0" fill="hold" nodeType="withEffect">
                                  <p:stCondLst>
                                    <p:cond delay="0"/>
                                  </p:stCondLst>
                                  <p:childTnLst>
                                    <p:cmd type="call" cmd="playFrom(0.0)">
                                      <p:cBhvr>
                                        <p:cTn id="12" dur="6058"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9"/>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9"/>
                  </p:tgtEl>
                </p:cond>
              </p:nextCondLst>
            </p:seq>
            <p:seq concurrent="1" nextAc="seek">
              <p:cTn id="19" restart="whenNotActive" fill="hold" evtFilter="cancelBubble" nodeType="interactiveSeq">
                <p:stCondLst>
                  <p:cond evt="onClick" delay="0">
                    <p:tgtEl>
                      <p:spTgt spid="10"/>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0"/>
                  </p:tgtEl>
                </p:cond>
              </p:nextCondLst>
            </p:seq>
            <p:seq concurrent="1" nextAc="seek">
              <p:cTn id="25" restart="whenNotActive" fill="hold" evtFilter="cancelBubble" nodeType="interactiveSeq">
                <p:stCondLst>
                  <p:cond evt="onClick" delay="0">
                    <p:tgtEl>
                      <p:spTgt spid="11"/>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1"/>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13"/>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3"/>
                  </p:tgtEl>
                </p:cond>
              </p:nextCondLst>
            </p:seq>
            <p:seq concurrent="1" nextAc="seek">
              <p:cTn id="43" restart="whenNotActive" fill="hold" evtFilter="cancelBubble" nodeType="interactiveSeq">
                <p:stCondLst>
                  <p:cond evt="onClick" delay="0">
                    <p:tgtEl>
                      <p:spTgt spid="14"/>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4"/>
                                        </p:tgtEl>
                                      </p:cBhvr>
                                    </p:animEffect>
                                    <p:set>
                                      <p:cBhvr>
                                        <p:cTn id="48"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4"/>
                  </p:tgtEl>
                </p:cond>
              </p:nextCondLst>
            </p:seq>
            <p:seq concurrent="1" nextAc="seek">
              <p:cTn id="49" restart="whenNotActive" fill="hold" evtFilter="cancelBubble" nodeType="interactiveSeq">
                <p:stCondLst>
                  <p:cond evt="onClick" delay="0">
                    <p:tgtEl>
                      <p:spTgt spid="22"/>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22"/>
                                        </p:tgtEl>
                                      </p:cBhvr>
                                    </p:animEffect>
                                    <p:set>
                                      <p:cBhvr>
                                        <p:cTn id="54"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5" restart="whenNotActive" fill="hold" evtFilter="cancelBubble" nodeType="interactiveSeq">
                <p:stCondLst>
                  <p:cond evt="onClick" delay="0">
                    <p:tgtEl>
                      <p:spTgt spid="23"/>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23"/>
                                        </p:tgtEl>
                                      </p:cBhvr>
                                    </p:animEffect>
                                    <p:set>
                                      <p:cBhvr>
                                        <p:cTn id="60"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1" restart="whenNotActive" fill="hold" evtFilter="cancelBubble" nodeType="interactiveSeq">
                <p:stCondLst>
                  <p:cond evt="onClick" delay="0">
                    <p:tgtEl>
                      <p:spTgt spid="24"/>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24"/>
                                        </p:tgtEl>
                                      </p:cBhvr>
                                    </p:animEffect>
                                    <p:set>
                                      <p:cBhvr>
                                        <p:cTn id="66"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67" restart="whenNotActive" fill="hold" evtFilter="cancelBubble" nodeType="interactiveSeq">
                <p:stCondLst>
                  <p:cond evt="onClick" delay="0">
                    <p:tgtEl>
                      <p:spTgt spid="25"/>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25"/>
                                        </p:tgtEl>
                                      </p:cBhvr>
                                    </p:animEffect>
                                    <p:set>
                                      <p:cBhvr>
                                        <p:cTn id="72"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73" restart="whenNotActive" fill="hold" evtFilter="cancelBubble" nodeType="interactiveSeq">
                <p:stCondLst>
                  <p:cond evt="onClick" delay="0">
                    <p:tgtEl>
                      <p:spTgt spid="26"/>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26"/>
                                        </p:tgtEl>
                                      </p:cBhvr>
                                    </p:animEffect>
                                    <p:set>
                                      <p:cBhvr>
                                        <p:cTn id="7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79" restart="whenNotActive" fill="hold" evtFilter="cancelBubble" nodeType="interactiveSeq">
                <p:stCondLst>
                  <p:cond evt="onClick" delay="0">
                    <p:tgtEl>
                      <p:spTgt spid="27"/>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27"/>
                                        </p:tgtEl>
                                      </p:cBhvr>
                                    </p:animEffect>
                                    <p:set>
                                      <p:cBhvr>
                                        <p:cTn id="84"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audio>
              <p:cMediaNode vol="80000">
                <p:cTn id="85" fill="hold" display="0">
                  <p:stCondLst>
                    <p:cond delay="indefinite"/>
                  </p:stCondLst>
                  <p:endCondLst>
                    <p:cond evt="onStopAudio" delay="0">
                      <p:tgtEl>
                        <p:sldTgt/>
                      </p:tgtEl>
                    </p:cond>
                  </p:endCondLst>
                </p:cTn>
                <p:tgtEl>
                  <p:spTgt spid="2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6" name="Picture 45">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
        <p:nvSpPr>
          <p:cNvPr id="5" name="Rectangle 4"/>
          <p:cNvSpPr/>
          <p:nvPr/>
        </p:nvSpPr>
        <p:spPr>
          <a:xfrm>
            <a:off x="953037" y="6259133"/>
            <a:ext cx="8912180" cy="399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Snip Diagonal Corner Rectangle 39"/>
          <p:cNvSpPr/>
          <p:nvPr/>
        </p:nvSpPr>
        <p:spPr>
          <a:xfrm>
            <a:off x="829226" y="406649"/>
            <a:ext cx="10522857" cy="2227943"/>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44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Câu</a:t>
            </a: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1: </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Để</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xác</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định</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quan</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hệ</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họ</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hàng</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giữa</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các</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loài</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sinh</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vật</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người</a:t>
            </a:r>
            <a:r>
              <a:rPr lang="en-US" sz="4400" dirty="0">
                <a:latin typeface="Calibri" panose="020F0502020204030204" pitchFamily="34" charset="0"/>
                <a:cs typeface="Calibri" panose="020F0502020204030204" pitchFamily="34" charset="0"/>
              </a:rPr>
              <a:t> ta </a:t>
            </a:r>
            <a:r>
              <a:rPr lang="en-US" sz="4400" b="1" dirty="0" err="1">
                <a:latin typeface="Calibri" panose="020F0502020204030204" pitchFamily="34" charset="0"/>
                <a:cs typeface="Calibri" panose="020F0502020204030204" pitchFamily="34" charset="0"/>
              </a:rPr>
              <a:t>không</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dựa</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vào</a:t>
            </a:r>
            <a:r>
              <a:rPr lang="en-US" sz="4400" dirty="0">
                <a:latin typeface="Calibri" panose="020F0502020204030204" pitchFamily="34" charset="0"/>
                <a:cs typeface="Calibri" panose="020F0502020204030204" pitchFamily="34" charset="0"/>
              </a:rPr>
              <a:t> </a:t>
            </a:r>
          </a:p>
        </p:txBody>
      </p:sp>
      <p:sp>
        <p:nvSpPr>
          <p:cNvPr id="11" name="Rectangle 10">
            <a:extLst>
              <a:ext uri="{FF2B5EF4-FFF2-40B4-BE49-F238E27FC236}">
                <a16:creationId xmlns:a16="http://schemas.microsoft.com/office/drawing/2014/main" id="{750C53A7-BA4B-4815-A06B-1A65B9B61824}"/>
              </a:ext>
            </a:extLst>
          </p:cNvPr>
          <p:cNvSpPr/>
          <p:nvPr/>
        </p:nvSpPr>
        <p:spPr>
          <a:xfrm>
            <a:off x="1189202" y="3043592"/>
            <a:ext cx="4906798" cy="88917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b="1" dirty="0">
                <a:solidFill>
                  <a:prstClr val="black"/>
                </a:solidFill>
                <a:latin typeface="Calibri" panose="020F0502020204030204" pitchFamily="34" charset="0"/>
                <a:cs typeface="Calibri" panose="020F0502020204030204" pitchFamily="34" charset="0"/>
              </a:rPr>
              <a:t>A.</a:t>
            </a:r>
            <a:r>
              <a:rPr lang="en-US" sz="3200" b="1" dirty="0">
                <a:solidFill>
                  <a:prstClr val="black"/>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cơ</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quan</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tương</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đồng</a:t>
            </a:r>
            <a:r>
              <a:rPr lang="en-US" sz="3200" dirty="0">
                <a:solidFill>
                  <a:srgbClr val="002060"/>
                </a:solidFill>
                <a:latin typeface="Calibri" panose="020F0502020204030204" pitchFamily="34" charset="0"/>
                <a:cs typeface="Calibri" panose="020F0502020204030204" pitchFamily="34" charset="0"/>
              </a:rPr>
              <a:t>. </a:t>
            </a:r>
          </a:p>
        </p:txBody>
      </p:sp>
      <p:sp>
        <p:nvSpPr>
          <p:cNvPr id="12" name="Rectangle 11">
            <a:extLst>
              <a:ext uri="{FF2B5EF4-FFF2-40B4-BE49-F238E27FC236}">
                <a16:creationId xmlns:a16="http://schemas.microsoft.com/office/drawing/2014/main" id="{891D3F20-511A-46AE-B5BA-BEF8434B4071}"/>
              </a:ext>
            </a:extLst>
          </p:cNvPr>
          <p:cNvSpPr/>
          <p:nvPr/>
        </p:nvSpPr>
        <p:spPr>
          <a:xfrm>
            <a:off x="6209597" y="3047780"/>
            <a:ext cx="4906798" cy="88498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 </a:t>
            </a:r>
            <a:r>
              <a:rPr lang="en-US" sz="3200" dirty="0" err="1">
                <a:solidFill>
                  <a:srgbClr val="002060"/>
                </a:solidFill>
                <a:latin typeface="Calibri" panose="020F0502020204030204" pitchFamily="34" charset="0"/>
                <a:cs typeface="Calibri" panose="020F0502020204030204" pitchFamily="34" charset="0"/>
              </a:rPr>
              <a:t>cơ</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quan</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thoái</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hóa</a:t>
            </a:r>
            <a:r>
              <a:rPr lang="en-US" sz="3200" dirty="0">
                <a:solidFill>
                  <a:srgbClr val="002060"/>
                </a:solidFill>
                <a:latin typeface="Calibri" panose="020F0502020204030204" pitchFamily="34" charset="0"/>
                <a:cs typeface="Calibri" panose="020F0502020204030204" pitchFamily="34" charset="0"/>
              </a:rPr>
              <a:t>.</a:t>
            </a:r>
          </a:p>
        </p:txBody>
      </p:sp>
      <p:sp>
        <p:nvSpPr>
          <p:cNvPr id="13" name="Rectangle 12">
            <a:extLst>
              <a:ext uri="{FF2B5EF4-FFF2-40B4-BE49-F238E27FC236}">
                <a16:creationId xmlns:a16="http://schemas.microsoft.com/office/drawing/2014/main" id="{2A990BC8-4734-4216-BF68-9D1EECBBB308}"/>
              </a:ext>
            </a:extLst>
          </p:cNvPr>
          <p:cNvSpPr/>
          <p:nvPr/>
        </p:nvSpPr>
        <p:spPr>
          <a:xfrm>
            <a:off x="1189202" y="3932764"/>
            <a:ext cx="4906798" cy="87092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 </a:t>
            </a:r>
            <a:r>
              <a:rPr lang="en-US" sz="3200" dirty="0" err="1">
                <a:solidFill>
                  <a:srgbClr val="002060"/>
                </a:solidFill>
                <a:latin typeface="Calibri" panose="020F0502020204030204" pitchFamily="34" charset="0"/>
                <a:cs typeface="Calibri" panose="020F0502020204030204" pitchFamily="34" charset="0"/>
              </a:rPr>
              <a:t>bằng</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chứng</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sinh</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học</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phân</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tử</a:t>
            </a:r>
            <a:r>
              <a:rPr lang="en-US" sz="3200" dirty="0">
                <a:solidFill>
                  <a:srgbClr val="002060"/>
                </a:solidFill>
                <a:latin typeface="Calibri" panose="020F0502020204030204" pitchFamily="34" charset="0"/>
                <a:cs typeface="Calibri" panose="020F0502020204030204" pitchFamily="34" charset="0"/>
              </a:rPr>
              <a:t>. </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CA24F18C-389B-4015-8EA7-A7ADB692BA6A}"/>
              </a:ext>
            </a:extLst>
          </p:cNvPr>
          <p:cNvSpPr/>
          <p:nvPr/>
        </p:nvSpPr>
        <p:spPr>
          <a:xfrm>
            <a:off x="6209597" y="3936953"/>
            <a:ext cx="4906798" cy="86673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 </a:t>
            </a:r>
            <a:r>
              <a:rPr lang="en-US" sz="3200" dirty="0" err="1">
                <a:solidFill>
                  <a:srgbClr val="002060"/>
                </a:solidFill>
                <a:latin typeface="Calibri" panose="020F0502020204030204" pitchFamily="34" charset="0"/>
                <a:cs typeface="Calibri" panose="020F0502020204030204" pitchFamily="34" charset="0"/>
              </a:rPr>
              <a:t>cơ</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quan</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tương</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tự</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E76A0102-7CCA-4CE0-A707-C9B756505E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90278" y="3069067"/>
            <a:ext cx="805722" cy="708059"/>
          </a:xfrm>
          <a:prstGeom prst="rect">
            <a:avLst/>
          </a:prstGeom>
        </p:spPr>
      </p:pic>
      <p:pic>
        <p:nvPicPr>
          <p:cNvPr id="16" name="Picture 15">
            <a:extLst>
              <a:ext uri="{FF2B5EF4-FFF2-40B4-BE49-F238E27FC236}">
                <a16:creationId xmlns:a16="http://schemas.microsoft.com/office/drawing/2014/main" id="{5287B2BF-62AD-4FF2-AEC6-43E52D2E9A2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63596" y="3996358"/>
            <a:ext cx="732404" cy="643628"/>
          </a:xfrm>
          <a:prstGeom prst="rect">
            <a:avLst/>
          </a:prstGeom>
        </p:spPr>
      </p:pic>
      <p:pic>
        <p:nvPicPr>
          <p:cNvPr id="17" name="Picture 16">
            <a:extLst>
              <a:ext uri="{FF2B5EF4-FFF2-40B4-BE49-F238E27FC236}">
                <a16:creationId xmlns:a16="http://schemas.microsoft.com/office/drawing/2014/main" id="{A17C5762-2C04-424B-B806-6119F33F039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11653" y="4009427"/>
            <a:ext cx="804742" cy="643793"/>
          </a:xfrm>
          <a:prstGeom prst="rect">
            <a:avLst/>
          </a:prstGeom>
        </p:spPr>
      </p:pic>
      <p:pic>
        <p:nvPicPr>
          <p:cNvPr id="18" name="Picture 17">
            <a:extLst>
              <a:ext uri="{FF2B5EF4-FFF2-40B4-BE49-F238E27FC236}">
                <a16:creationId xmlns:a16="http://schemas.microsoft.com/office/drawing/2014/main" id="{DE8D7BEC-6140-467F-9346-014ACF9B455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83803" y="3120739"/>
            <a:ext cx="732592" cy="643793"/>
          </a:xfrm>
          <a:prstGeom prst="rect">
            <a:avLst/>
          </a:prstGeom>
        </p:spPr>
      </p:pic>
    </p:spTree>
    <p:extLst>
      <p:ext uri="{BB962C8B-B14F-4D97-AF65-F5344CB8AC3E}">
        <p14:creationId xmlns:p14="http://schemas.microsoft.com/office/powerpoint/2010/main" val="197544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42" presetClass="entr" presetSubtype="0" fill="hold" grpId="0" nodeType="with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500" fill="hold"/>
                                        <p:tgtEl>
                                          <p:spTgt spid="11"/>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strVal val="#ppt_x"/>
                                          </p:val>
                                        </p:tav>
                                        <p:tav tm="100000">
                                          <p:val>
                                            <p:strVal val="#ppt_x"/>
                                          </p:val>
                                        </p:tav>
                                      </p:tavLst>
                                    </p:anim>
                                    <p:anim calcmode="lin" valueType="num">
                                      <p:cBhvr>
                                        <p:cTn id="20" dur="500" fill="hold"/>
                                        <p:tgtEl>
                                          <p:spTgt spid="1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anim calcmode="lin" valueType="num">
                                      <p:cBhvr>
                                        <p:cTn id="24" dur="500" fill="hold"/>
                                        <p:tgtEl>
                                          <p:spTgt spid="13"/>
                                        </p:tgtEl>
                                        <p:attrNameLst>
                                          <p:attrName>ppt_x</p:attrName>
                                        </p:attrNameLst>
                                      </p:cBhvr>
                                      <p:tavLst>
                                        <p:tav tm="0">
                                          <p:val>
                                            <p:strVal val="#ppt_x"/>
                                          </p:val>
                                        </p:tav>
                                        <p:tav tm="100000">
                                          <p:val>
                                            <p:strVal val="#ppt_x"/>
                                          </p:val>
                                        </p:tav>
                                      </p:tavLst>
                                    </p:anim>
                                    <p:anim calcmode="lin" valueType="num">
                                      <p:cBhvr>
                                        <p:cTn id="25" dur="500" fill="hold"/>
                                        <p:tgtEl>
                                          <p:spTgt spid="1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anim calcmode="lin" valueType="num">
                                      <p:cBhvr>
                                        <p:cTn id="29" dur="500" fill="hold"/>
                                        <p:tgtEl>
                                          <p:spTgt spid="14"/>
                                        </p:tgtEl>
                                        <p:attrNameLst>
                                          <p:attrName>ppt_x</p:attrName>
                                        </p:attrNameLst>
                                      </p:cBhvr>
                                      <p:tavLst>
                                        <p:tav tm="0">
                                          <p:val>
                                            <p:strVal val="#ppt_x"/>
                                          </p:val>
                                        </p:tav>
                                        <p:tav tm="100000">
                                          <p:val>
                                            <p:strVal val="#ppt_x"/>
                                          </p:val>
                                        </p:tav>
                                      </p:tavLst>
                                    </p:anim>
                                    <p:anim calcmode="lin" valueType="num">
                                      <p:cBhvr>
                                        <p:cTn id="30"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1"/>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50" fill="hold"/>
                                        <p:tgtEl>
                                          <p:spTgt spid="11"/>
                                        </p:tgtEl>
                                        <p:attrNameLst>
                                          <p:attrName>fillcolor</p:attrName>
                                        </p:attrNameLst>
                                      </p:cBhvr>
                                      <p:to>
                                        <a:srgbClr val="FFF2CC"/>
                                      </p:to>
                                    </p:animClr>
                                    <p:set>
                                      <p:cBhvr>
                                        <p:cTn id="36" dur="250" fill="hold"/>
                                        <p:tgtEl>
                                          <p:spTgt spid="11"/>
                                        </p:tgtEl>
                                        <p:attrNameLst>
                                          <p:attrName>fill.type</p:attrName>
                                        </p:attrNameLst>
                                      </p:cBhvr>
                                      <p:to>
                                        <p:strVal val="solid"/>
                                      </p:to>
                                    </p:set>
                                    <p:set>
                                      <p:cBhvr>
                                        <p:cTn id="37" dur="250" fill="hold"/>
                                        <p:tgtEl>
                                          <p:spTgt spid="11"/>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3" name="click.wav"/>
                                        </p:tgtEl>
                                      </p:cMediaNode>
                                    </p:audio>
                                  </p:subTnLst>
                                </p:cTn>
                              </p:par>
                              <p:par>
                                <p:cTn id="38" presetID="23" presetClass="entr" presetSubtype="32" fill="hold" nodeType="withEffect">
                                  <p:stCondLst>
                                    <p:cond delay="1000"/>
                                  </p:stCondLst>
                                  <p:childTnLst>
                                    <p:set>
                                      <p:cBhvr>
                                        <p:cTn id="39" dur="1" fill="hold">
                                          <p:stCondLst>
                                            <p:cond delay="0"/>
                                          </p:stCondLst>
                                        </p:cTn>
                                        <p:tgtEl>
                                          <p:spTgt spid="15"/>
                                        </p:tgtEl>
                                        <p:attrNameLst>
                                          <p:attrName>style.visibility</p:attrName>
                                        </p:attrNameLst>
                                      </p:cBhvr>
                                      <p:to>
                                        <p:strVal val="visible"/>
                                      </p:to>
                                    </p:set>
                                    <p:anim calcmode="lin" valueType="num">
                                      <p:cBhvr>
                                        <p:cTn id="40" dur="250" fill="hold"/>
                                        <p:tgtEl>
                                          <p:spTgt spid="15"/>
                                        </p:tgtEl>
                                        <p:attrNameLst>
                                          <p:attrName>ppt_w</p:attrName>
                                        </p:attrNameLst>
                                      </p:cBhvr>
                                      <p:tavLst>
                                        <p:tav tm="0">
                                          <p:val>
                                            <p:strVal val="4*#ppt_w"/>
                                          </p:val>
                                        </p:tav>
                                        <p:tav tm="100000">
                                          <p:val>
                                            <p:strVal val="#ppt_w"/>
                                          </p:val>
                                        </p:tav>
                                      </p:tavLst>
                                    </p:anim>
                                    <p:anim calcmode="lin" valueType="num">
                                      <p:cBhvr>
                                        <p:cTn id="41"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4" name="Wrong Buzzer.wav"/>
                                        </p:tgtEl>
                                      </p:cMediaNode>
                                    </p:audio>
                                  </p:subTnLst>
                                </p:cTn>
                              </p:par>
                              <p:par>
                                <p:cTn id="42" presetID="1" presetClass="emph" presetSubtype="2" fill="hold" nodeType="withEffect">
                                  <p:stCondLst>
                                    <p:cond delay="1000"/>
                                  </p:stCondLst>
                                  <p:childTnLst>
                                    <p:animClr clrSpc="rgb" dir="cw">
                                      <p:cBhvr>
                                        <p:cTn id="43" dur="250" fill="hold"/>
                                        <p:tgtEl>
                                          <p:spTgt spid="11"/>
                                        </p:tgtEl>
                                        <p:attrNameLst>
                                          <p:attrName>fillcolor</p:attrName>
                                        </p:attrNameLst>
                                      </p:cBhvr>
                                      <p:to>
                                        <a:srgbClr val="FFFF00"/>
                                      </p:to>
                                    </p:animClr>
                                    <p:set>
                                      <p:cBhvr>
                                        <p:cTn id="44" dur="250" fill="hold"/>
                                        <p:tgtEl>
                                          <p:spTgt spid="11"/>
                                        </p:tgtEl>
                                        <p:attrNameLst>
                                          <p:attrName>fill.type</p:attrName>
                                        </p:attrNameLst>
                                      </p:cBhvr>
                                      <p:to>
                                        <p:strVal val="solid"/>
                                      </p:to>
                                    </p:set>
                                    <p:set>
                                      <p:cBhvr>
                                        <p:cTn id="45" dur="25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46" restart="whenNotActive" fill="hold" evtFilter="cancelBubble" nodeType="interactiveSeq">
                <p:stCondLst>
                  <p:cond evt="onClick" delay="0">
                    <p:tgtEl>
                      <p:spTgt spid="12"/>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50" fill="hold"/>
                                        <p:tgtEl>
                                          <p:spTgt spid="12"/>
                                        </p:tgtEl>
                                        <p:attrNameLst>
                                          <p:attrName>fillcolor</p:attrName>
                                        </p:attrNameLst>
                                      </p:cBhvr>
                                      <p:to>
                                        <a:srgbClr val="FFF2CC"/>
                                      </p:to>
                                    </p:animClr>
                                    <p:set>
                                      <p:cBhvr>
                                        <p:cTn id="51" dur="250" fill="hold"/>
                                        <p:tgtEl>
                                          <p:spTgt spid="12"/>
                                        </p:tgtEl>
                                        <p:attrNameLst>
                                          <p:attrName>fill.type</p:attrName>
                                        </p:attrNameLst>
                                      </p:cBhvr>
                                      <p:to>
                                        <p:strVal val="solid"/>
                                      </p:to>
                                    </p:set>
                                    <p:set>
                                      <p:cBhvr>
                                        <p:cTn id="52" dur="250" fill="hold"/>
                                        <p:tgtEl>
                                          <p:spTgt spid="12"/>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3" name="click.wav"/>
                                        </p:tgtEl>
                                      </p:cMediaNode>
                                    </p:audio>
                                  </p:subTnLst>
                                </p:cTn>
                              </p:par>
                              <p:par>
                                <p:cTn id="53" presetID="23" presetClass="entr" presetSubtype="32" fill="hold" nodeType="withEffect">
                                  <p:stCondLst>
                                    <p:cond delay="1000"/>
                                  </p:stCondLst>
                                  <p:childTnLst>
                                    <p:set>
                                      <p:cBhvr>
                                        <p:cTn id="54" dur="1" fill="hold">
                                          <p:stCondLst>
                                            <p:cond delay="0"/>
                                          </p:stCondLst>
                                        </p:cTn>
                                        <p:tgtEl>
                                          <p:spTgt spid="18"/>
                                        </p:tgtEl>
                                        <p:attrNameLst>
                                          <p:attrName>style.visibility</p:attrName>
                                        </p:attrNameLst>
                                      </p:cBhvr>
                                      <p:to>
                                        <p:strVal val="visible"/>
                                      </p:to>
                                    </p:set>
                                    <p:anim calcmode="lin" valueType="num">
                                      <p:cBhvr>
                                        <p:cTn id="55" dur="250" fill="hold"/>
                                        <p:tgtEl>
                                          <p:spTgt spid="18"/>
                                        </p:tgtEl>
                                        <p:attrNameLst>
                                          <p:attrName>ppt_w</p:attrName>
                                        </p:attrNameLst>
                                      </p:cBhvr>
                                      <p:tavLst>
                                        <p:tav tm="0">
                                          <p:val>
                                            <p:strVal val="4*#ppt_w"/>
                                          </p:val>
                                        </p:tav>
                                        <p:tav tm="100000">
                                          <p:val>
                                            <p:strVal val="#ppt_w"/>
                                          </p:val>
                                        </p:tav>
                                      </p:tavLst>
                                    </p:anim>
                                    <p:anim calcmode="lin" valueType="num">
                                      <p:cBhvr>
                                        <p:cTn id="56"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4" name="Wrong Buzzer.wav"/>
                                        </p:tgtEl>
                                      </p:cMediaNode>
                                    </p:audio>
                                  </p:subTnLst>
                                </p:cTn>
                              </p:par>
                              <p:par>
                                <p:cTn id="57" presetID="1" presetClass="emph" presetSubtype="2" fill="hold" nodeType="withEffect">
                                  <p:stCondLst>
                                    <p:cond delay="1000"/>
                                  </p:stCondLst>
                                  <p:childTnLst>
                                    <p:animClr clrSpc="rgb" dir="cw">
                                      <p:cBhvr>
                                        <p:cTn id="58" dur="250" fill="hold"/>
                                        <p:tgtEl>
                                          <p:spTgt spid="12"/>
                                        </p:tgtEl>
                                        <p:attrNameLst>
                                          <p:attrName>fillcolor</p:attrName>
                                        </p:attrNameLst>
                                      </p:cBhvr>
                                      <p:to>
                                        <a:srgbClr val="FFFF00"/>
                                      </p:to>
                                    </p:animClr>
                                    <p:set>
                                      <p:cBhvr>
                                        <p:cTn id="59" dur="250" fill="hold"/>
                                        <p:tgtEl>
                                          <p:spTgt spid="12"/>
                                        </p:tgtEl>
                                        <p:attrNameLst>
                                          <p:attrName>fill.type</p:attrName>
                                        </p:attrNameLst>
                                      </p:cBhvr>
                                      <p:to>
                                        <p:strVal val="solid"/>
                                      </p:to>
                                    </p:set>
                                    <p:set>
                                      <p:cBhvr>
                                        <p:cTn id="60"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61" restart="whenNotActive" fill="hold" evtFilter="cancelBubble" nodeType="interactiveSeq">
                <p:stCondLst>
                  <p:cond evt="onClick" delay="0">
                    <p:tgtEl>
                      <p:spTgt spid="13"/>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50" fill="hold"/>
                                        <p:tgtEl>
                                          <p:spTgt spid="13"/>
                                        </p:tgtEl>
                                        <p:attrNameLst>
                                          <p:attrName>fillcolor</p:attrName>
                                        </p:attrNameLst>
                                      </p:cBhvr>
                                      <p:to>
                                        <a:srgbClr val="FFF2CC"/>
                                      </p:to>
                                    </p:animClr>
                                    <p:set>
                                      <p:cBhvr>
                                        <p:cTn id="66" dur="250" fill="hold"/>
                                        <p:tgtEl>
                                          <p:spTgt spid="13"/>
                                        </p:tgtEl>
                                        <p:attrNameLst>
                                          <p:attrName>fill.type</p:attrName>
                                        </p:attrNameLst>
                                      </p:cBhvr>
                                      <p:to>
                                        <p:strVal val="solid"/>
                                      </p:to>
                                    </p:set>
                                    <p:set>
                                      <p:cBhvr>
                                        <p:cTn id="67" dur="250" fill="hold"/>
                                        <p:tgtEl>
                                          <p:spTgt spid="13"/>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3" name="click.wav"/>
                                        </p:tgtEl>
                                      </p:cMediaNode>
                                    </p:audio>
                                  </p:subTnLst>
                                </p:cTn>
                              </p:par>
                              <p:par>
                                <p:cTn id="68" presetID="23" presetClass="entr" presetSubtype="32" fill="hold" nodeType="withEffect">
                                  <p:stCondLst>
                                    <p:cond delay="1000"/>
                                  </p:stCondLst>
                                  <p:childTnLst>
                                    <p:set>
                                      <p:cBhvr>
                                        <p:cTn id="69" dur="1" fill="hold">
                                          <p:stCondLst>
                                            <p:cond delay="0"/>
                                          </p:stCondLst>
                                        </p:cTn>
                                        <p:tgtEl>
                                          <p:spTgt spid="16"/>
                                        </p:tgtEl>
                                        <p:attrNameLst>
                                          <p:attrName>style.visibility</p:attrName>
                                        </p:attrNameLst>
                                      </p:cBhvr>
                                      <p:to>
                                        <p:strVal val="visible"/>
                                      </p:to>
                                    </p:set>
                                    <p:anim calcmode="lin" valueType="num">
                                      <p:cBhvr>
                                        <p:cTn id="70" dur="250" fill="hold"/>
                                        <p:tgtEl>
                                          <p:spTgt spid="16"/>
                                        </p:tgtEl>
                                        <p:attrNameLst>
                                          <p:attrName>ppt_w</p:attrName>
                                        </p:attrNameLst>
                                      </p:cBhvr>
                                      <p:tavLst>
                                        <p:tav tm="0">
                                          <p:val>
                                            <p:strVal val="4*#ppt_w"/>
                                          </p:val>
                                        </p:tav>
                                        <p:tav tm="100000">
                                          <p:val>
                                            <p:strVal val="#ppt_w"/>
                                          </p:val>
                                        </p:tav>
                                      </p:tavLst>
                                    </p:anim>
                                    <p:anim calcmode="lin" valueType="num">
                                      <p:cBhvr>
                                        <p:cTn id="71"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4" name="Wrong Buzzer.wav"/>
                                        </p:tgtEl>
                                      </p:cMediaNode>
                                    </p:audio>
                                  </p:subTnLst>
                                </p:cTn>
                              </p:par>
                              <p:par>
                                <p:cTn id="72" presetID="1" presetClass="emph" presetSubtype="2" fill="hold" nodeType="withEffect">
                                  <p:stCondLst>
                                    <p:cond delay="1000"/>
                                  </p:stCondLst>
                                  <p:childTnLst>
                                    <p:animClr clrSpc="rgb" dir="cw">
                                      <p:cBhvr>
                                        <p:cTn id="73" dur="250" fill="hold"/>
                                        <p:tgtEl>
                                          <p:spTgt spid="13"/>
                                        </p:tgtEl>
                                        <p:attrNameLst>
                                          <p:attrName>fillcolor</p:attrName>
                                        </p:attrNameLst>
                                      </p:cBhvr>
                                      <p:to>
                                        <a:srgbClr val="FFFF00"/>
                                      </p:to>
                                    </p:animClr>
                                    <p:set>
                                      <p:cBhvr>
                                        <p:cTn id="74" dur="250" fill="hold"/>
                                        <p:tgtEl>
                                          <p:spTgt spid="13"/>
                                        </p:tgtEl>
                                        <p:attrNameLst>
                                          <p:attrName>fill.type</p:attrName>
                                        </p:attrNameLst>
                                      </p:cBhvr>
                                      <p:to>
                                        <p:strVal val="solid"/>
                                      </p:to>
                                    </p:set>
                                    <p:set>
                                      <p:cBhvr>
                                        <p:cTn id="75"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76" restart="whenNotActive" fill="hold" evtFilter="cancelBubble" nodeType="interactiveSeq">
                <p:stCondLst>
                  <p:cond evt="onClick" delay="0">
                    <p:tgtEl>
                      <p:spTgt spid="14"/>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250" fill="hold"/>
                                        <p:tgtEl>
                                          <p:spTgt spid="14"/>
                                        </p:tgtEl>
                                        <p:attrNameLst>
                                          <p:attrName>fillcolor</p:attrName>
                                        </p:attrNameLst>
                                      </p:cBhvr>
                                      <p:to>
                                        <a:srgbClr val="FFF2CC"/>
                                      </p:to>
                                    </p:animClr>
                                    <p:set>
                                      <p:cBhvr>
                                        <p:cTn id="81" dur="250" fill="hold"/>
                                        <p:tgtEl>
                                          <p:spTgt spid="14"/>
                                        </p:tgtEl>
                                        <p:attrNameLst>
                                          <p:attrName>fill.type</p:attrName>
                                        </p:attrNameLst>
                                      </p:cBhvr>
                                      <p:to>
                                        <p:strVal val="solid"/>
                                      </p:to>
                                    </p:set>
                                    <p:set>
                                      <p:cBhvr>
                                        <p:cTn id="82" dur="250" fill="hold"/>
                                        <p:tgtEl>
                                          <p:spTgt spid="14"/>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3" name="click.wav"/>
                                        </p:tgtEl>
                                      </p:cMediaNode>
                                    </p:audio>
                                  </p:subTnLst>
                                </p:cTn>
                              </p:par>
                              <p:par>
                                <p:cTn id="83" presetID="23" presetClass="entr" presetSubtype="32" fill="hold" nodeType="withEffect">
                                  <p:stCondLst>
                                    <p:cond delay="1000"/>
                                  </p:stCondLst>
                                  <p:childTnLst>
                                    <p:set>
                                      <p:cBhvr>
                                        <p:cTn id="84" dur="1" fill="hold">
                                          <p:stCondLst>
                                            <p:cond delay="0"/>
                                          </p:stCondLst>
                                        </p:cTn>
                                        <p:tgtEl>
                                          <p:spTgt spid="17"/>
                                        </p:tgtEl>
                                        <p:attrNameLst>
                                          <p:attrName>style.visibility</p:attrName>
                                        </p:attrNameLst>
                                      </p:cBhvr>
                                      <p:to>
                                        <p:strVal val="visible"/>
                                      </p:to>
                                    </p:set>
                                    <p:anim calcmode="lin" valueType="num">
                                      <p:cBhvr>
                                        <p:cTn id="85" dur="250" fill="hold"/>
                                        <p:tgtEl>
                                          <p:spTgt spid="17"/>
                                        </p:tgtEl>
                                        <p:attrNameLst>
                                          <p:attrName>ppt_w</p:attrName>
                                        </p:attrNameLst>
                                      </p:cBhvr>
                                      <p:tavLst>
                                        <p:tav tm="0">
                                          <p:val>
                                            <p:strVal val="4*#ppt_w"/>
                                          </p:val>
                                        </p:tav>
                                        <p:tav tm="100000">
                                          <p:val>
                                            <p:strVal val="#ppt_w"/>
                                          </p:val>
                                        </p:tav>
                                      </p:tavLst>
                                    </p:anim>
                                    <p:anim calcmode="lin" valueType="num">
                                      <p:cBhvr>
                                        <p:cTn id="86"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5" name="Check mark.wav"/>
                                        </p:tgtEl>
                                      </p:cMediaNode>
                                    </p:audio>
                                  </p:subTnLst>
                                </p:cTn>
                              </p:par>
                              <p:par>
                                <p:cTn id="87" presetID="1" presetClass="emph" presetSubtype="2" fill="hold" nodeType="withEffect">
                                  <p:stCondLst>
                                    <p:cond delay="1000"/>
                                  </p:stCondLst>
                                  <p:childTnLst>
                                    <p:animClr clrSpc="rgb" dir="cw">
                                      <p:cBhvr>
                                        <p:cTn id="88" dur="250" fill="hold"/>
                                        <p:tgtEl>
                                          <p:spTgt spid="14"/>
                                        </p:tgtEl>
                                        <p:attrNameLst>
                                          <p:attrName>fillcolor</p:attrName>
                                        </p:attrNameLst>
                                      </p:cBhvr>
                                      <p:to>
                                        <a:srgbClr val="00B050"/>
                                      </p:to>
                                    </p:animClr>
                                    <p:set>
                                      <p:cBhvr>
                                        <p:cTn id="89" dur="250" fill="hold"/>
                                        <p:tgtEl>
                                          <p:spTgt spid="14"/>
                                        </p:tgtEl>
                                        <p:attrNameLst>
                                          <p:attrName>fill.type</p:attrName>
                                        </p:attrNameLst>
                                      </p:cBhvr>
                                      <p:to>
                                        <p:strVal val="solid"/>
                                      </p:to>
                                    </p:set>
                                    <p:set>
                                      <p:cBhvr>
                                        <p:cTn id="90"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bldLst>
      <p:bldP spid="40"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331076" y="130960"/>
            <a:ext cx="11493062" cy="2585795"/>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40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Câu  2: </a:t>
            </a:r>
            <a:r>
              <a:rPr lang="en-US" sz="4000" dirty="0">
                <a:latin typeface="Calibri" panose="020F0502020204030204" pitchFamily="34" charset="0"/>
                <a:cs typeface="Calibri" panose="020F0502020204030204" pitchFamily="34" charset="0"/>
              </a:rPr>
              <a:t>Theo quan niệm của Đacuyn, trong quá trình tiến hóa, CLTN có vai trò là </a:t>
            </a:r>
            <a:r>
              <a:rPr lang="en-US" sz="4000">
                <a:latin typeface="Calibri" panose="020F0502020204030204" pitchFamily="34" charset="0"/>
                <a:cs typeface="Calibri" panose="020F0502020204030204" pitchFamily="34" charset="0"/>
              </a:rPr>
              <a:t>nhân tố </a:t>
            </a:r>
            <a:endParaRPr lang="en-US" sz="4000" dirty="0">
              <a:latin typeface="Calibri" panose="020F0502020204030204" pitchFamily="34" charset="0"/>
              <a:cs typeface="Calibri" panose="020F0502020204030204" pitchFamily="34" charset="0"/>
            </a:endParaRPr>
          </a:p>
        </p:txBody>
      </p:sp>
      <p:pic>
        <p:nvPicPr>
          <p:cNvPr id="46" name="Picture 45">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
        <p:nvSpPr>
          <p:cNvPr id="2" name="Rectangle 1"/>
          <p:cNvSpPr/>
          <p:nvPr/>
        </p:nvSpPr>
        <p:spPr>
          <a:xfrm>
            <a:off x="953037" y="6259133"/>
            <a:ext cx="8912180" cy="399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0E3B84AD-3161-4959-8621-2DDFB1E087B5}"/>
              </a:ext>
            </a:extLst>
          </p:cNvPr>
          <p:cNvSpPr/>
          <p:nvPr/>
        </p:nvSpPr>
        <p:spPr>
          <a:xfrm>
            <a:off x="665939" y="2855995"/>
            <a:ext cx="8350931" cy="80182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A. </a:t>
            </a:r>
            <a:r>
              <a:rPr lang="en-US" sz="3200" dirty="0">
                <a:solidFill>
                  <a:schemeClr val="tx1"/>
                </a:solidFill>
                <a:latin typeface="Calibri" panose="020F0502020204030204" pitchFamily="34" charset="0"/>
                <a:cs typeface="Calibri" panose="020F0502020204030204" pitchFamily="34" charset="0"/>
              </a:rPr>
              <a:t>tạo ra các biến dị cá thể.</a:t>
            </a:r>
            <a:endParaRPr lang="vi-VN" sz="3200" dirty="0">
              <a:solidFill>
                <a:schemeClr val="tx1"/>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3BB1C2DF-43B5-4ED6-A9F1-64529221A88F}"/>
              </a:ext>
            </a:extLst>
          </p:cNvPr>
          <p:cNvSpPr/>
          <p:nvPr/>
        </p:nvSpPr>
        <p:spPr>
          <a:xfrm>
            <a:off x="672063" y="3657818"/>
            <a:ext cx="8251220" cy="7168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B.</a:t>
            </a:r>
            <a:r>
              <a:rPr lang="en-US" sz="3200" b="1" noProof="0" dirty="0">
                <a:solidFill>
                  <a:schemeClr val="tx1"/>
                </a:solidFill>
                <a:latin typeface="Calibri" panose="020F0502020204030204" pitchFamily="34" charset="0"/>
                <a:cs typeface="Calibri" panose="020F0502020204030204" pitchFamily="34" charset="0"/>
              </a:rPr>
              <a:t> </a:t>
            </a:r>
            <a:r>
              <a:rPr lang="en-US" sz="3200" dirty="0">
                <a:solidFill>
                  <a:schemeClr val="tx1"/>
                </a:solidFill>
                <a:latin typeface="Calibri" panose="020F0502020204030204" pitchFamily="34" charset="0"/>
                <a:cs typeface="Calibri" panose="020F0502020204030204" pitchFamily="34" charset="0"/>
              </a:rPr>
              <a:t>sàng lọc các biến dị cá thể</a:t>
            </a:r>
            <a:endParaRPr lang="vi-VN" sz="3200" dirty="0">
              <a:solidFill>
                <a:schemeClr val="tx1"/>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697B850F-2009-4C79-B411-5567D1E6FCA9}"/>
              </a:ext>
            </a:extLst>
          </p:cNvPr>
          <p:cNvSpPr/>
          <p:nvPr/>
        </p:nvSpPr>
        <p:spPr>
          <a:xfrm>
            <a:off x="659379" y="4374653"/>
            <a:ext cx="8263904" cy="78303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C. </a:t>
            </a:r>
            <a:r>
              <a:rPr lang="en-US" sz="3200" dirty="0">
                <a:solidFill>
                  <a:schemeClr val="tx1"/>
                </a:solidFill>
                <a:latin typeface="Calibri" panose="020F0502020204030204" pitchFamily="34" charset="0"/>
                <a:cs typeface="Calibri" panose="020F0502020204030204" pitchFamily="34" charset="0"/>
              </a:rPr>
              <a:t>củng cố ngẫu nhiên các biến dị cá thể.</a:t>
            </a:r>
            <a:endParaRPr kumimoji="0" lang="vi-VN" sz="32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E16B5E5C-D91F-4B9A-AE70-F228E287700B}"/>
              </a:ext>
            </a:extLst>
          </p:cNvPr>
          <p:cNvSpPr/>
          <p:nvPr/>
        </p:nvSpPr>
        <p:spPr>
          <a:xfrm>
            <a:off x="659379" y="5157687"/>
            <a:ext cx="8379636" cy="64379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D. </a:t>
            </a:r>
            <a:r>
              <a:rPr lang="en-US" sz="3200" dirty="0">
                <a:solidFill>
                  <a:schemeClr val="tx1"/>
                </a:solidFill>
                <a:latin typeface="Calibri" panose="020F0502020204030204" pitchFamily="34" charset="0"/>
                <a:cs typeface="Calibri" panose="020F0502020204030204" pitchFamily="34" charset="0"/>
              </a:rPr>
              <a:t>tạo ra đột biến và biến dị tổ hợp</a:t>
            </a:r>
          </a:p>
        </p:txBody>
      </p:sp>
      <p:pic>
        <p:nvPicPr>
          <p:cNvPr id="10" name="Picture 9">
            <a:extLst>
              <a:ext uri="{FF2B5EF4-FFF2-40B4-BE49-F238E27FC236}">
                <a16:creationId xmlns:a16="http://schemas.microsoft.com/office/drawing/2014/main" id="{A008216B-0495-4601-93CC-343985DE939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88161" y="2819198"/>
            <a:ext cx="672060" cy="590599"/>
          </a:xfrm>
          <a:prstGeom prst="rect">
            <a:avLst/>
          </a:prstGeom>
        </p:spPr>
      </p:pic>
      <p:pic>
        <p:nvPicPr>
          <p:cNvPr id="11" name="Picture 10">
            <a:extLst>
              <a:ext uri="{FF2B5EF4-FFF2-40B4-BE49-F238E27FC236}">
                <a16:creationId xmlns:a16="http://schemas.microsoft.com/office/drawing/2014/main" id="{0E7205F4-4A1D-496A-9BE7-E294A2A945EA}"/>
              </a:ext>
            </a:extLst>
          </p:cNvPr>
          <p:cNvPicPr>
            <a:picLocks noChangeAspect="1"/>
          </p:cNvPicPr>
          <p:nvPr/>
        </p:nvPicPr>
        <p:blipFill rotWithShape="1">
          <a:blip r:embed="rId11"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8222528" y="4445100"/>
            <a:ext cx="688704" cy="602718"/>
          </a:xfrm>
          <a:prstGeom prst="rect">
            <a:avLst/>
          </a:prstGeom>
        </p:spPr>
      </p:pic>
      <p:pic>
        <p:nvPicPr>
          <p:cNvPr id="12" name="Picture 11">
            <a:extLst>
              <a:ext uri="{FF2B5EF4-FFF2-40B4-BE49-F238E27FC236}">
                <a16:creationId xmlns:a16="http://schemas.microsoft.com/office/drawing/2014/main" id="{886420D3-4823-4016-BB92-743B0FD7035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34274" y="5266222"/>
            <a:ext cx="689010" cy="465937"/>
          </a:xfrm>
          <a:prstGeom prst="rect">
            <a:avLst/>
          </a:prstGeom>
        </p:spPr>
      </p:pic>
      <p:pic>
        <p:nvPicPr>
          <p:cNvPr id="13" name="Picture 12">
            <a:extLst>
              <a:ext uri="{FF2B5EF4-FFF2-40B4-BE49-F238E27FC236}">
                <a16:creationId xmlns:a16="http://schemas.microsoft.com/office/drawing/2014/main" id="{FD8A35E8-D472-430D-83DF-6A125F41BBA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34273" y="3620992"/>
            <a:ext cx="782597" cy="626077"/>
          </a:xfrm>
          <a:prstGeom prst="rect">
            <a:avLst/>
          </a:prstGeom>
        </p:spPr>
      </p:pic>
    </p:spTree>
    <p:extLst>
      <p:ext uri="{BB962C8B-B14F-4D97-AF65-F5344CB8AC3E}">
        <p14:creationId xmlns:p14="http://schemas.microsoft.com/office/powerpoint/2010/main" val="346313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par>
                                <p:cTn id="11" presetID="42" presetClass="entr" presetSubtype="0" fill="hold" grpId="0" nodeType="with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anim calcmode="lin" valueType="num">
                                      <p:cBhvr>
                                        <p:cTn id="24" dur="500" fill="hold"/>
                                        <p:tgtEl>
                                          <p:spTgt spid="8"/>
                                        </p:tgtEl>
                                        <p:attrNameLst>
                                          <p:attrName>ppt_x</p:attrName>
                                        </p:attrNameLst>
                                      </p:cBhvr>
                                      <p:tavLst>
                                        <p:tav tm="0">
                                          <p:val>
                                            <p:strVal val="#ppt_x"/>
                                          </p:val>
                                        </p:tav>
                                        <p:tav tm="100000">
                                          <p:val>
                                            <p:strVal val="#ppt_x"/>
                                          </p:val>
                                        </p:tav>
                                      </p:tavLst>
                                    </p:anim>
                                    <p:anim calcmode="lin" valueType="num">
                                      <p:cBhvr>
                                        <p:cTn id="25" dur="500" fill="hold"/>
                                        <p:tgtEl>
                                          <p:spTgt spid="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anim calcmode="lin" valueType="num">
                                      <p:cBhvr>
                                        <p:cTn id="29" dur="500" fill="hold"/>
                                        <p:tgtEl>
                                          <p:spTgt spid="9"/>
                                        </p:tgtEl>
                                        <p:attrNameLst>
                                          <p:attrName>ppt_x</p:attrName>
                                        </p:attrNameLst>
                                      </p:cBhvr>
                                      <p:tavLst>
                                        <p:tav tm="0">
                                          <p:val>
                                            <p:strVal val="#ppt_x"/>
                                          </p:val>
                                        </p:tav>
                                        <p:tav tm="100000">
                                          <p:val>
                                            <p:strVal val="#ppt_x"/>
                                          </p:val>
                                        </p:tav>
                                      </p:tavLst>
                                    </p:anim>
                                    <p:anim calcmode="lin" valueType="num">
                                      <p:cBhvr>
                                        <p:cTn id="30"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6"/>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50" fill="hold"/>
                                        <p:tgtEl>
                                          <p:spTgt spid="6"/>
                                        </p:tgtEl>
                                        <p:attrNameLst>
                                          <p:attrName>fillcolor</p:attrName>
                                        </p:attrNameLst>
                                      </p:cBhvr>
                                      <p:to>
                                        <a:srgbClr val="FFF2CC"/>
                                      </p:to>
                                    </p:animClr>
                                    <p:set>
                                      <p:cBhvr>
                                        <p:cTn id="36" dur="250" fill="hold"/>
                                        <p:tgtEl>
                                          <p:spTgt spid="6"/>
                                        </p:tgtEl>
                                        <p:attrNameLst>
                                          <p:attrName>fill.type</p:attrName>
                                        </p:attrNameLst>
                                      </p:cBhvr>
                                      <p:to>
                                        <p:strVal val="solid"/>
                                      </p:to>
                                    </p:set>
                                    <p:set>
                                      <p:cBhvr>
                                        <p:cTn id="37" dur="250" fill="hold"/>
                                        <p:tgtEl>
                                          <p:spTgt spid="6"/>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4" name="click.wav"/>
                                        </p:tgtEl>
                                      </p:cMediaNode>
                                    </p:audio>
                                  </p:subTnLst>
                                </p:cTn>
                              </p:par>
                              <p:par>
                                <p:cTn id="38" presetID="23" presetClass="entr" presetSubtype="32" fill="hold" nodeType="withEffect">
                                  <p:stCondLst>
                                    <p:cond delay="1000"/>
                                  </p:stCondLst>
                                  <p:childTnLst>
                                    <p:set>
                                      <p:cBhvr>
                                        <p:cTn id="39" dur="1" fill="hold">
                                          <p:stCondLst>
                                            <p:cond delay="0"/>
                                          </p:stCondLst>
                                        </p:cTn>
                                        <p:tgtEl>
                                          <p:spTgt spid="10"/>
                                        </p:tgtEl>
                                        <p:attrNameLst>
                                          <p:attrName>style.visibility</p:attrName>
                                        </p:attrNameLst>
                                      </p:cBhvr>
                                      <p:to>
                                        <p:strVal val="visible"/>
                                      </p:to>
                                    </p:set>
                                    <p:anim calcmode="lin" valueType="num">
                                      <p:cBhvr>
                                        <p:cTn id="40" dur="250" fill="hold"/>
                                        <p:tgtEl>
                                          <p:spTgt spid="10"/>
                                        </p:tgtEl>
                                        <p:attrNameLst>
                                          <p:attrName>ppt_w</p:attrName>
                                        </p:attrNameLst>
                                      </p:cBhvr>
                                      <p:tavLst>
                                        <p:tav tm="0">
                                          <p:val>
                                            <p:strVal val="4*#ppt_w"/>
                                          </p:val>
                                        </p:tav>
                                        <p:tav tm="100000">
                                          <p:val>
                                            <p:strVal val="#ppt_w"/>
                                          </p:val>
                                        </p:tav>
                                      </p:tavLst>
                                    </p:anim>
                                    <p:anim calcmode="lin" valueType="num">
                                      <p:cBhvr>
                                        <p:cTn id="41"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5" name="Wrong Buzzer.wav"/>
                                        </p:tgtEl>
                                      </p:cMediaNode>
                                    </p:audio>
                                  </p:subTnLst>
                                </p:cTn>
                              </p:par>
                              <p:par>
                                <p:cTn id="42" presetID="1" presetClass="emph" presetSubtype="2" fill="hold" nodeType="withEffect">
                                  <p:stCondLst>
                                    <p:cond delay="1000"/>
                                  </p:stCondLst>
                                  <p:childTnLst>
                                    <p:animClr clrSpc="rgb" dir="cw">
                                      <p:cBhvr>
                                        <p:cTn id="43" dur="250" fill="hold"/>
                                        <p:tgtEl>
                                          <p:spTgt spid="6"/>
                                        </p:tgtEl>
                                        <p:attrNameLst>
                                          <p:attrName>fillcolor</p:attrName>
                                        </p:attrNameLst>
                                      </p:cBhvr>
                                      <p:to>
                                        <a:srgbClr val="FFFF00"/>
                                      </p:to>
                                    </p:animClr>
                                    <p:set>
                                      <p:cBhvr>
                                        <p:cTn id="44" dur="250" fill="hold"/>
                                        <p:tgtEl>
                                          <p:spTgt spid="6"/>
                                        </p:tgtEl>
                                        <p:attrNameLst>
                                          <p:attrName>fill.type</p:attrName>
                                        </p:attrNameLst>
                                      </p:cBhvr>
                                      <p:to>
                                        <p:strVal val="solid"/>
                                      </p:to>
                                    </p:set>
                                    <p:set>
                                      <p:cBhvr>
                                        <p:cTn id="45"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50" fill="hold"/>
                                        <p:tgtEl>
                                          <p:spTgt spid="7"/>
                                        </p:tgtEl>
                                        <p:attrNameLst>
                                          <p:attrName>fillcolor</p:attrName>
                                        </p:attrNameLst>
                                      </p:cBhvr>
                                      <p:to>
                                        <a:srgbClr val="FFF2CC"/>
                                      </p:to>
                                    </p:animClr>
                                    <p:set>
                                      <p:cBhvr>
                                        <p:cTn id="51" dur="250" fill="hold"/>
                                        <p:tgtEl>
                                          <p:spTgt spid="7"/>
                                        </p:tgtEl>
                                        <p:attrNameLst>
                                          <p:attrName>fill.type</p:attrName>
                                        </p:attrNameLst>
                                      </p:cBhvr>
                                      <p:to>
                                        <p:strVal val="solid"/>
                                      </p:to>
                                    </p:set>
                                    <p:set>
                                      <p:cBhvr>
                                        <p:cTn id="52" dur="250" fill="hold"/>
                                        <p:tgtEl>
                                          <p:spTgt spid="7"/>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4" name="click.wav"/>
                                        </p:tgtEl>
                                      </p:cMediaNode>
                                    </p:audio>
                                  </p:subTnLst>
                                </p:cTn>
                              </p:par>
                              <p:par>
                                <p:cTn id="53" presetID="23" presetClass="entr" presetSubtype="32" fill="hold" nodeType="withEffect">
                                  <p:stCondLst>
                                    <p:cond delay="1000"/>
                                  </p:stCondLst>
                                  <p:childTnLst>
                                    <p:set>
                                      <p:cBhvr>
                                        <p:cTn id="54" dur="1" fill="hold">
                                          <p:stCondLst>
                                            <p:cond delay="0"/>
                                          </p:stCondLst>
                                        </p:cTn>
                                        <p:tgtEl>
                                          <p:spTgt spid="13"/>
                                        </p:tgtEl>
                                        <p:attrNameLst>
                                          <p:attrName>style.visibility</p:attrName>
                                        </p:attrNameLst>
                                      </p:cBhvr>
                                      <p:to>
                                        <p:strVal val="visible"/>
                                      </p:to>
                                    </p:set>
                                    <p:anim calcmode="lin" valueType="num">
                                      <p:cBhvr>
                                        <p:cTn id="55" dur="250" fill="hold"/>
                                        <p:tgtEl>
                                          <p:spTgt spid="13"/>
                                        </p:tgtEl>
                                        <p:attrNameLst>
                                          <p:attrName>ppt_w</p:attrName>
                                        </p:attrNameLst>
                                      </p:cBhvr>
                                      <p:tavLst>
                                        <p:tav tm="0">
                                          <p:val>
                                            <p:strVal val="4*#ppt_w"/>
                                          </p:val>
                                        </p:tav>
                                        <p:tav tm="100000">
                                          <p:val>
                                            <p:strVal val="#ppt_w"/>
                                          </p:val>
                                        </p:tav>
                                      </p:tavLst>
                                    </p:anim>
                                    <p:anim calcmode="lin" valueType="num">
                                      <p:cBhvr>
                                        <p:cTn id="56"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6" name="Check mark.wav"/>
                                        </p:tgtEl>
                                      </p:cMediaNode>
                                    </p:audio>
                                  </p:subTnLst>
                                </p:cTn>
                              </p:par>
                              <p:par>
                                <p:cTn id="57" presetID="1" presetClass="emph" presetSubtype="2" fill="hold" nodeType="withEffect">
                                  <p:stCondLst>
                                    <p:cond delay="1000"/>
                                  </p:stCondLst>
                                  <p:childTnLst>
                                    <p:animClr clrSpc="rgb" dir="cw">
                                      <p:cBhvr>
                                        <p:cTn id="58" dur="250" fill="hold"/>
                                        <p:tgtEl>
                                          <p:spTgt spid="7"/>
                                        </p:tgtEl>
                                        <p:attrNameLst>
                                          <p:attrName>fillcolor</p:attrName>
                                        </p:attrNameLst>
                                      </p:cBhvr>
                                      <p:to>
                                        <a:srgbClr val="00B050"/>
                                      </p:to>
                                    </p:animClr>
                                    <p:set>
                                      <p:cBhvr>
                                        <p:cTn id="59" dur="250" fill="hold"/>
                                        <p:tgtEl>
                                          <p:spTgt spid="7"/>
                                        </p:tgtEl>
                                        <p:attrNameLst>
                                          <p:attrName>fill.type</p:attrName>
                                        </p:attrNameLst>
                                      </p:cBhvr>
                                      <p:to>
                                        <p:strVal val="solid"/>
                                      </p:to>
                                    </p:set>
                                    <p:set>
                                      <p:cBhvr>
                                        <p:cTn id="60"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61" restart="whenNotActive" fill="hold" evtFilter="cancelBubble" nodeType="interactiveSeq">
                <p:stCondLst>
                  <p:cond evt="onClick" delay="0">
                    <p:tgtEl>
                      <p:spTgt spid="8"/>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50" fill="hold"/>
                                        <p:tgtEl>
                                          <p:spTgt spid="8"/>
                                        </p:tgtEl>
                                        <p:attrNameLst>
                                          <p:attrName>fillcolor</p:attrName>
                                        </p:attrNameLst>
                                      </p:cBhvr>
                                      <p:to>
                                        <a:srgbClr val="FFF2CC"/>
                                      </p:to>
                                    </p:animClr>
                                    <p:set>
                                      <p:cBhvr>
                                        <p:cTn id="66" dur="250" fill="hold"/>
                                        <p:tgtEl>
                                          <p:spTgt spid="8"/>
                                        </p:tgtEl>
                                        <p:attrNameLst>
                                          <p:attrName>fill.type</p:attrName>
                                        </p:attrNameLst>
                                      </p:cBhvr>
                                      <p:to>
                                        <p:strVal val="solid"/>
                                      </p:to>
                                    </p:set>
                                    <p:set>
                                      <p:cBhvr>
                                        <p:cTn id="67" dur="250" fill="hold"/>
                                        <p:tgtEl>
                                          <p:spTgt spid="8"/>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4" name="click.wav"/>
                                        </p:tgtEl>
                                      </p:cMediaNode>
                                    </p:audio>
                                  </p:subTnLst>
                                </p:cTn>
                              </p:par>
                              <p:par>
                                <p:cTn id="68" presetID="23" presetClass="entr" presetSubtype="32" fill="hold" nodeType="withEffect">
                                  <p:stCondLst>
                                    <p:cond delay="1000"/>
                                  </p:stCondLst>
                                  <p:childTnLst>
                                    <p:set>
                                      <p:cBhvr>
                                        <p:cTn id="69" dur="1" fill="hold">
                                          <p:stCondLst>
                                            <p:cond delay="0"/>
                                          </p:stCondLst>
                                        </p:cTn>
                                        <p:tgtEl>
                                          <p:spTgt spid="11"/>
                                        </p:tgtEl>
                                        <p:attrNameLst>
                                          <p:attrName>style.visibility</p:attrName>
                                        </p:attrNameLst>
                                      </p:cBhvr>
                                      <p:to>
                                        <p:strVal val="visible"/>
                                      </p:to>
                                    </p:set>
                                    <p:anim calcmode="lin" valueType="num">
                                      <p:cBhvr>
                                        <p:cTn id="70" dur="250" fill="hold"/>
                                        <p:tgtEl>
                                          <p:spTgt spid="11"/>
                                        </p:tgtEl>
                                        <p:attrNameLst>
                                          <p:attrName>ppt_w</p:attrName>
                                        </p:attrNameLst>
                                      </p:cBhvr>
                                      <p:tavLst>
                                        <p:tav tm="0">
                                          <p:val>
                                            <p:strVal val="4*#ppt_w"/>
                                          </p:val>
                                        </p:tav>
                                        <p:tav tm="100000">
                                          <p:val>
                                            <p:strVal val="#ppt_w"/>
                                          </p:val>
                                        </p:tav>
                                      </p:tavLst>
                                    </p:anim>
                                    <p:anim calcmode="lin" valueType="num">
                                      <p:cBhvr>
                                        <p:cTn id="71"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5" name="Wrong Buzzer.wav"/>
                                        </p:tgtEl>
                                      </p:cMediaNode>
                                    </p:audio>
                                  </p:subTnLst>
                                </p:cTn>
                              </p:par>
                              <p:par>
                                <p:cTn id="72" presetID="1" presetClass="emph" presetSubtype="2" fill="hold" nodeType="withEffect">
                                  <p:stCondLst>
                                    <p:cond delay="1000"/>
                                  </p:stCondLst>
                                  <p:childTnLst>
                                    <p:animClr clrSpc="rgb" dir="cw">
                                      <p:cBhvr>
                                        <p:cTn id="73" dur="250" fill="hold"/>
                                        <p:tgtEl>
                                          <p:spTgt spid="8"/>
                                        </p:tgtEl>
                                        <p:attrNameLst>
                                          <p:attrName>fillcolor</p:attrName>
                                        </p:attrNameLst>
                                      </p:cBhvr>
                                      <p:to>
                                        <a:srgbClr val="FFFF00"/>
                                      </p:to>
                                    </p:animClr>
                                    <p:set>
                                      <p:cBhvr>
                                        <p:cTn id="74" dur="250" fill="hold"/>
                                        <p:tgtEl>
                                          <p:spTgt spid="8"/>
                                        </p:tgtEl>
                                        <p:attrNameLst>
                                          <p:attrName>fill.type</p:attrName>
                                        </p:attrNameLst>
                                      </p:cBhvr>
                                      <p:to>
                                        <p:strVal val="solid"/>
                                      </p:to>
                                    </p:set>
                                    <p:set>
                                      <p:cBhvr>
                                        <p:cTn id="75"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76" restart="whenNotActive" fill="hold" evtFilter="cancelBubble" nodeType="interactiveSeq">
                <p:stCondLst>
                  <p:cond evt="onClick" delay="0">
                    <p:tgtEl>
                      <p:spTgt spid="9"/>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250" fill="hold"/>
                                        <p:tgtEl>
                                          <p:spTgt spid="9"/>
                                        </p:tgtEl>
                                        <p:attrNameLst>
                                          <p:attrName>fillcolor</p:attrName>
                                        </p:attrNameLst>
                                      </p:cBhvr>
                                      <p:to>
                                        <a:srgbClr val="FFF2CC"/>
                                      </p:to>
                                    </p:animClr>
                                    <p:set>
                                      <p:cBhvr>
                                        <p:cTn id="81" dur="250" fill="hold"/>
                                        <p:tgtEl>
                                          <p:spTgt spid="9"/>
                                        </p:tgtEl>
                                        <p:attrNameLst>
                                          <p:attrName>fill.type</p:attrName>
                                        </p:attrNameLst>
                                      </p:cBhvr>
                                      <p:to>
                                        <p:strVal val="solid"/>
                                      </p:to>
                                    </p:set>
                                    <p:set>
                                      <p:cBhvr>
                                        <p:cTn id="82" dur="250" fill="hold"/>
                                        <p:tgtEl>
                                          <p:spTgt spid="9"/>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4" name="click.wav"/>
                                        </p:tgtEl>
                                      </p:cMediaNode>
                                    </p:audio>
                                  </p:subTnLst>
                                </p:cTn>
                              </p:par>
                              <p:par>
                                <p:cTn id="83" presetID="23" presetClass="entr" presetSubtype="32" fill="hold" nodeType="withEffect">
                                  <p:stCondLst>
                                    <p:cond delay="1000"/>
                                  </p:stCondLst>
                                  <p:childTnLst>
                                    <p:set>
                                      <p:cBhvr>
                                        <p:cTn id="84" dur="1" fill="hold">
                                          <p:stCondLst>
                                            <p:cond delay="0"/>
                                          </p:stCondLst>
                                        </p:cTn>
                                        <p:tgtEl>
                                          <p:spTgt spid="12"/>
                                        </p:tgtEl>
                                        <p:attrNameLst>
                                          <p:attrName>style.visibility</p:attrName>
                                        </p:attrNameLst>
                                      </p:cBhvr>
                                      <p:to>
                                        <p:strVal val="visible"/>
                                      </p:to>
                                    </p:set>
                                    <p:anim calcmode="lin" valueType="num">
                                      <p:cBhvr>
                                        <p:cTn id="85" dur="250" fill="hold"/>
                                        <p:tgtEl>
                                          <p:spTgt spid="12"/>
                                        </p:tgtEl>
                                        <p:attrNameLst>
                                          <p:attrName>ppt_w</p:attrName>
                                        </p:attrNameLst>
                                      </p:cBhvr>
                                      <p:tavLst>
                                        <p:tav tm="0">
                                          <p:val>
                                            <p:strVal val="4*#ppt_w"/>
                                          </p:val>
                                        </p:tav>
                                        <p:tav tm="100000">
                                          <p:val>
                                            <p:strVal val="#ppt_w"/>
                                          </p:val>
                                        </p:tav>
                                      </p:tavLst>
                                    </p:anim>
                                    <p:anim calcmode="lin" valueType="num">
                                      <p:cBhvr>
                                        <p:cTn id="86"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5" name="Wrong Buzzer.wav"/>
                                        </p:tgtEl>
                                      </p:cMediaNode>
                                    </p:audio>
                                  </p:subTnLst>
                                </p:cTn>
                              </p:par>
                              <p:par>
                                <p:cTn id="87" presetID="1" presetClass="emph" presetSubtype="2" fill="hold" nodeType="withEffect">
                                  <p:stCondLst>
                                    <p:cond delay="1000"/>
                                  </p:stCondLst>
                                  <p:childTnLst>
                                    <p:animClr clrSpc="rgb" dir="cw">
                                      <p:cBhvr>
                                        <p:cTn id="88" dur="250" fill="hold"/>
                                        <p:tgtEl>
                                          <p:spTgt spid="9"/>
                                        </p:tgtEl>
                                        <p:attrNameLst>
                                          <p:attrName>fillcolor</p:attrName>
                                        </p:attrNameLst>
                                      </p:cBhvr>
                                      <p:to>
                                        <a:srgbClr val="FFFF00"/>
                                      </p:to>
                                    </p:animClr>
                                    <p:set>
                                      <p:cBhvr>
                                        <p:cTn id="89" dur="250" fill="hold"/>
                                        <p:tgtEl>
                                          <p:spTgt spid="9"/>
                                        </p:tgtEl>
                                        <p:attrNameLst>
                                          <p:attrName>fill.type</p:attrName>
                                        </p:attrNameLst>
                                      </p:cBhvr>
                                      <p:to>
                                        <p:strVal val="solid"/>
                                      </p:to>
                                    </p:set>
                                    <p:set>
                                      <p:cBhvr>
                                        <p:cTn id="90"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bldLst>
      <p:bldP spid="40"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111966" y="0"/>
            <a:ext cx="12004785" cy="1188720"/>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400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Câu</a:t>
            </a:r>
            <a:r>
              <a:rPr kumimoji="0" lang="en-US" sz="4000"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sz="400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3: </a:t>
            </a:r>
            <a:r>
              <a:rPr lang="en-US" sz="4000" dirty="0">
                <a:latin typeface="Calibri" panose="020F0502020204030204" pitchFamily="34" charset="0"/>
                <a:cs typeface="Calibri" panose="020F0502020204030204" pitchFamily="34" charset="0"/>
              </a:rPr>
              <a:t>Phát biểu nào sau đây là </a:t>
            </a:r>
            <a:r>
              <a:rPr lang="en-US" sz="4000" b="1" dirty="0">
                <a:latin typeface="Calibri" panose="020F0502020204030204" pitchFamily="34" charset="0"/>
                <a:cs typeface="Calibri" panose="020F0502020204030204" pitchFamily="34" charset="0"/>
              </a:rPr>
              <a:t>không</a:t>
            </a:r>
            <a:r>
              <a:rPr lang="en-US" sz="4000" dirty="0">
                <a:latin typeface="Calibri" panose="020F0502020204030204" pitchFamily="34" charset="0"/>
                <a:cs typeface="Calibri" panose="020F0502020204030204" pitchFamily="34" charset="0"/>
              </a:rPr>
              <a:t> đúng khi nói về tiến hóa nhỏ ? </a:t>
            </a:r>
          </a:p>
        </p:txBody>
      </p:sp>
      <p:pic>
        <p:nvPicPr>
          <p:cNvPr id="46" name="Picture 4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
        <p:nvSpPr>
          <p:cNvPr id="5" name="Rectangle 4"/>
          <p:cNvSpPr/>
          <p:nvPr/>
        </p:nvSpPr>
        <p:spPr>
          <a:xfrm>
            <a:off x="953037" y="6259133"/>
            <a:ext cx="8912180" cy="399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A8C34A9F-74DA-4FD2-BA6D-7527A368C94B}"/>
              </a:ext>
            </a:extLst>
          </p:cNvPr>
          <p:cNvSpPr/>
          <p:nvPr/>
        </p:nvSpPr>
        <p:spPr>
          <a:xfrm>
            <a:off x="148500" y="1562904"/>
            <a:ext cx="11037659" cy="112327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b="1" dirty="0">
                <a:solidFill>
                  <a:srgbClr val="002060"/>
                </a:solidFill>
                <a:latin typeface="Calibri" panose="020F0502020204030204" pitchFamily="34" charset="0"/>
                <a:cs typeface="Calibri" panose="020F0502020204030204" pitchFamily="34" charset="0"/>
              </a:rPr>
              <a:t>A.</a:t>
            </a:r>
            <a:r>
              <a:rPr lang="en-US" sz="3200" b="1" dirty="0">
                <a:solidFill>
                  <a:srgbClr val="002060"/>
                </a:solidFill>
                <a:latin typeface="Calibri" panose="020F0502020204030204" pitchFamily="34" charset="0"/>
                <a:cs typeface="Calibri" panose="020F0502020204030204" pitchFamily="34" charset="0"/>
              </a:rPr>
              <a:t> </a:t>
            </a:r>
            <a:r>
              <a:rPr lang="en-US" sz="3200" dirty="0">
                <a:solidFill>
                  <a:srgbClr val="002060"/>
                </a:solidFill>
                <a:latin typeface="Calibri" panose="020F0502020204030204" pitchFamily="34" charset="0"/>
                <a:cs typeface="Calibri" panose="020F0502020204030204" pitchFamily="34" charset="0"/>
              </a:rPr>
              <a:t>Tiến hóa nhỏ diễn ra trong phạm vi phân bố tương đối hẹp, trong thời gian lịch sử tương đối ngắn. </a:t>
            </a:r>
            <a:endParaRPr lang="vi-VN" sz="3200" dirty="0">
              <a:solidFill>
                <a:srgbClr val="002060"/>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D790FAE3-C980-4D2D-A41E-07543144D155}"/>
              </a:ext>
            </a:extLst>
          </p:cNvPr>
          <p:cNvSpPr/>
          <p:nvPr/>
        </p:nvSpPr>
        <p:spPr>
          <a:xfrm>
            <a:off x="148500" y="2686182"/>
            <a:ext cx="11037659" cy="136058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B</a:t>
            </a:r>
            <a:r>
              <a:rPr lang="vi-VN" sz="3200" b="1" dirty="0">
                <a:solidFill>
                  <a:srgbClr val="002060"/>
                </a:solidFill>
                <a:latin typeface="Calibri" panose="020F0502020204030204" pitchFamily="34" charset="0"/>
                <a:cs typeface="Calibri" panose="020F0502020204030204" pitchFamily="34" charset="0"/>
              </a:rPr>
              <a:t>.</a:t>
            </a:r>
            <a:r>
              <a:rPr lang="vi-VN" sz="3200" dirty="0">
                <a:solidFill>
                  <a:srgbClr val="002060"/>
                </a:solidFill>
                <a:latin typeface="Calibri" panose="020F0502020204030204" pitchFamily="34" charset="0"/>
                <a:cs typeface="Calibri" panose="020F0502020204030204" pitchFamily="34" charset="0"/>
              </a:rPr>
              <a:t> </a:t>
            </a:r>
            <a:r>
              <a:rPr lang="en-US" sz="3200" dirty="0">
                <a:solidFill>
                  <a:srgbClr val="002060"/>
                </a:solidFill>
                <a:latin typeface="Calibri" panose="020F0502020204030204" pitchFamily="34" charset="0"/>
                <a:cs typeface="Calibri" panose="020F0502020204030204" pitchFamily="34" charset="0"/>
              </a:rPr>
              <a:t>Tiến hóa nhỏ  là quá  trình biến đổi  tần số alen và  thành phần kiểu gen của quần  thể, đưa đến sự hình  thành  loài mới. </a:t>
            </a:r>
          </a:p>
        </p:txBody>
      </p:sp>
      <p:sp>
        <p:nvSpPr>
          <p:cNvPr id="8" name="Rectangle 7">
            <a:extLst>
              <a:ext uri="{FF2B5EF4-FFF2-40B4-BE49-F238E27FC236}">
                <a16:creationId xmlns:a16="http://schemas.microsoft.com/office/drawing/2014/main" id="{74778622-B06C-4BF7-B797-375EE22E163F}"/>
              </a:ext>
            </a:extLst>
          </p:cNvPr>
          <p:cNvSpPr/>
          <p:nvPr/>
        </p:nvSpPr>
        <p:spPr>
          <a:xfrm>
            <a:off x="148501" y="4046769"/>
            <a:ext cx="10940526" cy="73359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rPr>
              <a:t>C</a:t>
            </a:r>
            <a:r>
              <a:rPr kumimoji="0" lang="en-US" sz="32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rPr>
              <a:t>.</a:t>
            </a:r>
            <a:r>
              <a:rPr lang="en-US" sz="3200" b="1">
                <a:solidFill>
                  <a:schemeClr val="tx1"/>
                </a:solidFill>
                <a:latin typeface="Calibri" panose="020F0502020204030204" pitchFamily="34" charset="0"/>
                <a:cs typeface="Calibri" panose="020F0502020204030204" pitchFamily="34" charset="0"/>
              </a:rPr>
              <a:t> </a:t>
            </a:r>
            <a:r>
              <a:rPr lang="en-US" sz="3200" dirty="0">
                <a:solidFill>
                  <a:srgbClr val="002060"/>
                </a:solidFill>
                <a:latin typeface="Calibri" panose="020F0502020204030204" pitchFamily="34" charset="0"/>
                <a:cs typeface="Calibri" panose="020F0502020204030204" pitchFamily="34" charset="0"/>
              </a:rPr>
              <a:t>Tiến hóa nhỏ có thể nghiên cứu được bằng thực nghiệm. </a:t>
            </a:r>
            <a:endParaRPr lang="vi-VN" sz="3200" dirty="0">
              <a:solidFill>
                <a:srgbClr val="002060"/>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A7B1F5BD-C863-4E74-9830-D97B6AD8D052}"/>
              </a:ext>
            </a:extLst>
          </p:cNvPr>
          <p:cNvSpPr/>
          <p:nvPr/>
        </p:nvSpPr>
        <p:spPr>
          <a:xfrm>
            <a:off x="148501" y="4780361"/>
            <a:ext cx="11707168" cy="125008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D</a:t>
            </a:r>
            <a:r>
              <a:rPr lang="vi-VN" sz="3200" b="1" dirty="0">
                <a:solidFill>
                  <a:srgbClr val="002060"/>
                </a:solidFill>
                <a:latin typeface="Calibri" panose="020F0502020204030204" pitchFamily="34" charset="0"/>
                <a:cs typeface="Calibri" panose="020F0502020204030204" pitchFamily="34" charset="0"/>
              </a:rPr>
              <a:t>. </a:t>
            </a:r>
            <a:r>
              <a:rPr lang="en-US" sz="3200" dirty="0">
                <a:solidFill>
                  <a:srgbClr val="002060"/>
                </a:solidFill>
                <a:latin typeface="Calibri" panose="020F0502020204030204" pitchFamily="34" charset="0"/>
                <a:cs typeface="Calibri" panose="020F0502020204030204" pitchFamily="34" charset="0"/>
              </a:rPr>
              <a:t>Tiến hóa nhỏ là quá  trình biến đổi tần số alen và thành phần kiểu gen của loài gốc để hình thành các nhóm phân loại trên loài. </a:t>
            </a:r>
          </a:p>
        </p:txBody>
      </p:sp>
      <p:pic>
        <p:nvPicPr>
          <p:cNvPr id="11" name="Picture 10">
            <a:extLst>
              <a:ext uri="{FF2B5EF4-FFF2-40B4-BE49-F238E27FC236}">
                <a16:creationId xmlns:a16="http://schemas.microsoft.com/office/drawing/2014/main" id="{87ADEF0D-C4B2-449B-A76C-55C37ED468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87464" y="5384187"/>
            <a:ext cx="804536" cy="643628"/>
          </a:xfrm>
          <a:prstGeom prst="rect">
            <a:avLst/>
          </a:prstGeom>
        </p:spPr>
      </p:pic>
      <p:pic>
        <p:nvPicPr>
          <p:cNvPr id="12" name="Picture 11">
            <a:extLst>
              <a:ext uri="{FF2B5EF4-FFF2-40B4-BE49-F238E27FC236}">
                <a16:creationId xmlns:a16="http://schemas.microsoft.com/office/drawing/2014/main" id="{48D341F3-B007-4FEC-BD32-3AC8ED15E17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87258" y="2892145"/>
            <a:ext cx="804742" cy="707197"/>
          </a:xfrm>
          <a:prstGeom prst="rect">
            <a:avLst/>
          </a:prstGeom>
        </p:spPr>
      </p:pic>
      <p:pic>
        <p:nvPicPr>
          <p:cNvPr id="2" name="Picture 1">
            <a:extLst>
              <a:ext uri="{FF2B5EF4-FFF2-40B4-BE49-F238E27FC236}">
                <a16:creationId xmlns:a16="http://schemas.microsoft.com/office/drawing/2014/main" id="{732236C0-BC5D-B027-17FD-B65B4070C89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87258" y="1504319"/>
            <a:ext cx="804742" cy="707197"/>
          </a:xfrm>
          <a:prstGeom prst="rect">
            <a:avLst/>
          </a:prstGeom>
        </p:spPr>
      </p:pic>
      <p:pic>
        <p:nvPicPr>
          <p:cNvPr id="3" name="Picture 2">
            <a:extLst>
              <a:ext uri="{FF2B5EF4-FFF2-40B4-BE49-F238E27FC236}">
                <a16:creationId xmlns:a16="http://schemas.microsoft.com/office/drawing/2014/main" id="{9C19EFD5-E925-AC8A-DBB3-78C21CC1F64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87258" y="4180022"/>
            <a:ext cx="804742" cy="707197"/>
          </a:xfrm>
          <a:prstGeom prst="rect">
            <a:avLst/>
          </a:prstGeom>
        </p:spPr>
      </p:pic>
    </p:spTree>
    <p:extLst>
      <p:ext uri="{BB962C8B-B14F-4D97-AF65-F5344CB8AC3E}">
        <p14:creationId xmlns:p14="http://schemas.microsoft.com/office/powerpoint/2010/main" val="46162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strVal val="4*#ppt_w"/>
                                          </p:val>
                                        </p:tav>
                                        <p:tav tm="100000">
                                          <p:val>
                                            <p:strVal val="#ppt_w"/>
                                          </p:val>
                                        </p:tav>
                                      </p:tavLst>
                                    </p:anim>
                                    <p:anim calcmode="lin" valueType="num">
                                      <p:cBhvr>
                                        <p:cTn id="8" dur="250" fill="hold"/>
                                        <p:tgtEl>
                                          <p:spTgt spid="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Wrong Buzzer.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3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50" fill="hold"/>
                                        <p:tgtEl>
                                          <p:spTgt spid="3"/>
                                        </p:tgtEl>
                                        <p:attrNameLst>
                                          <p:attrName>ppt_w</p:attrName>
                                        </p:attrNameLst>
                                      </p:cBhvr>
                                      <p:tavLst>
                                        <p:tav tm="0">
                                          <p:val>
                                            <p:strVal val="4*#ppt_w"/>
                                          </p:val>
                                        </p:tav>
                                        <p:tav tm="100000">
                                          <p:val>
                                            <p:strVal val="#ppt_w"/>
                                          </p:val>
                                        </p:tav>
                                      </p:tavLst>
                                    </p:anim>
                                    <p:anim calcmode="lin" valueType="num">
                                      <p:cBhvr>
                                        <p:cTn id="14" dur="250" fill="hold"/>
                                        <p:tgtEl>
                                          <p:spTgt spid="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Wrong Buzzer.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32"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strVal val="4*#ppt_w"/>
                                          </p:val>
                                        </p:tav>
                                        <p:tav tm="100000">
                                          <p:val>
                                            <p:strVal val="#ppt_w"/>
                                          </p:val>
                                        </p:tav>
                                      </p:tavLst>
                                    </p:anim>
                                    <p:anim calcmode="lin" valueType="num">
                                      <p:cBhvr>
                                        <p:cTn id="20"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heck mark.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711200" y="45555"/>
            <a:ext cx="11204213" cy="1605998"/>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40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Câu</a:t>
            </a:r>
            <a:r>
              <a:rPr kumimoji="0" lang="en-US" sz="40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4: </a:t>
            </a:r>
            <a:r>
              <a:rPr lang="en-US" sz="4000" dirty="0">
                <a:latin typeface="Calibri" panose="020F0502020204030204" pitchFamily="34" charset="0"/>
                <a:cs typeface="Calibri" panose="020F0502020204030204" pitchFamily="34" charset="0"/>
              </a:rPr>
              <a:t>Khi nói về sự hình thành loài bằng con đường địa lý, phát biểu nào sau đây </a:t>
            </a:r>
            <a:r>
              <a:rPr lang="en-US" sz="4000" b="1" dirty="0">
                <a:latin typeface="Calibri" panose="020F0502020204030204" pitchFamily="34" charset="0"/>
                <a:cs typeface="Calibri" panose="020F0502020204030204" pitchFamily="34" charset="0"/>
              </a:rPr>
              <a:t>sai</a:t>
            </a:r>
            <a:r>
              <a:rPr lang="en-US" sz="4000" dirty="0">
                <a:latin typeface="Calibri" panose="020F0502020204030204" pitchFamily="34" charset="0"/>
                <a:cs typeface="Calibri" panose="020F0502020204030204" pitchFamily="34" charset="0"/>
              </a:rPr>
              <a:t>?</a:t>
            </a:r>
          </a:p>
        </p:txBody>
      </p:sp>
      <p:pic>
        <p:nvPicPr>
          <p:cNvPr id="46" name="Picture 45">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
        <p:nvSpPr>
          <p:cNvPr id="5" name="Rectangle 4"/>
          <p:cNvSpPr/>
          <p:nvPr/>
        </p:nvSpPr>
        <p:spPr>
          <a:xfrm>
            <a:off x="953037" y="6259133"/>
            <a:ext cx="8912180" cy="399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2AC74295-B742-474F-8F84-1FDF8ABA980A}"/>
              </a:ext>
            </a:extLst>
          </p:cNvPr>
          <p:cNvSpPr/>
          <p:nvPr/>
        </p:nvSpPr>
        <p:spPr>
          <a:xfrm>
            <a:off x="436692" y="2095519"/>
            <a:ext cx="11755308" cy="105221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r>
              <a:rPr kumimoji="0" lang="vi-VN" sz="32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A.</a:t>
            </a:r>
            <a:r>
              <a:rPr lang="vi-VN" sz="3200" b="1" dirty="0">
                <a:solidFill>
                  <a:schemeClr val="tx1"/>
                </a:solidFill>
                <a:latin typeface="Calibri" panose="020F0502020204030204" pitchFamily="34" charset="0"/>
                <a:cs typeface="Calibri" panose="020F0502020204030204" pitchFamily="34" charset="0"/>
              </a:rPr>
              <a:t> </a:t>
            </a:r>
            <a:r>
              <a:rPr lang="en-US" sz="3200" dirty="0">
                <a:solidFill>
                  <a:schemeClr val="tx1"/>
                </a:solidFill>
                <a:latin typeface="Calibri" panose="020F0502020204030204" pitchFamily="34" charset="0"/>
                <a:cs typeface="Calibri" panose="020F0502020204030204" pitchFamily="34" charset="0"/>
              </a:rPr>
              <a:t>Trong cùng một khu vực sống, từ một loài ban đầu có thể hình thành nhiều loài </a:t>
            </a:r>
            <a:r>
              <a:rPr lang="en-US" sz="3200" dirty="0" err="1">
                <a:solidFill>
                  <a:schemeClr val="tx1"/>
                </a:solidFill>
                <a:latin typeface="Calibri" panose="020F0502020204030204" pitchFamily="34" charset="0"/>
                <a:cs typeface="Calibri" panose="020F0502020204030204" pitchFamily="34" charset="0"/>
              </a:rPr>
              <a:t>mới</a:t>
            </a:r>
            <a:r>
              <a:rPr lang="en-US" sz="3200" dirty="0">
                <a:solidFill>
                  <a:schemeClr val="tx1"/>
                </a:solidFill>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EB17297B-958C-47AA-B6E4-89D9C4687E90}"/>
              </a:ext>
            </a:extLst>
          </p:cNvPr>
          <p:cNvSpPr/>
          <p:nvPr/>
        </p:nvSpPr>
        <p:spPr>
          <a:xfrm>
            <a:off x="359065" y="3147738"/>
            <a:ext cx="11832935" cy="74428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B.</a:t>
            </a:r>
            <a:r>
              <a:rPr lang="en-US" sz="3200" b="1" dirty="0">
                <a:solidFill>
                  <a:schemeClr val="tx1"/>
                </a:solidFill>
                <a:latin typeface="Calibri" panose="020F0502020204030204" pitchFamily="34" charset="0"/>
                <a:cs typeface="Calibri" panose="020F0502020204030204" pitchFamily="34" charset="0"/>
              </a:rPr>
              <a:t> </a:t>
            </a:r>
            <a:r>
              <a:rPr lang="en-US" sz="3200" dirty="0">
                <a:solidFill>
                  <a:schemeClr val="tx1"/>
                </a:solidFill>
                <a:latin typeface="Calibri" panose="020F0502020204030204" pitchFamily="34" charset="0"/>
                <a:cs typeface="Calibri" panose="020F0502020204030204" pitchFamily="34" charset="0"/>
              </a:rPr>
              <a:t>Thường dễ xảy ra đối với các loài hay di động xa.</a:t>
            </a:r>
            <a:endParaRPr kumimoji="0" lang="vi-VN" sz="3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DF737B74-AF0B-44C9-B8E7-E426C2868F15}"/>
              </a:ext>
            </a:extLst>
          </p:cNvPr>
          <p:cNvSpPr/>
          <p:nvPr/>
        </p:nvSpPr>
        <p:spPr>
          <a:xfrm>
            <a:off x="359064" y="3841832"/>
            <a:ext cx="11832936" cy="144321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C. </a:t>
            </a:r>
            <a:r>
              <a:rPr lang="en-US" sz="3200" dirty="0">
                <a:solidFill>
                  <a:schemeClr val="tx1"/>
                </a:solidFill>
                <a:latin typeface="Calibri" panose="020F0502020204030204" pitchFamily="34" charset="0"/>
                <a:cs typeface="Calibri" panose="020F0502020204030204" pitchFamily="34" charset="0"/>
              </a:rPr>
              <a:t>Sự hình thành loài mới nhất thiết phải có sự cách li của các chướng ngại địa </a:t>
            </a:r>
            <a:r>
              <a:rPr lang="en-US" sz="3200" dirty="0" err="1">
                <a:solidFill>
                  <a:schemeClr val="tx1"/>
                </a:solidFill>
                <a:latin typeface="Calibri" panose="020F0502020204030204" pitchFamily="34" charset="0"/>
                <a:cs typeface="Calibri" panose="020F0502020204030204" pitchFamily="34" charset="0"/>
              </a:rPr>
              <a:t>lý</a:t>
            </a:r>
            <a:r>
              <a:rPr lang="en-US" sz="3200" dirty="0">
                <a:solidFill>
                  <a:schemeClr val="tx1"/>
                </a:solidFill>
                <a:latin typeface="Calibri" panose="020F0502020204030204" pitchFamily="34" charset="0"/>
                <a:cs typeface="Calibri" panose="020F0502020204030204" pitchFamily="34" charset="0"/>
              </a:rPr>
              <a:t>.</a:t>
            </a:r>
          </a:p>
        </p:txBody>
      </p:sp>
      <p:sp>
        <p:nvSpPr>
          <p:cNvPr id="18" name="Rectangle 17">
            <a:extLst>
              <a:ext uri="{FF2B5EF4-FFF2-40B4-BE49-F238E27FC236}">
                <a16:creationId xmlns:a16="http://schemas.microsoft.com/office/drawing/2014/main" id="{3ABC9F3F-1665-4E4C-8DCA-2F98E7859D16}"/>
              </a:ext>
            </a:extLst>
          </p:cNvPr>
          <p:cNvSpPr/>
          <p:nvPr/>
        </p:nvSpPr>
        <p:spPr>
          <a:xfrm>
            <a:off x="359064" y="5012732"/>
            <a:ext cx="11832936" cy="116310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D. </a:t>
            </a:r>
            <a:r>
              <a:rPr lang="en-US" sz="3200" dirty="0">
                <a:solidFill>
                  <a:schemeClr val="tx1"/>
                </a:solidFill>
                <a:latin typeface="Calibri" panose="020F0502020204030204" pitchFamily="34" charset="0"/>
                <a:cs typeface="Calibri" panose="020F0502020204030204" pitchFamily="34" charset="0"/>
              </a:rPr>
              <a:t>Sự hình thành loài mới chịu tác động của các nhân tố tiến </a:t>
            </a:r>
            <a:r>
              <a:rPr lang="en-US" sz="3200" dirty="0" err="1">
                <a:solidFill>
                  <a:schemeClr val="tx1"/>
                </a:solidFill>
                <a:latin typeface="Calibri" panose="020F0502020204030204" pitchFamily="34" charset="0"/>
                <a:cs typeface="Calibri" panose="020F0502020204030204" pitchFamily="34" charset="0"/>
              </a:rPr>
              <a:t>hóa</a:t>
            </a:r>
            <a:r>
              <a:rPr lang="en-US" sz="3200" dirty="0">
                <a:solidFill>
                  <a:schemeClr val="tx1"/>
                </a:solidFill>
                <a:latin typeface="Calibri" panose="020F0502020204030204" pitchFamily="34" charset="0"/>
                <a:cs typeface="Calibri" panose="020F0502020204030204" pitchFamily="34" charset="0"/>
              </a:rPr>
              <a:t>.</a:t>
            </a:r>
          </a:p>
        </p:txBody>
      </p:sp>
      <p:pic>
        <p:nvPicPr>
          <p:cNvPr id="21" name="Picture 20">
            <a:extLst>
              <a:ext uri="{FF2B5EF4-FFF2-40B4-BE49-F238E27FC236}">
                <a16:creationId xmlns:a16="http://schemas.microsoft.com/office/drawing/2014/main" id="{DD1D798F-0C0A-4F09-8AB4-E613AFC1F12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569494" y="2052484"/>
            <a:ext cx="622506" cy="547050"/>
          </a:xfrm>
          <a:prstGeom prst="rect">
            <a:avLst/>
          </a:prstGeom>
        </p:spPr>
      </p:pic>
      <p:pic>
        <p:nvPicPr>
          <p:cNvPr id="22" name="Picture 21">
            <a:extLst>
              <a:ext uri="{FF2B5EF4-FFF2-40B4-BE49-F238E27FC236}">
                <a16:creationId xmlns:a16="http://schemas.microsoft.com/office/drawing/2014/main" id="{2488EE19-23CD-48AC-ABEB-692BE9B18E6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529436" y="3386999"/>
            <a:ext cx="662564" cy="530051"/>
          </a:xfrm>
          <a:prstGeom prst="rect">
            <a:avLst/>
          </a:prstGeom>
        </p:spPr>
      </p:pic>
      <mc:AlternateContent xmlns:mc="http://schemas.openxmlformats.org/markup-compatibility/2006" xmlns:p14="http://schemas.microsoft.com/office/powerpoint/2010/main">
        <mc:Choice Requires="p14">
          <p:contentPart p14:bwMode="auto" r:id="rId12">
            <p14:nvContentPartPr>
              <p14:cNvPr id="2" name="Ink 1">
                <a:extLst>
                  <a:ext uri="{FF2B5EF4-FFF2-40B4-BE49-F238E27FC236}">
                    <a16:creationId xmlns:a16="http://schemas.microsoft.com/office/drawing/2014/main" id="{4B6BD32D-D42E-4DC9-BE8F-3DE6AFC6A9E0}"/>
                  </a:ext>
                </a:extLst>
              </p14:cNvPr>
              <p14:cNvContentPartPr/>
              <p14:nvPr/>
            </p14:nvContentPartPr>
            <p14:xfrm>
              <a:off x="9068400" y="3386160"/>
              <a:ext cx="360" cy="360"/>
            </p14:xfrm>
          </p:contentPart>
        </mc:Choice>
        <mc:Fallback xmlns="">
          <p:pic>
            <p:nvPicPr>
              <p:cNvPr id="2" name="Ink 1">
                <a:extLst>
                  <a:ext uri="{FF2B5EF4-FFF2-40B4-BE49-F238E27FC236}">
                    <a16:creationId xmlns:a16="http://schemas.microsoft.com/office/drawing/2014/main" xmlns="" xmlns:p14="http://schemas.microsoft.com/office/powerpoint/2010/main" id="{4B6BD32D-D42E-4DC9-BE8F-3DE6AFC6A9E0}"/>
                  </a:ext>
                </a:extLst>
              </p:cNvPr>
              <p:cNvPicPr/>
              <p:nvPr/>
            </p:nvPicPr>
            <p:blipFill>
              <a:blip r:embed="rId13"/>
              <a:stretch>
                <a:fillRect/>
              </a:stretch>
            </p:blipFill>
            <p:spPr>
              <a:xfrm>
                <a:off x="9059040" y="3376800"/>
                <a:ext cx="19080" cy="19080"/>
              </a:xfrm>
              <a:prstGeom prst="rect">
                <a:avLst/>
              </a:prstGeom>
            </p:spPr>
          </p:pic>
        </mc:Fallback>
      </mc:AlternateContent>
      <p:pic>
        <p:nvPicPr>
          <p:cNvPr id="9" name="Picture 8">
            <a:extLst>
              <a:ext uri="{FF2B5EF4-FFF2-40B4-BE49-F238E27FC236}">
                <a16:creationId xmlns:a16="http://schemas.microsoft.com/office/drawing/2014/main" id="{EE2B55C8-4AA2-88A5-779E-2328B2A9B1D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529436" y="4402842"/>
            <a:ext cx="662564" cy="530051"/>
          </a:xfrm>
          <a:prstGeom prst="rect">
            <a:avLst/>
          </a:prstGeom>
        </p:spPr>
      </p:pic>
      <p:pic>
        <p:nvPicPr>
          <p:cNvPr id="10" name="Picture 9">
            <a:extLst>
              <a:ext uri="{FF2B5EF4-FFF2-40B4-BE49-F238E27FC236}">
                <a16:creationId xmlns:a16="http://schemas.microsoft.com/office/drawing/2014/main" id="{1C220F13-F582-2681-F7D3-6DBBFF700D0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529436" y="5393422"/>
            <a:ext cx="662564" cy="530051"/>
          </a:xfrm>
          <a:prstGeom prst="rect">
            <a:avLst/>
          </a:prstGeom>
        </p:spPr>
      </p:pic>
    </p:spTree>
    <p:extLst>
      <p:ext uri="{BB962C8B-B14F-4D97-AF65-F5344CB8AC3E}">
        <p14:creationId xmlns:p14="http://schemas.microsoft.com/office/powerpoint/2010/main" val="191933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par>
                                <p:cTn id="11" presetID="42" presetClass="entr" presetSubtype="0" fill="hold" grpId="0" nodeType="withEffect">
                                  <p:stCondLst>
                                    <p:cond delay="5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strVal val="#ppt_x"/>
                                          </p:val>
                                        </p:tav>
                                        <p:tav tm="100000">
                                          <p:val>
                                            <p:strVal val="#ppt_x"/>
                                          </p:val>
                                        </p:tav>
                                      </p:tavLst>
                                    </p:anim>
                                    <p:anim calcmode="lin" valueType="num">
                                      <p:cBhvr>
                                        <p:cTn id="15" dur="500" fill="hold"/>
                                        <p:tgtEl>
                                          <p:spTgt spid="1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anim calcmode="lin" valueType="num">
                                      <p:cBhvr>
                                        <p:cTn id="19" dur="500" fill="hold"/>
                                        <p:tgtEl>
                                          <p:spTgt spid="16"/>
                                        </p:tgtEl>
                                        <p:attrNameLst>
                                          <p:attrName>ppt_x</p:attrName>
                                        </p:attrNameLst>
                                      </p:cBhvr>
                                      <p:tavLst>
                                        <p:tav tm="0">
                                          <p:val>
                                            <p:strVal val="#ppt_x"/>
                                          </p:val>
                                        </p:tav>
                                        <p:tav tm="100000">
                                          <p:val>
                                            <p:strVal val="#ppt_x"/>
                                          </p:val>
                                        </p:tav>
                                      </p:tavLst>
                                    </p:anim>
                                    <p:anim calcmode="lin" valueType="num">
                                      <p:cBhvr>
                                        <p:cTn id="20" dur="500" fill="hold"/>
                                        <p:tgtEl>
                                          <p:spTgt spid="1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anim calcmode="lin" valueType="num">
                                      <p:cBhvr>
                                        <p:cTn id="24" dur="500" fill="hold"/>
                                        <p:tgtEl>
                                          <p:spTgt spid="17"/>
                                        </p:tgtEl>
                                        <p:attrNameLst>
                                          <p:attrName>ppt_x</p:attrName>
                                        </p:attrNameLst>
                                      </p:cBhvr>
                                      <p:tavLst>
                                        <p:tav tm="0">
                                          <p:val>
                                            <p:strVal val="#ppt_x"/>
                                          </p:val>
                                        </p:tav>
                                        <p:tav tm="100000">
                                          <p:val>
                                            <p:strVal val="#ppt_x"/>
                                          </p:val>
                                        </p:tav>
                                      </p:tavLst>
                                    </p:anim>
                                    <p:anim calcmode="lin" valueType="num">
                                      <p:cBhvr>
                                        <p:cTn id="25" dur="500" fill="hold"/>
                                        <p:tgtEl>
                                          <p:spTgt spid="1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anim calcmode="lin" valueType="num">
                                      <p:cBhvr>
                                        <p:cTn id="29" dur="500" fill="hold"/>
                                        <p:tgtEl>
                                          <p:spTgt spid="18"/>
                                        </p:tgtEl>
                                        <p:attrNameLst>
                                          <p:attrName>ppt_x</p:attrName>
                                        </p:attrNameLst>
                                      </p:cBhvr>
                                      <p:tavLst>
                                        <p:tav tm="0">
                                          <p:val>
                                            <p:strVal val="#ppt_x"/>
                                          </p:val>
                                        </p:tav>
                                        <p:tav tm="100000">
                                          <p:val>
                                            <p:strVal val="#ppt_x"/>
                                          </p:val>
                                        </p:tav>
                                      </p:tavLst>
                                    </p:anim>
                                    <p:anim calcmode="lin" valueType="num">
                                      <p:cBhvr>
                                        <p:cTn id="30"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5"/>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50" fill="hold"/>
                                        <p:tgtEl>
                                          <p:spTgt spid="15"/>
                                        </p:tgtEl>
                                        <p:attrNameLst>
                                          <p:attrName>fillcolor</p:attrName>
                                        </p:attrNameLst>
                                      </p:cBhvr>
                                      <p:to>
                                        <a:srgbClr val="FFF2CC"/>
                                      </p:to>
                                    </p:animClr>
                                    <p:set>
                                      <p:cBhvr>
                                        <p:cTn id="36" dur="250" fill="hold"/>
                                        <p:tgtEl>
                                          <p:spTgt spid="15"/>
                                        </p:tgtEl>
                                        <p:attrNameLst>
                                          <p:attrName>fill.type</p:attrName>
                                        </p:attrNameLst>
                                      </p:cBhvr>
                                      <p:to>
                                        <p:strVal val="solid"/>
                                      </p:to>
                                    </p:set>
                                    <p:set>
                                      <p:cBhvr>
                                        <p:cTn id="37" dur="250" fill="hold"/>
                                        <p:tgtEl>
                                          <p:spTgt spid="15"/>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4" name="click.wav"/>
                                        </p:tgtEl>
                                      </p:cMediaNode>
                                    </p:audio>
                                  </p:subTnLst>
                                </p:cTn>
                              </p:par>
                              <p:par>
                                <p:cTn id="38" presetID="23" presetClass="entr" presetSubtype="32"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250" fill="hold"/>
                                        <p:tgtEl>
                                          <p:spTgt spid="10"/>
                                        </p:tgtEl>
                                        <p:attrNameLst>
                                          <p:attrName>ppt_w</p:attrName>
                                        </p:attrNameLst>
                                      </p:cBhvr>
                                      <p:tavLst>
                                        <p:tav tm="0">
                                          <p:val>
                                            <p:strVal val="4*#ppt_w"/>
                                          </p:val>
                                        </p:tav>
                                        <p:tav tm="100000">
                                          <p:val>
                                            <p:strVal val="#ppt_w"/>
                                          </p:val>
                                        </p:tav>
                                      </p:tavLst>
                                    </p:anim>
                                    <p:anim calcmode="lin" valueType="num">
                                      <p:cBhvr>
                                        <p:cTn id="41"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5" name="Check mark.wav"/>
                                        </p:tgtEl>
                                      </p:cMediaNode>
                                    </p:audio>
                                  </p:subTnLst>
                                </p:cTn>
                              </p:par>
                              <p:par>
                                <p:cTn id="42" presetID="1" presetClass="emph" presetSubtype="2" fill="hold" nodeType="withEffect">
                                  <p:stCondLst>
                                    <p:cond delay="1000"/>
                                  </p:stCondLst>
                                  <p:childTnLst>
                                    <p:animClr clrSpc="rgb" dir="cw">
                                      <p:cBhvr>
                                        <p:cTn id="43" dur="250" fill="hold"/>
                                        <p:tgtEl>
                                          <p:spTgt spid="15"/>
                                        </p:tgtEl>
                                        <p:attrNameLst>
                                          <p:attrName>fillcolor</p:attrName>
                                        </p:attrNameLst>
                                      </p:cBhvr>
                                      <p:to>
                                        <a:srgbClr val="00B050"/>
                                      </p:to>
                                    </p:animClr>
                                    <p:set>
                                      <p:cBhvr>
                                        <p:cTn id="44" dur="250" fill="hold"/>
                                        <p:tgtEl>
                                          <p:spTgt spid="15"/>
                                        </p:tgtEl>
                                        <p:attrNameLst>
                                          <p:attrName>fill.type</p:attrName>
                                        </p:attrNameLst>
                                      </p:cBhvr>
                                      <p:to>
                                        <p:strVal val="solid"/>
                                      </p:to>
                                    </p:set>
                                    <p:set>
                                      <p:cBhvr>
                                        <p:cTn id="45"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6" restart="whenNotActive" fill="hold" evtFilter="cancelBubble" nodeType="interactiveSeq">
                <p:stCondLst>
                  <p:cond evt="onClick" delay="0">
                    <p:tgtEl>
                      <p:spTgt spid="16"/>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50" fill="hold"/>
                                        <p:tgtEl>
                                          <p:spTgt spid="16"/>
                                        </p:tgtEl>
                                        <p:attrNameLst>
                                          <p:attrName>fillcolor</p:attrName>
                                        </p:attrNameLst>
                                      </p:cBhvr>
                                      <p:to>
                                        <a:srgbClr val="FFF2CC"/>
                                      </p:to>
                                    </p:animClr>
                                    <p:set>
                                      <p:cBhvr>
                                        <p:cTn id="51" dur="250" fill="hold"/>
                                        <p:tgtEl>
                                          <p:spTgt spid="16"/>
                                        </p:tgtEl>
                                        <p:attrNameLst>
                                          <p:attrName>fill.type</p:attrName>
                                        </p:attrNameLst>
                                      </p:cBhvr>
                                      <p:to>
                                        <p:strVal val="solid"/>
                                      </p:to>
                                    </p:set>
                                    <p:set>
                                      <p:cBhvr>
                                        <p:cTn id="52" dur="250" fill="hold"/>
                                        <p:tgtEl>
                                          <p:spTgt spid="16"/>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4" name="click.wav"/>
                                        </p:tgtEl>
                                      </p:cMediaNode>
                                    </p:audio>
                                  </p:subTnLst>
                                </p:cTn>
                              </p:par>
                              <p:par>
                                <p:cTn id="53" presetID="23" presetClass="entr" presetSubtype="32" fill="hold" nodeType="withEffect">
                                  <p:stCondLst>
                                    <p:cond delay="1000"/>
                                  </p:stCondLst>
                                  <p:childTnLst>
                                    <p:set>
                                      <p:cBhvr>
                                        <p:cTn id="54" dur="1" fill="hold">
                                          <p:stCondLst>
                                            <p:cond delay="0"/>
                                          </p:stCondLst>
                                        </p:cTn>
                                        <p:tgtEl>
                                          <p:spTgt spid="22"/>
                                        </p:tgtEl>
                                        <p:attrNameLst>
                                          <p:attrName>style.visibility</p:attrName>
                                        </p:attrNameLst>
                                      </p:cBhvr>
                                      <p:to>
                                        <p:strVal val="visible"/>
                                      </p:to>
                                    </p:set>
                                    <p:anim calcmode="lin" valueType="num">
                                      <p:cBhvr>
                                        <p:cTn id="55" dur="250" fill="hold"/>
                                        <p:tgtEl>
                                          <p:spTgt spid="22"/>
                                        </p:tgtEl>
                                        <p:attrNameLst>
                                          <p:attrName>ppt_w</p:attrName>
                                        </p:attrNameLst>
                                      </p:cBhvr>
                                      <p:tavLst>
                                        <p:tav tm="0">
                                          <p:val>
                                            <p:strVal val="4*#ppt_w"/>
                                          </p:val>
                                        </p:tav>
                                        <p:tav tm="100000">
                                          <p:val>
                                            <p:strVal val="#ppt_w"/>
                                          </p:val>
                                        </p:tav>
                                      </p:tavLst>
                                    </p:anim>
                                    <p:anim calcmode="lin" valueType="num">
                                      <p:cBhvr>
                                        <p:cTn id="56" dur="25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5" name="Check mark.wav"/>
                                        </p:tgtEl>
                                      </p:cMediaNode>
                                    </p:audio>
                                  </p:subTnLst>
                                </p:cTn>
                              </p:par>
                              <p:par>
                                <p:cTn id="57" presetID="1" presetClass="emph" presetSubtype="2" fill="hold" nodeType="withEffect">
                                  <p:stCondLst>
                                    <p:cond delay="1000"/>
                                  </p:stCondLst>
                                  <p:childTnLst>
                                    <p:animClr clrSpc="rgb" dir="cw">
                                      <p:cBhvr>
                                        <p:cTn id="58" dur="250" fill="hold"/>
                                        <p:tgtEl>
                                          <p:spTgt spid="16"/>
                                        </p:tgtEl>
                                        <p:attrNameLst>
                                          <p:attrName>fillcolor</p:attrName>
                                        </p:attrNameLst>
                                      </p:cBhvr>
                                      <p:to>
                                        <a:srgbClr val="00B050"/>
                                      </p:to>
                                    </p:animClr>
                                    <p:set>
                                      <p:cBhvr>
                                        <p:cTn id="59" dur="250" fill="hold"/>
                                        <p:tgtEl>
                                          <p:spTgt spid="16"/>
                                        </p:tgtEl>
                                        <p:attrNameLst>
                                          <p:attrName>fill.type</p:attrName>
                                        </p:attrNameLst>
                                      </p:cBhvr>
                                      <p:to>
                                        <p:strVal val="solid"/>
                                      </p:to>
                                    </p:set>
                                    <p:set>
                                      <p:cBhvr>
                                        <p:cTn id="60" dur="2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1" restart="whenNotActive" fill="hold" evtFilter="cancelBubble" nodeType="interactiveSeq">
                <p:stCondLst>
                  <p:cond evt="onClick" delay="0">
                    <p:tgtEl>
                      <p:spTgt spid="17"/>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50" fill="hold"/>
                                        <p:tgtEl>
                                          <p:spTgt spid="17"/>
                                        </p:tgtEl>
                                        <p:attrNameLst>
                                          <p:attrName>fillcolor</p:attrName>
                                        </p:attrNameLst>
                                      </p:cBhvr>
                                      <p:to>
                                        <a:srgbClr val="FFF2CC"/>
                                      </p:to>
                                    </p:animClr>
                                    <p:set>
                                      <p:cBhvr>
                                        <p:cTn id="66" dur="250" fill="hold"/>
                                        <p:tgtEl>
                                          <p:spTgt spid="17"/>
                                        </p:tgtEl>
                                        <p:attrNameLst>
                                          <p:attrName>fill.type</p:attrName>
                                        </p:attrNameLst>
                                      </p:cBhvr>
                                      <p:to>
                                        <p:strVal val="solid"/>
                                      </p:to>
                                    </p:set>
                                    <p:set>
                                      <p:cBhvr>
                                        <p:cTn id="67" dur="250" fill="hold"/>
                                        <p:tgtEl>
                                          <p:spTgt spid="17"/>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4" name="click.wav"/>
                                        </p:tgtEl>
                                      </p:cMediaNode>
                                    </p:audio>
                                  </p:subTnLst>
                                </p:cTn>
                              </p:par>
                              <p:par>
                                <p:cTn id="68" presetID="23" presetClass="entr" presetSubtype="32" fill="hold" nodeType="with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p:cTn id="70" dur="250" fill="hold"/>
                                        <p:tgtEl>
                                          <p:spTgt spid="9"/>
                                        </p:tgtEl>
                                        <p:attrNameLst>
                                          <p:attrName>ppt_w</p:attrName>
                                        </p:attrNameLst>
                                      </p:cBhvr>
                                      <p:tavLst>
                                        <p:tav tm="0">
                                          <p:val>
                                            <p:strVal val="4*#ppt_w"/>
                                          </p:val>
                                        </p:tav>
                                        <p:tav tm="100000">
                                          <p:val>
                                            <p:strVal val="#ppt_w"/>
                                          </p:val>
                                        </p:tav>
                                      </p:tavLst>
                                    </p:anim>
                                    <p:anim calcmode="lin" valueType="num">
                                      <p:cBhvr>
                                        <p:cTn id="71"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5" name="Check mark.wav"/>
                                        </p:tgtEl>
                                      </p:cMediaNode>
                                    </p:audio>
                                  </p:subTnLst>
                                </p:cTn>
                              </p:par>
                              <p:par>
                                <p:cTn id="72" presetID="1" presetClass="emph" presetSubtype="2" fill="hold" nodeType="withEffect">
                                  <p:stCondLst>
                                    <p:cond delay="1000"/>
                                  </p:stCondLst>
                                  <p:childTnLst>
                                    <p:animClr clrSpc="rgb" dir="cw">
                                      <p:cBhvr>
                                        <p:cTn id="73" dur="250" fill="hold"/>
                                        <p:tgtEl>
                                          <p:spTgt spid="17"/>
                                        </p:tgtEl>
                                        <p:attrNameLst>
                                          <p:attrName>fillcolor</p:attrName>
                                        </p:attrNameLst>
                                      </p:cBhvr>
                                      <p:to>
                                        <a:srgbClr val="00B050"/>
                                      </p:to>
                                    </p:animClr>
                                    <p:set>
                                      <p:cBhvr>
                                        <p:cTn id="74" dur="250" fill="hold"/>
                                        <p:tgtEl>
                                          <p:spTgt spid="17"/>
                                        </p:tgtEl>
                                        <p:attrNameLst>
                                          <p:attrName>fill.type</p:attrName>
                                        </p:attrNameLst>
                                      </p:cBhvr>
                                      <p:to>
                                        <p:strVal val="solid"/>
                                      </p:to>
                                    </p:set>
                                    <p:set>
                                      <p:cBhvr>
                                        <p:cTn id="75"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76" restart="whenNotActive" fill="hold" evtFilter="cancelBubble" nodeType="interactiveSeq">
                <p:stCondLst>
                  <p:cond evt="onClick" delay="0">
                    <p:tgtEl>
                      <p:spTgt spid="18"/>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250" fill="hold"/>
                                        <p:tgtEl>
                                          <p:spTgt spid="18"/>
                                        </p:tgtEl>
                                        <p:attrNameLst>
                                          <p:attrName>fillcolor</p:attrName>
                                        </p:attrNameLst>
                                      </p:cBhvr>
                                      <p:to>
                                        <a:srgbClr val="FFF2CC"/>
                                      </p:to>
                                    </p:animClr>
                                    <p:set>
                                      <p:cBhvr>
                                        <p:cTn id="81" dur="250" fill="hold"/>
                                        <p:tgtEl>
                                          <p:spTgt spid="18"/>
                                        </p:tgtEl>
                                        <p:attrNameLst>
                                          <p:attrName>fill.type</p:attrName>
                                        </p:attrNameLst>
                                      </p:cBhvr>
                                      <p:to>
                                        <p:strVal val="solid"/>
                                      </p:to>
                                    </p:set>
                                    <p:set>
                                      <p:cBhvr>
                                        <p:cTn id="82" dur="250" fill="hold"/>
                                        <p:tgtEl>
                                          <p:spTgt spid="18"/>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4" name="click.wav"/>
                                        </p:tgtEl>
                                      </p:cMediaNode>
                                    </p:audio>
                                  </p:subTnLst>
                                </p:cTn>
                              </p:par>
                              <p:par>
                                <p:cTn id="83" presetID="23" presetClass="entr" presetSubtype="32" fill="hold" nodeType="withEffect">
                                  <p:stCondLst>
                                    <p:cond delay="1000"/>
                                  </p:stCondLst>
                                  <p:childTnLst>
                                    <p:set>
                                      <p:cBhvr>
                                        <p:cTn id="84" dur="1" fill="hold">
                                          <p:stCondLst>
                                            <p:cond delay="0"/>
                                          </p:stCondLst>
                                        </p:cTn>
                                        <p:tgtEl>
                                          <p:spTgt spid="21"/>
                                        </p:tgtEl>
                                        <p:attrNameLst>
                                          <p:attrName>style.visibility</p:attrName>
                                        </p:attrNameLst>
                                      </p:cBhvr>
                                      <p:to>
                                        <p:strVal val="visible"/>
                                      </p:to>
                                    </p:set>
                                    <p:anim calcmode="lin" valueType="num">
                                      <p:cBhvr>
                                        <p:cTn id="85" dur="250" fill="hold"/>
                                        <p:tgtEl>
                                          <p:spTgt spid="21"/>
                                        </p:tgtEl>
                                        <p:attrNameLst>
                                          <p:attrName>ppt_w</p:attrName>
                                        </p:attrNameLst>
                                      </p:cBhvr>
                                      <p:tavLst>
                                        <p:tav tm="0">
                                          <p:val>
                                            <p:strVal val="4*#ppt_w"/>
                                          </p:val>
                                        </p:tav>
                                        <p:tav tm="100000">
                                          <p:val>
                                            <p:strVal val="#ppt_w"/>
                                          </p:val>
                                        </p:tav>
                                      </p:tavLst>
                                    </p:anim>
                                    <p:anim calcmode="lin" valueType="num">
                                      <p:cBhvr>
                                        <p:cTn id="86"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6" name="Wrong Buzzer.wav"/>
                                        </p:tgtEl>
                                      </p:cMediaNode>
                                    </p:audio>
                                  </p:subTnLst>
                                </p:cTn>
                              </p:par>
                              <p:par>
                                <p:cTn id="87" presetID="1" presetClass="emph" presetSubtype="2" fill="hold" nodeType="withEffect">
                                  <p:stCondLst>
                                    <p:cond delay="1000"/>
                                  </p:stCondLst>
                                  <p:childTnLst>
                                    <p:animClr clrSpc="rgb" dir="cw">
                                      <p:cBhvr>
                                        <p:cTn id="88" dur="250" fill="hold"/>
                                        <p:tgtEl>
                                          <p:spTgt spid="18"/>
                                        </p:tgtEl>
                                        <p:attrNameLst>
                                          <p:attrName>fillcolor</p:attrName>
                                        </p:attrNameLst>
                                      </p:cBhvr>
                                      <p:to>
                                        <a:srgbClr val="FFFF00"/>
                                      </p:to>
                                    </p:animClr>
                                    <p:set>
                                      <p:cBhvr>
                                        <p:cTn id="89" dur="250" fill="hold"/>
                                        <p:tgtEl>
                                          <p:spTgt spid="18"/>
                                        </p:tgtEl>
                                        <p:attrNameLst>
                                          <p:attrName>fill.type</p:attrName>
                                        </p:attrNameLst>
                                      </p:cBhvr>
                                      <p:to>
                                        <p:strVal val="solid"/>
                                      </p:to>
                                    </p:set>
                                    <p:set>
                                      <p:cBhvr>
                                        <p:cTn id="90" dur="2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bldLst>
      <p:bldP spid="40" grpId="0" animBg="1"/>
      <p:bldP spid="15"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186612" y="146802"/>
            <a:ext cx="11497388" cy="6341020"/>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40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Câu 5 :</a:t>
            </a:r>
            <a:r>
              <a:rPr lang="fr-FR" sz="4000" dirty="0">
                <a:latin typeface="Calibri" panose="020F0502020204030204" pitchFamily="34" charset="0"/>
                <a:cs typeface="Calibri" panose="020F0502020204030204" pitchFamily="34" charset="0"/>
              </a:rPr>
              <a:t> Những bằng chứng tiến hóa nào sau đây:</a:t>
            </a:r>
            <a:endParaRPr lang="en-US" sz="4000" dirty="0">
              <a:latin typeface="Calibri" panose="020F0502020204030204" pitchFamily="34" charset="0"/>
              <a:cs typeface="Calibri" panose="020F0502020204030204" pitchFamily="34" charset="0"/>
            </a:endParaRPr>
          </a:p>
          <a:p>
            <a:r>
              <a:rPr lang="fr-FR" sz="3200" dirty="0">
                <a:latin typeface="Calibri" panose="020F0502020204030204" pitchFamily="34" charset="0"/>
                <a:cs typeface="Calibri" panose="020F0502020204030204" pitchFamily="34" charset="0"/>
              </a:rPr>
              <a:t>	(1) Tế bào của tất cả các loài sinh vật hiện nay đều sử dụng chung một bộ mã di truyền.</a:t>
            </a:r>
            <a:endParaRPr lang="en-US" sz="3200" dirty="0">
              <a:latin typeface="Calibri" panose="020F0502020204030204" pitchFamily="34" charset="0"/>
              <a:cs typeface="Calibri" panose="020F0502020204030204" pitchFamily="34" charset="0"/>
            </a:endParaRPr>
          </a:p>
          <a:p>
            <a:r>
              <a:rPr lang="fr-FR" sz="3200" dirty="0">
                <a:latin typeface="Calibri" panose="020F0502020204030204" pitchFamily="34" charset="0"/>
                <a:cs typeface="Calibri" panose="020F0502020204030204" pitchFamily="34" charset="0"/>
              </a:rPr>
              <a:t>	(2) Sự tương đồng về những đặc điểm giải phẫu giữa các loài.</a:t>
            </a:r>
            <a:endParaRPr lang="en-US" sz="3200" dirty="0">
              <a:latin typeface="Calibri" panose="020F0502020204030204" pitchFamily="34" charset="0"/>
              <a:cs typeface="Calibri" panose="020F0502020204030204" pitchFamily="34" charset="0"/>
            </a:endParaRPr>
          </a:p>
          <a:p>
            <a:r>
              <a:rPr lang="fr-FR" sz="3200" dirty="0">
                <a:latin typeface="Calibri" panose="020F0502020204030204" pitchFamily="34" charset="0"/>
                <a:cs typeface="Calibri" panose="020F0502020204030204" pitchFamily="34" charset="0"/>
              </a:rPr>
              <a:t>	(3) ADN của tất cả các loài sinh vật hiện nay đều được cấu tạo từ 4 loại nuclêôtit.</a:t>
            </a:r>
            <a:endParaRPr lang="en-US" sz="3200" dirty="0">
              <a:latin typeface="Calibri" panose="020F0502020204030204" pitchFamily="34" charset="0"/>
              <a:cs typeface="Calibri" panose="020F0502020204030204" pitchFamily="34" charset="0"/>
            </a:endParaRPr>
          </a:p>
          <a:p>
            <a:r>
              <a:rPr lang="fr-FR" sz="3200" dirty="0">
                <a:latin typeface="Calibri" panose="020F0502020204030204" pitchFamily="34" charset="0"/>
                <a:cs typeface="Calibri" panose="020F0502020204030204" pitchFamily="34" charset="0"/>
              </a:rPr>
              <a:t>	(4) Prôtêin của tất cả các loài sinh vật hiện nay đều được cấu tạo từ khoảng 20 loại axit amin.</a:t>
            </a:r>
            <a:endParaRPr lang="en-US" sz="3200" dirty="0">
              <a:latin typeface="Calibri" panose="020F0502020204030204" pitchFamily="34" charset="0"/>
              <a:cs typeface="Calibri" panose="020F0502020204030204" pitchFamily="34" charset="0"/>
            </a:endParaRPr>
          </a:p>
          <a:p>
            <a:r>
              <a:rPr lang="fr-FR" sz="3200" dirty="0">
                <a:latin typeface="Calibri" panose="020F0502020204030204" pitchFamily="34" charset="0"/>
                <a:cs typeface="Calibri" panose="020F0502020204030204" pitchFamily="34" charset="0"/>
              </a:rPr>
              <a:t>	(5) Tất cả các loài sinh vật hiện nay đều được cấu tạo từ tế bào.</a:t>
            </a:r>
            <a:endParaRPr lang="en-US" sz="3200" dirty="0">
              <a:latin typeface="Calibri" panose="020F0502020204030204" pitchFamily="34" charset="0"/>
              <a:cs typeface="Calibri" panose="020F0502020204030204" pitchFamily="34" charset="0"/>
            </a:endParaRPr>
          </a:p>
          <a:p>
            <a:r>
              <a:rPr lang="fr-FR" sz="3200" b="1" dirty="0">
                <a:latin typeface="Calibri" panose="020F0502020204030204" pitchFamily="34" charset="0"/>
                <a:cs typeface="Calibri" panose="020F0502020204030204" pitchFamily="34" charset="0"/>
              </a:rPr>
              <a:t>Có bao nhiêu bằng chứng sinh học phân tử?</a:t>
            </a:r>
            <a:endParaRPr lang="en-US" sz="3200" b="1" dirty="0">
              <a:latin typeface="Calibri" panose="020F0502020204030204" pitchFamily="34" charset="0"/>
              <a:cs typeface="Calibri" panose="020F0502020204030204" pitchFamily="34" charset="0"/>
            </a:endParaRPr>
          </a:p>
        </p:txBody>
      </p:sp>
      <p:pic>
        <p:nvPicPr>
          <p:cNvPr id="46" name="Picture 45">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
        <p:nvSpPr>
          <p:cNvPr id="5" name="Rectangle 4"/>
          <p:cNvSpPr/>
          <p:nvPr/>
        </p:nvSpPr>
        <p:spPr>
          <a:xfrm>
            <a:off x="953037" y="6259133"/>
            <a:ext cx="8912180" cy="399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ED420EE3-C8BC-5088-FD57-091FBEB5C623}"/>
              </a:ext>
            </a:extLst>
          </p:cNvPr>
          <p:cNvSpPr txBox="1"/>
          <p:nvPr/>
        </p:nvSpPr>
        <p:spPr>
          <a:xfrm>
            <a:off x="5113176" y="5904757"/>
            <a:ext cx="1008224" cy="1107996"/>
          </a:xfrm>
          <a:prstGeom prst="rect">
            <a:avLst/>
          </a:prstGeom>
          <a:noFill/>
        </p:spPr>
        <p:txBody>
          <a:bodyPr wrap="square" rtlCol="0">
            <a:spAutoFit/>
          </a:bodyPr>
          <a:lstStyle/>
          <a:p>
            <a:r>
              <a:rPr lang="en-US" sz="6600" dirty="0">
                <a:solidFill>
                  <a:srgbClr val="FF0000"/>
                </a:solidFill>
                <a:latin typeface="Arial (Body)"/>
              </a:rPr>
              <a:t>3</a:t>
            </a:r>
          </a:p>
        </p:txBody>
      </p:sp>
      <p:pic>
        <p:nvPicPr>
          <p:cNvPr id="2" name="Picture 1">
            <a:extLst>
              <a:ext uri="{FF2B5EF4-FFF2-40B4-BE49-F238E27FC236}">
                <a16:creationId xmlns:a16="http://schemas.microsoft.com/office/drawing/2014/main" id="{80167DE5-78A5-C07B-C647-2812978B3EC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96788" y="1208954"/>
            <a:ext cx="662564" cy="530051"/>
          </a:xfrm>
          <a:prstGeom prst="rect">
            <a:avLst/>
          </a:prstGeom>
        </p:spPr>
      </p:pic>
      <p:pic>
        <p:nvPicPr>
          <p:cNvPr id="7" name="Picture 6">
            <a:extLst>
              <a:ext uri="{FF2B5EF4-FFF2-40B4-BE49-F238E27FC236}">
                <a16:creationId xmlns:a16="http://schemas.microsoft.com/office/drawing/2014/main" id="{80167DE5-78A5-C07B-C647-2812978B3EC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49188" y="2793914"/>
            <a:ext cx="662564" cy="530051"/>
          </a:xfrm>
          <a:prstGeom prst="rect">
            <a:avLst/>
          </a:prstGeom>
        </p:spPr>
      </p:pic>
      <p:pic>
        <p:nvPicPr>
          <p:cNvPr id="8" name="Picture 7">
            <a:extLst>
              <a:ext uri="{FF2B5EF4-FFF2-40B4-BE49-F238E27FC236}">
                <a16:creationId xmlns:a16="http://schemas.microsoft.com/office/drawing/2014/main" id="{80167DE5-78A5-C07B-C647-2812978B3EC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49188" y="4074074"/>
            <a:ext cx="662564" cy="530051"/>
          </a:xfrm>
          <a:prstGeom prst="rect">
            <a:avLst/>
          </a:prstGeom>
        </p:spPr>
      </p:pic>
    </p:spTree>
    <p:extLst>
      <p:ext uri="{BB962C8B-B14F-4D97-AF65-F5344CB8AC3E}">
        <p14:creationId xmlns:p14="http://schemas.microsoft.com/office/powerpoint/2010/main" val="32078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4" name="Check mark.wav"/>
                                        </p:tgtEl>
                                      </p:cMediaNode>
                                    </p:audio>
                                  </p:subTnLst>
                                </p:cTn>
                              </p:par>
                              <p:par>
                                <p:cTn id="18" presetID="23" presetClass="entr" presetSubtype="32"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250" fill="hold"/>
                                        <p:tgtEl>
                                          <p:spTgt spid="2"/>
                                        </p:tgtEl>
                                        <p:attrNameLst>
                                          <p:attrName>ppt_w</p:attrName>
                                        </p:attrNameLst>
                                      </p:cBhvr>
                                      <p:tavLst>
                                        <p:tav tm="0">
                                          <p:val>
                                            <p:strVal val="4*#ppt_w"/>
                                          </p:val>
                                        </p:tav>
                                        <p:tav tm="100000">
                                          <p:val>
                                            <p:strVal val="#ppt_w"/>
                                          </p:val>
                                        </p:tav>
                                      </p:tavLst>
                                    </p:anim>
                                    <p:anim calcmode="lin" valueType="num">
                                      <p:cBhvr>
                                        <p:cTn id="21" dur="250" fill="hold"/>
                                        <p:tgtEl>
                                          <p:spTgt spid="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4" name="Check mark.wav"/>
                                        </p:tgtEl>
                                      </p:cMediaNode>
                                    </p:audio>
                                  </p:subTnLst>
                                </p:cTn>
                              </p:par>
                              <p:par>
                                <p:cTn id="22" presetID="23" presetClass="entr" presetSubtype="32"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250" fill="hold"/>
                                        <p:tgtEl>
                                          <p:spTgt spid="7"/>
                                        </p:tgtEl>
                                        <p:attrNameLst>
                                          <p:attrName>ppt_w</p:attrName>
                                        </p:attrNameLst>
                                      </p:cBhvr>
                                      <p:tavLst>
                                        <p:tav tm="0">
                                          <p:val>
                                            <p:strVal val="4*#ppt_w"/>
                                          </p:val>
                                        </p:tav>
                                        <p:tav tm="100000">
                                          <p:val>
                                            <p:strVal val="#ppt_w"/>
                                          </p:val>
                                        </p:tav>
                                      </p:tavLst>
                                    </p:anim>
                                    <p:anim calcmode="lin" valueType="num">
                                      <p:cBhvr>
                                        <p:cTn id="25"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4" name="Check mark.wav"/>
                                        </p:tgtEl>
                                      </p:cMediaNode>
                                    </p:audio>
                                  </p:subTnLst>
                                </p:cTn>
                              </p:par>
                              <p:par>
                                <p:cTn id="26" presetID="23" presetClass="entr" presetSubtype="32"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250" fill="hold"/>
                                        <p:tgtEl>
                                          <p:spTgt spid="8"/>
                                        </p:tgtEl>
                                        <p:attrNameLst>
                                          <p:attrName>ppt_w</p:attrName>
                                        </p:attrNameLst>
                                      </p:cBhvr>
                                      <p:tavLst>
                                        <p:tav tm="0">
                                          <p:val>
                                            <p:strVal val="4*#ppt_w"/>
                                          </p:val>
                                        </p:tav>
                                        <p:tav tm="100000">
                                          <p:val>
                                            <p:strVal val="#ppt_w"/>
                                          </p:val>
                                        </p:tav>
                                      </p:tavLst>
                                    </p:anim>
                                    <p:anim calcmode="lin" valueType="num">
                                      <p:cBhvr>
                                        <p:cTn id="29"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4"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440267" y="47980"/>
            <a:ext cx="11311466" cy="4981271"/>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4000"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Câu</a:t>
            </a:r>
            <a:r>
              <a:rPr kumimoji="0" lang="en-US" sz="400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6 :</a:t>
            </a:r>
            <a:r>
              <a:rPr lang="en-US" sz="4000" dirty="0">
                <a:latin typeface="Calibri" panose="020F0502020204030204" pitchFamily="34" charset="0"/>
                <a:cs typeface="Calibri" panose="020F0502020204030204" pitchFamily="34" charset="0"/>
              </a:rPr>
              <a:t>Khi </a:t>
            </a:r>
            <a:r>
              <a:rPr lang="en-US" sz="4000" dirty="0" err="1">
                <a:latin typeface="Calibri" panose="020F0502020204030204" pitchFamily="34" charset="0"/>
                <a:cs typeface="Calibri" panose="020F0502020204030204" pitchFamily="34" charset="0"/>
              </a:rPr>
              <a:t>nói</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về</a:t>
            </a:r>
            <a:r>
              <a:rPr lang="en-US" sz="4000" dirty="0">
                <a:latin typeface="Calibri" panose="020F0502020204030204" pitchFamily="34" charset="0"/>
                <a:cs typeface="Calibri" panose="020F0502020204030204" pitchFamily="34" charset="0"/>
              </a:rPr>
              <a:t> CLTN </a:t>
            </a:r>
            <a:r>
              <a:rPr lang="en-US" sz="4000" dirty="0" err="1">
                <a:latin typeface="Calibri" panose="020F0502020204030204" pitchFamily="34" charset="0"/>
                <a:cs typeface="Calibri" panose="020F0502020204030204" pitchFamily="34" charset="0"/>
              </a:rPr>
              <a:t>theo</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thuyết</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tiến</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hóa</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hiện</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đại</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Có</a:t>
            </a:r>
            <a:r>
              <a:rPr lang="en-US" sz="4000" dirty="0">
                <a:latin typeface="Calibri" panose="020F0502020204030204" pitchFamily="34" charset="0"/>
                <a:cs typeface="Calibri" panose="020F0502020204030204" pitchFamily="34" charset="0"/>
              </a:rPr>
              <a:t> bao </a:t>
            </a:r>
            <a:r>
              <a:rPr lang="en-US" sz="4000" dirty="0" err="1">
                <a:latin typeface="Calibri" panose="020F0502020204030204" pitchFamily="34" charset="0"/>
                <a:cs typeface="Calibri" panose="020F0502020204030204" pitchFamily="34" charset="0"/>
              </a:rPr>
              <a:t>nhiêu</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phát</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biểu</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đúng</a:t>
            </a:r>
            <a:r>
              <a:rPr lang="en-US" sz="4000" dirty="0">
                <a:latin typeface="Calibri" panose="020F0502020204030204" pitchFamily="34" charset="0"/>
                <a:cs typeface="Calibri" panose="020F0502020204030204" pitchFamily="34" charset="0"/>
              </a:rPr>
              <a:t>? </a:t>
            </a:r>
          </a:p>
          <a:p>
            <a:r>
              <a:rPr lang="en-US" sz="3200" b="1" dirty="0">
                <a:latin typeface="Calibri" panose="020F0502020204030204" pitchFamily="34" charset="0"/>
                <a:cs typeface="Calibri" panose="020F0502020204030204" pitchFamily="34" charset="0"/>
              </a:rPr>
              <a:t>I.</a:t>
            </a:r>
            <a:r>
              <a:rPr lang="en-US" sz="3200" dirty="0">
                <a:latin typeface="Calibri" panose="020F0502020204030204" pitchFamily="34" charset="0"/>
                <a:cs typeface="Calibri" panose="020F0502020204030204" pitchFamily="34" charset="0"/>
              </a:rPr>
              <a:t> CLTN </a:t>
            </a:r>
            <a:r>
              <a:rPr lang="en-US" sz="3200" dirty="0" err="1">
                <a:latin typeface="Calibri" panose="020F0502020204030204" pitchFamily="34" charset="0"/>
                <a:cs typeface="Calibri" panose="020F0502020204030204" pitchFamily="34" charset="0"/>
              </a:rPr>
              <a:t>là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nhân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tố</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định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hướng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quá</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trình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tiến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hóa</a:t>
            </a:r>
            <a:r>
              <a:rPr lang="en-US" sz="3200" dirty="0">
                <a:latin typeface="Calibri" panose="020F0502020204030204" pitchFamily="34" charset="0"/>
                <a:cs typeface="Calibri" panose="020F0502020204030204" pitchFamily="34" charset="0"/>
              </a:rPr>
              <a:t>. </a:t>
            </a:r>
          </a:p>
          <a:p>
            <a:r>
              <a:rPr lang="en-US" sz="3200" b="1" dirty="0">
                <a:latin typeface="Calibri" panose="020F0502020204030204" pitchFamily="34" charset="0"/>
                <a:cs typeface="Calibri" panose="020F0502020204030204" pitchFamily="34" charset="0"/>
              </a:rPr>
              <a:t>II.</a:t>
            </a:r>
            <a:r>
              <a:rPr lang="en-US" sz="3200" dirty="0">
                <a:latin typeface="Calibri" panose="020F0502020204030204" pitchFamily="34" charset="0"/>
                <a:cs typeface="Calibri" panose="020F0502020204030204" pitchFamily="34" charset="0"/>
              </a:rPr>
              <a:t> CLTN tác động trực tiếp lên kiểu gene làm biến đổi tần số allele của quần thể. </a:t>
            </a:r>
          </a:p>
          <a:p>
            <a:r>
              <a:rPr lang="en-US" sz="3200" b="1" dirty="0">
                <a:latin typeface="Calibri" panose="020F0502020204030204" pitchFamily="34" charset="0"/>
                <a:cs typeface="Calibri" panose="020F0502020204030204" pitchFamily="34" charset="0"/>
              </a:rPr>
              <a:t>III.</a:t>
            </a:r>
            <a:r>
              <a:rPr lang="en-US" sz="3200" dirty="0">
                <a:latin typeface="Calibri" panose="020F0502020204030204" pitchFamily="34" charset="0"/>
                <a:cs typeface="Calibri" panose="020F0502020204030204" pitchFamily="34" charset="0"/>
              </a:rPr>
              <a:t> CLTN </a:t>
            </a:r>
            <a:r>
              <a:rPr lang="en-US" sz="3200" dirty="0" err="1">
                <a:latin typeface="Calibri" panose="020F0502020204030204" pitchFamily="34" charset="0"/>
                <a:cs typeface="Calibri" panose="020F0502020204030204" pitchFamily="34" charset="0"/>
              </a:rPr>
              <a:t>chỉ</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diễn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khi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môi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trường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sống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thay</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đổi</a:t>
            </a:r>
            <a:r>
              <a:rPr lang="en-US" sz="3200" dirty="0">
                <a:latin typeface="Calibri" panose="020F0502020204030204" pitchFamily="34" charset="0"/>
                <a:cs typeface="Calibri" panose="020F0502020204030204" pitchFamily="34" charset="0"/>
              </a:rPr>
              <a:t>. </a:t>
            </a:r>
          </a:p>
          <a:p>
            <a:r>
              <a:rPr lang="en-US" sz="3200" b="1" dirty="0">
                <a:latin typeface="Calibri" panose="020F0502020204030204" pitchFamily="34" charset="0"/>
                <a:cs typeface="Calibri" panose="020F0502020204030204" pitchFamily="34" charset="0"/>
              </a:rPr>
              <a:t>IV.</a:t>
            </a:r>
            <a:r>
              <a:rPr lang="en-US" sz="3200" dirty="0">
                <a:latin typeface="Calibri" panose="020F0502020204030204" pitchFamily="34" charset="0"/>
                <a:cs typeface="Calibri" panose="020F0502020204030204" pitchFamily="34" charset="0"/>
              </a:rPr>
              <a:t> CLTN </a:t>
            </a:r>
            <a:r>
              <a:rPr lang="en-US" sz="3200" dirty="0" err="1">
                <a:latin typeface="Calibri" panose="020F0502020204030204" pitchFamily="34" charset="0"/>
                <a:cs typeface="Calibri" panose="020F0502020204030204" pitchFamily="34" charset="0"/>
              </a:rPr>
              <a:t>tạo</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kiểu</a:t>
            </a:r>
            <a:r>
              <a:rPr lang="en-US" sz="3200" dirty="0">
                <a:latin typeface="Calibri" panose="020F0502020204030204" pitchFamily="34" charset="0"/>
                <a:cs typeface="Calibri" panose="020F0502020204030204" pitchFamily="34" charset="0"/>
              </a:rPr>
              <a:t> gene </a:t>
            </a:r>
            <a:r>
              <a:rPr lang="en-US" sz="3200" dirty="0" err="1">
                <a:latin typeface="Calibri" panose="020F0502020204030204" pitchFamily="34" charset="0"/>
                <a:cs typeface="Calibri" panose="020F0502020204030204" pitchFamily="34" charset="0"/>
              </a:rPr>
              <a:t>mới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quy</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định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kiểu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hình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thích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nghi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với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môi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trường</a:t>
            </a:r>
            <a:r>
              <a:rPr lang="en-US" sz="3200" dirty="0">
                <a:latin typeface="Calibri" panose="020F0502020204030204" pitchFamily="34" charset="0"/>
                <a:cs typeface="Calibri" panose="020F0502020204030204" pitchFamily="34" charset="0"/>
              </a:rPr>
              <a:t>. </a:t>
            </a:r>
          </a:p>
        </p:txBody>
      </p:sp>
      <p:pic>
        <p:nvPicPr>
          <p:cNvPr id="46" name="Picture 4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
        <p:nvSpPr>
          <p:cNvPr id="5" name="Rectangle 4"/>
          <p:cNvSpPr/>
          <p:nvPr/>
        </p:nvSpPr>
        <p:spPr>
          <a:xfrm>
            <a:off x="1067357" y="6106113"/>
            <a:ext cx="8912180" cy="399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A7311EBF-F2EE-C32F-F616-3C1AACDDCADA}"/>
              </a:ext>
            </a:extLst>
          </p:cNvPr>
          <p:cNvSpPr txBox="1"/>
          <p:nvPr/>
        </p:nvSpPr>
        <p:spPr>
          <a:xfrm>
            <a:off x="5714999" y="5157388"/>
            <a:ext cx="762001" cy="1015663"/>
          </a:xfrm>
          <a:prstGeom prst="rect">
            <a:avLst/>
          </a:prstGeom>
          <a:noFill/>
        </p:spPr>
        <p:txBody>
          <a:bodyPr wrap="square" rtlCol="0">
            <a:spAutoFit/>
          </a:bodyPr>
          <a:lstStyle/>
          <a:p>
            <a:r>
              <a:rPr lang="en-US" sz="6000" dirty="0">
                <a:solidFill>
                  <a:srgbClr val="FF0000"/>
                </a:solidFill>
                <a:latin typeface="Arial (Body)"/>
              </a:rPr>
              <a:t>1</a:t>
            </a:r>
          </a:p>
        </p:txBody>
      </p:sp>
      <p:pic>
        <p:nvPicPr>
          <p:cNvPr id="3" name="Picture 2">
            <a:extLst>
              <a:ext uri="{FF2B5EF4-FFF2-40B4-BE49-F238E27FC236}">
                <a16:creationId xmlns:a16="http://schemas.microsoft.com/office/drawing/2014/main" id="{7DFB520C-CCB3-3466-9E50-97E1E5CFA5C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91186" y="1333984"/>
            <a:ext cx="662564" cy="606783"/>
          </a:xfrm>
          <a:prstGeom prst="rect">
            <a:avLst/>
          </a:prstGeom>
        </p:spPr>
      </p:pic>
    </p:spTree>
    <p:extLst>
      <p:ext uri="{BB962C8B-B14F-4D97-AF65-F5344CB8AC3E}">
        <p14:creationId xmlns:p14="http://schemas.microsoft.com/office/powerpoint/2010/main" val="202741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strVal val="4*#ppt_w"/>
                                          </p:val>
                                        </p:tav>
                                        <p:tav tm="100000">
                                          <p:val>
                                            <p:strVal val="#ppt_w"/>
                                          </p:val>
                                        </p:tav>
                                      </p:tavLst>
                                    </p:anim>
                                    <p:anim calcmode="lin" valueType="num">
                                      <p:cBhvr>
                                        <p:cTn id="8" dur="250" fill="hold"/>
                                        <p:tgtEl>
                                          <p:spTgt spid="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heck mark.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1_Office Theme">
  <a:themeElements>
    <a:clrScheme name="Custom 586">
      <a:dk1>
        <a:srgbClr val="000000"/>
      </a:dk1>
      <a:lt1>
        <a:srgbClr val="FFFFFF"/>
      </a:lt1>
      <a:dk2>
        <a:srgbClr val="8C4418"/>
      </a:dk2>
      <a:lt2>
        <a:srgbClr val="ECE894"/>
      </a:lt2>
      <a:accent1>
        <a:srgbClr val="3891A7"/>
      </a:accent1>
      <a:accent2>
        <a:srgbClr val="C96E13"/>
      </a:accent2>
      <a:accent3>
        <a:srgbClr val="AFA62D"/>
      </a:accent3>
      <a:accent4>
        <a:srgbClr val="63A22A"/>
      </a:accent4>
      <a:accent5>
        <a:srgbClr val="8163BD"/>
      </a:accent5>
      <a:accent6>
        <a:srgbClr val="779578"/>
      </a:accent6>
      <a:hlink>
        <a:srgbClr val="506AB4"/>
      </a:hlink>
      <a:folHlink>
        <a:srgbClr val="84AA3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Custom 586">
      <a:dk1>
        <a:srgbClr val="000000"/>
      </a:dk1>
      <a:lt1>
        <a:srgbClr val="FFFFFF"/>
      </a:lt1>
      <a:dk2>
        <a:srgbClr val="8C4418"/>
      </a:dk2>
      <a:lt2>
        <a:srgbClr val="ECE894"/>
      </a:lt2>
      <a:accent1>
        <a:srgbClr val="3891A7"/>
      </a:accent1>
      <a:accent2>
        <a:srgbClr val="C96E13"/>
      </a:accent2>
      <a:accent3>
        <a:srgbClr val="AFA62D"/>
      </a:accent3>
      <a:accent4>
        <a:srgbClr val="63A22A"/>
      </a:accent4>
      <a:accent5>
        <a:srgbClr val="8163BD"/>
      </a:accent5>
      <a:accent6>
        <a:srgbClr val="779578"/>
      </a:accent6>
      <a:hlink>
        <a:srgbClr val="506AB4"/>
      </a:hlink>
      <a:folHlink>
        <a:srgbClr val="84AA3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3459</TotalTime>
  <Words>1897</Words>
  <Application>Microsoft Office PowerPoint</Application>
  <PresentationFormat>Màn hình rộng</PresentationFormat>
  <Paragraphs>149</Paragraphs>
  <Slides>22</Slides>
  <Notes>17</Notes>
  <HiddenSlides>0</HiddenSlides>
  <MMClips>1</MMClips>
  <ScaleCrop>false</ScaleCrop>
  <HeadingPairs>
    <vt:vector size="6" baseType="variant">
      <vt:variant>
        <vt:lpstr>Phông được Dùng</vt:lpstr>
      </vt:variant>
      <vt:variant>
        <vt:i4>12</vt:i4>
      </vt:variant>
      <vt:variant>
        <vt:lpstr>Chủ đề</vt:lpstr>
      </vt:variant>
      <vt:variant>
        <vt:i4>5</vt:i4>
      </vt:variant>
      <vt:variant>
        <vt:lpstr>Tiêu đề Bản chiếu</vt:lpstr>
      </vt:variant>
      <vt:variant>
        <vt:i4>22</vt:i4>
      </vt:variant>
    </vt:vector>
  </HeadingPairs>
  <TitlesOfParts>
    <vt:vector size="39" baseType="lpstr">
      <vt:lpstr>#9Slide03 SFU Futura_12</vt:lpstr>
      <vt:lpstr>Arial</vt:lpstr>
      <vt:lpstr>Arial (Body)</vt:lpstr>
      <vt:lpstr>Calibri</vt:lpstr>
      <vt:lpstr>Calibri Light</vt:lpstr>
      <vt:lpstr>Georgia</vt:lpstr>
      <vt:lpstr>Road Rage</vt:lpstr>
      <vt:lpstr>Times New Roman</vt:lpstr>
      <vt:lpstr>Trebuchet MS</vt:lpstr>
      <vt:lpstr>Wingdings</vt:lpstr>
      <vt:lpstr>Wingdings 2</vt:lpstr>
      <vt:lpstr>Wingdings 3</vt:lpstr>
      <vt:lpstr>Civic</vt:lpstr>
      <vt:lpstr>Facet</vt:lpstr>
      <vt:lpstr>1_Office Theme</vt:lpstr>
      <vt:lpstr>3_Office Theme</vt:lpstr>
      <vt:lpstr>4_Office Theme</vt:lpstr>
      <vt:lpstr>Bản trình bày PowerPoint</vt:lpstr>
      <vt:lpstr>Bản trình bày PowerPoint</vt:lpstr>
      <vt:lpstr>MÔI TRƯỜNG SỐNG, NTSH, QTSV</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thienit.16mb.com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12: THỰC HÀNH SỰ VẬN CHUYỂN CÁC CHẤT QUA MÀNG SINH CHẤT</dc:title>
  <dc:creator>ThienIT</dc:creator>
  <cp:lastModifiedBy>Le Hong</cp:lastModifiedBy>
  <cp:revision>258</cp:revision>
  <dcterms:created xsi:type="dcterms:W3CDTF">2022-07-23T14:06:52Z</dcterms:created>
  <dcterms:modified xsi:type="dcterms:W3CDTF">2024-08-06T01:30:52Z</dcterms:modified>
</cp:coreProperties>
</file>