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758" r:id="rId1"/>
    <p:sldMasterId id="2147483827" r:id="rId2"/>
    <p:sldMasterId id="2147483843" r:id="rId3"/>
  </p:sldMasterIdLst>
  <p:notesMasterIdLst>
    <p:notesMasterId r:id="rId16"/>
  </p:notesMasterIdLst>
  <p:sldIdLst>
    <p:sldId id="4296" r:id="rId4"/>
    <p:sldId id="4302" r:id="rId5"/>
    <p:sldId id="4298" r:id="rId6"/>
    <p:sldId id="4303" r:id="rId7"/>
    <p:sldId id="257" r:id="rId8"/>
    <p:sldId id="260" r:id="rId9"/>
    <p:sldId id="261" r:id="rId10"/>
    <p:sldId id="262" r:id="rId11"/>
    <p:sldId id="263" r:id="rId12"/>
    <p:sldId id="4300" r:id="rId13"/>
    <p:sldId id="4301" r:id="rId14"/>
    <p:sldId id="4293" r:id="rId15"/>
  </p:sldIdLst>
  <p:sldSz cx="12192000" cy="6858000"/>
  <p:notesSz cx="6858000" cy="9144000"/>
  <p:embeddedFontLst>
    <p:embeddedFont>
      <p:font typeface="맑은 고딕" panose="020B0503020000020004" pitchFamily="34" charset="-127"/>
      <p:regular r:id="rId17"/>
      <p:bold r:id="rId18"/>
    </p:embeddedFont>
    <p:embeddedFont>
      <p:font typeface="#9Slide03 IcielPanton Black" panose="020B0604020202020204" charset="0"/>
      <p:bold r:id="rId19"/>
    </p:embeddedFont>
    <p:embeddedFont>
      <p:font typeface="Calibri" panose="020F0502020204030204" pitchFamily="34" charset="0"/>
      <p:regular r:id="rId20"/>
      <p:bold r:id="rId21"/>
      <p:italic r:id="rId22"/>
      <p:boldItalic r:id="rId23"/>
    </p:embeddedFont>
    <p:embeddedFont>
      <p:font typeface="#9Slide05 Aquarelle" panose="020B0604020202020204" charset="0"/>
      <p:regular r:id="rId24"/>
    </p:embeddedFont>
    <p:embeddedFont>
      <p:font typeface="Baloo Thambi" panose="020B0604020202020204" charset="0"/>
      <p:regular r:id="rId25"/>
    </p:embeddedFont>
    <p:embeddedFont>
      <p:font typeface="Tahoma" panose="020B0604030504040204" pitchFamily="34" charset="0"/>
      <p:regular r:id="rId26"/>
      <p:bold r:id="rId27"/>
    </p:embeddedFont>
    <p:embeddedFont>
      <p:font typeface="Josefin Sans Thin" panose="020B0604020202020204" charset="0"/>
      <p:regular r:id="rId28"/>
      <p:italic r:id="rId29"/>
    </p:embeddedFont>
    <p:embeddedFont>
      <p:font typeface="Calibri Light" panose="020F0302020204030204" pitchFamily="34" charset="0"/>
      <p:regular r:id="rId30"/>
      <p:italic r:id="rId31"/>
    </p:embeddedFont>
    <p:embeddedFont>
      <p:font typeface="#9Slide03 Roboto Bold" panose="020B0604020202020204" charset="0"/>
      <p:bold r:id="rId32"/>
    </p:embeddedFont>
    <p:embeddedFont>
      <p:font typeface="Josefin Sans" panose="020B0604020202020204" charset="0"/>
      <p:regular r:id="rId33"/>
      <p:bold r:id="rId34"/>
      <p:italic r:id="rId35"/>
      <p:boldItalic r:id="rId36"/>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B7442"/>
    <a:srgbClr val="C82B00"/>
    <a:srgbClr val="C30D0E"/>
    <a:srgbClr val="0894F2"/>
    <a:srgbClr val="FF0066"/>
    <a:srgbClr val="00B050"/>
    <a:srgbClr val="FB7768"/>
    <a:srgbClr val="BAECED"/>
    <a:srgbClr val="1D70A2"/>
    <a:srgbClr val="0000F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showGuides="1">
      <p:cViewPr varScale="1">
        <p:scale>
          <a:sx n="56" d="100"/>
          <a:sy n="56" d="100"/>
        </p:scale>
        <p:origin x="80" y="116"/>
      </p:cViewPr>
      <p:guideLst>
        <p:guide orient="horz"/>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font" Target="fonts/font2.fntdata"/><Relationship Id="rId26" Type="http://schemas.openxmlformats.org/officeDocument/2006/relationships/font" Target="fonts/font10.fntdata"/><Relationship Id="rId39" Type="http://schemas.openxmlformats.org/officeDocument/2006/relationships/theme" Target="theme/theme1.xml"/><Relationship Id="rId21" Type="http://schemas.openxmlformats.org/officeDocument/2006/relationships/font" Target="fonts/font5.fntdata"/><Relationship Id="rId34" Type="http://schemas.openxmlformats.org/officeDocument/2006/relationships/font" Target="fonts/font18.fntdata"/><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font" Target="fonts/font1.fntdata"/><Relationship Id="rId25" Type="http://schemas.openxmlformats.org/officeDocument/2006/relationships/font" Target="fonts/font9.fntdata"/><Relationship Id="rId33" Type="http://schemas.openxmlformats.org/officeDocument/2006/relationships/font" Target="fonts/font17.fntdata"/><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notesMaster" Target="notesMasters/notesMaster1.xml"/><Relationship Id="rId20" Type="http://schemas.openxmlformats.org/officeDocument/2006/relationships/font" Target="fonts/font4.fntdata"/><Relationship Id="rId29" Type="http://schemas.openxmlformats.org/officeDocument/2006/relationships/font" Target="fonts/font13.fntdata"/><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font" Target="fonts/font8.fntdata"/><Relationship Id="rId32" Type="http://schemas.openxmlformats.org/officeDocument/2006/relationships/font" Target="fonts/font16.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font" Target="fonts/font7.fntdata"/><Relationship Id="rId28" Type="http://schemas.openxmlformats.org/officeDocument/2006/relationships/font" Target="fonts/font12.fntdata"/><Relationship Id="rId36" Type="http://schemas.openxmlformats.org/officeDocument/2006/relationships/font" Target="fonts/font20.fntdata"/><Relationship Id="rId10" Type="http://schemas.openxmlformats.org/officeDocument/2006/relationships/slide" Target="slides/slide7.xml"/><Relationship Id="rId19" Type="http://schemas.openxmlformats.org/officeDocument/2006/relationships/font" Target="fonts/font3.fntdata"/><Relationship Id="rId31" Type="http://schemas.openxmlformats.org/officeDocument/2006/relationships/font" Target="fonts/font15.fntdata"/><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font" Target="fonts/font6.fntdata"/><Relationship Id="rId27" Type="http://schemas.openxmlformats.org/officeDocument/2006/relationships/font" Target="fonts/font11.fntdata"/><Relationship Id="rId30" Type="http://schemas.openxmlformats.org/officeDocument/2006/relationships/font" Target="fonts/font14.fntdata"/><Relationship Id="rId35" Type="http://schemas.openxmlformats.org/officeDocument/2006/relationships/font" Target="fonts/font19.fntdata"/><Relationship Id="rId8" Type="http://schemas.openxmlformats.org/officeDocument/2006/relationships/slide" Target="slides/slide5.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AC867E-50C6-43C3-AA0D-C36F08B2029C}" type="datetimeFigureOut">
              <a:rPr lang="en-US" smtClean="0"/>
              <a:t>8/6/2024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5E5F14-48BD-40EB-A0EE-3FB8458C8ADD}" type="slidenum">
              <a:rPr lang="en-US" smtClean="0"/>
              <a:t>‹#›</a:t>
            </a:fld>
            <a:endParaRPr lang="en-US"/>
          </a:p>
        </p:txBody>
      </p:sp>
    </p:spTree>
    <p:extLst>
      <p:ext uri="{BB962C8B-B14F-4D97-AF65-F5344CB8AC3E}">
        <p14:creationId xmlns:p14="http://schemas.microsoft.com/office/powerpoint/2010/main" val="27722246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423654-F60B-4682-B616-E763A90FA46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1419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ackground cream">
  <p:cSld name="Background cream">
    <p:bg>
      <p:bgPr>
        <a:solidFill>
          <a:srgbClr val="FFEECF"/>
        </a:solidFill>
        <a:effectLst/>
      </p:bgPr>
    </p:bg>
    <p:spTree>
      <p:nvGrpSpPr>
        <p:cNvPr id="1" name="Shape 777"/>
        <p:cNvGrpSpPr/>
        <p:nvPr/>
      </p:nvGrpSpPr>
      <p:grpSpPr>
        <a:xfrm>
          <a:off x="0" y="0"/>
          <a:ext cx="0" cy="0"/>
          <a:chOff x="0" y="0"/>
          <a:chExt cx="0" cy="0"/>
        </a:xfrm>
      </p:grpSpPr>
      <p:grpSp>
        <p:nvGrpSpPr>
          <p:cNvPr id="778" name="Google Shape;778;p3"/>
          <p:cNvGrpSpPr/>
          <p:nvPr/>
        </p:nvGrpSpPr>
        <p:grpSpPr>
          <a:xfrm>
            <a:off x="-26733" y="-6491"/>
            <a:ext cx="12227873" cy="6889649"/>
            <a:chOff x="232500" y="742400"/>
            <a:chExt cx="6901125" cy="3999100"/>
          </a:xfrm>
        </p:grpSpPr>
        <p:sp>
          <p:nvSpPr>
            <p:cNvPr id="779" name="Google Shape;779;p3"/>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3"/>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3"/>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3"/>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3"/>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3"/>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3"/>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3"/>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3"/>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3"/>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3"/>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3"/>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3"/>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3"/>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3"/>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3"/>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3"/>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3"/>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3"/>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3"/>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3"/>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3"/>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3"/>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3"/>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3"/>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3"/>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3"/>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3"/>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3"/>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3"/>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3"/>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3"/>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3"/>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3"/>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3"/>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3"/>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3"/>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3"/>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3"/>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3"/>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3"/>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3"/>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3"/>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3"/>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3"/>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3"/>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3"/>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3"/>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3"/>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3"/>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3"/>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3"/>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3"/>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3"/>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3"/>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3"/>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3"/>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3"/>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3"/>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3"/>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3"/>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3"/>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3"/>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3"/>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3"/>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3"/>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3"/>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3"/>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3"/>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3"/>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3"/>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3"/>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3"/>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3"/>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3"/>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3"/>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3"/>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3"/>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3"/>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3"/>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3"/>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3"/>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3"/>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3"/>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3"/>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3"/>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3"/>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3"/>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3"/>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3"/>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3"/>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3"/>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3"/>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3"/>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3"/>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3"/>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3"/>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3"/>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3"/>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3"/>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3"/>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3"/>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3"/>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3"/>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3"/>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3"/>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3"/>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3"/>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3"/>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3"/>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3"/>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3"/>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3"/>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3"/>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3"/>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3"/>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3"/>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3"/>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3"/>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3"/>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3"/>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3"/>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3"/>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3"/>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3"/>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3"/>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3"/>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3"/>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3"/>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3"/>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3"/>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3"/>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3"/>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3"/>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3"/>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3"/>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3"/>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3"/>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81775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brown">
  <p:cSld name="Background brown">
    <p:bg>
      <p:bgPr>
        <a:solidFill>
          <a:srgbClr val="B33B00"/>
        </a:solidFill>
        <a:effectLst/>
      </p:bgPr>
    </p:bg>
    <p:spTree>
      <p:nvGrpSpPr>
        <p:cNvPr id="1" name="Shape 8355"/>
        <p:cNvGrpSpPr/>
        <p:nvPr/>
      </p:nvGrpSpPr>
      <p:grpSpPr>
        <a:xfrm>
          <a:off x="0" y="0"/>
          <a:ext cx="0" cy="0"/>
          <a:chOff x="0" y="0"/>
          <a:chExt cx="0" cy="0"/>
        </a:xfrm>
      </p:grpSpPr>
      <p:grpSp>
        <p:nvGrpSpPr>
          <p:cNvPr id="8356" name="Google Shape;8356;p13"/>
          <p:cNvGrpSpPr/>
          <p:nvPr/>
        </p:nvGrpSpPr>
        <p:grpSpPr>
          <a:xfrm>
            <a:off x="-26733" y="-6491"/>
            <a:ext cx="12227873" cy="6889649"/>
            <a:chOff x="232500" y="742400"/>
            <a:chExt cx="6901125" cy="3999100"/>
          </a:xfrm>
        </p:grpSpPr>
        <p:sp>
          <p:nvSpPr>
            <p:cNvPr id="8357" name="Google Shape;8357;p13"/>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13"/>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13"/>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13"/>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13"/>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13"/>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13"/>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13"/>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13"/>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13"/>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13"/>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13"/>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13"/>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13"/>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13"/>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13"/>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13"/>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13"/>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13"/>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13"/>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13"/>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13"/>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13"/>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13"/>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13"/>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13"/>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13"/>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13"/>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13"/>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13"/>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13"/>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13"/>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13"/>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13"/>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13"/>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13"/>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13"/>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13"/>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13"/>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13"/>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13"/>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13"/>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13"/>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13"/>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13"/>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13"/>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13"/>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13"/>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13"/>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13"/>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13"/>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13"/>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13"/>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13"/>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13"/>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13"/>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13"/>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13"/>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13"/>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13"/>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13"/>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13"/>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13"/>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13"/>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13"/>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13"/>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13"/>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13"/>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13"/>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13"/>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13"/>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13"/>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13"/>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13"/>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13"/>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13"/>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13"/>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13"/>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13"/>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13"/>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13"/>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13"/>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13"/>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13"/>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13"/>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13"/>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13"/>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13"/>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13"/>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13"/>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13"/>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13"/>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13"/>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13"/>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13"/>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13"/>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13"/>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13"/>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13"/>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13"/>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13"/>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13"/>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13"/>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13"/>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13"/>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13"/>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13"/>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13"/>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13"/>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13"/>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13"/>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13"/>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13"/>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13"/>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13"/>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13"/>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13"/>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13"/>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13"/>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13"/>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13"/>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13"/>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13"/>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13"/>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13"/>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13"/>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13"/>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3"/>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3"/>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3"/>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3"/>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3"/>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3"/>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3"/>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3"/>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3"/>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3"/>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3"/>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3"/>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3"/>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3"/>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3"/>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3"/>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3"/>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3"/>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3"/>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3"/>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3"/>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3"/>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3"/>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3"/>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3"/>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3"/>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3"/>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3"/>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3"/>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3"/>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3"/>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3"/>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3"/>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3"/>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3"/>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3"/>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3"/>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3"/>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3"/>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3"/>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3"/>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3"/>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3"/>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3"/>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3"/>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3"/>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3"/>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3"/>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3"/>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3"/>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3"/>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3"/>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3"/>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3"/>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3"/>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3"/>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3"/>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3"/>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3"/>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3"/>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3"/>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3"/>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3"/>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3"/>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3"/>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3"/>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3"/>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3"/>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3"/>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3"/>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3"/>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3"/>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3"/>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3"/>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3"/>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3"/>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3"/>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3"/>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3"/>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3"/>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3"/>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3"/>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3"/>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3"/>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3"/>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3"/>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3"/>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3"/>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3"/>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3"/>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3"/>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3"/>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3"/>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3"/>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3"/>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3"/>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3"/>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3"/>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3"/>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3"/>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3"/>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3"/>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3"/>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3"/>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3"/>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3"/>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3"/>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3"/>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3"/>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3"/>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3"/>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3"/>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3"/>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3"/>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3"/>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3"/>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3"/>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3"/>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3"/>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3"/>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3"/>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3"/>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3"/>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3"/>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3"/>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3"/>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3"/>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3"/>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3"/>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3"/>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3"/>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3"/>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3"/>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3"/>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3"/>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3"/>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3"/>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3"/>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3"/>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3"/>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3"/>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3"/>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3"/>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3"/>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3"/>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3"/>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3"/>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3"/>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3"/>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3"/>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3"/>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3"/>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3"/>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3"/>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3"/>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3"/>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3"/>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3"/>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3"/>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3"/>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3"/>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3"/>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3"/>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3"/>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3"/>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3"/>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3"/>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3"/>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3"/>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3"/>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3"/>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3"/>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3"/>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3"/>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3"/>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3"/>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3"/>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3"/>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3"/>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3"/>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3"/>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3"/>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3"/>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3"/>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3"/>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3"/>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3"/>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3"/>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3"/>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3"/>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3"/>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3"/>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3"/>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3"/>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3"/>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3"/>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3"/>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3"/>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3"/>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3"/>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3"/>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3"/>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3"/>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3"/>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3"/>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3"/>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3"/>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3"/>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3"/>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3"/>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3"/>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3"/>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3"/>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3"/>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3"/>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3"/>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3"/>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3"/>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3"/>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3"/>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3"/>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3"/>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3"/>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3"/>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3"/>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3"/>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3"/>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3"/>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3"/>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3"/>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3"/>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3"/>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3"/>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3"/>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3"/>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3"/>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3"/>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3"/>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3"/>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3"/>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3"/>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3"/>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3"/>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3"/>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3"/>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3"/>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3"/>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3"/>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3"/>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3"/>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3"/>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3"/>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3"/>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3"/>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3"/>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3"/>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3"/>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3"/>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3"/>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3"/>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3"/>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3"/>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3"/>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3"/>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3"/>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3"/>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3"/>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3"/>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3"/>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3"/>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3"/>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3"/>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3"/>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3"/>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3"/>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3"/>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3"/>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3"/>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3"/>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3"/>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3"/>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3"/>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3"/>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3"/>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3"/>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3"/>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3"/>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3"/>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3"/>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3"/>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3"/>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3"/>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3"/>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3"/>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3"/>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3"/>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3"/>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3"/>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3"/>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3"/>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3"/>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3"/>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3"/>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3"/>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3"/>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3"/>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3"/>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3"/>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3"/>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3"/>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3"/>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3"/>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3"/>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3"/>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3"/>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3"/>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3"/>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3"/>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3"/>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3"/>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3"/>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3"/>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3"/>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3"/>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3"/>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3"/>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3"/>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3"/>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3"/>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3"/>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3"/>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3"/>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3"/>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3"/>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3"/>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3"/>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3"/>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3"/>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3"/>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3"/>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3"/>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3"/>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3"/>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3"/>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3"/>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3"/>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3"/>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3"/>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3"/>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3"/>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3"/>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3"/>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3"/>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3"/>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3"/>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3"/>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3"/>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3"/>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3"/>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3"/>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3"/>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3"/>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3"/>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3"/>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3"/>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3"/>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3"/>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3"/>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3"/>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3"/>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3"/>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3"/>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3"/>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3"/>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3"/>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3"/>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3"/>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3"/>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3"/>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3"/>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3"/>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3"/>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3"/>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3"/>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3"/>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3"/>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3"/>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3"/>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3"/>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3"/>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3"/>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3"/>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3"/>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3"/>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3"/>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3"/>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3"/>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3"/>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3"/>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3"/>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3"/>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3"/>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3"/>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3"/>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3"/>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3"/>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3"/>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3"/>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3"/>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3"/>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3"/>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3"/>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3"/>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3"/>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3"/>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3"/>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3"/>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3"/>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3"/>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13"/>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3"/>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3"/>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3"/>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3"/>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3"/>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3"/>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3"/>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3"/>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3"/>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3"/>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3"/>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3"/>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3"/>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3"/>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3"/>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3"/>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3"/>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3"/>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3"/>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3"/>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3"/>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3"/>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3"/>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3"/>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3"/>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3"/>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3"/>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3"/>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3"/>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3"/>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3"/>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3"/>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3"/>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3"/>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3"/>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3"/>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3"/>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3"/>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3"/>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3"/>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3"/>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3"/>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3"/>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3"/>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3"/>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3"/>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3"/>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3"/>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3"/>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3"/>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3"/>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3"/>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3"/>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3"/>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3"/>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3"/>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3"/>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3"/>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3"/>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3"/>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3"/>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3"/>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3"/>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3"/>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3"/>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3"/>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3"/>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3"/>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3"/>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3"/>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3"/>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3"/>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3"/>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3"/>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3"/>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3"/>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3"/>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3"/>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3"/>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3"/>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3"/>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3"/>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3"/>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3"/>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3"/>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3"/>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3"/>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3"/>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3"/>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3"/>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3"/>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3"/>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3"/>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3"/>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3"/>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3"/>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3"/>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3"/>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3"/>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3"/>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3"/>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3"/>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3"/>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3"/>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3"/>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3"/>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3"/>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3"/>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3"/>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3"/>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3"/>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3"/>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3"/>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3"/>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3"/>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3"/>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3"/>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3"/>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3"/>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3"/>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3"/>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3"/>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3"/>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3"/>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3"/>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3"/>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3"/>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3"/>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3"/>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3"/>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3"/>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3"/>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3"/>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3"/>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3"/>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3"/>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3"/>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3"/>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3"/>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3"/>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3"/>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3"/>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3"/>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3"/>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3"/>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3"/>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3"/>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3"/>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3"/>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3"/>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3"/>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3"/>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3"/>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3"/>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3"/>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3"/>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3"/>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3"/>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3"/>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3"/>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3"/>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3"/>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3"/>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3"/>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3"/>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3"/>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3"/>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3"/>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3"/>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3"/>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3"/>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3"/>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3"/>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3"/>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3"/>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3"/>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3"/>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3"/>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3"/>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3"/>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3"/>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3"/>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3"/>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3"/>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3"/>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3"/>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3"/>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3"/>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3"/>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3"/>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3"/>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3"/>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3"/>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3"/>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3"/>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3"/>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3"/>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3"/>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3"/>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3"/>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3"/>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3"/>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3"/>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3"/>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3"/>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434586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rgbClr val="FFEECF"/>
        </a:solidFill>
        <a:effectLst/>
      </p:bgPr>
    </p:bg>
    <p:spTree>
      <p:nvGrpSpPr>
        <p:cNvPr id="1" name="Shape 9109"/>
        <p:cNvGrpSpPr/>
        <p:nvPr/>
      </p:nvGrpSpPr>
      <p:grpSpPr>
        <a:xfrm>
          <a:off x="0" y="0"/>
          <a:ext cx="0" cy="0"/>
          <a:chOff x="0" y="0"/>
          <a:chExt cx="0" cy="0"/>
        </a:xfrm>
      </p:grpSpPr>
      <p:grpSp>
        <p:nvGrpSpPr>
          <p:cNvPr id="9110" name="Google Shape;9110;p14"/>
          <p:cNvGrpSpPr/>
          <p:nvPr/>
        </p:nvGrpSpPr>
        <p:grpSpPr>
          <a:xfrm>
            <a:off x="-26733" y="-6491"/>
            <a:ext cx="12227873" cy="6889649"/>
            <a:chOff x="232500" y="742400"/>
            <a:chExt cx="6901125" cy="3999100"/>
          </a:xfrm>
        </p:grpSpPr>
        <p:sp>
          <p:nvSpPr>
            <p:cNvPr id="9111" name="Google Shape;9111;p14"/>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4"/>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4"/>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4"/>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4"/>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4"/>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4"/>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4"/>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4"/>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4"/>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4"/>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4"/>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4"/>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4"/>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4"/>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4"/>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4"/>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4"/>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4"/>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4"/>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4"/>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4"/>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4"/>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4"/>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4"/>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4"/>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4"/>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4"/>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4"/>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4"/>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4"/>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4"/>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4"/>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4"/>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4"/>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4"/>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4"/>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4"/>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4"/>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4"/>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4"/>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4"/>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4"/>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4"/>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4"/>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4"/>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4"/>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4"/>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4"/>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4"/>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4"/>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4"/>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4"/>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4"/>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4"/>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4"/>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4"/>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4"/>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4"/>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4"/>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4"/>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4"/>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4"/>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4"/>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4"/>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4"/>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4"/>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4"/>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4"/>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4"/>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4"/>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4"/>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4"/>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4"/>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4"/>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4"/>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4"/>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4"/>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4"/>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4"/>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4"/>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4"/>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4"/>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4"/>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4"/>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4"/>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4"/>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4"/>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4"/>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4"/>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4"/>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4"/>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4"/>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4"/>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4"/>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4"/>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4"/>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4"/>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4"/>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4"/>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4"/>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4"/>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4"/>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4"/>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4"/>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4"/>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4"/>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4"/>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4"/>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4"/>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4"/>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4"/>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4"/>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4"/>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4"/>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4"/>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4"/>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4"/>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4"/>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4"/>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4"/>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4"/>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4"/>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4"/>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4"/>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4"/>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4"/>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4"/>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4"/>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4"/>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4"/>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4"/>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4"/>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4"/>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4"/>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4"/>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4"/>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4"/>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4"/>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4"/>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4"/>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4"/>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4"/>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4"/>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4"/>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4"/>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4"/>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4"/>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4"/>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4"/>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4"/>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4"/>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4"/>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4"/>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4"/>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4"/>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4"/>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4"/>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4"/>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4"/>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4"/>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4"/>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4"/>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4"/>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4"/>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4"/>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4"/>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4"/>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4"/>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4"/>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4"/>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4"/>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4"/>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4"/>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4"/>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4"/>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4"/>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4"/>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4"/>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4"/>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4"/>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4"/>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4"/>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4"/>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4"/>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4"/>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4"/>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4"/>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4"/>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4"/>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4"/>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4"/>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4"/>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4"/>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4"/>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4"/>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4"/>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4"/>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4"/>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4"/>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4"/>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4"/>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4"/>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4"/>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4"/>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4"/>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4"/>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4"/>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14"/>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14"/>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14"/>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14"/>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14"/>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14"/>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14"/>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14"/>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14"/>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14"/>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14"/>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4"/>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4"/>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4"/>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4"/>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4"/>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4"/>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4"/>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4"/>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4"/>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4"/>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4"/>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4"/>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4"/>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4"/>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4"/>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4"/>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4"/>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4"/>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4"/>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4"/>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4"/>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4"/>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4"/>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4"/>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4"/>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4"/>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4"/>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4"/>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4"/>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4"/>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4"/>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4"/>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4"/>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4"/>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4"/>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4"/>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4"/>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4"/>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4"/>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4"/>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4"/>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4"/>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4"/>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4"/>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4"/>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4"/>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4"/>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4"/>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4"/>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4"/>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4"/>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4"/>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4"/>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4"/>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4"/>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4"/>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4"/>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4"/>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4"/>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4"/>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4"/>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4"/>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4"/>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4"/>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4"/>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4"/>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4"/>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4"/>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4"/>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4"/>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4"/>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4"/>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4"/>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4"/>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4"/>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4"/>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4"/>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4"/>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4"/>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4"/>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4"/>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4"/>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4"/>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4"/>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4"/>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4"/>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4"/>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4"/>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4"/>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4"/>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4"/>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4"/>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4"/>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4"/>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4"/>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4"/>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4"/>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4"/>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4"/>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4"/>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4"/>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4"/>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4"/>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4"/>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4"/>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4"/>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4"/>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4"/>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4"/>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4"/>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4"/>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4"/>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4"/>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4"/>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4"/>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4"/>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4"/>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4"/>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4"/>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4"/>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4"/>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4"/>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4"/>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4"/>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4"/>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4"/>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4"/>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4"/>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4"/>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4"/>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4"/>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4"/>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4"/>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4"/>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4"/>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4"/>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4"/>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4"/>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4"/>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4"/>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4"/>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4"/>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4"/>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4"/>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4"/>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4"/>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4"/>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4"/>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4"/>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4"/>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4"/>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4"/>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4"/>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4"/>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4"/>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4"/>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4"/>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4"/>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4"/>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4"/>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4"/>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4"/>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4"/>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4"/>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4"/>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4"/>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4"/>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4"/>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4"/>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4"/>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4"/>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4"/>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4"/>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4"/>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4"/>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4"/>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4"/>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4"/>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4"/>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4"/>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4"/>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4"/>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4"/>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4"/>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4"/>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4"/>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4"/>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4"/>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4"/>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4"/>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4"/>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4"/>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4"/>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4"/>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4"/>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4"/>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4"/>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4"/>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4"/>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4"/>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4"/>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4"/>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4"/>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4"/>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4"/>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4"/>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4"/>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4"/>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4"/>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4"/>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4"/>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4"/>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4"/>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4"/>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4"/>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4"/>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4"/>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4"/>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4"/>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4"/>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4"/>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4"/>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4"/>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4"/>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4"/>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4"/>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4"/>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4"/>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4"/>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4"/>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4"/>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4"/>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4"/>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4"/>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4"/>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4"/>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4"/>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4"/>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4"/>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4"/>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4"/>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14"/>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14"/>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14"/>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14"/>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4"/>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4"/>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4"/>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4"/>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4"/>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4"/>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4"/>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4"/>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4"/>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4"/>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4"/>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4"/>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14"/>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14"/>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4"/>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4"/>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4"/>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14"/>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14"/>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14"/>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4"/>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4"/>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4"/>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14"/>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14"/>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14"/>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14"/>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4"/>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4"/>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4"/>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4"/>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14"/>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14"/>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14"/>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4"/>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4"/>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4"/>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4"/>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4"/>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4"/>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4"/>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4"/>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4"/>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4"/>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4"/>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4"/>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4"/>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4"/>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4"/>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4"/>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4"/>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4"/>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4"/>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4"/>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4"/>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4"/>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4"/>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4"/>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4"/>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4"/>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4"/>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4"/>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4"/>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4"/>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4"/>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4"/>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4"/>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4"/>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4"/>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4"/>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4"/>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4"/>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4"/>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4"/>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4"/>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4"/>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4"/>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4"/>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4"/>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4"/>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4"/>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4"/>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4"/>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4"/>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4"/>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4"/>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4"/>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4"/>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4"/>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4"/>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4"/>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4"/>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4"/>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4"/>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4"/>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4"/>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4"/>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4"/>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4"/>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4"/>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4"/>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4"/>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4"/>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4"/>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4"/>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4"/>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4"/>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4"/>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4"/>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4"/>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4"/>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4"/>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4"/>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4"/>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4"/>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4"/>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4"/>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4"/>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4"/>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4"/>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4"/>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4"/>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4"/>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4"/>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4"/>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4"/>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4"/>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4"/>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4"/>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4"/>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4"/>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4"/>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4"/>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4"/>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4"/>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4"/>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4"/>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4"/>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4"/>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4"/>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4"/>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4"/>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4"/>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4"/>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4"/>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4"/>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4"/>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4"/>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4"/>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4"/>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4"/>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4"/>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4"/>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4"/>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4"/>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4"/>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4"/>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4"/>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4"/>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4"/>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4"/>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4"/>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4"/>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4"/>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4"/>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4"/>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4"/>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4"/>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4"/>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4"/>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4"/>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4"/>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4"/>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4"/>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4"/>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4"/>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4"/>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4"/>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4"/>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4"/>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4"/>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4"/>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4"/>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4"/>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4"/>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4"/>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4"/>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4"/>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4"/>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4"/>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4"/>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4"/>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4"/>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4"/>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4"/>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4"/>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4"/>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4"/>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4"/>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4"/>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4"/>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4"/>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4"/>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4"/>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4"/>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4"/>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4"/>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4"/>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4"/>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4"/>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4"/>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4"/>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4"/>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4"/>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4"/>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4"/>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4"/>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4"/>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4"/>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4"/>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4"/>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4"/>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4"/>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4"/>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4"/>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4"/>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4"/>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4"/>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4"/>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4"/>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4"/>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4"/>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4"/>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4"/>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4"/>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4"/>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4"/>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4"/>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4"/>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4"/>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4"/>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4"/>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4"/>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4"/>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4"/>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4"/>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4"/>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4"/>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4"/>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4"/>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4"/>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4"/>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4"/>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4"/>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4"/>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4"/>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4"/>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4"/>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4"/>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4"/>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4"/>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4"/>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4"/>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4"/>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4"/>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4"/>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4"/>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4"/>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4"/>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4"/>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4"/>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4"/>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4"/>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4"/>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4"/>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4"/>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4"/>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4"/>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4"/>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4"/>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4"/>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4"/>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4"/>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4"/>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4"/>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4"/>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4"/>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4"/>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63" name="Google Shape;9863;p14"/>
          <p:cNvSpPr txBox="1">
            <a:spLocks noGrp="1"/>
          </p:cNvSpPr>
          <p:nvPr>
            <p:ph type="subTitle" idx="1"/>
          </p:nvPr>
        </p:nvSpPr>
        <p:spPr>
          <a:xfrm>
            <a:off x="8521400" y="4460667"/>
            <a:ext cx="2828000" cy="85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9864" name="Google Shape;9864;p14"/>
          <p:cNvSpPr txBox="1">
            <a:spLocks noGrp="1"/>
          </p:cNvSpPr>
          <p:nvPr>
            <p:ph type="title"/>
          </p:nvPr>
        </p:nvSpPr>
        <p:spPr>
          <a:xfrm>
            <a:off x="6567800" y="1583200"/>
            <a:ext cx="4781600" cy="3666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a:buNone/>
              <a:defRPr sz="3200">
                <a:solidFill>
                  <a:srgbClr val="B33B00"/>
                </a:solidFill>
                <a:latin typeface="Josefin Sans"/>
                <a:ea typeface="Josefin Sans"/>
                <a:cs typeface="Josefin Sans"/>
                <a:sym typeface="Josefin Sans"/>
              </a:defRPr>
            </a:lvl1pPr>
            <a:lvl2pPr lvl="1" rtl="0">
              <a:spcBef>
                <a:spcPts val="0"/>
              </a:spcBef>
              <a:spcAft>
                <a:spcPts val="0"/>
              </a:spcAft>
              <a:buClr>
                <a:srgbClr val="B33B00"/>
              </a:buClr>
              <a:buSzPts val="4800"/>
              <a:buNone/>
              <a:defRPr sz="6400">
                <a:solidFill>
                  <a:srgbClr val="B33B00"/>
                </a:solidFill>
              </a:defRPr>
            </a:lvl2pPr>
            <a:lvl3pPr lvl="2" rtl="0">
              <a:spcBef>
                <a:spcPts val="0"/>
              </a:spcBef>
              <a:spcAft>
                <a:spcPts val="0"/>
              </a:spcAft>
              <a:buClr>
                <a:srgbClr val="B33B00"/>
              </a:buClr>
              <a:buSzPts val="4800"/>
              <a:buNone/>
              <a:defRPr sz="6400">
                <a:solidFill>
                  <a:srgbClr val="B33B00"/>
                </a:solidFill>
              </a:defRPr>
            </a:lvl3pPr>
            <a:lvl4pPr lvl="3" rtl="0">
              <a:spcBef>
                <a:spcPts val="0"/>
              </a:spcBef>
              <a:spcAft>
                <a:spcPts val="0"/>
              </a:spcAft>
              <a:buClr>
                <a:srgbClr val="B33B00"/>
              </a:buClr>
              <a:buSzPts val="4800"/>
              <a:buNone/>
              <a:defRPr sz="6400">
                <a:solidFill>
                  <a:srgbClr val="B33B00"/>
                </a:solidFill>
              </a:defRPr>
            </a:lvl4pPr>
            <a:lvl5pPr lvl="4" rtl="0">
              <a:spcBef>
                <a:spcPts val="0"/>
              </a:spcBef>
              <a:spcAft>
                <a:spcPts val="0"/>
              </a:spcAft>
              <a:buClr>
                <a:srgbClr val="B33B00"/>
              </a:buClr>
              <a:buSzPts val="4800"/>
              <a:buNone/>
              <a:defRPr sz="6400">
                <a:solidFill>
                  <a:srgbClr val="B33B00"/>
                </a:solidFill>
              </a:defRPr>
            </a:lvl5pPr>
            <a:lvl6pPr lvl="5" rtl="0">
              <a:spcBef>
                <a:spcPts val="0"/>
              </a:spcBef>
              <a:spcAft>
                <a:spcPts val="0"/>
              </a:spcAft>
              <a:buClr>
                <a:srgbClr val="B33B00"/>
              </a:buClr>
              <a:buSzPts val="4800"/>
              <a:buNone/>
              <a:defRPr sz="6400">
                <a:solidFill>
                  <a:srgbClr val="B33B00"/>
                </a:solidFill>
              </a:defRPr>
            </a:lvl6pPr>
            <a:lvl7pPr lvl="6" rtl="0">
              <a:spcBef>
                <a:spcPts val="0"/>
              </a:spcBef>
              <a:spcAft>
                <a:spcPts val="0"/>
              </a:spcAft>
              <a:buClr>
                <a:srgbClr val="B33B00"/>
              </a:buClr>
              <a:buSzPts val="4800"/>
              <a:buNone/>
              <a:defRPr sz="6400">
                <a:solidFill>
                  <a:srgbClr val="B33B00"/>
                </a:solidFill>
              </a:defRPr>
            </a:lvl7pPr>
            <a:lvl8pPr lvl="7" rtl="0">
              <a:spcBef>
                <a:spcPts val="0"/>
              </a:spcBef>
              <a:spcAft>
                <a:spcPts val="0"/>
              </a:spcAft>
              <a:buClr>
                <a:srgbClr val="B33B00"/>
              </a:buClr>
              <a:buSzPts val="4800"/>
              <a:buNone/>
              <a:defRPr sz="6400">
                <a:solidFill>
                  <a:srgbClr val="B33B00"/>
                </a:solidFill>
              </a:defRPr>
            </a:lvl8pPr>
            <a:lvl9pPr lvl="8" rtl="0">
              <a:spcBef>
                <a:spcPts val="0"/>
              </a:spcBef>
              <a:spcAft>
                <a:spcPts val="0"/>
              </a:spcAft>
              <a:buClr>
                <a:srgbClr val="B33B00"/>
              </a:buClr>
              <a:buSzPts val="4800"/>
              <a:buNone/>
              <a:defRPr sz="6400">
                <a:solidFill>
                  <a:srgbClr val="B33B00"/>
                </a:solidFill>
              </a:defRPr>
            </a:lvl9pPr>
          </a:lstStyle>
          <a:p>
            <a:endParaRPr/>
          </a:p>
        </p:txBody>
      </p:sp>
    </p:spTree>
    <p:extLst>
      <p:ext uri="{BB962C8B-B14F-4D97-AF65-F5344CB8AC3E}">
        <p14:creationId xmlns:p14="http://schemas.microsoft.com/office/powerpoint/2010/main" val="38392004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hanks">
  <p:cSld name="Thanks">
    <p:bg>
      <p:bgPr>
        <a:solidFill>
          <a:srgbClr val="B33B00"/>
        </a:solidFill>
        <a:effectLst/>
      </p:bgPr>
    </p:bg>
    <p:spTree>
      <p:nvGrpSpPr>
        <p:cNvPr id="1" name="Shape 9865"/>
        <p:cNvGrpSpPr/>
        <p:nvPr/>
      </p:nvGrpSpPr>
      <p:grpSpPr>
        <a:xfrm>
          <a:off x="0" y="0"/>
          <a:ext cx="0" cy="0"/>
          <a:chOff x="0" y="0"/>
          <a:chExt cx="0" cy="0"/>
        </a:xfrm>
      </p:grpSpPr>
      <p:grpSp>
        <p:nvGrpSpPr>
          <p:cNvPr id="9866" name="Google Shape;9866;p15"/>
          <p:cNvGrpSpPr/>
          <p:nvPr/>
        </p:nvGrpSpPr>
        <p:grpSpPr>
          <a:xfrm>
            <a:off x="-26733" y="-6491"/>
            <a:ext cx="12227873" cy="6889649"/>
            <a:chOff x="232500" y="742400"/>
            <a:chExt cx="6901125" cy="3999100"/>
          </a:xfrm>
        </p:grpSpPr>
        <p:sp>
          <p:nvSpPr>
            <p:cNvPr id="9867" name="Google Shape;9867;p15"/>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5"/>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5"/>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5"/>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5"/>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5"/>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5"/>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5"/>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5"/>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5"/>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5"/>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5"/>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5"/>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5"/>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5"/>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5"/>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5"/>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5"/>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5"/>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5"/>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5"/>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5"/>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5"/>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5"/>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5"/>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5"/>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5"/>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5"/>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5"/>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5"/>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5"/>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5"/>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5"/>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5"/>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5"/>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5"/>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5"/>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5"/>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5"/>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5"/>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5"/>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5"/>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5"/>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5"/>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5"/>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5"/>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5"/>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5"/>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5"/>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5"/>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5"/>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5"/>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5"/>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5"/>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5"/>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5"/>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5"/>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5"/>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5"/>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5"/>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5"/>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5"/>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5"/>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5"/>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5"/>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5"/>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5"/>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5"/>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5"/>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5"/>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5"/>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5"/>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5"/>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5"/>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5"/>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5"/>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5"/>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5"/>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5"/>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5"/>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5"/>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5"/>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5"/>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5"/>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5"/>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5"/>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5"/>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5"/>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5"/>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5"/>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5"/>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5"/>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5"/>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5"/>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5"/>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5"/>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5"/>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5"/>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5"/>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5"/>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5"/>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5"/>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5"/>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5"/>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5"/>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5"/>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5"/>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5"/>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5"/>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5"/>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5"/>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5"/>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5"/>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5"/>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5"/>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5"/>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5"/>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5"/>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5"/>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5"/>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5"/>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5"/>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5"/>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5"/>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5"/>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5"/>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5"/>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5"/>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5"/>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5"/>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5"/>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5"/>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5"/>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5"/>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5"/>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5"/>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5"/>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5"/>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5"/>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5"/>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5"/>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5"/>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5"/>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5"/>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5"/>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5"/>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5"/>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5"/>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5"/>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5"/>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5"/>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5"/>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5"/>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5"/>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5"/>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5"/>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5"/>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5"/>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5"/>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5"/>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5"/>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5"/>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5"/>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5"/>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5"/>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5"/>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5"/>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5"/>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5"/>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5"/>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5"/>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5"/>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5"/>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5"/>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5"/>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5"/>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5"/>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5"/>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5"/>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5"/>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5"/>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5"/>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5"/>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5"/>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5"/>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5"/>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5"/>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5"/>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5"/>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5"/>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5"/>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5"/>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5"/>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5"/>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5"/>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5"/>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5"/>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5"/>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5"/>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5"/>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5"/>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5"/>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5"/>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5"/>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5"/>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5"/>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5"/>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5"/>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5"/>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5"/>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5"/>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5"/>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5"/>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5"/>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5"/>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5"/>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5"/>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5"/>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5"/>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5"/>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5"/>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5"/>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5"/>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5"/>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5"/>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5"/>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5"/>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5"/>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5"/>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5"/>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5"/>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5"/>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5"/>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5"/>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5"/>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5"/>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5"/>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5"/>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5"/>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5"/>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5"/>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5"/>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5"/>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5"/>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5"/>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5"/>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5"/>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5"/>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5"/>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5"/>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5"/>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5"/>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5"/>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5"/>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5"/>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5"/>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5"/>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5"/>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5"/>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5"/>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5"/>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5"/>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5"/>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5"/>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5"/>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5"/>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5"/>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5"/>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5"/>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5"/>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5"/>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5"/>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5"/>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5"/>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5"/>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5"/>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5"/>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5"/>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5"/>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5"/>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5"/>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5"/>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5"/>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5"/>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5"/>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5"/>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5"/>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5"/>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5"/>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5"/>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5"/>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5"/>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5"/>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5"/>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5"/>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5"/>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5"/>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5"/>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15"/>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15"/>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15"/>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15"/>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15"/>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15"/>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15"/>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15"/>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15"/>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5"/>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5"/>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5"/>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5"/>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5"/>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5"/>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5"/>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5"/>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5"/>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5"/>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5"/>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5"/>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5"/>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5"/>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5"/>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5"/>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5"/>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5"/>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5"/>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5"/>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5"/>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5"/>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5"/>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5"/>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5"/>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5"/>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5"/>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5"/>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5"/>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5"/>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5"/>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5"/>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5"/>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5"/>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5"/>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5"/>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5"/>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5"/>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5"/>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5"/>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5"/>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5"/>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5"/>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5"/>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5"/>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5"/>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5"/>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5"/>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5"/>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5"/>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5"/>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5"/>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5"/>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5"/>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5"/>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5"/>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5"/>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5"/>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5"/>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5"/>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5"/>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5"/>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5"/>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5"/>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5"/>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5"/>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5"/>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5"/>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5"/>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15"/>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15"/>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15"/>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15"/>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5"/>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5"/>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5"/>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5"/>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5"/>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5"/>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5"/>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5"/>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5"/>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5"/>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5"/>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5"/>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15"/>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15"/>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15"/>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5"/>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5"/>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5"/>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15"/>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15"/>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15"/>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15"/>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15"/>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5"/>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5"/>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5"/>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15"/>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15"/>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15"/>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5"/>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5"/>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5"/>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5"/>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5"/>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5"/>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5"/>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5"/>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5"/>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5"/>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5"/>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5"/>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5"/>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5"/>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15"/>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15"/>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15"/>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5"/>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5"/>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5"/>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15"/>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15"/>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15"/>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15"/>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15"/>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5"/>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5"/>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5"/>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15"/>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15"/>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15"/>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5"/>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5"/>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5"/>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15"/>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15"/>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5"/>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5"/>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5"/>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15"/>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15"/>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15"/>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15"/>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15"/>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5"/>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5"/>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5"/>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15"/>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15"/>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5"/>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5"/>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5"/>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15"/>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15"/>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15"/>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5"/>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5"/>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5"/>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15"/>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15"/>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15"/>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15"/>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15"/>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15"/>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15"/>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15"/>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15"/>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15"/>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15"/>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15"/>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15"/>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15"/>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15"/>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15"/>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15"/>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15"/>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15"/>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15"/>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15"/>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15"/>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15"/>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15"/>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15"/>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15"/>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15"/>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15"/>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15"/>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15"/>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15"/>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15"/>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15"/>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15"/>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15"/>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15"/>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15"/>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15"/>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15"/>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15"/>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15"/>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15"/>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15"/>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15"/>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15"/>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15"/>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15"/>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15"/>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15"/>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15"/>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15"/>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15"/>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15"/>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15"/>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15"/>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15"/>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15"/>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15"/>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15"/>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15"/>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15"/>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15"/>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15"/>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15"/>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15"/>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15"/>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15"/>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15"/>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15"/>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15"/>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15"/>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15"/>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15"/>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15"/>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15"/>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15"/>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15"/>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15"/>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15"/>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15"/>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15"/>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15"/>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15"/>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15"/>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15"/>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15"/>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15"/>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15"/>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15"/>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15"/>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15"/>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15"/>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15"/>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15"/>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15"/>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15"/>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15"/>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15"/>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15"/>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15"/>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15"/>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15"/>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15"/>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15"/>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15"/>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15"/>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15"/>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15"/>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15"/>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15"/>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15"/>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15"/>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15"/>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15"/>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15"/>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15"/>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15"/>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15"/>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15"/>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15"/>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15"/>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15"/>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15"/>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15"/>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15"/>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15"/>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15"/>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15"/>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15"/>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15"/>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15"/>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15"/>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15"/>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15"/>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15"/>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15"/>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15"/>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15"/>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15"/>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15"/>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15"/>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15"/>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15"/>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15"/>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15"/>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15"/>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15"/>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15"/>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15"/>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15"/>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15"/>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15"/>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15"/>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15"/>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15"/>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15"/>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15"/>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15"/>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15"/>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15"/>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15"/>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15"/>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15"/>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15"/>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15"/>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15"/>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15"/>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15"/>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15"/>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15"/>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15"/>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15"/>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15"/>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15"/>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15"/>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15"/>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15"/>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15"/>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15"/>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15"/>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15"/>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15"/>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15"/>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15"/>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15"/>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15"/>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15"/>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15"/>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15"/>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15"/>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15"/>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15"/>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15"/>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15"/>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15"/>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15"/>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15"/>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15"/>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15"/>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15"/>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15"/>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15"/>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15"/>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15"/>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15"/>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15"/>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15"/>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15"/>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15"/>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15"/>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15"/>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15"/>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15"/>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15"/>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15"/>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15"/>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15"/>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15"/>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15"/>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15"/>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15"/>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15"/>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15"/>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15"/>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15"/>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15"/>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15"/>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15"/>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15"/>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15"/>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15"/>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15"/>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15"/>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15"/>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15"/>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15"/>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15"/>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15"/>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15"/>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15"/>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15"/>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15"/>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15"/>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15"/>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15"/>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15"/>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15"/>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15"/>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15"/>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15"/>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15"/>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15"/>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15"/>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15"/>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15"/>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15"/>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15"/>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15"/>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15"/>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15"/>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15"/>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15"/>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15"/>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15"/>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15"/>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15"/>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15"/>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15"/>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15"/>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15"/>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15"/>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15"/>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15"/>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15"/>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15"/>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15"/>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15"/>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15"/>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15"/>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15"/>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15"/>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15"/>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15"/>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15"/>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15"/>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19" name="Google Shape;10619;p15"/>
          <p:cNvSpPr txBox="1">
            <a:spLocks noGrp="1"/>
          </p:cNvSpPr>
          <p:nvPr>
            <p:ph type="subTitle" idx="1"/>
          </p:nvPr>
        </p:nvSpPr>
        <p:spPr>
          <a:xfrm>
            <a:off x="3789000" y="4371813"/>
            <a:ext cx="4614000" cy="12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620" name="Google Shape;10620;p15"/>
          <p:cNvSpPr txBox="1">
            <a:spLocks noGrp="1"/>
          </p:cNvSpPr>
          <p:nvPr>
            <p:ph type="title"/>
          </p:nvPr>
        </p:nvSpPr>
        <p:spPr>
          <a:xfrm>
            <a:off x="3733600" y="1892900"/>
            <a:ext cx="4724800" cy="124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7200"/>
              <a:buFont typeface="Josefin Sans"/>
              <a:buNone/>
              <a:defRPr sz="9600">
                <a:solidFill>
                  <a:schemeClr val="lt1"/>
                </a:solidFill>
                <a:latin typeface="Josefin Sans"/>
                <a:ea typeface="Josefin Sans"/>
                <a:cs typeface="Josefin Sans"/>
                <a:sym typeface="Josefin Sans"/>
              </a:defRPr>
            </a:lvl1pPr>
            <a:lvl2pPr lvl="1" algn="ctr" rtl="0">
              <a:spcBef>
                <a:spcPts val="0"/>
              </a:spcBef>
              <a:spcAft>
                <a:spcPts val="0"/>
              </a:spcAft>
              <a:buClr>
                <a:srgbClr val="B33B00"/>
              </a:buClr>
              <a:buSzPts val="4800"/>
              <a:buNone/>
              <a:defRPr sz="6400">
                <a:solidFill>
                  <a:srgbClr val="B33B00"/>
                </a:solidFill>
              </a:defRPr>
            </a:lvl2pPr>
            <a:lvl3pPr lvl="2" algn="ctr" rtl="0">
              <a:spcBef>
                <a:spcPts val="0"/>
              </a:spcBef>
              <a:spcAft>
                <a:spcPts val="0"/>
              </a:spcAft>
              <a:buClr>
                <a:srgbClr val="B33B00"/>
              </a:buClr>
              <a:buSzPts val="4800"/>
              <a:buNone/>
              <a:defRPr sz="6400">
                <a:solidFill>
                  <a:srgbClr val="B33B00"/>
                </a:solidFill>
              </a:defRPr>
            </a:lvl3pPr>
            <a:lvl4pPr lvl="3" algn="ctr" rtl="0">
              <a:spcBef>
                <a:spcPts val="0"/>
              </a:spcBef>
              <a:spcAft>
                <a:spcPts val="0"/>
              </a:spcAft>
              <a:buClr>
                <a:srgbClr val="B33B00"/>
              </a:buClr>
              <a:buSzPts val="4800"/>
              <a:buNone/>
              <a:defRPr sz="6400">
                <a:solidFill>
                  <a:srgbClr val="B33B00"/>
                </a:solidFill>
              </a:defRPr>
            </a:lvl4pPr>
            <a:lvl5pPr lvl="4" algn="ctr" rtl="0">
              <a:spcBef>
                <a:spcPts val="0"/>
              </a:spcBef>
              <a:spcAft>
                <a:spcPts val="0"/>
              </a:spcAft>
              <a:buClr>
                <a:srgbClr val="B33B00"/>
              </a:buClr>
              <a:buSzPts val="4800"/>
              <a:buNone/>
              <a:defRPr sz="6400">
                <a:solidFill>
                  <a:srgbClr val="B33B00"/>
                </a:solidFill>
              </a:defRPr>
            </a:lvl5pPr>
            <a:lvl6pPr lvl="5" algn="ctr" rtl="0">
              <a:spcBef>
                <a:spcPts val="0"/>
              </a:spcBef>
              <a:spcAft>
                <a:spcPts val="0"/>
              </a:spcAft>
              <a:buClr>
                <a:srgbClr val="B33B00"/>
              </a:buClr>
              <a:buSzPts val="4800"/>
              <a:buNone/>
              <a:defRPr sz="6400">
                <a:solidFill>
                  <a:srgbClr val="B33B00"/>
                </a:solidFill>
              </a:defRPr>
            </a:lvl6pPr>
            <a:lvl7pPr lvl="6" algn="ctr" rtl="0">
              <a:spcBef>
                <a:spcPts val="0"/>
              </a:spcBef>
              <a:spcAft>
                <a:spcPts val="0"/>
              </a:spcAft>
              <a:buClr>
                <a:srgbClr val="B33B00"/>
              </a:buClr>
              <a:buSzPts val="4800"/>
              <a:buNone/>
              <a:defRPr sz="6400">
                <a:solidFill>
                  <a:srgbClr val="B33B00"/>
                </a:solidFill>
              </a:defRPr>
            </a:lvl7pPr>
            <a:lvl8pPr lvl="7" algn="ctr" rtl="0">
              <a:spcBef>
                <a:spcPts val="0"/>
              </a:spcBef>
              <a:spcAft>
                <a:spcPts val="0"/>
              </a:spcAft>
              <a:buClr>
                <a:srgbClr val="B33B00"/>
              </a:buClr>
              <a:buSzPts val="4800"/>
              <a:buNone/>
              <a:defRPr sz="6400">
                <a:solidFill>
                  <a:srgbClr val="B33B00"/>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0621" name="Google Shape;10621;p15"/>
          <p:cNvSpPr txBox="1">
            <a:spLocks noGrp="1"/>
          </p:cNvSpPr>
          <p:nvPr>
            <p:ph type="title" idx="2"/>
          </p:nvPr>
        </p:nvSpPr>
        <p:spPr>
          <a:xfrm>
            <a:off x="3988000" y="3121067"/>
            <a:ext cx="4216000" cy="927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2400"/>
              <a:buNone/>
              <a:defRPr sz="3200">
                <a:solidFill>
                  <a:schemeClr val="lt1"/>
                </a:solidFill>
              </a:defRPr>
            </a:lvl2pPr>
            <a:lvl3pPr lvl="2" algn="ctr" rtl="0">
              <a:spcBef>
                <a:spcPts val="0"/>
              </a:spcBef>
              <a:spcAft>
                <a:spcPts val="0"/>
              </a:spcAft>
              <a:buClr>
                <a:schemeClr val="lt1"/>
              </a:buClr>
              <a:buSzPts val="2400"/>
              <a:buNone/>
              <a:defRPr sz="3200">
                <a:solidFill>
                  <a:schemeClr val="lt1"/>
                </a:solidFill>
              </a:defRPr>
            </a:lvl3pPr>
            <a:lvl4pPr lvl="3" algn="ctr" rtl="0">
              <a:spcBef>
                <a:spcPts val="0"/>
              </a:spcBef>
              <a:spcAft>
                <a:spcPts val="0"/>
              </a:spcAft>
              <a:buClr>
                <a:schemeClr val="lt1"/>
              </a:buClr>
              <a:buSzPts val="2400"/>
              <a:buNone/>
              <a:defRPr sz="3200">
                <a:solidFill>
                  <a:schemeClr val="lt1"/>
                </a:solidFill>
              </a:defRPr>
            </a:lvl4pPr>
            <a:lvl5pPr lvl="4" algn="ctr" rtl="0">
              <a:spcBef>
                <a:spcPts val="0"/>
              </a:spcBef>
              <a:spcAft>
                <a:spcPts val="0"/>
              </a:spcAft>
              <a:buClr>
                <a:schemeClr val="lt1"/>
              </a:buClr>
              <a:buSzPts val="2400"/>
              <a:buNone/>
              <a:defRPr sz="3200">
                <a:solidFill>
                  <a:schemeClr val="lt1"/>
                </a:solidFill>
              </a:defRPr>
            </a:lvl5pPr>
            <a:lvl6pPr lvl="5" algn="ctr" rtl="0">
              <a:spcBef>
                <a:spcPts val="0"/>
              </a:spcBef>
              <a:spcAft>
                <a:spcPts val="0"/>
              </a:spcAft>
              <a:buClr>
                <a:schemeClr val="lt1"/>
              </a:buClr>
              <a:buSzPts val="2400"/>
              <a:buNone/>
              <a:defRPr sz="3200">
                <a:solidFill>
                  <a:schemeClr val="lt1"/>
                </a:solidFill>
              </a:defRPr>
            </a:lvl6pPr>
            <a:lvl7pPr lvl="6" algn="ctr" rtl="0">
              <a:spcBef>
                <a:spcPts val="0"/>
              </a:spcBef>
              <a:spcAft>
                <a:spcPts val="0"/>
              </a:spcAft>
              <a:buClr>
                <a:schemeClr val="lt1"/>
              </a:buClr>
              <a:buSzPts val="2400"/>
              <a:buNone/>
              <a:defRPr sz="3200">
                <a:solidFill>
                  <a:schemeClr val="lt1"/>
                </a:solidFill>
              </a:defRPr>
            </a:lvl7pPr>
            <a:lvl8pPr lvl="7" algn="ctr" rtl="0">
              <a:spcBef>
                <a:spcPts val="0"/>
              </a:spcBef>
              <a:spcAft>
                <a:spcPts val="0"/>
              </a:spcAft>
              <a:buClr>
                <a:schemeClr val="lt1"/>
              </a:buClr>
              <a:buSzPts val="2400"/>
              <a:buNone/>
              <a:defRPr sz="3200">
                <a:solidFill>
                  <a:schemeClr val="lt1"/>
                </a:solidFill>
              </a:defRPr>
            </a:lvl8pPr>
            <a:lvl9pPr lvl="8" algn="ctr" rtl="0">
              <a:spcBef>
                <a:spcPts val="0"/>
              </a:spcBef>
              <a:spcAft>
                <a:spcPts val="0"/>
              </a:spcAft>
              <a:buClr>
                <a:schemeClr val="lt1"/>
              </a:buClr>
              <a:buSzPts val="2400"/>
              <a:buNone/>
              <a:defRPr sz="3200">
                <a:solidFill>
                  <a:schemeClr val="lt1"/>
                </a:solidFill>
              </a:defRPr>
            </a:lvl9pPr>
          </a:lstStyle>
          <a:p>
            <a:endParaRPr/>
          </a:p>
        </p:txBody>
      </p:sp>
      <p:sp>
        <p:nvSpPr>
          <p:cNvPr id="10622" name="Google Shape;10622;p15"/>
          <p:cNvSpPr txBox="1"/>
          <p:nvPr/>
        </p:nvSpPr>
        <p:spPr>
          <a:xfrm>
            <a:off x="2224800" y="5365540"/>
            <a:ext cx="7950400" cy="759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467" b="1">
                <a:solidFill>
                  <a:schemeClr val="lt1"/>
                </a:solidFill>
                <a:latin typeface="Roboto Mono"/>
                <a:ea typeface="Roboto Mono"/>
                <a:cs typeface="Roboto Mono"/>
                <a:sym typeface="Roboto Mono"/>
              </a:rPr>
              <a:t>CREDITS: </a:t>
            </a:r>
            <a:r>
              <a:rPr lang="en" sz="1467">
                <a:solidFill>
                  <a:schemeClr val="lt1"/>
                </a:solidFill>
                <a:latin typeface="Roboto Mono"/>
                <a:ea typeface="Roboto Mono"/>
                <a:cs typeface="Roboto Mono"/>
                <a:sym typeface="Roboto Mono"/>
              </a:rPr>
              <a:t>This presentation template was created by </a:t>
            </a:r>
            <a:r>
              <a:rPr lang="en" sz="1467" b="1">
                <a:solidFill>
                  <a:schemeClr val="lt1"/>
                </a:solidFill>
                <a:latin typeface="Roboto Mono"/>
                <a:ea typeface="Roboto Mono"/>
                <a:cs typeface="Roboto Mono"/>
                <a:sym typeface="Roboto Mono"/>
              </a:rPr>
              <a:t>Slidesgo</a:t>
            </a:r>
            <a:r>
              <a:rPr lang="en" sz="1467">
                <a:solidFill>
                  <a:schemeClr val="lt1"/>
                </a:solidFill>
                <a:latin typeface="Roboto Mono"/>
                <a:ea typeface="Roboto Mono"/>
                <a:cs typeface="Roboto Mono"/>
                <a:sym typeface="Roboto Mono"/>
              </a:rPr>
              <a:t>, including icons by </a:t>
            </a:r>
            <a:r>
              <a:rPr lang="en" sz="1467" b="1">
                <a:solidFill>
                  <a:schemeClr val="lt1"/>
                </a:solidFill>
                <a:latin typeface="Roboto Mono"/>
                <a:ea typeface="Roboto Mono"/>
                <a:cs typeface="Roboto Mono"/>
                <a:sym typeface="Roboto Mono"/>
              </a:rPr>
              <a:t>Flaticon</a:t>
            </a:r>
            <a:r>
              <a:rPr lang="en" sz="1467">
                <a:solidFill>
                  <a:schemeClr val="lt1"/>
                </a:solidFill>
                <a:latin typeface="Roboto Mono"/>
                <a:ea typeface="Roboto Mono"/>
                <a:cs typeface="Roboto Mono"/>
                <a:sym typeface="Roboto Mono"/>
              </a:rPr>
              <a:t>, and infographics &amp; images by </a:t>
            </a:r>
            <a:r>
              <a:rPr lang="en" sz="1467" b="1">
                <a:solidFill>
                  <a:schemeClr val="lt1"/>
                </a:solidFill>
                <a:latin typeface="Roboto Mono"/>
                <a:ea typeface="Roboto Mono"/>
                <a:cs typeface="Roboto Mono"/>
                <a:sym typeface="Roboto Mono"/>
              </a:rPr>
              <a:t>Freepik</a:t>
            </a:r>
            <a:endParaRPr sz="1467" b="1">
              <a:solidFill>
                <a:schemeClr val="lt1"/>
              </a:solidFill>
              <a:latin typeface="Roboto Mono"/>
              <a:ea typeface="Roboto Mono"/>
              <a:cs typeface="Roboto Mono"/>
              <a:sym typeface="Roboto Mono"/>
            </a:endParaRPr>
          </a:p>
        </p:txBody>
      </p:sp>
    </p:spTree>
    <p:extLst>
      <p:ext uri="{BB962C8B-B14F-4D97-AF65-F5344CB8AC3E}">
        <p14:creationId xmlns:p14="http://schemas.microsoft.com/office/powerpoint/2010/main" val="6499006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rgbClr val="B33B00"/>
        </a:solidFill>
        <a:effectLst/>
      </p:bgPr>
    </p:bg>
    <p:spTree>
      <p:nvGrpSpPr>
        <p:cNvPr id="1" name="Shape 10623"/>
        <p:cNvGrpSpPr/>
        <p:nvPr/>
      </p:nvGrpSpPr>
      <p:grpSpPr>
        <a:xfrm>
          <a:off x="0" y="0"/>
          <a:ext cx="0" cy="0"/>
          <a:chOff x="0" y="0"/>
          <a:chExt cx="0" cy="0"/>
        </a:xfrm>
      </p:grpSpPr>
      <p:grpSp>
        <p:nvGrpSpPr>
          <p:cNvPr id="10624" name="Google Shape;10624;p16"/>
          <p:cNvGrpSpPr/>
          <p:nvPr/>
        </p:nvGrpSpPr>
        <p:grpSpPr>
          <a:xfrm>
            <a:off x="-26733" y="-6491"/>
            <a:ext cx="12227873" cy="6889649"/>
            <a:chOff x="232500" y="742400"/>
            <a:chExt cx="6901125" cy="3999100"/>
          </a:xfrm>
        </p:grpSpPr>
        <p:sp>
          <p:nvSpPr>
            <p:cNvPr id="10625" name="Google Shape;10625;p16"/>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16"/>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16"/>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16"/>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16"/>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16"/>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16"/>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16"/>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16"/>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16"/>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16"/>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16"/>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16"/>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16"/>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16"/>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16"/>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16"/>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16"/>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16"/>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16"/>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16"/>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16"/>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16"/>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16"/>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16"/>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16"/>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16"/>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16"/>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16"/>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16"/>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16"/>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16"/>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16"/>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16"/>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16"/>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16"/>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16"/>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16"/>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16"/>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16"/>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16"/>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16"/>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16"/>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16"/>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16"/>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16"/>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16"/>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16"/>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16"/>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16"/>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16"/>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16"/>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16"/>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16"/>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16"/>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16"/>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16"/>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16"/>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16"/>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16"/>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16"/>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16"/>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16"/>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16"/>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16"/>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16"/>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16"/>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16"/>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16"/>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16"/>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16"/>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16"/>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16"/>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16"/>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16"/>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16"/>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16"/>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16"/>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16"/>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16"/>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16"/>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16"/>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16"/>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16"/>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16"/>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16"/>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16"/>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16"/>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16"/>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16"/>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16"/>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16"/>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16"/>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16"/>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16"/>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16"/>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16"/>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16"/>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16"/>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16"/>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16"/>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16"/>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16"/>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16"/>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16"/>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16"/>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16"/>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16"/>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16"/>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16"/>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16"/>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16"/>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16"/>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16"/>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16"/>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16"/>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16"/>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16"/>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16"/>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16"/>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16"/>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16"/>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16"/>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16"/>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16"/>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16"/>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16"/>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16"/>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16"/>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16"/>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16"/>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16"/>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16"/>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16"/>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16"/>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16"/>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16"/>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16"/>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16"/>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16"/>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16"/>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16"/>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16"/>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16"/>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16"/>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16"/>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16"/>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16"/>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16"/>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16"/>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16"/>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16"/>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16"/>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16"/>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16"/>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16"/>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16"/>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16"/>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16"/>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16"/>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16"/>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16"/>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16"/>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16"/>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16"/>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16"/>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16"/>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16"/>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16"/>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16"/>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16"/>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16"/>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16"/>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16"/>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16"/>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16"/>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16"/>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16"/>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16"/>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16"/>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16"/>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16"/>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16"/>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16"/>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16"/>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16"/>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16"/>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16"/>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16"/>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16"/>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16"/>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16"/>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16"/>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16"/>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16"/>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16"/>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16"/>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16"/>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16"/>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16"/>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16"/>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16"/>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16"/>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16"/>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16"/>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16"/>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16"/>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16"/>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16"/>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16"/>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16"/>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16"/>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16"/>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16"/>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16"/>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16"/>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16"/>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16"/>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16"/>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16"/>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16"/>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16"/>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16"/>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16"/>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16"/>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16"/>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16"/>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16"/>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16"/>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16"/>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16"/>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16"/>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16"/>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16"/>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16"/>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16"/>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16"/>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16"/>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16"/>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16"/>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16"/>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16"/>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16"/>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16"/>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16"/>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16"/>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16"/>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16"/>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16"/>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16"/>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16"/>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16"/>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16"/>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16"/>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16"/>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16"/>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16"/>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16"/>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16"/>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16"/>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16"/>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16"/>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16"/>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16"/>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16"/>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16"/>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16"/>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16"/>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16"/>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16"/>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16"/>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16"/>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16"/>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16"/>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16"/>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16"/>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16"/>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16"/>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16"/>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16"/>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16"/>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16"/>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16"/>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16"/>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16"/>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16"/>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16"/>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16"/>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16"/>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16"/>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16"/>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16"/>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16"/>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16"/>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16"/>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16"/>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16"/>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16"/>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16"/>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16"/>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16"/>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16"/>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16"/>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16"/>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16"/>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16"/>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16"/>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16"/>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16"/>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16"/>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16"/>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16"/>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16"/>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16"/>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16"/>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16"/>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16"/>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16"/>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16"/>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16"/>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16"/>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16"/>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16"/>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16"/>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16"/>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16"/>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16"/>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16"/>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16"/>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16"/>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16"/>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16"/>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16"/>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16"/>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16"/>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16"/>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16"/>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16"/>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16"/>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16"/>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16"/>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16"/>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16"/>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16"/>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16"/>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16"/>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16"/>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16"/>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16"/>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16"/>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16"/>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16"/>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16"/>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16"/>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16"/>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16"/>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16"/>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16"/>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16"/>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16"/>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16"/>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16"/>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16"/>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16"/>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16"/>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16"/>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16"/>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16"/>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16"/>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16"/>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16"/>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16"/>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16"/>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16"/>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16"/>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16"/>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16"/>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16"/>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16"/>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16"/>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16"/>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16"/>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16"/>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16"/>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9" name="Google Shape;11009;p16"/>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0" name="Google Shape;11010;p16"/>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1" name="Google Shape;11011;p16"/>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2" name="Google Shape;11012;p16"/>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3" name="Google Shape;11013;p16"/>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4" name="Google Shape;11014;p16"/>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5" name="Google Shape;11015;p16"/>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6" name="Google Shape;11016;p16"/>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7" name="Google Shape;11017;p16"/>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8" name="Google Shape;11018;p16"/>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16"/>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16"/>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16"/>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16"/>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16"/>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16"/>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16"/>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16"/>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16"/>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16"/>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16"/>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16"/>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16"/>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16"/>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16"/>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16"/>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16"/>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16"/>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16"/>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16"/>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16"/>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16"/>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16"/>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16"/>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16"/>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16"/>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16"/>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16"/>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16"/>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16"/>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16"/>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16"/>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16"/>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16"/>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16"/>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16"/>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16"/>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16"/>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16"/>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16"/>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16"/>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16"/>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16"/>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16"/>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16"/>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16"/>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16"/>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16"/>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16"/>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16"/>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16"/>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16"/>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16"/>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16"/>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16"/>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16"/>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16"/>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16"/>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16"/>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16"/>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16"/>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16"/>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16"/>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16"/>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16"/>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16"/>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16"/>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16"/>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16"/>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16"/>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16"/>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16"/>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16"/>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16"/>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16"/>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16"/>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16"/>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16"/>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16"/>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16"/>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16"/>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16"/>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16"/>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16"/>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16"/>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16"/>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16"/>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16"/>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16"/>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16"/>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16"/>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16"/>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16"/>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16"/>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16"/>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16"/>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16"/>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16"/>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16"/>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16"/>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16"/>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16"/>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16"/>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16"/>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16"/>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16"/>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16"/>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16"/>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16"/>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16"/>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16"/>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16"/>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16"/>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16"/>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16"/>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16"/>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16"/>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16"/>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16"/>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16"/>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16"/>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16"/>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16"/>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16"/>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16"/>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16"/>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16"/>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16"/>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16"/>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16"/>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16"/>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16"/>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16"/>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16"/>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16"/>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16"/>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16"/>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16"/>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16"/>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16"/>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16"/>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16"/>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16"/>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16"/>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16"/>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16"/>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16"/>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16"/>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16"/>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16"/>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16"/>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16"/>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16"/>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16"/>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16"/>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16"/>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16"/>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16"/>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16"/>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16"/>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16"/>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16"/>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16"/>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16"/>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16"/>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16"/>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16"/>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16"/>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16"/>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16"/>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16"/>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16"/>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16"/>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16"/>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16"/>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16"/>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16"/>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16"/>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16"/>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16"/>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16"/>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16"/>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16"/>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16"/>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16"/>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16"/>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16"/>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16"/>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16"/>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16"/>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16"/>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16"/>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16"/>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16"/>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16"/>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16"/>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16"/>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16"/>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16"/>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16"/>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16"/>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16"/>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16"/>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16"/>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16"/>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16"/>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16"/>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16"/>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16"/>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16"/>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16"/>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16"/>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16"/>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16"/>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16"/>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16"/>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16"/>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16"/>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16"/>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16"/>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16"/>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16"/>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16"/>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16"/>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16"/>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16"/>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16"/>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16"/>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16"/>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16"/>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16"/>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16"/>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16"/>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16"/>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16"/>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16"/>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16"/>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16"/>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16"/>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16"/>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16"/>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16"/>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16"/>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16"/>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16"/>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16"/>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16"/>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16"/>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16"/>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16"/>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16"/>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16"/>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16"/>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16"/>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16"/>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16"/>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16"/>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16"/>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16"/>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16"/>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16"/>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16"/>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16"/>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16"/>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16"/>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16"/>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16"/>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16"/>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16"/>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16"/>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16"/>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16"/>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16"/>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16"/>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16"/>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16"/>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16"/>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16"/>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16"/>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16"/>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16"/>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6"/>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6"/>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6"/>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6"/>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6"/>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6"/>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6"/>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6"/>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6"/>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6"/>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6"/>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6"/>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6"/>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6"/>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6"/>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6"/>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6"/>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6"/>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6"/>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6"/>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6"/>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6"/>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6"/>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6"/>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6"/>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6"/>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6"/>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6"/>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6"/>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6"/>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6"/>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6"/>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6"/>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6"/>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6"/>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6"/>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6"/>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6"/>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6"/>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6"/>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6"/>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6"/>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6"/>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6"/>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6"/>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6"/>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6"/>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6"/>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6"/>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6"/>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6"/>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6"/>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6"/>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6"/>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6"/>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6"/>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6"/>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6"/>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6"/>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6"/>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6"/>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6"/>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6"/>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6"/>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6"/>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6"/>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6"/>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6"/>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6"/>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6"/>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6"/>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6"/>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6"/>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6"/>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6"/>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6"/>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6"/>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377" name="Google Shape;11377;p16"/>
          <p:cNvSpPr/>
          <p:nvPr/>
        </p:nvSpPr>
        <p:spPr>
          <a:xfrm>
            <a:off x="1150700" y="1345200"/>
            <a:ext cx="5518400" cy="4692400"/>
          </a:xfrm>
          <a:prstGeom prst="rect">
            <a:avLst/>
          </a:prstGeom>
          <a:solidFill>
            <a:srgbClr val="FFEEC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78" name="Google Shape;11378;p16"/>
          <p:cNvSpPr/>
          <p:nvPr/>
        </p:nvSpPr>
        <p:spPr>
          <a:xfrm>
            <a:off x="1377567" y="871307"/>
            <a:ext cx="5059221" cy="1405347"/>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DB74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79" name="Google Shape;11379;p16"/>
          <p:cNvSpPr txBox="1">
            <a:spLocks noGrp="1"/>
          </p:cNvSpPr>
          <p:nvPr>
            <p:ph type="subTitle" idx="1"/>
          </p:nvPr>
        </p:nvSpPr>
        <p:spPr>
          <a:xfrm>
            <a:off x="2086933" y="3496567"/>
            <a:ext cx="3508800" cy="11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1380" name="Google Shape;11380;p16"/>
          <p:cNvSpPr txBox="1">
            <a:spLocks noGrp="1"/>
          </p:cNvSpPr>
          <p:nvPr>
            <p:ph type="subTitle" idx="2"/>
          </p:nvPr>
        </p:nvSpPr>
        <p:spPr>
          <a:xfrm>
            <a:off x="2086933" y="2402067"/>
            <a:ext cx="3508800" cy="11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1381" name="Google Shape;11381;p16"/>
          <p:cNvSpPr txBox="1">
            <a:spLocks noGrp="1"/>
          </p:cNvSpPr>
          <p:nvPr>
            <p:ph type="subTitle" idx="3"/>
          </p:nvPr>
        </p:nvSpPr>
        <p:spPr>
          <a:xfrm>
            <a:off x="2086933" y="4591067"/>
            <a:ext cx="3508800" cy="11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1382" name="Google Shape;11382;p16"/>
          <p:cNvSpPr txBox="1">
            <a:spLocks noGrp="1"/>
          </p:cNvSpPr>
          <p:nvPr>
            <p:ph type="title"/>
          </p:nvPr>
        </p:nvSpPr>
        <p:spPr>
          <a:xfrm>
            <a:off x="1349600" y="986333"/>
            <a:ext cx="4246000" cy="110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1383" name="Google Shape;11383;p16"/>
          <p:cNvSpPr txBox="1">
            <a:spLocks noGrp="1"/>
          </p:cNvSpPr>
          <p:nvPr>
            <p:ph type="title" idx="4" hasCustomPrompt="1"/>
          </p:nvPr>
        </p:nvSpPr>
        <p:spPr>
          <a:xfrm>
            <a:off x="1451193" y="2603500"/>
            <a:ext cx="754000" cy="49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1pPr>
            <a:lvl2pPr lvl="1"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2pPr>
            <a:lvl3pPr lvl="2"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3pPr>
            <a:lvl4pPr lvl="3"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4pPr>
            <a:lvl5pPr lvl="4"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5pPr>
            <a:lvl6pPr lvl="5"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6pPr>
            <a:lvl7pPr lvl="6"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7pPr>
            <a:lvl8pPr lvl="7"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8pPr>
            <a:lvl9pPr lvl="8"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9pPr>
          </a:lstStyle>
          <a:p>
            <a:r>
              <a:t>xx%</a:t>
            </a:r>
          </a:p>
        </p:txBody>
      </p:sp>
      <p:sp>
        <p:nvSpPr>
          <p:cNvPr id="11384" name="Google Shape;11384;p16"/>
          <p:cNvSpPr txBox="1">
            <a:spLocks noGrp="1"/>
          </p:cNvSpPr>
          <p:nvPr>
            <p:ph type="title" idx="5" hasCustomPrompt="1"/>
          </p:nvPr>
        </p:nvSpPr>
        <p:spPr>
          <a:xfrm>
            <a:off x="1451193" y="3714200"/>
            <a:ext cx="754000" cy="49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1pPr>
            <a:lvl2pPr lvl="1"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2pPr>
            <a:lvl3pPr lvl="2"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3pPr>
            <a:lvl4pPr lvl="3"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4pPr>
            <a:lvl5pPr lvl="4"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5pPr>
            <a:lvl6pPr lvl="5"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6pPr>
            <a:lvl7pPr lvl="6"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7pPr>
            <a:lvl8pPr lvl="7"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8pPr>
            <a:lvl9pPr lvl="8"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9pPr>
          </a:lstStyle>
          <a:p>
            <a:r>
              <a:t>xx%</a:t>
            </a:r>
          </a:p>
        </p:txBody>
      </p:sp>
      <p:sp>
        <p:nvSpPr>
          <p:cNvPr id="11385" name="Google Shape;11385;p16"/>
          <p:cNvSpPr txBox="1">
            <a:spLocks noGrp="1"/>
          </p:cNvSpPr>
          <p:nvPr>
            <p:ph type="title" idx="6" hasCustomPrompt="1"/>
          </p:nvPr>
        </p:nvSpPr>
        <p:spPr>
          <a:xfrm>
            <a:off x="1451193" y="4824900"/>
            <a:ext cx="754000" cy="49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1pPr>
            <a:lvl2pPr lvl="1"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2pPr>
            <a:lvl3pPr lvl="2"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3pPr>
            <a:lvl4pPr lvl="3"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4pPr>
            <a:lvl5pPr lvl="4"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5pPr>
            <a:lvl6pPr lvl="5"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6pPr>
            <a:lvl7pPr lvl="6"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7pPr>
            <a:lvl8pPr lvl="7"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8pPr>
            <a:lvl9pPr lvl="8"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9pPr>
          </a:lstStyle>
          <a:p>
            <a:r>
              <a:t>xx%</a:t>
            </a:r>
          </a:p>
        </p:txBody>
      </p:sp>
    </p:spTree>
    <p:extLst>
      <p:ext uri="{BB962C8B-B14F-4D97-AF65-F5344CB8AC3E}">
        <p14:creationId xmlns:p14="http://schemas.microsoft.com/office/powerpoint/2010/main" val="38409538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rgbClr val="B33B00"/>
        </a:solidFill>
        <a:effectLst/>
      </p:bgPr>
    </p:bg>
    <p:spTree>
      <p:nvGrpSpPr>
        <p:cNvPr id="1" name="Shape 11386"/>
        <p:cNvGrpSpPr/>
        <p:nvPr/>
      </p:nvGrpSpPr>
      <p:grpSpPr>
        <a:xfrm>
          <a:off x="0" y="0"/>
          <a:ext cx="0" cy="0"/>
          <a:chOff x="0" y="0"/>
          <a:chExt cx="0" cy="0"/>
        </a:xfrm>
      </p:grpSpPr>
      <p:grpSp>
        <p:nvGrpSpPr>
          <p:cNvPr id="11387" name="Google Shape;11387;p17"/>
          <p:cNvGrpSpPr/>
          <p:nvPr/>
        </p:nvGrpSpPr>
        <p:grpSpPr>
          <a:xfrm>
            <a:off x="-26733" y="-6491"/>
            <a:ext cx="12227873" cy="6889649"/>
            <a:chOff x="232500" y="742400"/>
            <a:chExt cx="6901125" cy="3999100"/>
          </a:xfrm>
        </p:grpSpPr>
        <p:sp>
          <p:nvSpPr>
            <p:cNvPr id="11388" name="Google Shape;11388;p17"/>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7"/>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7"/>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7"/>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7"/>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7"/>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7"/>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7"/>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7"/>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7"/>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7"/>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7"/>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7"/>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7"/>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7"/>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7"/>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7"/>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7"/>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7"/>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7"/>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7"/>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7"/>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7"/>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7"/>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7"/>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7"/>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7"/>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7"/>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7"/>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7"/>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7"/>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7"/>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7"/>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7"/>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7"/>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7"/>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7"/>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7"/>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7"/>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7"/>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7"/>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7"/>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7"/>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7"/>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7"/>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7"/>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7"/>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7"/>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7"/>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7"/>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7"/>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7"/>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7"/>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7"/>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7"/>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7"/>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7"/>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7"/>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7"/>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7"/>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7"/>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7"/>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7"/>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7"/>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7"/>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7"/>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7"/>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7"/>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7"/>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7"/>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7"/>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7"/>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7"/>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7"/>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7"/>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7"/>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7"/>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7"/>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7"/>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7"/>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7"/>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7"/>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7"/>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7"/>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7"/>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7"/>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7"/>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7"/>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7"/>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7"/>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7"/>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7"/>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7"/>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7"/>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7"/>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7"/>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7"/>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7"/>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7"/>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7"/>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7"/>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7"/>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7"/>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7"/>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7"/>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7"/>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7"/>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7"/>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7"/>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7"/>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7"/>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7"/>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7"/>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7"/>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7"/>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7"/>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7"/>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7"/>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7"/>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7"/>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7"/>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7"/>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7"/>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7"/>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7"/>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7"/>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7"/>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7"/>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7"/>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7"/>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7"/>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7"/>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7"/>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7"/>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7"/>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7"/>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7"/>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7"/>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7"/>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7"/>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7"/>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7"/>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7"/>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7"/>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7"/>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7"/>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7"/>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7"/>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7"/>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7"/>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7"/>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7"/>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7"/>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7"/>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7"/>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7"/>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7"/>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7"/>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7"/>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7"/>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7"/>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7"/>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7"/>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7"/>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7"/>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7"/>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7"/>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7"/>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7"/>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7"/>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7"/>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7"/>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7"/>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7"/>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7"/>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7"/>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7"/>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7"/>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7"/>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7"/>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7"/>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7"/>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7"/>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7"/>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7"/>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7"/>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7"/>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7"/>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7"/>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7"/>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7"/>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7"/>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7"/>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7"/>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7"/>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7"/>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7"/>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7"/>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7"/>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7"/>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7"/>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7"/>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7"/>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7"/>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7"/>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7"/>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7"/>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7"/>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7"/>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7"/>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7"/>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7"/>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7"/>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7"/>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7"/>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7"/>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7"/>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7"/>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7"/>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7"/>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7"/>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7"/>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7"/>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7"/>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7"/>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7"/>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7"/>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7"/>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7"/>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7"/>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7"/>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7"/>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7"/>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7"/>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7"/>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7"/>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7"/>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7"/>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7"/>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7"/>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7"/>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7"/>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7"/>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7"/>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7"/>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7"/>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7"/>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7"/>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7"/>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7"/>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7"/>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7"/>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7"/>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7"/>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7"/>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7"/>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7"/>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7"/>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7"/>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7"/>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7"/>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7"/>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7"/>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7"/>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7"/>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7"/>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7"/>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7"/>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7"/>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7"/>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7"/>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7"/>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7"/>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7"/>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7"/>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7"/>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7"/>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7"/>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7"/>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7"/>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7"/>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7"/>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7"/>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7"/>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7"/>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7"/>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7"/>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7"/>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7"/>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7"/>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7"/>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7"/>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7"/>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7"/>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7"/>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7"/>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7"/>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7"/>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7"/>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7"/>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7"/>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7"/>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7"/>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7"/>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7"/>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7"/>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7"/>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7"/>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7"/>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7"/>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7"/>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7"/>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7"/>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7"/>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7"/>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7"/>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7"/>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7"/>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7"/>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7"/>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7"/>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7"/>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7"/>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7"/>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7"/>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7"/>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7"/>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7"/>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7"/>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7"/>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7"/>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7"/>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7"/>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7"/>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7"/>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7"/>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7"/>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7"/>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7"/>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7"/>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7"/>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7"/>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7"/>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7"/>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7"/>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7"/>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7"/>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7"/>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7"/>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7"/>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7"/>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7"/>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7"/>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7"/>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7"/>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7"/>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7"/>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7"/>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7"/>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7"/>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7"/>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7"/>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7"/>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7"/>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7"/>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7"/>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7"/>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7"/>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7"/>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7"/>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7"/>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7"/>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7"/>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7"/>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7"/>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7"/>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7"/>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7"/>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7"/>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7"/>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7"/>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7"/>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7"/>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7"/>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7"/>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7"/>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7"/>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7"/>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7"/>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7"/>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7"/>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7"/>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7"/>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7"/>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7"/>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7"/>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7"/>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7"/>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7"/>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7"/>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7"/>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7"/>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7"/>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7"/>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7"/>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7"/>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7"/>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7"/>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7"/>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7"/>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7"/>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7"/>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7"/>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7"/>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7"/>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7"/>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7"/>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7"/>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7"/>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7"/>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7"/>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7"/>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7"/>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7"/>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7"/>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7"/>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7"/>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7"/>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7"/>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7"/>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7"/>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7"/>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7"/>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7"/>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7"/>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7"/>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7"/>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7"/>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7"/>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7"/>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7"/>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7"/>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7"/>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7"/>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7"/>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7"/>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7"/>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7"/>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7"/>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7"/>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7"/>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7"/>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7"/>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7"/>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7"/>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7"/>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7"/>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7"/>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7"/>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7"/>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7"/>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7"/>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7"/>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7"/>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7"/>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7"/>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4" name="Google Shape;11854;p17"/>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5" name="Google Shape;11855;p17"/>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6" name="Google Shape;11856;p17"/>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7" name="Google Shape;11857;p17"/>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8" name="Google Shape;11858;p17"/>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9" name="Google Shape;11859;p17"/>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0" name="Google Shape;11860;p17"/>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1" name="Google Shape;11861;p17"/>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2" name="Google Shape;11862;p17"/>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3" name="Google Shape;11863;p17"/>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4" name="Google Shape;11864;p17"/>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5" name="Google Shape;11865;p17"/>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6" name="Google Shape;11866;p17"/>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7" name="Google Shape;11867;p17"/>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8" name="Google Shape;11868;p17"/>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9" name="Google Shape;11869;p17"/>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0" name="Google Shape;11870;p17"/>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1" name="Google Shape;11871;p17"/>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2" name="Google Shape;11872;p17"/>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3" name="Google Shape;11873;p17"/>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4" name="Google Shape;11874;p17"/>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5" name="Google Shape;11875;p17"/>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6" name="Google Shape;11876;p17"/>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7" name="Google Shape;11877;p17"/>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8" name="Google Shape;11878;p17"/>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9" name="Google Shape;11879;p17"/>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0" name="Google Shape;11880;p17"/>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1" name="Google Shape;11881;p17"/>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2" name="Google Shape;11882;p17"/>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3" name="Google Shape;11883;p17"/>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4" name="Google Shape;11884;p17"/>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5" name="Google Shape;11885;p17"/>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6" name="Google Shape;11886;p17"/>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7" name="Google Shape;11887;p17"/>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8" name="Google Shape;11888;p17"/>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9" name="Google Shape;11889;p17"/>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0" name="Google Shape;11890;p17"/>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1" name="Google Shape;11891;p17"/>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2" name="Google Shape;11892;p17"/>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3" name="Google Shape;11893;p17"/>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4" name="Google Shape;11894;p17"/>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5" name="Google Shape;11895;p17"/>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6" name="Google Shape;11896;p17"/>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7" name="Google Shape;11897;p17"/>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8" name="Google Shape;11898;p17"/>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9" name="Google Shape;11899;p17"/>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0" name="Google Shape;11900;p17"/>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1" name="Google Shape;11901;p17"/>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2" name="Google Shape;11902;p17"/>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3" name="Google Shape;11903;p17"/>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4" name="Google Shape;11904;p17"/>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5" name="Google Shape;11905;p17"/>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6" name="Google Shape;11906;p17"/>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7" name="Google Shape;11907;p17"/>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8" name="Google Shape;11908;p17"/>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9" name="Google Shape;11909;p17"/>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0" name="Google Shape;11910;p17"/>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1" name="Google Shape;11911;p17"/>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2" name="Google Shape;11912;p17"/>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3" name="Google Shape;11913;p17"/>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4" name="Google Shape;11914;p17"/>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5" name="Google Shape;11915;p17"/>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6" name="Google Shape;11916;p17"/>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7" name="Google Shape;11917;p17"/>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8" name="Google Shape;11918;p17"/>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9" name="Google Shape;11919;p17"/>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0" name="Google Shape;11920;p17"/>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1" name="Google Shape;11921;p17"/>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2" name="Google Shape;11922;p17"/>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3" name="Google Shape;11923;p17"/>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4" name="Google Shape;11924;p17"/>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5" name="Google Shape;11925;p17"/>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6" name="Google Shape;11926;p17"/>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7" name="Google Shape;11927;p17"/>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8" name="Google Shape;11928;p17"/>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9" name="Google Shape;11929;p17"/>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0" name="Google Shape;11930;p17"/>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1" name="Google Shape;11931;p17"/>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2" name="Google Shape;11932;p17"/>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3" name="Google Shape;11933;p17"/>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4" name="Google Shape;11934;p17"/>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5" name="Google Shape;11935;p17"/>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6" name="Google Shape;11936;p17"/>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7" name="Google Shape;11937;p17"/>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8" name="Google Shape;11938;p17"/>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9" name="Google Shape;11939;p17"/>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0" name="Google Shape;11940;p17"/>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1" name="Google Shape;11941;p17"/>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2" name="Google Shape;11942;p17"/>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3" name="Google Shape;11943;p17"/>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4" name="Google Shape;11944;p17"/>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5" name="Google Shape;11945;p17"/>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6" name="Google Shape;11946;p17"/>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7" name="Google Shape;11947;p17"/>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8" name="Google Shape;11948;p17"/>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9" name="Google Shape;11949;p17"/>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0" name="Google Shape;11950;p17"/>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1" name="Google Shape;11951;p17"/>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2" name="Google Shape;11952;p17"/>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3" name="Google Shape;11953;p17"/>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4" name="Google Shape;11954;p17"/>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5" name="Google Shape;11955;p17"/>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6" name="Google Shape;11956;p17"/>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7" name="Google Shape;11957;p17"/>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8" name="Google Shape;11958;p17"/>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9" name="Google Shape;11959;p17"/>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0" name="Google Shape;11960;p17"/>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1" name="Google Shape;11961;p17"/>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2" name="Google Shape;11962;p17"/>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3" name="Google Shape;11963;p17"/>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4" name="Google Shape;11964;p17"/>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5" name="Google Shape;11965;p17"/>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6" name="Google Shape;11966;p17"/>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7" name="Google Shape;11967;p17"/>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8" name="Google Shape;11968;p17"/>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9" name="Google Shape;11969;p17"/>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0" name="Google Shape;11970;p17"/>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1" name="Google Shape;11971;p17"/>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2" name="Google Shape;11972;p17"/>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3" name="Google Shape;11973;p17"/>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4" name="Google Shape;11974;p17"/>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5" name="Google Shape;11975;p17"/>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6" name="Google Shape;11976;p17"/>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7" name="Google Shape;11977;p17"/>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8" name="Google Shape;11978;p17"/>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9" name="Google Shape;11979;p17"/>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0" name="Google Shape;11980;p17"/>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1" name="Google Shape;11981;p17"/>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2" name="Google Shape;11982;p17"/>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3" name="Google Shape;11983;p17"/>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4" name="Google Shape;11984;p17"/>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5" name="Google Shape;11985;p17"/>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6" name="Google Shape;11986;p17"/>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7" name="Google Shape;11987;p17"/>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8" name="Google Shape;11988;p17"/>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9" name="Google Shape;11989;p17"/>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0" name="Google Shape;11990;p17"/>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1" name="Google Shape;11991;p17"/>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2" name="Google Shape;11992;p17"/>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3" name="Google Shape;11993;p17"/>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4" name="Google Shape;11994;p17"/>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5" name="Google Shape;11995;p17"/>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6" name="Google Shape;11996;p17"/>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7" name="Google Shape;11997;p17"/>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8" name="Google Shape;11998;p17"/>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9" name="Google Shape;11999;p17"/>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0" name="Google Shape;12000;p17"/>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1" name="Google Shape;12001;p17"/>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2" name="Google Shape;12002;p17"/>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3" name="Google Shape;12003;p17"/>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4" name="Google Shape;12004;p17"/>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5" name="Google Shape;12005;p17"/>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6" name="Google Shape;12006;p17"/>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7" name="Google Shape;12007;p17"/>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8" name="Google Shape;12008;p17"/>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9" name="Google Shape;12009;p17"/>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0" name="Google Shape;12010;p17"/>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1" name="Google Shape;12011;p17"/>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2" name="Google Shape;12012;p17"/>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3" name="Google Shape;12013;p17"/>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4" name="Google Shape;12014;p17"/>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5" name="Google Shape;12015;p17"/>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6" name="Google Shape;12016;p17"/>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7" name="Google Shape;12017;p17"/>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8" name="Google Shape;12018;p17"/>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9" name="Google Shape;12019;p17"/>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0" name="Google Shape;12020;p17"/>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1" name="Google Shape;12021;p17"/>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2" name="Google Shape;12022;p17"/>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3" name="Google Shape;12023;p17"/>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4" name="Google Shape;12024;p17"/>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5" name="Google Shape;12025;p17"/>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6" name="Google Shape;12026;p17"/>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7" name="Google Shape;12027;p17"/>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8" name="Google Shape;12028;p17"/>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9" name="Google Shape;12029;p17"/>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0" name="Google Shape;12030;p17"/>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1" name="Google Shape;12031;p17"/>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2" name="Google Shape;12032;p17"/>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3" name="Google Shape;12033;p17"/>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4" name="Google Shape;12034;p17"/>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5" name="Google Shape;12035;p17"/>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6" name="Google Shape;12036;p17"/>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7" name="Google Shape;12037;p17"/>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8" name="Google Shape;12038;p17"/>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9" name="Google Shape;12039;p17"/>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0" name="Google Shape;12040;p17"/>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1" name="Google Shape;12041;p17"/>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2" name="Google Shape;12042;p17"/>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3" name="Google Shape;12043;p17"/>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4" name="Google Shape;12044;p17"/>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5" name="Google Shape;12045;p17"/>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6" name="Google Shape;12046;p17"/>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7" name="Google Shape;12047;p17"/>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8" name="Google Shape;12048;p17"/>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9" name="Google Shape;12049;p17"/>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0" name="Google Shape;12050;p17"/>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1" name="Google Shape;12051;p17"/>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2" name="Google Shape;12052;p17"/>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3" name="Google Shape;12053;p17"/>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4" name="Google Shape;12054;p17"/>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5" name="Google Shape;12055;p17"/>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6" name="Google Shape;12056;p17"/>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7" name="Google Shape;12057;p17"/>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8" name="Google Shape;12058;p17"/>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9" name="Google Shape;12059;p17"/>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0" name="Google Shape;12060;p17"/>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1" name="Google Shape;12061;p17"/>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2" name="Google Shape;12062;p17"/>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3" name="Google Shape;12063;p17"/>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4" name="Google Shape;12064;p17"/>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5" name="Google Shape;12065;p17"/>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6" name="Google Shape;12066;p17"/>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7" name="Google Shape;12067;p17"/>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8" name="Google Shape;12068;p17"/>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9" name="Google Shape;12069;p17"/>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0" name="Google Shape;12070;p17"/>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1" name="Google Shape;12071;p17"/>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2" name="Google Shape;12072;p17"/>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3" name="Google Shape;12073;p17"/>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4" name="Google Shape;12074;p17"/>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5" name="Google Shape;12075;p17"/>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6" name="Google Shape;12076;p17"/>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7" name="Google Shape;12077;p17"/>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8" name="Google Shape;12078;p17"/>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9" name="Google Shape;12079;p17"/>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0" name="Google Shape;12080;p17"/>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1" name="Google Shape;12081;p17"/>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2" name="Google Shape;12082;p17"/>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3" name="Google Shape;12083;p17"/>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4" name="Google Shape;12084;p17"/>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5" name="Google Shape;12085;p17"/>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6" name="Google Shape;12086;p17"/>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7" name="Google Shape;12087;p17"/>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8" name="Google Shape;12088;p17"/>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9" name="Google Shape;12089;p17"/>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0" name="Google Shape;12090;p17"/>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1" name="Google Shape;12091;p17"/>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2" name="Google Shape;12092;p17"/>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3" name="Google Shape;12093;p17"/>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4" name="Google Shape;12094;p17"/>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5" name="Google Shape;12095;p17"/>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6" name="Google Shape;12096;p17"/>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7" name="Google Shape;12097;p17"/>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8" name="Google Shape;12098;p17"/>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9" name="Google Shape;12099;p17"/>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0" name="Google Shape;12100;p17"/>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1" name="Google Shape;12101;p17"/>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2" name="Google Shape;12102;p17"/>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3" name="Google Shape;12103;p17"/>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4" name="Google Shape;12104;p17"/>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5" name="Google Shape;12105;p17"/>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6" name="Google Shape;12106;p17"/>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7" name="Google Shape;12107;p17"/>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8" name="Google Shape;12108;p17"/>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9" name="Google Shape;12109;p17"/>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0" name="Google Shape;12110;p17"/>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1" name="Google Shape;12111;p17"/>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2" name="Google Shape;12112;p17"/>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3" name="Google Shape;12113;p17"/>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4" name="Google Shape;12114;p17"/>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5" name="Google Shape;12115;p17"/>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6" name="Google Shape;12116;p17"/>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7" name="Google Shape;12117;p17"/>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8" name="Google Shape;12118;p17"/>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9" name="Google Shape;12119;p17"/>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0" name="Google Shape;12120;p17"/>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1" name="Google Shape;12121;p17"/>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2" name="Google Shape;12122;p17"/>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3" name="Google Shape;12123;p17"/>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4" name="Google Shape;12124;p17"/>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5" name="Google Shape;12125;p17"/>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6" name="Google Shape;12126;p17"/>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7" name="Google Shape;12127;p17"/>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8" name="Google Shape;12128;p17"/>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9" name="Google Shape;12129;p17"/>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0" name="Google Shape;12130;p17"/>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1" name="Google Shape;12131;p17"/>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2" name="Google Shape;12132;p17"/>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3" name="Google Shape;12133;p17"/>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4" name="Google Shape;12134;p17"/>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5" name="Google Shape;12135;p17"/>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6" name="Google Shape;12136;p17"/>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7" name="Google Shape;12137;p17"/>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8" name="Google Shape;12138;p17"/>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9" name="Google Shape;12139;p17"/>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40" name="Google Shape;12140;p17"/>
          <p:cNvSpPr txBox="1">
            <a:spLocks noGrp="1"/>
          </p:cNvSpPr>
          <p:nvPr>
            <p:ph type="subTitle" idx="1"/>
          </p:nvPr>
        </p:nvSpPr>
        <p:spPr>
          <a:xfrm>
            <a:off x="942000" y="3878700"/>
            <a:ext cx="3176000" cy="17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None/>
              <a:defRPr sz="2800">
                <a:solidFill>
                  <a:schemeClr val="lt1"/>
                </a:solidFill>
              </a:defRPr>
            </a:lvl2pPr>
            <a:lvl3pPr lvl="2" algn="ctr" rtl="0">
              <a:lnSpc>
                <a:spcPct val="100000"/>
              </a:lnSpc>
              <a:spcBef>
                <a:spcPts val="0"/>
              </a:spcBef>
              <a:spcAft>
                <a:spcPts val="0"/>
              </a:spcAft>
              <a:buClr>
                <a:schemeClr val="lt1"/>
              </a:buClr>
              <a:buSzPts val="2100"/>
              <a:buNone/>
              <a:defRPr sz="2800">
                <a:solidFill>
                  <a:schemeClr val="lt1"/>
                </a:solidFill>
              </a:defRPr>
            </a:lvl3pPr>
            <a:lvl4pPr lvl="3" algn="ctr" rtl="0">
              <a:lnSpc>
                <a:spcPct val="100000"/>
              </a:lnSpc>
              <a:spcBef>
                <a:spcPts val="0"/>
              </a:spcBef>
              <a:spcAft>
                <a:spcPts val="0"/>
              </a:spcAft>
              <a:buClr>
                <a:schemeClr val="lt1"/>
              </a:buClr>
              <a:buSzPts val="2100"/>
              <a:buNone/>
              <a:defRPr sz="2800">
                <a:solidFill>
                  <a:schemeClr val="lt1"/>
                </a:solidFill>
              </a:defRPr>
            </a:lvl4pPr>
            <a:lvl5pPr lvl="4" algn="ctr" rtl="0">
              <a:lnSpc>
                <a:spcPct val="100000"/>
              </a:lnSpc>
              <a:spcBef>
                <a:spcPts val="0"/>
              </a:spcBef>
              <a:spcAft>
                <a:spcPts val="0"/>
              </a:spcAft>
              <a:buClr>
                <a:schemeClr val="lt1"/>
              </a:buClr>
              <a:buSzPts val="2100"/>
              <a:buNone/>
              <a:defRPr sz="2800">
                <a:solidFill>
                  <a:schemeClr val="lt1"/>
                </a:solidFill>
              </a:defRPr>
            </a:lvl5pPr>
            <a:lvl6pPr lvl="5" algn="ctr" rtl="0">
              <a:lnSpc>
                <a:spcPct val="100000"/>
              </a:lnSpc>
              <a:spcBef>
                <a:spcPts val="0"/>
              </a:spcBef>
              <a:spcAft>
                <a:spcPts val="0"/>
              </a:spcAft>
              <a:buClr>
                <a:schemeClr val="lt1"/>
              </a:buClr>
              <a:buSzPts val="2100"/>
              <a:buNone/>
              <a:defRPr sz="2800">
                <a:solidFill>
                  <a:schemeClr val="lt1"/>
                </a:solidFill>
              </a:defRPr>
            </a:lvl6pPr>
            <a:lvl7pPr lvl="6" algn="ctr" rtl="0">
              <a:lnSpc>
                <a:spcPct val="100000"/>
              </a:lnSpc>
              <a:spcBef>
                <a:spcPts val="0"/>
              </a:spcBef>
              <a:spcAft>
                <a:spcPts val="0"/>
              </a:spcAft>
              <a:buClr>
                <a:schemeClr val="lt1"/>
              </a:buClr>
              <a:buSzPts val="2100"/>
              <a:buNone/>
              <a:defRPr sz="2800">
                <a:solidFill>
                  <a:schemeClr val="lt1"/>
                </a:solidFill>
              </a:defRPr>
            </a:lvl7pPr>
            <a:lvl8pPr lvl="7" algn="ctr" rtl="0">
              <a:lnSpc>
                <a:spcPct val="100000"/>
              </a:lnSpc>
              <a:spcBef>
                <a:spcPts val="0"/>
              </a:spcBef>
              <a:spcAft>
                <a:spcPts val="0"/>
              </a:spcAft>
              <a:buClr>
                <a:schemeClr val="lt1"/>
              </a:buClr>
              <a:buSzPts val="2100"/>
              <a:buNone/>
              <a:defRPr sz="2800">
                <a:solidFill>
                  <a:schemeClr val="lt1"/>
                </a:solidFill>
              </a:defRPr>
            </a:lvl8pPr>
            <a:lvl9pPr lvl="8" algn="ct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2141" name="Google Shape;12141;p17"/>
          <p:cNvSpPr txBox="1">
            <a:spLocks noGrp="1"/>
          </p:cNvSpPr>
          <p:nvPr>
            <p:ph type="subTitle" idx="2"/>
          </p:nvPr>
        </p:nvSpPr>
        <p:spPr>
          <a:xfrm>
            <a:off x="4499200" y="3878700"/>
            <a:ext cx="3176000" cy="17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None/>
              <a:defRPr sz="2800">
                <a:solidFill>
                  <a:schemeClr val="lt1"/>
                </a:solidFill>
              </a:defRPr>
            </a:lvl2pPr>
            <a:lvl3pPr lvl="2" algn="ctr" rtl="0">
              <a:lnSpc>
                <a:spcPct val="100000"/>
              </a:lnSpc>
              <a:spcBef>
                <a:spcPts val="0"/>
              </a:spcBef>
              <a:spcAft>
                <a:spcPts val="0"/>
              </a:spcAft>
              <a:buClr>
                <a:schemeClr val="lt1"/>
              </a:buClr>
              <a:buSzPts val="2100"/>
              <a:buNone/>
              <a:defRPr sz="2800">
                <a:solidFill>
                  <a:schemeClr val="lt1"/>
                </a:solidFill>
              </a:defRPr>
            </a:lvl3pPr>
            <a:lvl4pPr lvl="3" algn="ctr" rtl="0">
              <a:lnSpc>
                <a:spcPct val="100000"/>
              </a:lnSpc>
              <a:spcBef>
                <a:spcPts val="0"/>
              </a:spcBef>
              <a:spcAft>
                <a:spcPts val="0"/>
              </a:spcAft>
              <a:buClr>
                <a:schemeClr val="lt1"/>
              </a:buClr>
              <a:buSzPts val="2100"/>
              <a:buNone/>
              <a:defRPr sz="2800">
                <a:solidFill>
                  <a:schemeClr val="lt1"/>
                </a:solidFill>
              </a:defRPr>
            </a:lvl4pPr>
            <a:lvl5pPr lvl="4" algn="ctr" rtl="0">
              <a:lnSpc>
                <a:spcPct val="100000"/>
              </a:lnSpc>
              <a:spcBef>
                <a:spcPts val="0"/>
              </a:spcBef>
              <a:spcAft>
                <a:spcPts val="0"/>
              </a:spcAft>
              <a:buClr>
                <a:schemeClr val="lt1"/>
              </a:buClr>
              <a:buSzPts val="2100"/>
              <a:buNone/>
              <a:defRPr sz="2800">
                <a:solidFill>
                  <a:schemeClr val="lt1"/>
                </a:solidFill>
              </a:defRPr>
            </a:lvl5pPr>
            <a:lvl6pPr lvl="5" algn="ctr" rtl="0">
              <a:lnSpc>
                <a:spcPct val="100000"/>
              </a:lnSpc>
              <a:spcBef>
                <a:spcPts val="0"/>
              </a:spcBef>
              <a:spcAft>
                <a:spcPts val="0"/>
              </a:spcAft>
              <a:buClr>
                <a:schemeClr val="lt1"/>
              </a:buClr>
              <a:buSzPts val="2100"/>
              <a:buNone/>
              <a:defRPr sz="2800">
                <a:solidFill>
                  <a:schemeClr val="lt1"/>
                </a:solidFill>
              </a:defRPr>
            </a:lvl6pPr>
            <a:lvl7pPr lvl="6" algn="ctr" rtl="0">
              <a:lnSpc>
                <a:spcPct val="100000"/>
              </a:lnSpc>
              <a:spcBef>
                <a:spcPts val="0"/>
              </a:spcBef>
              <a:spcAft>
                <a:spcPts val="0"/>
              </a:spcAft>
              <a:buClr>
                <a:schemeClr val="lt1"/>
              </a:buClr>
              <a:buSzPts val="2100"/>
              <a:buNone/>
              <a:defRPr sz="2800">
                <a:solidFill>
                  <a:schemeClr val="lt1"/>
                </a:solidFill>
              </a:defRPr>
            </a:lvl7pPr>
            <a:lvl8pPr lvl="7" algn="ctr" rtl="0">
              <a:lnSpc>
                <a:spcPct val="100000"/>
              </a:lnSpc>
              <a:spcBef>
                <a:spcPts val="0"/>
              </a:spcBef>
              <a:spcAft>
                <a:spcPts val="0"/>
              </a:spcAft>
              <a:buClr>
                <a:schemeClr val="lt1"/>
              </a:buClr>
              <a:buSzPts val="2100"/>
              <a:buNone/>
              <a:defRPr sz="2800">
                <a:solidFill>
                  <a:schemeClr val="lt1"/>
                </a:solidFill>
              </a:defRPr>
            </a:lvl8pPr>
            <a:lvl9pPr lvl="8" algn="ct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2142" name="Google Shape;12142;p17"/>
          <p:cNvSpPr txBox="1">
            <a:spLocks noGrp="1"/>
          </p:cNvSpPr>
          <p:nvPr>
            <p:ph type="title"/>
          </p:nvPr>
        </p:nvSpPr>
        <p:spPr>
          <a:xfrm>
            <a:off x="8476800" y="3235600"/>
            <a:ext cx="2335200" cy="618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2143" name="Google Shape;12143;p17"/>
          <p:cNvSpPr txBox="1">
            <a:spLocks noGrp="1"/>
          </p:cNvSpPr>
          <p:nvPr>
            <p:ph type="title" idx="3"/>
          </p:nvPr>
        </p:nvSpPr>
        <p:spPr>
          <a:xfrm>
            <a:off x="1362400" y="3260367"/>
            <a:ext cx="2335200" cy="618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2144" name="Google Shape;12144;p17"/>
          <p:cNvSpPr txBox="1">
            <a:spLocks noGrp="1"/>
          </p:cNvSpPr>
          <p:nvPr>
            <p:ph type="title" idx="4"/>
          </p:nvPr>
        </p:nvSpPr>
        <p:spPr>
          <a:xfrm>
            <a:off x="4919600" y="3260367"/>
            <a:ext cx="2335200" cy="618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2145" name="Google Shape;12145;p17"/>
          <p:cNvSpPr txBox="1">
            <a:spLocks noGrp="1"/>
          </p:cNvSpPr>
          <p:nvPr>
            <p:ph type="subTitle" idx="5"/>
          </p:nvPr>
        </p:nvSpPr>
        <p:spPr>
          <a:xfrm>
            <a:off x="8056400" y="3878767"/>
            <a:ext cx="3176000" cy="17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None/>
              <a:defRPr sz="2800">
                <a:solidFill>
                  <a:schemeClr val="lt1"/>
                </a:solidFill>
              </a:defRPr>
            </a:lvl2pPr>
            <a:lvl3pPr lvl="2" algn="ctr" rtl="0">
              <a:lnSpc>
                <a:spcPct val="100000"/>
              </a:lnSpc>
              <a:spcBef>
                <a:spcPts val="0"/>
              </a:spcBef>
              <a:spcAft>
                <a:spcPts val="0"/>
              </a:spcAft>
              <a:buClr>
                <a:schemeClr val="lt1"/>
              </a:buClr>
              <a:buSzPts val="2100"/>
              <a:buNone/>
              <a:defRPr sz="2800">
                <a:solidFill>
                  <a:schemeClr val="lt1"/>
                </a:solidFill>
              </a:defRPr>
            </a:lvl3pPr>
            <a:lvl4pPr lvl="3" algn="ctr" rtl="0">
              <a:lnSpc>
                <a:spcPct val="100000"/>
              </a:lnSpc>
              <a:spcBef>
                <a:spcPts val="0"/>
              </a:spcBef>
              <a:spcAft>
                <a:spcPts val="0"/>
              </a:spcAft>
              <a:buClr>
                <a:schemeClr val="lt1"/>
              </a:buClr>
              <a:buSzPts val="2100"/>
              <a:buNone/>
              <a:defRPr sz="2800">
                <a:solidFill>
                  <a:schemeClr val="lt1"/>
                </a:solidFill>
              </a:defRPr>
            </a:lvl4pPr>
            <a:lvl5pPr lvl="4" algn="ctr" rtl="0">
              <a:lnSpc>
                <a:spcPct val="100000"/>
              </a:lnSpc>
              <a:spcBef>
                <a:spcPts val="0"/>
              </a:spcBef>
              <a:spcAft>
                <a:spcPts val="0"/>
              </a:spcAft>
              <a:buClr>
                <a:schemeClr val="lt1"/>
              </a:buClr>
              <a:buSzPts val="2100"/>
              <a:buNone/>
              <a:defRPr sz="2800">
                <a:solidFill>
                  <a:schemeClr val="lt1"/>
                </a:solidFill>
              </a:defRPr>
            </a:lvl5pPr>
            <a:lvl6pPr lvl="5" algn="ctr" rtl="0">
              <a:lnSpc>
                <a:spcPct val="100000"/>
              </a:lnSpc>
              <a:spcBef>
                <a:spcPts val="0"/>
              </a:spcBef>
              <a:spcAft>
                <a:spcPts val="0"/>
              </a:spcAft>
              <a:buClr>
                <a:schemeClr val="lt1"/>
              </a:buClr>
              <a:buSzPts val="2100"/>
              <a:buNone/>
              <a:defRPr sz="2800">
                <a:solidFill>
                  <a:schemeClr val="lt1"/>
                </a:solidFill>
              </a:defRPr>
            </a:lvl6pPr>
            <a:lvl7pPr lvl="6" algn="ctr" rtl="0">
              <a:lnSpc>
                <a:spcPct val="100000"/>
              </a:lnSpc>
              <a:spcBef>
                <a:spcPts val="0"/>
              </a:spcBef>
              <a:spcAft>
                <a:spcPts val="0"/>
              </a:spcAft>
              <a:buClr>
                <a:schemeClr val="lt1"/>
              </a:buClr>
              <a:buSzPts val="2100"/>
              <a:buNone/>
              <a:defRPr sz="2800">
                <a:solidFill>
                  <a:schemeClr val="lt1"/>
                </a:solidFill>
              </a:defRPr>
            </a:lvl7pPr>
            <a:lvl8pPr lvl="7" algn="ctr" rtl="0">
              <a:lnSpc>
                <a:spcPct val="100000"/>
              </a:lnSpc>
              <a:spcBef>
                <a:spcPts val="0"/>
              </a:spcBef>
              <a:spcAft>
                <a:spcPts val="0"/>
              </a:spcAft>
              <a:buClr>
                <a:schemeClr val="lt1"/>
              </a:buClr>
              <a:buSzPts val="2100"/>
              <a:buNone/>
              <a:defRPr sz="2800">
                <a:solidFill>
                  <a:schemeClr val="lt1"/>
                </a:solidFill>
              </a:defRPr>
            </a:lvl8pPr>
            <a:lvl9pPr lvl="8" algn="ct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2146" name="Google Shape;12146;p17"/>
          <p:cNvSpPr txBox="1">
            <a:spLocks noGrp="1"/>
          </p:cNvSpPr>
          <p:nvPr>
            <p:ph type="title" idx="6"/>
          </p:nvPr>
        </p:nvSpPr>
        <p:spPr>
          <a:xfrm>
            <a:off x="3369800" y="783265"/>
            <a:ext cx="5434800" cy="121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Tree>
    <p:extLst>
      <p:ext uri="{BB962C8B-B14F-4D97-AF65-F5344CB8AC3E}">
        <p14:creationId xmlns:p14="http://schemas.microsoft.com/office/powerpoint/2010/main" val="26017687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bg>
      <p:bgPr>
        <a:solidFill>
          <a:srgbClr val="FFEECF"/>
        </a:solidFill>
        <a:effectLst/>
      </p:bgPr>
    </p:bg>
    <p:spTree>
      <p:nvGrpSpPr>
        <p:cNvPr id="1" name="Shape 12147"/>
        <p:cNvGrpSpPr/>
        <p:nvPr/>
      </p:nvGrpSpPr>
      <p:grpSpPr>
        <a:xfrm>
          <a:off x="0" y="0"/>
          <a:ext cx="0" cy="0"/>
          <a:chOff x="0" y="0"/>
          <a:chExt cx="0" cy="0"/>
        </a:xfrm>
      </p:grpSpPr>
      <p:grpSp>
        <p:nvGrpSpPr>
          <p:cNvPr id="12148" name="Google Shape;12148;p18"/>
          <p:cNvGrpSpPr/>
          <p:nvPr/>
        </p:nvGrpSpPr>
        <p:grpSpPr>
          <a:xfrm>
            <a:off x="-17933" y="-15825"/>
            <a:ext cx="12227873" cy="6889649"/>
            <a:chOff x="232500" y="742400"/>
            <a:chExt cx="6901125" cy="3999100"/>
          </a:xfrm>
        </p:grpSpPr>
        <p:sp>
          <p:nvSpPr>
            <p:cNvPr id="12149" name="Google Shape;12149;p18"/>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0" name="Google Shape;12150;p18"/>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1" name="Google Shape;12151;p18"/>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2" name="Google Shape;12152;p18"/>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3" name="Google Shape;12153;p18"/>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4" name="Google Shape;12154;p18"/>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5" name="Google Shape;12155;p18"/>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6" name="Google Shape;12156;p18"/>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7" name="Google Shape;12157;p18"/>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8" name="Google Shape;12158;p18"/>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9" name="Google Shape;12159;p18"/>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0" name="Google Shape;12160;p18"/>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1" name="Google Shape;12161;p18"/>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2" name="Google Shape;12162;p18"/>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3" name="Google Shape;12163;p18"/>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4" name="Google Shape;12164;p18"/>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5" name="Google Shape;12165;p18"/>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6" name="Google Shape;12166;p18"/>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7" name="Google Shape;12167;p18"/>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8" name="Google Shape;12168;p18"/>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9" name="Google Shape;12169;p18"/>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0" name="Google Shape;12170;p18"/>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1" name="Google Shape;12171;p18"/>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2" name="Google Shape;12172;p18"/>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3" name="Google Shape;12173;p18"/>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4" name="Google Shape;12174;p18"/>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5" name="Google Shape;12175;p18"/>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6" name="Google Shape;12176;p18"/>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7" name="Google Shape;12177;p18"/>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8" name="Google Shape;12178;p18"/>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9" name="Google Shape;12179;p18"/>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0" name="Google Shape;12180;p18"/>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1" name="Google Shape;12181;p18"/>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2" name="Google Shape;12182;p18"/>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3" name="Google Shape;12183;p18"/>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4" name="Google Shape;12184;p18"/>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5" name="Google Shape;12185;p18"/>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6" name="Google Shape;12186;p18"/>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7" name="Google Shape;12187;p18"/>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8" name="Google Shape;12188;p18"/>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9" name="Google Shape;12189;p18"/>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0" name="Google Shape;12190;p18"/>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1" name="Google Shape;12191;p18"/>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2" name="Google Shape;12192;p18"/>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3" name="Google Shape;12193;p18"/>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4" name="Google Shape;12194;p18"/>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5" name="Google Shape;12195;p18"/>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6" name="Google Shape;12196;p18"/>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7" name="Google Shape;12197;p18"/>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8" name="Google Shape;12198;p18"/>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9" name="Google Shape;12199;p18"/>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0" name="Google Shape;12200;p18"/>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1" name="Google Shape;12201;p18"/>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2" name="Google Shape;12202;p18"/>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3" name="Google Shape;12203;p18"/>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4" name="Google Shape;12204;p18"/>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5" name="Google Shape;12205;p18"/>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6" name="Google Shape;12206;p18"/>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7" name="Google Shape;12207;p18"/>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8" name="Google Shape;12208;p18"/>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9" name="Google Shape;12209;p18"/>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0" name="Google Shape;12210;p18"/>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1" name="Google Shape;12211;p18"/>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2" name="Google Shape;12212;p18"/>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3" name="Google Shape;12213;p18"/>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4" name="Google Shape;12214;p18"/>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5" name="Google Shape;12215;p18"/>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6" name="Google Shape;12216;p18"/>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7" name="Google Shape;12217;p18"/>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8" name="Google Shape;12218;p18"/>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9" name="Google Shape;12219;p18"/>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0" name="Google Shape;12220;p18"/>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1" name="Google Shape;12221;p18"/>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2" name="Google Shape;12222;p18"/>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3" name="Google Shape;12223;p18"/>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4" name="Google Shape;12224;p18"/>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5" name="Google Shape;12225;p18"/>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6" name="Google Shape;12226;p18"/>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7" name="Google Shape;12227;p18"/>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8" name="Google Shape;12228;p18"/>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9" name="Google Shape;12229;p18"/>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0" name="Google Shape;12230;p18"/>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1" name="Google Shape;12231;p18"/>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2" name="Google Shape;12232;p18"/>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3" name="Google Shape;12233;p18"/>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4" name="Google Shape;12234;p18"/>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5" name="Google Shape;12235;p18"/>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6" name="Google Shape;12236;p18"/>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7" name="Google Shape;12237;p18"/>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8" name="Google Shape;12238;p18"/>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9" name="Google Shape;12239;p18"/>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0" name="Google Shape;12240;p18"/>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1" name="Google Shape;12241;p18"/>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2" name="Google Shape;12242;p18"/>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3" name="Google Shape;12243;p18"/>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4" name="Google Shape;12244;p18"/>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5" name="Google Shape;12245;p18"/>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6" name="Google Shape;12246;p18"/>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7" name="Google Shape;12247;p18"/>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8" name="Google Shape;12248;p18"/>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9" name="Google Shape;12249;p18"/>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0" name="Google Shape;12250;p18"/>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1" name="Google Shape;12251;p18"/>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2" name="Google Shape;12252;p18"/>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3" name="Google Shape;12253;p18"/>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4" name="Google Shape;12254;p18"/>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5" name="Google Shape;12255;p18"/>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6" name="Google Shape;12256;p18"/>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7" name="Google Shape;12257;p18"/>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8" name="Google Shape;12258;p18"/>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9" name="Google Shape;12259;p18"/>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0" name="Google Shape;12260;p18"/>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1" name="Google Shape;12261;p18"/>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2" name="Google Shape;12262;p18"/>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3" name="Google Shape;12263;p18"/>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4" name="Google Shape;12264;p18"/>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5" name="Google Shape;12265;p18"/>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6" name="Google Shape;12266;p18"/>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7" name="Google Shape;12267;p18"/>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8" name="Google Shape;12268;p18"/>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9" name="Google Shape;12269;p18"/>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0" name="Google Shape;12270;p18"/>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1" name="Google Shape;12271;p18"/>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2" name="Google Shape;12272;p18"/>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3" name="Google Shape;12273;p18"/>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4" name="Google Shape;12274;p18"/>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5" name="Google Shape;12275;p18"/>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6" name="Google Shape;12276;p18"/>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7" name="Google Shape;12277;p18"/>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8" name="Google Shape;12278;p18"/>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9" name="Google Shape;12279;p18"/>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0" name="Google Shape;12280;p18"/>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1" name="Google Shape;12281;p18"/>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2" name="Google Shape;12282;p18"/>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3" name="Google Shape;12283;p18"/>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4" name="Google Shape;12284;p18"/>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5" name="Google Shape;12285;p18"/>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6" name="Google Shape;12286;p18"/>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7" name="Google Shape;12287;p18"/>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8" name="Google Shape;12288;p18"/>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9" name="Google Shape;12289;p18"/>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0" name="Google Shape;12290;p18"/>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1" name="Google Shape;12291;p18"/>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2" name="Google Shape;12292;p18"/>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3" name="Google Shape;12293;p18"/>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4" name="Google Shape;12294;p18"/>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5" name="Google Shape;12295;p18"/>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6" name="Google Shape;12296;p18"/>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7" name="Google Shape;12297;p18"/>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8" name="Google Shape;12298;p18"/>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9" name="Google Shape;12299;p18"/>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0" name="Google Shape;12300;p18"/>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1" name="Google Shape;12301;p18"/>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2" name="Google Shape;12302;p18"/>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3" name="Google Shape;12303;p18"/>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4" name="Google Shape;12304;p18"/>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5" name="Google Shape;12305;p18"/>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6" name="Google Shape;12306;p18"/>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7" name="Google Shape;12307;p18"/>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8" name="Google Shape;12308;p18"/>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9" name="Google Shape;12309;p18"/>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0" name="Google Shape;12310;p18"/>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1" name="Google Shape;12311;p18"/>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2" name="Google Shape;12312;p18"/>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3" name="Google Shape;12313;p18"/>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4" name="Google Shape;12314;p18"/>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5" name="Google Shape;12315;p18"/>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6" name="Google Shape;12316;p18"/>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7" name="Google Shape;12317;p18"/>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8" name="Google Shape;12318;p18"/>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9" name="Google Shape;12319;p18"/>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0" name="Google Shape;12320;p18"/>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1" name="Google Shape;12321;p18"/>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2" name="Google Shape;12322;p18"/>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3" name="Google Shape;12323;p18"/>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4" name="Google Shape;12324;p18"/>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5" name="Google Shape;12325;p18"/>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6" name="Google Shape;12326;p18"/>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7" name="Google Shape;12327;p18"/>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8" name="Google Shape;12328;p18"/>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9" name="Google Shape;12329;p18"/>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0" name="Google Shape;12330;p18"/>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1" name="Google Shape;12331;p18"/>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2" name="Google Shape;12332;p18"/>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3" name="Google Shape;12333;p18"/>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4" name="Google Shape;12334;p18"/>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5" name="Google Shape;12335;p18"/>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6" name="Google Shape;12336;p18"/>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7" name="Google Shape;12337;p18"/>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8" name="Google Shape;12338;p18"/>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9" name="Google Shape;12339;p18"/>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0" name="Google Shape;12340;p18"/>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1" name="Google Shape;12341;p18"/>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2" name="Google Shape;12342;p18"/>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3" name="Google Shape;12343;p18"/>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4" name="Google Shape;12344;p18"/>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5" name="Google Shape;12345;p18"/>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6" name="Google Shape;12346;p18"/>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7" name="Google Shape;12347;p18"/>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8" name="Google Shape;12348;p18"/>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9" name="Google Shape;12349;p18"/>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0" name="Google Shape;12350;p18"/>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1" name="Google Shape;12351;p18"/>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2" name="Google Shape;12352;p18"/>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3" name="Google Shape;12353;p18"/>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4" name="Google Shape;12354;p18"/>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5" name="Google Shape;12355;p18"/>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6" name="Google Shape;12356;p18"/>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7" name="Google Shape;12357;p18"/>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8" name="Google Shape;12358;p18"/>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9" name="Google Shape;12359;p18"/>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0" name="Google Shape;12360;p18"/>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1" name="Google Shape;12361;p18"/>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2" name="Google Shape;12362;p18"/>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3" name="Google Shape;12363;p18"/>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4" name="Google Shape;12364;p18"/>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5" name="Google Shape;12365;p18"/>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6" name="Google Shape;12366;p18"/>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7" name="Google Shape;12367;p18"/>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8" name="Google Shape;12368;p18"/>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9" name="Google Shape;12369;p18"/>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0" name="Google Shape;12370;p18"/>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1" name="Google Shape;12371;p18"/>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2" name="Google Shape;12372;p18"/>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3" name="Google Shape;12373;p18"/>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4" name="Google Shape;12374;p18"/>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5" name="Google Shape;12375;p18"/>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6" name="Google Shape;12376;p18"/>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7" name="Google Shape;12377;p18"/>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8" name="Google Shape;12378;p18"/>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9" name="Google Shape;12379;p18"/>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0" name="Google Shape;12380;p18"/>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1" name="Google Shape;12381;p18"/>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2" name="Google Shape;12382;p18"/>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3" name="Google Shape;12383;p18"/>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4" name="Google Shape;12384;p18"/>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5" name="Google Shape;12385;p18"/>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6" name="Google Shape;12386;p18"/>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7" name="Google Shape;12387;p18"/>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8" name="Google Shape;12388;p18"/>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9" name="Google Shape;12389;p18"/>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0" name="Google Shape;12390;p18"/>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1" name="Google Shape;12391;p18"/>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2" name="Google Shape;12392;p18"/>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3" name="Google Shape;12393;p18"/>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4" name="Google Shape;12394;p18"/>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5" name="Google Shape;12395;p18"/>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6" name="Google Shape;12396;p18"/>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7" name="Google Shape;12397;p18"/>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8" name="Google Shape;12398;p18"/>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9" name="Google Shape;12399;p18"/>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0" name="Google Shape;12400;p18"/>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1" name="Google Shape;12401;p18"/>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2" name="Google Shape;12402;p18"/>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3" name="Google Shape;12403;p18"/>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4" name="Google Shape;12404;p18"/>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5" name="Google Shape;12405;p18"/>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6" name="Google Shape;12406;p18"/>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7" name="Google Shape;12407;p18"/>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8" name="Google Shape;12408;p18"/>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9" name="Google Shape;12409;p18"/>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0" name="Google Shape;12410;p18"/>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1" name="Google Shape;12411;p18"/>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2" name="Google Shape;12412;p18"/>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3" name="Google Shape;12413;p18"/>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4" name="Google Shape;12414;p18"/>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5" name="Google Shape;12415;p18"/>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6" name="Google Shape;12416;p18"/>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7" name="Google Shape;12417;p18"/>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8" name="Google Shape;12418;p18"/>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9" name="Google Shape;12419;p18"/>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0" name="Google Shape;12420;p18"/>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1" name="Google Shape;12421;p18"/>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2" name="Google Shape;12422;p18"/>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3" name="Google Shape;12423;p18"/>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4" name="Google Shape;12424;p18"/>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5" name="Google Shape;12425;p18"/>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6" name="Google Shape;12426;p18"/>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7" name="Google Shape;12427;p18"/>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8" name="Google Shape;12428;p18"/>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9" name="Google Shape;12429;p18"/>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0" name="Google Shape;12430;p18"/>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1" name="Google Shape;12431;p18"/>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2" name="Google Shape;12432;p18"/>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3" name="Google Shape;12433;p18"/>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4" name="Google Shape;12434;p18"/>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5" name="Google Shape;12435;p18"/>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6" name="Google Shape;12436;p18"/>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7" name="Google Shape;12437;p18"/>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8" name="Google Shape;12438;p18"/>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9" name="Google Shape;12439;p18"/>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0" name="Google Shape;12440;p18"/>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1" name="Google Shape;12441;p18"/>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2" name="Google Shape;12442;p18"/>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3" name="Google Shape;12443;p18"/>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4" name="Google Shape;12444;p18"/>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5" name="Google Shape;12445;p18"/>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6" name="Google Shape;12446;p18"/>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7" name="Google Shape;12447;p18"/>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8" name="Google Shape;12448;p18"/>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9" name="Google Shape;12449;p18"/>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0" name="Google Shape;12450;p18"/>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1" name="Google Shape;12451;p18"/>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2" name="Google Shape;12452;p18"/>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3" name="Google Shape;12453;p18"/>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4" name="Google Shape;12454;p18"/>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5" name="Google Shape;12455;p18"/>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6" name="Google Shape;12456;p18"/>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7" name="Google Shape;12457;p18"/>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8" name="Google Shape;12458;p18"/>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9" name="Google Shape;12459;p18"/>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0" name="Google Shape;12460;p18"/>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1" name="Google Shape;12461;p18"/>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2" name="Google Shape;12462;p18"/>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3" name="Google Shape;12463;p18"/>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4" name="Google Shape;12464;p18"/>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5" name="Google Shape;12465;p18"/>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6" name="Google Shape;12466;p18"/>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7" name="Google Shape;12467;p18"/>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8" name="Google Shape;12468;p18"/>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9" name="Google Shape;12469;p18"/>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0" name="Google Shape;12470;p18"/>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1" name="Google Shape;12471;p18"/>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2" name="Google Shape;12472;p18"/>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3" name="Google Shape;12473;p18"/>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4" name="Google Shape;12474;p18"/>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5" name="Google Shape;12475;p18"/>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6" name="Google Shape;12476;p18"/>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7" name="Google Shape;12477;p18"/>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8" name="Google Shape;12478;p18"/>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9" name="Google Shape;12479;p18"/>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0" name="Google Shape;12480;p18"/>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1" name="Google Shape;12481;p18"/>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2" name="Google Shape;12482;p18"/>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3" name="Google Shape;12483;p18"/>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4" name="Google Shape;12484;p18"/>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5" name="Google Shape;12485;p18"/>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6" name="Google Shape;12486;p18"/>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7" name="Google Shape;12487;p18"/>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8" name="Google Shape;12488;p18"/>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9" name="Google Shape;12489;p18"/>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0" name="Google Shape;12490;p18"/>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1" name="Google Shape;12491;p18"/>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2" name="Google Shape;12492;p18"/>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3" name="Google Shape;12493;p18"/>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4" name="Google Shape;12494;p18"/>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5" name="Google Shape;12495;p18"/>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6" name="Google Shape;12496;p18"/>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7" name="Google Shape;12497;p18"/>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8" name="Google Shape;12498;p18"/>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9" name="Google Shape;12499;p18"/>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0" name="Google Shape;12500;p18"/>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1" name="Google Shape;12501;p18"/>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2" name="Google Shape;12502;p18"/>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3" name="Google Shape;12503;p18"/>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4" name="Google Shape;12504;p18"/>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5" name="Google Shape;12505;p18"/>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6" name="Google Shape;12506;p18"/>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7" name="Google Shape;12507;p18"/>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8" name="Google Shape;12508;p18"/>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9" name="Google Shape;12509;p18"/>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0" name="Google Shape;12510;p18"/>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1" name="Google Shape;12511;p18"/>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2" name="Google Shape;12512;p18"/>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3" name="Google Shape;12513;p18"/>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4" name="Google Shape;12514;p18"/>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5" name="Google Shape;12515;p18"/>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6" name="Google Shape;12516;p18"/>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7" name="Google Shape;12517;p18"/>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8" name="Google Shape;12518;p18"/>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9" name="Google Shape;12519;p18"/>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0" name="Google Shape;12520;p18"/>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1" name="Google Shape;12521;p18"/>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2" name="Google Shape;12522;p18"/>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3" name="Google Shape;12523;p18"/>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4" name="Google Shape;12524;p18"/>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5" name="Google Shape;12525;p18"/>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6" name="Google Shape;12526;p18"/>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7" name="Google Shape;12527;p18"/>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8" name="Google Shape;12528;p18"/>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9" name="Google Shape;12529;p18"/>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0" name="Google Shape;12530;p18"/>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1" name="Google Shape;12531;p18"/>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2" name="Google Shape;12532;p18"/>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3" name="Google Shape;12533;p18"/>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4" name="Google Shape;12534;p18"/>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5" name="Google Shape;12535;p18"/>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6" name="Google Shape;12536;p18"/>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7" name="Google Shape;12537;p18"/>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8" name="Google Shape;12538;p18"/>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9" name="Google Shape;12539;p18"/>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0" name="Google Shape;12540;p18"/>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1" name="Google Shape;12541;p18"/>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2" name="Google Shape;12542;p18"/>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3" name="Google Shape;12543;p18"/>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4" name="Google Shape;12544;p18"/>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5" name="Google Shape;12545;p18"/>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6" name="Google Shape;12546;p18"/>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7" name="Google Shape;12547;p18"/>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8" name="Google Shape;12548;p18"/>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9" name="Google Shape;12549;p18"/>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0" name="Google Shape;12550;p18"/>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1" name="Google Shape;12551;p18"/>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2" name="Google Shape;12552;p18"/>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3" name="Google Shape;12553;p18"/>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4" name="Google Shape;12554;p18"/>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5" name="Google Shape;12555;p18"/>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6" name="Google Shape;12556;p18"/>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7" name="Google Shape;12557;p18"/>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8" name="Google Shape;12558;p18"/>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9" name="Google Shape;12559;p18"/>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0" name="Google Shape;12560;p18"/>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1" name="Google Shape;12561;p18"/>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2" name="Google Shape;12562;p18"/>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3" name="Google Shape;12563;p18"/>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4" name="Google Shape;12564;p18"/>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5" name="Google Shape;12565;p18"/>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6" name="Google Shape;12566;p18"/>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7" name="Google Shape;12567;p18"/>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8" name="Google Shape;12568;p18"/>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9" name="Google Shape;12569;p18"/>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0" name="Google Shape;12570;p18"/>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1" name="Google Shape;12571;p18"/>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2" name="Google Shape;12572;p18"/>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3" name="Google Shape;12573;p18"/>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4" name="Google Shape;12574;p18"/>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5" name="Google Shape;12575;p18"/>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6" name="Google Shape;12576;p18"/>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7" name="Google Shape;12577;p18"/>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8" name="Google Shape;12578;p18"/>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9" name="Google Shape;12579;p18"/>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0" name="Google Shape;12580;p18"/>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1" name="Google Shape;12581;p18"/>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2" name="Google Shape;12582;p18"/>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3" name="Google Shape;12583;p18"/>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4" name="Google Shape;12584;p18"/>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5" name="Google Shape;12585;p18"/>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6" name="Google Shape;12586;p18"/>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7" name="Google Shape;12587;p18"/>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8" name="Google Shape;12588;p18"/>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9" name="Google Shape;12589;p18"/>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0" name="Google Shape;12590;p18"/>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1" name="Google Shape;12591;p18"/>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2" name="Google Shape;12592;p18"/>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3" name="Google Shape;12593;p18"/>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4" name="Google Shape;12594;p18"/>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5" name="Google Shape;12595;p18"/>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6" name="Google Shape;12596;p18"/>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7" name="Google Shape;12597;p18"/>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8" name="Google Shape;12598;p18"/>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9" name="Google Shape;12599;p18"/>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0" name="Google Shape;12600;p18"/>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1" name="Google Shape;12601;p18"/>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2" name="Google Shape;12602;p18"/>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3" name="Google Shape;12603;p18"/>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4" name="Google Shape;12604;p18"/>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5" name="Google Shape;12605;p18"/>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6" name="Google Shape;12606;p18"/>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7" name="Google Shape;12607;p18"/>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8" name="Google Shape;12608;p18"/>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9" name="Google Shape;12609;p18"/>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0" name="Google Shape;12610;p18"/>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1" name="Google Shape;12611;p18"/>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2" name="Google Shape;12612;p18"/>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3" name="Google Shape;12613;p18"/>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4" name="Google Shape;12614;p18"/>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5" name="Google Shape;12615;p18"/>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6" name="Google Shape;12616;p18"/>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7" name="Google Shape;12617;p18"/>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8" name="Google Shape;12618;p18"/>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9" name="Google Shape;12619;p18"/>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0" name="Google Shape;12620;p18"/>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1" name="Google Shape;12621;p18"/>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2" name="Google Shape;12622;p18"/>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3" name="Google Shape;12623;p18"/>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4" name="Google Shape;12624;p18"/>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5" name="Google Shape;12625;p18"/>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6" name="Google Shape;12626;p18"/>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7" name="Google Shape;12627;p18"/>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8" name="Google Shape;12628;p18"/>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9" name="Google Shape;12629;p18"/>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0" name="Google Shape;12630;p18"/>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1" name="Google Shape;12631;p18"/>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2" name="Google Shape;12632;p18"/>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3" name="Google Shape;12633;p18"/>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4" name="Google Shape;12634;p18"/>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5" name="Google Shape;12635;p18"/>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6" name="Google Shape;12636;p18"/>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7" name="Google Shape;12637;p18"/>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8" name="Google Shape;12638;p18"/>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9" name="Google Shape;12639;p18"/>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0" name="Google Shape;12640;p18"/>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1" name="Google Shape;12641;p18"/>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2" name="Google Shape;12642;p18"/>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3" name="Google Shape;12643;p18"/>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4" name="Google Shape;12644;p18"/>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5" name="Google Shape;12645;p18"/>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6" name="Google Shape;12646;p18"/>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7" name="Google Shape;12647;p18"/>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8" name="Google Shape;12648;p18"/>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9" name="Google Shape;12649;p18"/>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0" name="Google Shape;12650;p18"/>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1" name="Google Shape;12651;p18"/>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2" name="Google Shape;12652;p18"/>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3" name="Google Shape;12653;p18"/>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4" name="Google Shape;12654;p18"/>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5" name="Google Shape;12655;p18"/>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6" name="Google Shape;12656;p18"/>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7" name="Google Shape;12657;p18"/>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8" name="Google Shape;12658;p18"/>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9" name="Google Shape;12659;p18"/>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0" name="Google Shape;12660;p18"/>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1" name="Google Shape;12661;p18"/>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2" name="Google Shape;12662;p18"/>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3" name="Google Shape;12663;p18"/>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4" name="Google Shape;12664;p18"/>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5" name="Google Shape;12665;p18"/>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6" name="Google Shape;12666;p18"/>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7" name="Google Shape;12667;p18"/>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8" name="Google Shape;12668;p18"/>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9" name="Google Shape;12669;p18"/>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0" name="Google Shape;12670;p18"/>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1" name="Google Shape;12671;p18"/>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2" name="Google Shape;12672;p18"/>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3" name="Google Shape;12673;p18"/>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4" name="Google Shape;12674;p18"/>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5" name="Google Shape;12675;p18"/>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6" name="Google Shape;12676;p18"/>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7" name="Google Shape;12677;p18"/>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8" name="Google Shape;12678;p18"/>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9" name="Google Shape;12679;p18"/>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0" name="Google Shape;12680;p18"/>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1" name="Google Shape;12681;p18"/>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2" name="Google Shape;12682;p18"/>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3" name="Google Shape;12683;p18"/>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4" name="Google Shape;12684;p18"/>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5" name="Google Shape;12685;p18"/>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6" name="Google Shape;12686;p18"/>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7" name="Google Shape;12687;p18"/>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8" name="Google Shape;12688;p18"/>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9" name="Google Shape;12689;p18"/>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0" name="Google Shape;12690;p18"/>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1" name="Google Shape;12691;p18"/>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2" name="Google Shape;12692;p18"/>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3" name="Google Shape;12693;p18"/>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4" name="Google Shape;12694;p18"/>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5" name="Google Shape;12695;p18"/>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6" name="Google Shape;12696;p18"/>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7" name="Google Shape;12697;p18"/>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8" name="Google Shape;12698;p18"/>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9" name="Google Shape;12699;p18"/>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0" name="Google Shape;12700;p18"/>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1" name="Google Shape;12701;p18"/>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2" name="Google Shape;12702;p18"/>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3" name="Google Shape;12703;p18"/>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4" name="Google Shape;12704;p18"/>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5" name="Google Shape;12705;p18"/>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6" name="Google Shape;12706;p18"/>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7" name="Google Shape;12707;p18"/>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8" name="Google Shape;12708;p18"/>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8"/>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8"/>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8"/>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8"/>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8"/>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8"/>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8"/>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8"/>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8"/>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8"/>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8"/>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8"/>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8"/>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8"/>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8"/>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8"/>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8"/>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8"/>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8"/>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8"/>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8"/>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8"/>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8"/>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8"/>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8"/>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8"/>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8"/>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8"/>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8"/>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8"/>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8"/>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8"/>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8"/>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8"/>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8"/>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8"/>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8"/>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8"/>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8"/>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8"/>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8"/>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8"/>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8"/>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8"/>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8"/>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8"/>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8"/>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8"/>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8"/>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8"/>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8"/>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8"/>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8"/>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8"/>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8"/>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8"/>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8"/>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8"/>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8"/>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8"/>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8"/>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8"/>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8"/>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8"/>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8"/>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8"/>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8"/>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8"/>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8"/>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8"/>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8"/>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8"/>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8"/>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8"/>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8"/>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8"/>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8"/>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8"/>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8"/>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8"/>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8"/>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8"/>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8"/>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8"/>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8"/>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8"/>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8"/>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8"/>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8"/>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8"/>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8"/>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8"/>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8"/>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8"/>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8"/>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8"/>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8"/>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8"/>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8"/>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8"/>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8"/>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8"/>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8"/>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8"/>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8"/>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8"/>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8"/>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8"/>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8"/>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8"/>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8"/>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8"/>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8"/>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8"/>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8"/>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8"/>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8"/>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8"/>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8"/>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8"/>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8"/>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8"/>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8"/>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8"/>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8"/>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8"/>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8"/>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8"/>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8"/>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8"/>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8"/>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8"/>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8"/>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8"/>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8"/>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8"/>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8"/>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8"/>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8"/>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8"/>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8"/>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8"/>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8"/>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8"/>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8"/>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8"/>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8"/>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8"/>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8"/>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8"/>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8"/>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8"/>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8"/>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8"/>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8"/>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8"/>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8"/>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8"/>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8"/>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8"/>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8"/>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8"/>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8"/>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8"/>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8"/>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8"/>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8"/>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8"/>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8"/>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8"/>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8"/>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8"/>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8"/>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8"/>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8"/>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8"/>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8"/>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8"/>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8"/>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8"/>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8"/>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8"/>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8"/>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8"/>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8"/>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8"/>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8"/>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8"/>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8"/>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8"/>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8"/>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8"/>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01" name="Google Shape;12901;p18"/>
          <p:cNvSpPr txBox="1">
            <a:spLocks noGrp="1"/>
          </p:cNvSpPr>
          <p:nvPr>
            <p:ph type="title"/>
          </p:nvPr>
        </p:nvSpPr>
        <p:spPr>
          <a:xfrm>
            <a:off x="7209667" y="429867"/>
            <a:ext cx="3766400" cy="168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12902" name="Google Shape;12902;p18"/>
          <p:cNvSpPr txBox="1">
            <a:spLocks noGrp="1"/>
          </p:cNvSpPr>
          <p:nvPr>
            <p:ph type="subTitle" idx="1"/>
          </p:nvPr>
        </p:nvSpPr>
        <p:spPr>
          <a:xfrm>
            <a:off x="6830233" y="3601067"/>
            <a:ext cx="4651600" cy="80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Char char="○"/>
              <a:defRPr sz="2800"/>
            </a:lvl2pPr>
            <a:lvl3pPr lvl="2" algn="r" rtl="0">
              <a:lnSpc>
                <a:spcPct val="100000"/>
              </a:lnSpc>
              <a:spcBef>
                <a:spcPts val="0"/>
              </a:spcBef>
              <a:spcAft>
                <a:spcPts val="0"/>
              </a:spcAft>
              <a:buSzPts val="2100"/>
              <a:buChar char="■"/>
              <a:defRPr sz="2800"/>
            </a:lvl3pPr>
            <a:lvl4pPr lvl="3" algn="r" rtl="0">
              <a:lnSpc>
                <a:spcPct val="100000"/>
              </a:lnSpc>
              <a:spcBef>
                <a:spcPts val="0"/>
              </a:spcBef>
              <a:spcAft>
                <a:spcPts val="0"/>
              </a:spcAft>
              <a:buSzPts val="2100"/>
              <a:buChar char="●"/>
              <a:defRPr sz="2800"/>
            </a:lvl4pPr>
            <a:lvl5pPr lvl="4" algn="r" rtl="0">
              <a:lnSpc>
                <a:spcPct val="100000"/>
              </a:lnSpc>
              <a:spcBef>
                <a:spcPts val="0"/>
              </a:spcBef>
              <a:spcAft>
                <a:spcPts val="0"/>
              </a:spcAft>
              <a:buSzPts val="2100"/>
              <a:buChar char="○"/>
              <a:defRPr sz="2800"/>
            </a:lvl5pPr>
            <a:lvl6pPr lvl="5" algn="r" rtl="0">
              <a:lnSpc>
                <a:spcPct val="100000"/>
              </a:lnSpc>
              <a:spcBef>
                <a:spcPts val="0"/>
              </a:spcBef>
              <a:spcAft>
                <a:spcPts val="0"/>
              </a:spcAft>
              <a:buSzPts val="2100"/>
              <a:buChar char="■"/>
              <a:defRPr sz="2800"/>
            </a:lvl6pPr>
            <a:lvl7pPr lvl="6" algn="r" rtl="0">
              <a:lnSpc>
                <a:spcPct val="100000"/>
              </a:lnSpc>
              <a:spcBef>
                <a:spcPts val="0"/>
              </a:spcBef>
              <a:spcAft>
                <a:spcPts val="0"/>
              </a:spcAft>
              <a:buSzPts val="2100"/>
              <a:buChar char="●"/>
              <a:defRPr sz="2800"/>
            </a:lvl7pPr>
            <a:lvl8pPr lvl="7" algn="r" rtl="0">
              <a:lnSpc>
                <a:spcPct val="100000"/>
              </a:lnSpc>
              <a:spcBef>
                <a:spcPts val="0"/>
              </a:spcBef>
              <a:spcAft>
                <a:spcPts val="0"/>
              </a:spcAft>
              <a:buSzPts val="2100"/>
              <a:buChar char="○"/>
              <a:defRPr sz="2800"/>
            </a:lvl8pPr>
            <a:lvl9pPr lvl="8" algn="r" rtl="0">
              <a:lnSpc>
                <a:spcPct val="100000"/>
              </a:lnSpc>
              <a:spcBef>
                <a:spcPts val="0"/>
              </a:spcBef>
              <a:spcAft>
                <a:spcPts val="0"/>
              </a:spcAft>
              <a:buSzPts val="2100"/>
              <a:buChar char="■"/>
              <a:defRPr sz="2800"/>
            </a:lvl9pPr>
          </a:lstStyle>
          <a:p>
            <a:endParaRPr/>
          </a:p>
        </p:txBody>
      </p:sp>
      <p:sp>
        <p:nvSpPr>
          <p:cNvPr id="12903" name="Google Shape;12903;p18"/>
          <p:cNvSpPr txBox="1">
            <a:spLocks noGrp="1"/>
          </p:cNvSpPr>
          <p:nvPr>
            <p:ph type="subTitle" idx="2"/>
          </p:nvPr>
        </p:nvSpPr>
        <p:spPr>
          <a:xfrm>
            <a:off x="6830233" y="2456867"/>
            <a:ext cx="4651600" cy="80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Char char="○"/>
              <a:defRPr sz="2800"/>
            </a:lvl2pPr>
            <a:lvl3pPr lvl="2" algn="r" rtl="0">
              <a:lnSpc>
                <a:spcPct val="100000"/>
              </a:lnSpc>
              <a:spcBef>
                <a:spcPts val="0"/>
              </a:spcBef>
              <a:spcAft>
                <a:spcPts val="0"/>
              </a:spcAft>
              <a:buSzPts val="2100"/>
              <a:buChar char="■"/>
              <a:defRPr sz="2800"/>
            </a:lvl3pPr>
            <a:lvl4pPr lvl="3" algn="r" rtl="0">
              <a:lnSpc>
                <a:spcPct val="100000"/>
              </a:lnSpc>
              <a:spcBef>
                <a:spcPts val="0"/>
              </a:spcBef>
              <a:spcAft>
                <a:spcPts val="0"/>
              </a:spcAft>
              <a:buSzPts val="2100"/>
              <a:buChar char="●"/>
              <a:defRPr sz="2800"/>
            </a:lvl4pPr>
            <a:lvl5pPr lvl="4" algn="r" rtl="0">
              <a:lnSpc>
                <a:spcPct val="100000"/>
              </a:lnSpc>
              <a:spcBef>
                <a:spcPts val="0"/>
              </a:spcBef>
              <a:spcAft>
                <a:spcPts val="0"/>
              </a:spcAft>
              <a:buSzPts val="2100"/>
              <a:buChar char="○"/>
              <a:defRPr sz="2800"/>
            </a:lvl5pPr>
            <a:lvl6pPr lvl="5" algn="r" rtl="0">
              <a:lnSpc>
                <a:spcPct val="100000"/>
              </a:lnSpc>
              <a:spcBef>
                <a:spcPts val="0"/>
              </a:spcBef>
              <a:spcAft>
                <a:spcPts val="0"/>
              </a:spcAft>
              <a:buSzPts val="2100"/>
              <a:buChar char="■"/>
              <a:defRPr sz="2800"/>
            </a:lvl6pPr>
            <a:lvl7pPr lvl="6" algn="r" rtl="0">
              <a:lnSpc>
                <a:spcPct val="100000"/>
              </a:lnSpc>
              <a:spcBef>
                <a:spcPts val="0"/>
              </a:spcBef>
              <a:spcAft>
                <a:spcPts val="0"/>
              </a:spcAft>
              <a:buSzPts val="2100"/>
              <a:buChar char="●"/>
              <a:defRPr sz="2800"/>
            </a:lvl7pPr>
            <a:lvl8pPr lvl="7" algn="r" rtl="0">
              <a:lnSpc>
                <a:spcPct val="100000"/>
              </a:lnSpc>
              <a:spcBef>
                <a:spcPts val="0"/>
              </a:spcBef>
              <a:spcAft>
                <a:spcPts val="0"/>
              </a:spcAft>
              <a:buSzPts val="2100"/>
              <a:buChar char="○"/>
              <a:defRPr sz="2800"/>
            </a:lvl8pPr>
            <a:lvl9pPr lvl="8" algn="r" rtl="0">
              <a:lnSpc>
                <a:spcPct val="100000"/>
              </a:lnSpc>
              <a:spcBef>
                <a:spcPts val="0"/>
              </a:spcBef>
              <a:spcAft>
                <a:spcPts val="0"/>
              </a:spcAft>
              <a:buSzPts val="2100"/>
              <a:buChar char="■"/>
              <a:defRPr sz="2800"/>
            </a:lvl9pPr>
          </a:lstStyle>
          <a:p>
            <a:endParaRPr/>
          </a:p>
        </p:txBody>
      </p:sp>
      <p:sp>
        <p:nvSpPr>
          <p:cNvPr id="12904" name="Google Shape;12904;p18"/>
          <p:cNvSpPr txBox="1">
            <a:spLocks noGrp="1"/>
          </p:cNvSpPr>
          <p:nvPr>
            <p:ph type="subTitle" idx="3"/>
          </p:nvPr>
        </p:nvSpPr>
        <p:spPr>
          <a:xfrm>
            <a:off x="6830233" y="4745267"/>
            <a:ext cx="4651600" cy="7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Char char="○"/>
              <a:defRPr sz="2800"/>
            </a:lvl2pPr>
            <a:lvl3pPr lvl="2" algn="r" rtl="0">
              <a:lnSpc>
                <a:spcPct val="100000"/>
              </a:lnSpc>
              <a:spcBef>
                <a:spcPts val="0"/>
              </a:spcBef>
              <a:spcAft>
                <a:spcPts val="0"/>
              </a:spcAft>
              <a:buSzPts val="2100"/>
              <a:buChar char="■"/>
              <a:defRPr sz="2800"/>
            </a:lvl3pPr>
            <a:lvl4pPr lvl="3" algn="r" rtl="0">
              <a:lnSpc>
                <a:spcPct val="100000"/>
              </a:lnSpc>
              <a:spcBef>
                <a:spcPts val="0"/>
              </a:spcBef>
              <a:spcAft>
                <a:spcPts val="0"/>
              </a:spcAft>
              <a:buSzPts val="2100"/>
              <a:buChar char="●"/>
              <a:defRPr sz="2800"/>
            </a:lvl4pPr>
            <a:lvl5pPr lvl="4" algn="r" rtl="0">
              <a:lnSpc>
                <a:spcPct val="100000"/>
              </a:lnSpc>
              <a:spcBef>
                <a:spcPts val="0"/>
              </a:spcBef>
              <a:spcAft>
                <a:spcPts val="0"/>
              </a:spcAft>
              <a:buSzPts val="2100"/>
              <a:buChar char="○"/>
              <a:defRPr sz="2800"/>
            </a:lvl5pPr>
            <a:lvl6pPr lvl="5" algn="r" rtl="0">
              <a:lnSpc>
                <a:spcPct val="100000"/>
              </a:lnSpc>
              <a:spcBef>
                <a:spcPts val="0"/>
              </a:spcBef>
              <a:spcAft>
                <a:spcPts val="0"/>
              </a:spcAft>
              <a:buSzPts val="2100"/>
              <a:buChar char="■"/>
              <a:defRPr sz="2800"/>
            </a:lvl6pPr>
            <a:lvl7pPr lvl="6" algn="r" rtl="0">
              <a:lnSpc>
                <a:spcPct val="100000"/>
              </a:lnSpc>
              <a:spcBef>
                <a:spcPts val="0"/>
              </a:spcBef>
              <a:spcAft>
                <a:spcPts val="0"/>
              </a:spcAft>
              <a:buSzPts val="2100"/>
              <a:buChar char="●"/>
              <a:defRPr sz="2800"/>
            </a:lvl7pPr>
            <a:lvl8pPr lvl="7" algn="r" rtl="0">
              <a:lnSpc>
                <a:spcPct val="100000"/>
              </a:lnSpc>
              <a:spcBef>
                <a:spcPts val="0"/>
              </a:spcBef>
              <a:spcAft>
                <a:spcPts val="0"/>
              </a:spcAft>
              <a:buSzPts val="2100"/>
              <a:buChar char="○"/>
              <a:defRPr sz="2800"/>
            </a:lvl8pPr>
            <a:lvl9pPr lvl="8" algn="r" rtl="0">
              <a:lnSpc>
                <a:spcPct val="100000"/>
              </a:lnSpc>
              <a:spcBef>
                <a:spcPts val="0"/>
              </a:spcBef>
              <a:spcAft>
                <a:spcPts val="0"/>
              </a:spcAft>
              <a:buSzPts val="2100"/>
              <a:buChar char="■"/>
              <a:defRPr sz="2800"/>
            </a:lvl9pPr>
          </a:lstStyle>
          <a:p>
            <a:endParaRPr/>
          </a:p>
        </p:txBody>
      </p:sp>
    </p:spTree>
    <p:extLst>
      <p:ext uri="{BB962C8B-B14F-4D97-AF65-F5344CB8AC3E}">
        <p14:creationId xmlns:p14="http://schemas.microsoft.com/office/powerpoint/2010/main" val="345684198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4">
  <p:cSld name="Title and three columns 4">
    <p:bg>
      <p:bgPr>
        <a:solidFill>
          <a:srgbClr val="B33B00"/>
        </a:solidFill>
        <a:effectLst/>
      </p:bgPr>
    </p:bg>
    <p:spTree>
      <p:nvGrpSpPr>
        <p:cNvPr id="1" name="Shape 12905"/>
        <p:cNvGrpSpPr/>
        <p:nvPr/>
      </p:nvGrpSpPr>
      <p:grpSpPr>
        <a:xfrm>
          <a:off x="0" y="0"/>
          <a:ext cx="0" cy="0"/>
          <a:chOff x="0" y="0"/>
          <a:chExt cx="0" cy="0"/>
        </a:xfrm>
      </p:grpSpPr>
      <p:grpSp>
        <p:nvGrpSpPr>
          <p:cNvPr id="12906" name="Google Shape;12906;p19"/>
          <p:cNvGrpSpPr/>
          <p:nvPr/>
        </p:nvGrpSpPr>
        <p:grpSpPr>
          <a:xfrm>
            <a:off x="-17933" y="-15825"/>
            <a:ext cx="12227873" cy="6889649"/>
            <a:chOff x="232500" y="742400"/>
            <a:chExt cx="6901125" cy="3999100"/>
          </a:xfrm>
        </p:grpSpPr>
        <p:sp>
          <p:nvSpPr>
            <p:cNvPr id="12907" name="Google Shape;12907;p19"/>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9"/>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9"/>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9"/>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9"/>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9"/>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9"/>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9"/>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9"/>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9"/>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9"/>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9"/>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9"/>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9"/>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9"/>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9"/>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9"/>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9"/>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9"/>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9"/>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9"/>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9"/>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9"/>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9"/>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9"/>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9"/>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9"/>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9"/>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9"/>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9"/>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9"/>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9"/>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9"/>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9"/>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9"/>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9"/>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9"/>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9"/>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9"/>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9"/>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9"/>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9"/>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9"/>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9"/>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9"/>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9"/>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9"/>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9"/>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9"/>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9"/>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9"/>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9"/>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9"/>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9"/>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9"/>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9"/>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9"/>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9"/>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9"/>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9"/>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9"/>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9"/>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9"/>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9"/>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9"/>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9"/>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9"/>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9"/>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9"/>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9"/>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9"/>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9"/>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9"/>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9"/>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9"/>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9"/>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9"/>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9"/>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9"/>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9"/>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9"/>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9"/>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9"/>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9"/>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9"/>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9"/>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9"/>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9"/>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9"/>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9"/>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9"/>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9"/>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9"/>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9"/>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9"/>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9"/>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9"/>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9"/>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9"/>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9"/>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9"/>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9"/>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9"/>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9"/>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9"/>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9"/>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9"/>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9"/>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9"/>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9"/>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9"/>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9"/>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9"/>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9"/>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9"/>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9"/>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9"/>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9"/>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9"/>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9"/>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9"/>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9"/>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9"/>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9"/>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9"/>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9"/>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9"/>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9"/>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9"/>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9"/>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9"/>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9"/>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9"/>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9"/>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9"/>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9"/>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9"/>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9"/>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9"/>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9"/>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9"/>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9"/>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9"/>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9"/>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9"/>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9"/>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9"/>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9"/>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9"/>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9"/>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9"/>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9"/>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9"/>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9"/>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9"/>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9"/>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9"/>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9"/>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9"/>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9"/>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9"/>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9"/>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9"/>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9"/>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9"/>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9"/>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9"/>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9"/>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9"/>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9"/>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9"/>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9"/>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9"/>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9"/>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9"/>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9"/>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9"/>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9"/>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9"/>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9"/>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9"/>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9"/>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9"/>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9"/>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9"/>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9"/>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9"/>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9"/>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9"/>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9"/>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9"/>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9"/>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9"/>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9"/>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9"/>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9"/>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9"/>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9"/>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9"/>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9"/>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9"/>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9"/>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9"/>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9"/>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9"/>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9"/>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9"/>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9"/>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9"/>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9"/>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9"/>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9"/>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9"/>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9"/>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9"/>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9"/>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9"/>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9"/>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9"/>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9"/>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9"/>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9"/>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9"/>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9"/>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9"/>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9"/>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9"/>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9"/>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9"/>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9"/>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9"/>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9"/>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9"/>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9"/>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9"/>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9"/>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9"/>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9"/>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9"/>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9"/>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9"/>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9"/>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9"/>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9"/>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9"/>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9"/>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9"/>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9"/>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9"/>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9"/>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9"/>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9"/>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9"/>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9"/>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9"/>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9"/>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9"/>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9"/>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9"/>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9"/>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9"/>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9"/>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9"/>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9"/>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9"/>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9"/>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9"/>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9"/>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9"/>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9"/>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9"/>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9"/>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9"/>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9"/>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9"/>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9"/>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9"/>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9"/>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9"/>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9"/>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9"/>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9"/>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9"/>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9"/>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9"/>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9"/>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9"/>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9"/>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9"/>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9"/>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9"/>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9"/>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9"/>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9"/>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9"/>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9"/>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9"/>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9"/>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9"/>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9"/>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9"/>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9"/>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9"/>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9"/>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9"/>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9"/>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9"/>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9"/>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9"/>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9"/>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9"/>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9"/>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9"/>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9"/>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9"/>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9"/>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9"/>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9"/>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9"/>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9"/>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9"/>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9"/>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9"/>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9"/>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9"/>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9"/>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9"/>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9"/>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9"/>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9"/>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9"/>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9"/>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9"/>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9"/>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9"/>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9"/>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9"/>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9"/>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9"/>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9"/>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9"/>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9"/>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9"/>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9"/>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9"/>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9"/>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9"/>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9"/>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9"/>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9"/>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9"/>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9"/>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9"/>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9"/>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9"/>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9"/>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9"/>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9"/>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9"/>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9"/>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9"/>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9"/>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9"/>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9"/>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9"/>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9"/>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9"/>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9"/>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9"/>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9"/>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9"/>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9"/>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9"/>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9"/>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9"/>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9"/>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9"/>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9"/>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9"/>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9"/>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9"/>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9"/>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9"/>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9"/>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9"/>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9"/>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9"/>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9"/>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9"/>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9"/>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9"/>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9"/>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9"/>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9"/>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9"/>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9"/>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9"/>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9"/>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9"/>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9"/>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9"/>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9"/>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9"/>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9"/>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9"/>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9"/>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9"/>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9"/>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9"/>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9"/>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9"/>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9"/>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9"/>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9"/>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9"/>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9"/>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9"/>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9"/>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9"/>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9"/>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9"/>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9"/>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9"/>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9"/>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9"/>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9"/>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9"/>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9"/>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9"/>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9"/>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9"/>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9"/>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9"/>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9"/>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9"/>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9"/>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9"/>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9"/>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9"/>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9"/>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9"/>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9"/>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9"/>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9"/>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9"/>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9"/>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9"/>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9"/>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9"/>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9"/>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9"/>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9"/>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9"/>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9"/>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9"/>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9"/>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9"/>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9"/>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9"/>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9"/>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9"/>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9"/>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9"/>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9"/>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9"/>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9"/>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9"/>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9"/>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9"/>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9"/>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9"/>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9"/>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9"/>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9"/>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9"/>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9"/>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9"/>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9"/>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9"/>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9"/>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9"/>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9"/>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9"/>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9"/>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9"/>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9"/>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9"/>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9"/>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9"/>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9"/>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9"/>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9"/>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9"/>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9"/>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9"/>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9"/>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9"/>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9"/>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9"/>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9"/>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9"/>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9"/>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9"/>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9"/>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9"/>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9"/>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9"/>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9"/>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9"/>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9"/>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9"/>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9"/>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9"/>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9"/>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9"/>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9"/>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9"/>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9"/>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9"/>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9"/>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9"/>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9"/>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9"/>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9"/>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9"/>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9"/>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9"/>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9"/>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9"/>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9"/>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9"/>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9"/>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9"/>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9"/>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9"/>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9"/>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9"/>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9"/>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9"/>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9"/>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9"/>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9"/>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9"/>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9"/>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9"/>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9"/>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9"/>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9"/>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9"/>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9"/>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9"/>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9"/>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9"/>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9"/>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9"/>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9"/>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9"/>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9"/>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9"/>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9"/>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9"/>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9"/>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9"/>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9"/>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9"/>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9"/>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9"/>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9"/>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9"/>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9"/>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9"/>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9"/>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9"/>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9"/>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9"/>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9"/>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9"/>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9"/>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9"/>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9"/>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9"/>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9"/>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9"/>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9"/>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9"/>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9"/>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9"/>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9"/>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9"/>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9"/>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9"/>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9"/>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9"/>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9"/>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9"/>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9"/>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9"/>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9"/>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9"/>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9"/>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9"/>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9"/>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9"/>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9"/>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9"/>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9"/>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9"/>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9"/>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9"/>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9"/>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9"/>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9"/>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9"/>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9"/>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9"/>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9"/>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9"/>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9"/>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9"/>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9"/>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9"/>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9"/>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9"/>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9"/>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9"/>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9"/>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9"/>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9"/>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9"/>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9"/>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9"/>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9"/>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9"/>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9"/>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9"/>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9"/>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9"/>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4" name="Google Shape;13544;p19"/>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5" name="Google Shape;13545;p19"/>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6" name="Google Shape;13546;p19"/>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7" name="Google Shape;13547;p19"/>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8" name="Google Shape;13548;p19"/>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9" name="Google Shape;13549;p19"/>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0" name="Google Shape;13550;p19"/>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1" name="Google Shape;13551;p19"/>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2" name="Google Shape;13552;p19"/>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3" name="Google Shape;13553;p19"/>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4" name="Google Shape;13554;p19"/>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5" name="Google Shape;13555;p19"/>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6" name="Google Shape;13556;p19"/>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7" name="Google Shape;13557;p19"/>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8" name="Google Shape;13558;p19"/>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9" name="Google Shape;13559;p19"/>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0" name="Google Shape;13560;p19"/>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1" name="Google Shape;13561;p19"/>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2" name="Google Shape;13562;p19"/>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3" name="Google Shape;13563;p19"/>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4" name="Google Shape;13564;p19"/>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5" name="Google Shape;13565;p19"/>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6" name="Google Shape;13566;p19"/>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7" name="Google Shape;13567;p19"/>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8" name="Google Shape;13568;p19"/>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9" name="Google Shape;13569;p19"/>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0" name="Google Shape;13570;p19"/>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1" name="Google Shape;13571;p19"/>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2" name="Google Shape;13572;p19"/>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3" name="Google Shape;13573;p19"/>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4" name="Google Shape;13574;p19"/>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5" name="Google Shape;13575;p19"/>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6" name="Google Shape;13576;p19"/>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7" name="Google Shape;13577;p19"/>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8" name="Google Shape;13578;p19"/>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9" name="Google Shape;13579;p19"/>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0" name="Google Shape;13580;p19"/>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1" name="Google Shape;13581;p19"/>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2" name="Google Shape;13582;p19"/>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3" name="Google Shape;13583;p19"/>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4" name="Google Shape;13584;p19"/>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5" name="Google Shape;13585;p19"/>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6" name="Google Shape;13586;p19"/>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7" name="Google Shape;13587;p19"/>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8" name="Google Shape;13588;p19"/>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9" name="Google Shape;13589;p19"/>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0" name="Google Shape;13590;p19"/>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1" name="Google Shape;13591;p19"/>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2" name="Google Shape;13592;p19"/>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3" name="Google Shape;13593;p19"/>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4" name="Google Shape;13594;p19"/>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5" name="Google Shape;13595;p19"/>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6" name="Google Shape;13596;p19"/>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7" name="Google Shape;13597;p19"/>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8" name="Google Shape;13598;p19"/>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9" name="Google Shape;13599;p19"/>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0" name="Google Shape;13600;p19"/>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1" name="Google Shape;13601;p19"/>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2" name="Google Shape;13602;p19"/>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3" name="Google Shape;13603;p19"/>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4" name="Google Shape;13604;p19"/>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5" name="Google Shape;13605;p19"/>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6" name="Google Shape;13606;p19"/>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7" name="Google Shape;13607;p19"/>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8" name="Google Shape;13608;p19"/>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9" name="Google Shape;13609;p19"/>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0" name="Google Shape;13610;p19"/>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1" name="Google Shape;13611;p19"/>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2" name="Google Shape;13612;p19"/>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3" name="Google Shape;13613;p19"/>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4" name="Google Shape;13614;p19"/>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5" name="Google Shape;13615;p19"/>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6" name="Google Shape;13616;p19"/>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7" name="Google Shape;13617;p19"/>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8" name="Google Shape;13618;p19"/>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9" name="Google Shape;13619;p19"/>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0" name="Google Shape;13620;p19"/>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1" name="Google Shape;13621;p19"/>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2" name="Google Shape;13622;p19"/>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3" name="Google Shape;13623;p19"/>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4" name="Google Shape;13624;p19"/>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5" name="Google Shape;13625;p19"/>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6" name="Google Shape;13626;p19"/>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7" name="Google Shape;13627;p19"/>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8" name="Google Shape;13628;p19"/>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9" name="Google Shape;13629;p19"/>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0" name="Google Shape;13630;p19"/>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1" name="Google Shape;13631;p19"/>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2" name="Google Shape;13632;p19"/>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3" name="Google Shape;13633;p19"/>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4" name="Google Shape;13634;p19"/>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5" name="Google Shape;13635;p19"/>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6" name="Google Shape;13636;p19"/>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7" name="Google Shape;13637;p19"/>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8" name="Google Shape;13638;p19"/>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9" name="Google Shape;13639;p19"/>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0" name="Google Shape;13640;p19"/>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1" name="Google Shape;13641;p19"/>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2" name="Google Shape;13642;p19"/>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3" name="Google Shape;13643;p19"/>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4" name="Google Shape;13644;p19"/>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5" name="Google Shape;13645;p19"/>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6" name="Google Shape;13646;p19"/>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7" name="Google Shape;13647;p19"/>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8" name="Google Shape;13648;p19"/>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9" name="Google Shape;13649;p19"/>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0" name="Google Shape;13650;p19"/>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1" name="Google Shape;13651;p19"/>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2" name="Google Shape;13652;p19"/>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3" name="Google Shape;13653;p19"/>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4" name="Google Shape;13654;p19"/>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5" name="Google Shape;13655;p19"/>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6" name="Google Shape;13656;p19"/>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7" name="Google Shape;13657;p19"/>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8" name="Google Shape;13658;p19"/>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659" name="Google Shape;13659;p19"/>
          <p:cNvSpPr txBox="1">
            <a:spLocks noGrp="1"/>
          </p:cNvSpPr>
          <p:nvPr>
            <p:ph type="title"/>
          </p:nvPr>
        </p:nvSpPr>
        <p:spPr>
          <a:xfrm>
            <a:off x="2389500" y="450933"/>
            <a:ext cx="7434000" cy="98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9pPr>
          </a:lstStyle>
          <a:p>
            <a:endParaRPr/>
          </a:p>
        </p:txBody>
      </p:sp>
      <p:sp>
        <p:nvSpPr>
          <p:cNvPr id="13660" name="Google Shape;13660;p19"/>
          <p:cNvSpPr txBox="1">
            <a:spLocks noGrp="1"/>
          </p:cNvSpPr>
          <p:nvPr>
            <p:ph type="subTitle" idx="1"/>
          </p:nvPr>
        </p:nvSpPr>
        <p:spPr>
          <a:xfrm>
            <a:off x="6859867" y="3586833"/>
            <a:ext cx="3632800" cy="71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3661" name="Google Shape;13661;p19"/>
          <p:cNvSpPr txBox="1">
            <a:spLocks noGrp="1"/>
          </p:cNvSpPr>
          <p:nvPr>
            <p:ph type="subTitle" idx="2"/>
          </p:nvPr>
        </p:nvSpPr>
        <p:spPr>
          <a:xfrm>
            <a:off x="6859867" y="2417533"/>
            <a:ext cx="36804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3662" name="Google Shape;13662;p19"/>
          <p:cNvSpPr txBox="1">
            <a:spLocks noGrp="1"/>
          </p:cNvSpPr>
          <p:nvPr>
            <p:ph type="subTitle" idx="3"/>
          </p:nvPr>
        </p:nvSpPr>
        <p:spPr>
          <a:xfrm>
            <a:off x="6860020" y="4652867"/>
            <a:ext cx="36328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3663" name="Google Shape;13663;p19"/>
          <p:cNvSpPr txBox="1">
            <a:spLocks noGrp="1"/>
          </p:cNvSpPr>
          <p:nvPr>
            <p:ph type="title" idx="4" hasCustomPrompt="1"/>
          </p:nvPr>
        </p:nvSpPr>
        <p:spPr>
          <a:xfrm>
            <a:off x="4625700" y="2403851"/>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13664" name="Google Shape;13664;p19"/>
          <p:cNvSpPr txBox="1">
            <a:spLocks noGrp="1"/>
          </p:cNvSpPr>
          <p:nvPr>
            <p:ph type="title" idx="5" hasCustomPrompt="1"/>
          </p:nvPr>
        </p:nvSpPr>
        <p:spPr>
          <a:xfrm>
            <a:off x="4625700" y="3547857"/>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13665" name="Google Shape;13665;p19"/>
          <p:cNvSpPr txBox="1">
            <a:spLocks noGrp="1"/>
          </p:cNvSpPr>
          <p:nvPr>
            <p:ph type="title" idx="6" hasCustomPrompt="1"/>
          </p:nvPr>
        </p:nvSpPr>
        <p:spPr>
          <a:xfrm>
            <a:off x="4625700" y="4686463"/>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Tree>
    <p:extLst>
      <p:ext uri="{BB962C8B-B14F-4D97-AF65-F5344CB8AC3E}">
        <p14:creationId xmlns:p14="http://schemas.microsoft.com/office/powerpoint/2010/main" val="24761902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5">
  <p:cSld name="Title and three columns 5">
    <p:bg>
      <p:bgPr>
        <a:solidFill>
          <a:srgbClr val="B33B00"/>
        </a:solidFill>
        <a:effectLst/>
      </p:bgPr>
    </p:bg>
    <p:spTree>
      <p:nvGrpSpPr>
        <p:cNvPr id="1" name="Shape 13666"/>
        <p:cNvGrpSpPr/>
        <p:nvPr/>
      </p:nvGrpSpPr>
      <p:grpSpPr>
        <a:xfrm>
          <a:off x="0" y="0"/>
          <a:ext cx="0" cy="0"/>
          <a:chOff x="0" y="0"/>
          <a:chExt cx="0" cy="0"/>
        </a:xfrm>
      </p:grpSpPr>
      <p:grpSp>
        <p:nvGrpSpPr>
          <p:cNvPr id="13667" name="Google Shape;13667;p20"/>
          <p:cNvGrpSpPr/>
          <p:nvPr/>
        </p:nvGrpSpPr>
        <p:grpSpPr>
          <a:xfrm>
            <a:off x="-17933" y="-15825"/>
            <a:ext cx="12227873" cy="6889649"/>
            <a:chOff x="232500" y="742400"/>
            <a:chExt cx="6901125" cy="3999100"/>
          </a:xfrm>
        </p:grpSpPr>
        <p:sp>
          <p:nvSpPr>
            <p:cNvPr id="13668" name="Google Shape;13668;p20"/>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9" name="Google Shape;13669;p20"/>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0" name="Google Shape;13670;p20"/>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1" name="Google Shape;13671;p20"/>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2" name="Google Shape;13672;p20"/>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3" name="Google Shape;13673;p20"/>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4" name="Google Shape;13674;p20"/>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5" name="Google Shape;13675;p20"/>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6" name="Google Shape;13676;p20"/>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7" name="Google Shape;13677;p20"/>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8" name="Google Shape;13678;p20"/>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9" name="Google Shape;13679;p20"/>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0" name="Google Shape;13680;p20"/>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1" name="Google Shape;13681;p20"/>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2" name="Google Shape;13682;p20"/>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3" name="Google Shape;13683;p20"/>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4" name="Google Shape;13684;p20"/>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5" name="Google Shape;13685;p20"/>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6" name="Google Shape;13686;p20"/>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7" name="Google Shape;13687;p20"/>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8" name="Google Shape;13688;p20"/>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9" name="Google Shape;13689;p20"/>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0" name="Google Shape;13690;p20"/>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1" name="Google Shape;13691;p20"/>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2" name="Google Shape;13692;p20"/>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3" name="Google Shape;13693;p20"/>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4" name="Google Shape;13694;p20"/>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5" name="Google Shape;13695;p20"/>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6" name="Google Shape;13696;p20"/>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7" name="Google Shape;13697;p20"/>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8" name="Google Shape;13698;p20"/>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9" name="Google Shape;13699;p20"/>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0" name="Google Shape;13700;p20"/>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1" name="Google Shape;13701;p20"/>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2" name="Google Shape;13702;p20"/>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3" name="Google Shape;13703;p20"/>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4" name="Google Shape;13704;p20"/>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5" name="Google Shape;13705;p20"/>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6" name="Google Shape;13706;p20"/>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7" name="Google Shape;13707;p20"/>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8" name="Google Shape;13708;p20"/>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9" name="Google Shape;13709;p20"/>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0" name="Google Shape;13710;p20"/>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1" name="Google Shape;13711;p20"/>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2" name="Google Shape;13712;p20"/>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3" name="Google Shape;13713;p20"/>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4" name="Google Shape;13714;p20"/>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5" name="Google Shape;13715;p20"/>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6" name="Google Shape;13716;p20"/>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7" name="Google Shape;13717;p20"/>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8" name="Google Shape;13718;p20"/>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9" name="Google Shape;13719;p20"/>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0" name="Google Shape;13720;p20"/>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1" name="Google Shape;13721;p20"/>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2" name="Google Shape;13722;p20"/>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3" name="Google Shape;13723;p20"/>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4" name="Google Shape;13724;p20"/>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5" name="Google Shape;13725;p20"/>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6" name="Google Shape;13726;p20"/>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7" name="Google Shape;13727;p20"/>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8" name="Google Shape;13728;p20"/>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9" name="Google Shape;13729;p20"/>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0" name="Google Shape;13730;p20"/>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1" name="Google Shape;13731;p20"/>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2" name="Google Shape;13732;p20"/>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3" name="Google Shape;13733;p20"/>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4" name="Google Shape;13734;p20"/>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5" name="Google Shape;13735;p20"/>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6" name="Google Shape;13736;p20"/>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7" name="Google Shape;13737;p20"/>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8" name="Google Shape;13738;p20"/>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9" name="Google Shape;13739;p20"/>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0" name="Google Shape;13740;p20"/>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1" name="Google Shape;13741;p20"/>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2" name="Google Shape;13742;p20"/>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3" name="Google Shape;13743;p20"/>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4" name="Google Shape;13744;p20"/>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5" name="Google Shape;13745;p20"/>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6" name="Google Shape;13746;p20"/>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7" name="Google Shape;13747;p20"/>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8" name="Google Shape;13748;p20"/>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9" name="Google Shape;13749;p20"/>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0" name="Google Shape;13750;p20"/>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1" name="Google Shape;13751;p20"/>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2" name="Google Shape;13752;p20"/>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3" name="Google Shape;13753;p20"/>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4" name="Google Shape;13754;p20"/>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5" name="Google Shape;13755;p20"/>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6" name="Google Shape;13756;p20"/>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7" name="Google Shape;13757;p20"/>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8" name="Google Shape;13758;p20"/>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9" name="Google Shape;13759;p20"/>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0" name="Google Shape;13760;p20"/>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1" name="Google Shape;13761;p20"/>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2" name="Google Shape;13762;p20"/>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3" name="Google Shape;13763;p20"/>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4" name="Google Shape;13764;p20"/>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5" name="Google Shape;13765;p20"/>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6" name="Google Shape;13766;p20"/>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7" name="Google Shape;13767;p20"/>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8" name="Google Shape;13768;p20"/>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9" name="Google Shape;13769;p20"/>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0" name="Google Shape;13770;p20"/>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1" name="Google Shape;13771;p20"/>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2" name="Google Shape;13772;p20"/>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3" name="Google Shape;13773;p20"/>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4" name="Google Shape;13774;p20"/>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5" name="Google Shape;13775;p20"/>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6" name="Google Shape;13776;p20"/>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7" name="Google Shape;13777;p20"/>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8" name="Google Shape;13778;p20"/>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9" name="Google Shape;13779;p20"/>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0" name="Google Shape;13780;p20"/>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1" name="Google Shape;13781;p20"/>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2" name="Google Shape;13782;p20"/>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3" name="Google Shape;13783;p20"/>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4" name="Google Shape;13784;p20"/>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5" name="Google Shape;13785;p20"/>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6" name="Google Shape;13786;p20"/>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7" name="Google Shape;13787;p20"/>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8" name="Google Shape;13788;p20"/>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9" name="Google Shape;13789;p20"/>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0" name="Google Shape;13790;p20"/>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1" name="Google Shape;13791;p20"/>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2" name="Google Shape;13792;p20"/>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3" name="Google Shape;13793;p20"/>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4" name="Google Shape;13794;p20"/>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5" name="Google Shape;13795;p20"/>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6" name="Google Shape;13796;p20"/>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7" name="Google Shape;13797;p20"/>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8" name="Google Shape;13798;p20"/>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9" name="Google Shape;13799;p20"/>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0" name="Google Shape;13800;p20"/>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1" name="Google Shape;13801;p20"/>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2" name="Google Shape;13802;p20"/>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3" name="Google Shape;13803;p20"/>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4" name="Google Shape;13804;p20"/>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5" name="Google Shape;13805;p20"/>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6" name="Google Shape;13806;p20"/>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7" name="Google Shape;13807;p20"/>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8" name="Google Shape;13808;p20"/>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9" name="Google Shape;13809;p20"/>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0" name="Google Shape;13810;p20"/>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1" name="Google Shape;13811;p20"/>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2" name="Google Shape;13812;p20"/>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3" name="Google Shape;13813;p20"/>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4" name="Google Shape;13814;p20"/>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5" name="Google Shape;13815;p20"/>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6" name="Google Shape;13816;p20"/>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7" name="Google Shape;13817;p20"/>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8" name="Google Shape;13818;p20"/>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9" name="Google Shape;13819;p20"/>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0" name="Google Shape;13820;p20"/>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1" name="Google Shape;13821;p20"/>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2" name="Google Shape;13822;p20"/>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3" name="Google Shape;13823;p20"/>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4" name="Google Shape;13824;p20"/>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5" name="Google Shape;13825;p20"/>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6" name="Google Shape;13826;p20"/>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7" name="Google Shape;13827;p20"/>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8" name="Google Shape;13828;p20"/>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9" name="Google Shape;13829;p20"/>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0" name="Google Shape;13830;p20"/>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1" name="Google Shape;13831;p20"/>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2" name="Google Shape;13832;p20"/>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3" name="Google Shape;13833;p20"/>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4" name="Google Shape;13834;p20"/>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5" name="Google Shape;13835;p20"/>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6" name="Google Shape;13836;p20"/>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7" name="Google Shape;13837;p20"/>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8" name="Google Shape;13838;p20"/>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9" name="Google Shape;13839;p20"/>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0" name="Google Shape;13840;p20"/>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1" name="Google Shape;13841;p20"/>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2" name="Google Shape;13842;p20"/>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3" name="Google Shape;13843;p20"/>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4" name="Google Shape;13844;p20"/>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5" name="Google Shape;13845;p20"/>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6" name="Google Shape;13846;p20"/>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7" name="Google Shape;13847;p20"/>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8" name="Google Shape;13848;p20"/>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9" name="Google Shape;13849;p20"/>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0" name="Google Shape;13850;p20"/>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1" name="Google Shape;13851;p20"/>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2" name="Google Shape;13852;p20"/>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3" name="Google Shape;13853;p20"/>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4" name="Google Shape;13854;p20"/>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5" name="Google Shape;13855;p20"/>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6" name="Google Shape;13856;p20"/>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7" name="Google Shape;13857;p20"/>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8" name="Google Shape;13858;p20"/>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9" name="Google Shape;13859;p20"/>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0" name="Google Shape;13860;p20"/>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1" name="Google Shape;13861;p20"/>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2" name="Google Shape;13862;p20"/>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3" name="Google Shape;13863;p20"/>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4" name="Google Shape;13864;p20"/>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5" name="Google Shape;13865;p20"/>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6" name="Google Shape;13866;p20"/>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7" name="Google Shape;13867;p20"/>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8" name="Google Shape;13868;p20"/>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9" name="Google Shape;13869;p20"/>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0" name="Google Shape;13870;p20"/>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1" name="Google Shape;13871;p20"/>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2" name="Google Shape;13872;p20"/>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3" name="Google Shape;13873;p20"/>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4" name="Google Shape;13874;p20"/>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5" name="Google Shape;13875;p20"/>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6" name="Google Shape;13876;p20"/>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7" name="Google Shape;13877;p20"/>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8" name="Google Shape;13878;p20"/>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9" name="Google Shape;13879;p20"/>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0" name="Google Shape;13880;p20"/>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1" name="Google Shape;13881;p20"/>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2" name="Google Shape;13882;p20"/>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3" name="Google Shape;13883;p20"/>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4" name="Google Shape;13884;p20"/>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5" name="Google Shape;13885;p20"/>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6" name="Google Shape;13886;p20"/>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7" name="Google Shape;13887;p20"/>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8" name="Google Shape;13888;p20"/>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9" name="Google Shape;13889;p20"/>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0" name="Google Shape;13890;p20"/>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1" name="Google Shape;13891;p20"/>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2" name="Google Shape;13892;p20"/>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3" name="Google Shape;13893;p20"/>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4" name="Google Shape;13894;p20"/>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5" name="Google Shape;13895;p20"/>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6" name="Google Shape;13896;p20"/>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7" name="Google Shape;13897;p20"/>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8" name="Google Shape;13898;p20"/>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9" name="Google Shape;13899;p20"/>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0" name="Google Shape;13900;p20"/>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1" name="Google Shape;13901;p20"/>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2" name="Google Shape;13902;p20"/>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3" name="Google Shape;13903;p20"/>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4" name="Google Shape;13904;p20"/>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5" name="Google Shape;13905;p20"/>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6" name="Google Shape;13906;p20"/>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7" name="Google Shape;13907;p20"/>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8" name="Google Shape;13908;p20"/>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9" name="Google Shape;13909;p20"/>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0" name="Google Shape;13910;p20"/>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1" name="Google Shape;13911;p20"/>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2" name="Google Shape;13912;p20"/>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3" name="Google Shape;13913;p20"/>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4" name="Google Shape;13914;p20"/>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5" name="Google Shape;13915;p20"/>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6" name="Google Shape;13916;p20"/>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7" name="Google Shape;13917;p20"/>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8" name="Google Shape;13918;p20"/>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9" name="Google Shape;13919;p20"/>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0" name="Google Shape;13920;p20"/>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1" name="Google Shape;13921;p20"/>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2" name="Google Shape;13922;p20"/>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3" name="Google Shape;13923;p20"/>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4" name="Google Shape;13924;p20"/>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5" name="Google Shape;13925;p20"/>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6" name="Google Shape;13926;p20"/>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7" name="Google Shape;13927;p20"/>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8" name="Google Shape;13928;p20"/>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9" name="Google Shape;13929;p20"/>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0" name="Google Shape;13930;p20"/>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1" name="Google Shape;13931;p20"/>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2" name="Google Shape;13932;p20"/>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3" name="Google Shape;13933;p20"/>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4" name="Google Shape;13934;p20"/>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5" name="Google Shape;13935;p20"/>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6" name="Google Shape;13936;p20"/>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7" name="Google Shape;13937;p20"/>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8" name="Google Shape;13938;p20"/>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9" name="Google Shape;13939;p20"/>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0" name="Google Shape;13940;p20"/>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1" name="Google Shape;13941;p20"/>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2" name="Google Shape;13942;p20"/>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3" name="Google Shape;13943;p20"/>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4" name="Google Shape;13944;p20"/>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5" name="Google Shape;13945;p20"/>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6" name="Google Shape;13946;p20"/>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7" name="Google Shape;13947;p20"/>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8" name="Google Shape;13948;p20"/>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9" name="Google Shape;13949;p20"/>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0" name="Google Shape;13950;p20"/>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1" name="Google Shape;13951;p20"/>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2" name="Google Shape;13952;p20"/>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3" name="Google Shape;13953;p20"/>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4" name="Google Shape;13954;p20"/>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5" name="Google Shape;13955;p20"/>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6" name="Google Shape;13956;p20"/>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7" name="Google Shape;13957;p20"/>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8" name="Google Shape;13958;p20"/>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9" name="Google Shape;13959;p20"/>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0" name="Google Shape;13960;p20"/>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1" name="Google Shape;13961;p20"/>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2" name="Google Shape;13962;p20"/>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3" name="Google Shape;13963;p20"/>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4" name="Google Shape;13964;p20"/>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5" name="Google Shape;13965;p20"/>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6" name="Google Shape;13966;p20"/>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7" name="Google Shape;13967;p20"/>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8" name="Google Shape;13968;p20"/>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9" name="Google Shape;13969;p20"/>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0" name="Google Shape;13970;p20"/>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1" name="Google Shape;13971;p20"/>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2" name="Google Shape;13972;p20"/>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3" name="Google Shape;13973;p20"/>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4" name="Google Shape;13974;p20"/>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5" name="Google Shape;13975;p20"/>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6" name="Google Shape;13976;p20"/>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7" name="Google Shape;13977;p20"/>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8" name="Google Shape;13978;p20"/>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9" name="Google Shape;13979;p20"/>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0" name="Google Shape;13980;p20"/>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1" name="Google Shape;13981;p20"/>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2" name="Google Shape;13982;p20"/>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3" name="Google Shape;13983;p20"/>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4" name="Google Shape;13984;p20"/>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5" name="Google Shape;13985;p20"/>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6" name="Google Shape;13986;p20"/>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7" name="Google Shape;13987;p20"/>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8" name="Google Shape;13988;p20"/>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9" name="Google Shape;13989;p20"/>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0" name="Google Shape;13990;p20"/>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1" name="Google Shape;13991;p20"/>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2" name="Google Shape;13992;p20"/>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3" name="Google Shape;13993;p20"/>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4" name="Google Shape;13994;p20"/>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5" name="Google Shape;13995;p20"/>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6" name="Google Shape;13996;p20"/>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7" name="Google Shape;13997;p20"/>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8" name="Google Shape;13998;p20"/>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9" name="Google Shape;13999;p20"/>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0" name="Google Shape;14000;p20"/>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1" name="Google Shape;14001;p20"/>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2" name="Google Shape;14002;p20"/>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3" name="Google Shape;14003;p20"/>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4" name="Google Shape;14004;p20"/>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5" name="Google Shape;14005;p20"/>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6" name="Google Shape;14006;p20"/>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7" name="Google Shape;14007;p20"/>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8" name="Google Shape;14008;p20"/>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9" name="Google Shape;14009;p20"/>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0" name="Google Shape;14010;p20"/>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1" name="Google Shape;14011;p20"/>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2" name="Google Shape;14012;p20"/>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3" name="Google Shape;14013;p20"/>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4" name="Google Shape;14014;p20"/>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5" name="Google Shape;14015;p20"/>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6" name="Google Shape;14016;p20"/>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7" name="Google Shape;14017;p20"/>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8" name="Google Shape;14018;p20"/>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9" name="Google Shape;14019;p20"/>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0" name="Google Shape;14020;p20"/>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1" name="Google Shape;14021;p20"/>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2" name="Google Shape;14022;p20"/>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3" name="Google Shape;14023;p20"/>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4" name="Google Shape;14024;p20"/>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5" name="Google Shape;14025;p20"/>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6" name="Google Shape;14026;p20"/>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7" name="Google Shape;14027;p20"/>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8" name="Google Shape;14028;p20"/>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9" name="Google Shape;14029;p20"/>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0" name="Google Shape;14030;p20"/>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1" name="Google Shape;14031;p20"/>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2" name="Google Shape;14032;p20"/>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3" name="Google Shape;14033;p20"/>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4" name="Google Shape;14034;p20"/>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5" name="Google Shape;14035;p20"/>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6" name="Google Shape;14036;p20"/>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7" name="Google Shape;14037;p20"/>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8" name="Google Shape;14038;p20"/>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9" name="Google Shape;14039;p20"/>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0" name="Google Shape;14040;p20"/>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1" name="Google Shape;14041;p20"/>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2" name="Google Shape;14042;p20"/>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3" name="Google Shape;14043;p20"/>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4" name="Google Shape;14044;p20"/>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5" name="Google Shape;14045;p20"/>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6" name="Google Shape;14046;p20"/>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7" name="Google Shape;14047;p20"/>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8" name="Google Shape;14048;p20"/>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9" name="Google Shape;14049;p20"/>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0" name="Google Shape;14050;p20"/>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1" name="Google Shape;14051;p20"/>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2" name="Google Shape;14052;p20"/>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3" name="Google Shape;14053;p20"/>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4" name="Google Shape;14054;p20"/>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5" name="Google Shape;14055;p20"/>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6" name="Google Shape;14056;p20"/>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7" name="Google Shape;14057;p20"/>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8" name="Google Shape;14058;p20"/>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9" name="Google Shape;14059;p20"/>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0" name="Google Shape;14060;p20"/>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1" name="Google Shape;14061;p20"/>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2" name="Google Shape;14062;p20"/>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3" name="Google Shape;14063;p20"/>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4" name="Google Shape;14064;p20"/>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5" name="Google Shape;14065;p20"/>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6" name="Google Shape;14066;p20"/>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7" name="Google Shape;14067;p20"/>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8" name="Google Shape;14068;p20"/>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9" name="Google Shape;14069;p20"/>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0" name="Google Shape;14070;p20"/>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1" name="Google Shape;14071;p20"/>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2" name="Google Shape;14072;p20"/>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3" name="Google Shape;14073;p20"/>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4" name="Google Shape;14074;p20"/>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5" name="Google Shape;14075;p20"/>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6" name="Google Shape;14076;p20"/>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7" name="Google Shape;14077;p20"/>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8" name="Google Shape;14078;p20"/>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9" name="Google Shape;14079;p20"/>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0" name="Google Shape;14080;p20"/>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1" name="Google Shape;14081;p20"/>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2" name="Google Shape;14082;p20"/>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3" name="Google Shape;14083;p20"/>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4" name="Google Shape;14084;p20"/>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5" name="Google Shape;14085;p20"/>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6" name="Google Shape;14086;p20"/>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7" name="Google Shape;14087;p20"/>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8" name="Google Shape;14088;p20"/>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9" name="Google Shape;14089;p20"/>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0" name="Google Shape;14090;p20"/>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1" name="Google Shape;14091;p20"/>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2" name="Google Shape;14092;p20"/>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3" name="Google Shape;14093;p20"/>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4" name="Google Shape;14094;p20"/>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5" name="Google Shape;14095;p20"/>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6" name="Google Shape;14096;p20"/>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7" name="Google Shape;14097;p20"/>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8" name="Google Shape;14098;p20"/>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9" name="Google Shape;14099;p20"/>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0" name="Google Shape;14100;p20"/>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1" name="Google Shape;14101;p20"/>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2" name="Google Shape;14102;p20"/>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3" name="Google Shape;14103;p20"/>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4" name="Google Shape;14104;p20"/>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5" name="Google Shape;14105;p20"/>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6" name="Google Shape;14106;p20"/>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7" name="Google Shape;14107;p20"/>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8" name="Google Shape;14108;p20"/>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9" name="Google Shape;14109;p20"/>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0" name="Google Shape;14110;p20"/>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1" name="Google Shape;14111;p20"/>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2" name="Google Shape;14112;p20"/>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3" name="Google Shape;14113;p20"/>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4" name="Google Shape;14114;p20"/>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5" name="Google Shape;14115;p20"/>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6" name="Google Shape;14116;p20"/>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7" name="Google Shape;14117;p20"/>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8" name="Google Shape;14118;p20"/>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9" name="Google Shape;14119;p20"/>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0" name="Google Shape;14120;p20"/>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1" name="Google Shape;14121;p20"/>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2" name="Google Shape;14122;p20"/>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3" name="Google Shape;14123;p20"/>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4" name="Google Shape;14124;p20"/>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5" name="Google Shape;14125;p20"/>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6" name="Google Shape;14126;p20"/>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7" name="Google Shape;14127;p20"/>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8" name="Google Shape;14128;p20"/>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9" name="Google Shape;14129;p20"/>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0" name="Google Shape;14130;p20"/>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1" name="Google Shape;14131;p20"/>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2" name="Google Shape;14132;p20"/>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3" name="Google Shape;14133;p20"/>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4" name="Google Shape;14134;p20"/>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5" name="Google Shape;14135;p20"/>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6" name="Google Shape;14136;p20"/>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7" name="Google Shape;14137;p20"/>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8" name="Google Shape;14138;p20"/>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9" name="Google Shape;14139;p20"/>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0" name="Google Shape;14140;p20"/>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1" name="Google Shape;14141;p20"/>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2" name="Google Shape;14142;p20"/>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3" name="Google Shape;14143;p20"/>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4" name="Google Shape;14144;p20"/>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5" name="Google Shape;14145;p20"/>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6" name="Google Shape;14146;p20"/>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7" name="Google Shape;14147;p20"/>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8" name="Google Shape;14148;p20"/>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9" name="Google Shape;14149;p20"/>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0" name="Google Shape;14150;p20"/>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1" name="Google Shape;14151;p20"/>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2" name="Google Shape;14152;p20"/>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3" name="Google Shape;14153;p20"/>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4" name="Google Shape;14154;p20"/>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5" name="Google Shape;14155;p20"/>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6" name="Google Shape;14156;p20"/>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7" name="Google Shape;14157;p20"/>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8" name="Google Shape;14158;p20"/>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9" name="Google Shape;14159;p20"/>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0" name="Google Shape;14160;p20"/>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1" name="Google Shape;14161;p20"/>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2" name="Google Shape;14162;p20"/>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3" name="Google Shape;14163;p20"/>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4" name="Google Shape;14164;p20"/>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5" name="Google Shape;14165;p20"/>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6" name="Google Shape;14166;p20"/>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7" name="Google Shape;14167;p20"/>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8" name="Google Shape;14168;p20"/>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9" name="Google Shape;14169;p20"/>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0" name="Google Shape;14170;p20"/>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1" name="Google Shape;14171;p20"/>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2" name="Google Shape;14172;p20"/>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3" name="Google Shape;14173;p20"/>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4" name="Google Shape;14174;p20"/>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5" name="Google Shape;14175;p20"/>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6" name="Google Shape;14176;p20"/>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7" name="Google Shape;14177;p20"/>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8" name="Google Shape;14178;p20"/>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9" name="Google Shape;14179;p20"/>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0" name="Google Shape;14180;p20"/>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1" name="Google Shape;14181;p20"/>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2" name="Google Shape;14182;p20"/>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3" name="Google Shape;14183;p20"/>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4" name="Google Shape;14184;p20"/>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5" name="Google Shape;14185;p20"/>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6" name="Google Shape;14186;p20"/>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7" name="Google Shape;14187;p20"/>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8" name="Google Shape;14188;p20"/>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9" name="Google Shape;14189;p20"/>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0" name="Google Shape;14190;p20"/>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1" name="Google Shape;14191;p20"/>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2" name="Google Shape;14192;p20"/>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3" name="Google Shape;14193;p20"/>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4" name="Google Shape;14194;p20"/>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5" name="Google Shape;14195;p20"/>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6" name="Google Shape;14196;p20"/>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7" name="Google Shape;14197;p20"/>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8" name="Google Shape;14198;p20"/>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9" name="Google Shape;14199;p20"/>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0" name="Google Shape;14200;p20"/>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1" name="Google Shape;14201;p20"/>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2" name="Google Shape;14202;p20"/>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3" name="Google Shape;14203;p20"/>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4" name="Google Shape;14204;p20"/>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5" name="Google Shape;14205;p20"/>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6" name="Google Shape;14206;p20"/>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7" name="Google Shape;14207;p20"/>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8" name="Google Shape;14208;p20"/>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9" name="Google Shape;14209;p20"/>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0" name="Google Shape;14210;p20"/>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1" name="Google Shape;14211;p20"/>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2" name="Google Shape;14212;p20"/>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3" name="Google Shape;14213;p20"/>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4" name="Google Shape;14214;p20"/>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5" name="Google Shape;14215;p20"/>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6" name="Google Shape;14216;p20"/>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7" name="Google Shape;14217;p20"/>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8" name="Google Shape;14218;p20"/>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9" name="Google Shape;14219;p20"/>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0" name="Google Shape;14220;p20"/>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1" name="Google Shape;14221;p20"/>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2" name="Google Shape;14222;p20"/>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3" name="Google Shape;14223;p20"/>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4" name="Google Shape;14224;p20"/>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5" name="Google Shape;14225;p20"/>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6" name="Google Shape;14226;p20"/>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7" name="Google Shape;14227;p20"/>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8" name="Google Shape;14228;p20"/>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9" name="Google Shape;14229;p20"/>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0" name="Google Shape;14230;p20"/>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1" name="Google Shape;14231;p20"/>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2" name="Google Shape;14232;p20"/>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3" name="Google Shape;14233;p20"/>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4" name="Google Shape;14234;p20"/>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5" name="Google Shape;14235;p20"/>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6" name="Google Shape;14236;p20"/>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7" name="Google Shape;14237;p20"/>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8" name="Google Shape;14238;p20"/>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9" name="Google Shape;14239;p20"/>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0" name="Google Shape;14240;p20"/>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1" name="Google Shape;14241;p20"/>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2" name="Google Shape;14242;p20"/>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3" name="Google Shape;14243;p20"/>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4" name="Google Shape;14244;p20"/>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5" name="Google Shape;14245;p20"/>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6" name="Google Shape;14246;p20"/>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7" name="Google Shape;14247;p20"/>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8" name="Google Shape;14248;p20"/>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9" name="Google Shape;14249;p20"/>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0" name="Google Shape;14250;p20"/>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1" name="Google Shape;14251;p20"/>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2" name="Google Shape;14252;p20"/>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3" name="Google Shape;14253;p20"/>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4" name="Google Shape;14254;p20"/>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5" name="Google Shape;14255;p20"/>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6" name="Google Shape;14256;p20"/>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7" name="Google Shape;14257;p20"/>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8" name="Google Shape;14258;p20"/>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9" name="Google Shape;14259;p20"/>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0" name="Google Shape;14260;p20"/>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1" name="Google Shape;14261;p20"/>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2" name="Google Shape;14262;p20"/>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3" name="Google Shape;14263;p20"/>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4" name="Google Shape;14264;p20"/>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5" name="Google Shape;14265;p20"/>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6" name="Google Shape;14266;p20"/>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7" name="Google Shape;14267;p20"/>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8" name="Google Shape;14268;p20"/>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9" name="Google Shape;14269;p20"/>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0" name="Google Shape;14270;p20"/>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1" name="Google Shape;14271;p20"/>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2" name="Google Shape;14272;p20"/>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3" name="Google Shape;14273;p20"/>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4" name="Google Shape;14274;p20"/>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5" name="Google Shape;14275;p20"/>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6" name="Google Shape;14276;p20"/>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7" name="Google Shape;14277;p20"/>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8" name="Google Shape;14278;p20"/>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9" name="Google Shape;14279;p20"/>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0" name="Google Shape;14280;p20"/>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1" name="Google Shape;14281;p20"/>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2" name="Google Shape;14282;p20"/>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3" name="Google Shape;14283;p20"/>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4" name="Google Shape;14284;p20"/>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5" name="Google Shape;14285;p20"/>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6" name="Google Shape;14286;p20"/>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7" name="Google Shape;14287;p20"/>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8" name="Google Shape;14288;p20"/>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9" name="Google Shape;14289;p20"/>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0" name="Google Shape;14290;p20"/>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1" name="Google Shape;14291;p20"/>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2" name="Google Shape;14292;p20"/>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3" name="Google Shape;14293;p20"/>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4" name="Google Shape;14294;p20"/>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5" name="Google Shape;14295;p20"/>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6" name="Google Shape;14296;p20"/>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7" name="Google Shape;14297;p20"/>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8" name="Google Shape;14298;p20"/>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9" name="Google Shape;14299;p20"/>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0" name="Google Shape;14300;p20"/>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1" name="Google Shape;14301;p20"/>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2" name="Google Shape;14302;p20"/>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3" name="Google Shape;14303;p20"/>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4" name="Google Shape;14304;p20"/>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5" name="Google Shape;14305;p20"/>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6" name="Google Shape;14306;p20"/>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7" name="Google Shape;14307;p20"/>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8" name="Google Shape;14308;p20"/>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9" name="Google Shape;14309;p20"/>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0" name="Google Shape;14310;p20"/>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1" name="Google Shape;14311;p20"/>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2" name="Google Shape;14312;p20"/>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3" name="Google Shape;14313;p20"/>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4" name="Google Shape;14314;p20"/>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5" name="Google Shape;14315;p20"/>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6" name="Google Shape;14316;p20"/>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7" name="Google Shape;14317;p20"/>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8" name="Google Shape;14318;p20"/>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9" name="Google Shape;14319;p20"/>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0" name="Google Shape;14320;p20"/>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1" name="Google Shape;14321;p20"/>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2" name="Google Shape;14322;p20"/>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3" name="Google Shape;14323;p20"/>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4" name="Google Shape;14324;p20"/>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5" name="Google Shape;14325;p20"/>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6" name="Google Shape;14326;p20"/>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7" name="Google Shape;14327;p20"/>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8" name="Google Shape;14328;p20"/>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9" name="Google Shape;14329;p20"/>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0" name="Google Shape;14330;p20"/>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1" name="Google Shape;14331;p20"/>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2" name="Google Shape;14332;p20"/>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3" name="Google Shape;14333;p20"/>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4" name="Google Shape;14334;p20"/>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5" name="Google Shape;14335;p20"/>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6" name="Google Shape;14336;p20"/>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7" name="Google Shape;14337;p20"/>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8" name="Google Shape;14338;p20"/>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9" name="Google Shape;14339;p20"/>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0" name="Google Shape;14340;p20"/>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1" name="Google Shape;14341;p20"/>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2" name="Google Shape;14342;p20"/>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3" name="Google Shape;14343;p20"/>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4" name="Google Shape;14344;p20"/>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5" name="Google Shape;14345;p20"/>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6" name="Google Shape;14346;p20"/>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7" name="Google Shape;14347;p20"/>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8" name="Google Shape;14348;p20"/>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9" name="Google Shape;14349;p20"/>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0" name="Google Shape;14350;p20"/>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1" name="Google Shape;14351;p20"/>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2" name="Google Shape;14352;p20"/>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3" name="Google Shape;14353;p20"/>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4" name="Google Shape;14354;p20"/>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5" name="Google Shape;14355;p20"/>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6" name="Google Shape;14356;p20"/>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7" name="Google Shape;14357;p20"/>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8" name="Google Shape;14358;p20"/>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9" name="Google Shape;14359;p20"/>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0" name="Google Shape;14360;p20"/>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1" name="Google Shape;14361;p20"/>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2" name="Google Shape;14362;p20"/>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3" name="Google Shape;14363;p20"/>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4" name="Google Shape;14364;p20"/>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5" name="Google Shape;14365;p20"/>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6" name="Google Shape;14366;p20"/>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7" name="Google Shape;14367;p20"/>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8" name="Google Shape;14368;p20"/>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9" name="Google Shape;14369;p20"/>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0" name="Google Shape;14370;p20"/>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1" name="Google Shape;14371;p20"/>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2" name="Google Shape;14372;p20"/>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3" name="Google Shape;14373;p20"/>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4" name="Google Shape;14374;p20"/>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5" name="Google Shape;14375;p20"/>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6" name="Google Shape;14376;p20"/>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7" name="Google Shape;14377;p20"/>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8" name="Google Shape;14378;p20"/>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9" name="Google Shape;14379;p20"/>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0" name="Google Shape;14380;p20"/>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1" name="Google Shape;14381;p20"/>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2" name="Google Shape;14382;p20"/>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3" name="Google Shape;14383;p20"/>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4" name="Google Shape;14384;p20"/>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5" name="Google Shape;14385;p20"/>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6" name="Google Shape;14386;p20"/>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7" name="Google Shape;14387;p20"/>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8" name="Google Shape;14388;p20"/>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9" name="Google Shape;14389;p20"/>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0" name="Google Shape;14390;p20"/>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1" name="Google Shape;14391;p20"/>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2" name="Google Shape;14392;p20"/>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3" name="Google Shape;14393;p20"/>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4" name="Google Shape;14394;p20"/>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5" name="Google Shape;14395;p20"/>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6" name="Google Shape;14396;p20"/>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7" name="Google Shape;14397;p20"/>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8" name="Google Shape;14398;p20"/>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9" name="Google Shape;14399;p20"/>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0" name="Google Shape;14400;p20"/>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1" name="Google Shape;14401;p20"/>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2" name="Google Shape;14402;p20"/>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3" name="Google Shape;14403;p20"/>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4" name="Google Shape;14404;p20"/>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5" name="Google Shape;14405;p20"/>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6" name="Google Shape;14406;p20"/>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7" name="Google Shape;14407;p20"/>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8" name="Google Shape;14408;p20"/>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9" name="Google Shape;14409;p20"/>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0" name="Google Shape;14410;p20"/>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0"/>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0"/>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0"/>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0"/>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0"/>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0"/>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0"/>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0"/>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0"/>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20" name="Google Shape;14420;p20"/>
          <p:cNvSpPr txBox="1">
            <a:spLocks noGrp="1"/>
          </p:cNvSpPr>
          <p:nvPr>
            <p:ph type="title"/>
          </p:nvPr>
        </p:nvSpPr>
        <p:spPr>
          <a:xfrm>
            <a:off x="2389500" y="450933"/>
            <a:ext cx="7434000" cy="98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9pPr>
          </a:lstStyle>
          <a:p>
            <a:endParaRPr/>
          </a:p>
        </p:txBody>
      </p:sp>
      <p:sp>
        <p:nvSpPr>
          <p:cNvPr id="14421" name="Google Shape;14421;p20"/>
          <p:cNvSpPr txBox="1">
            <a:spLocks noGrp="1"/>
          </p:cNvSpPr>
          <p:nvPr>
            <p:ph type="subTitle" idx="1"/>
          </p:nvPr>
        </p:nvSpPr>
        <p:spPr>
          <a:xfrm>
            <a:off x="6859867" y="3586833"/>
            <a:ext cx="3632800" cy="71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4422" name="Google Shape;14422;p20"/>
          <p:cNvSpPr txBox="1">
            <a:spLocks noGrp="1"/>
          </p:cNvSpPr>
          <p:nvPr>
            <p:ph type="subTitle" idx="2"/>
          </p:nvPr>
        </p:nvSpPr>
        <p:spPr>
          <a:xfrm>
            <a:off x="6859867" y="2417533"/>
            <a:ext cx="36804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4423" name="Google Shape;14423;p20"/>
          <p:cNvSpPr txBox="1">
            <a:spLocks noGrp="1"/>
          </p:cNvSpPr>
          <p:nvPr>
            <p:ph type="subTitle" idx="3"/>
          </p:nvPr>
        </p:nvSpPr>
        <p:spPr>
          <a:xfrm>
            <a:off x="6860020" y="4652867"/>
            <a:ext cx="36328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Tree>
    <p:extLst>
      <p:ext uri="{BB962C8B-B14F-4D97-AF65-F5344CB8AC3E}">
        <p14:creationId xmlns:p14="http://schemas.microsoft.com/office/powerpoint/2010/main" val="10280483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rgbClr val="FFEECF"/>
        </a:solidFill>
        <a:effectLst/>
      </p:bgPr>
    </p:bg>
    <p:spTree>
      <p:nvGrpSpPr>
        <p:cNvPr id="1" name="Shape 14424"/>
        <p:cNvGrpSpPr/>
        <p:nvPr/>
      </p:nvGrpSpPr>
      <p:grpSpPr>
        <a:xfrm>
          <a:off x="0" y="0"/>
          <a:ext cx="0" cy="0"/>
          <a:chOff x="0" y="0"/>
          <a:chExt cx="0" cy="0"/>
        </a:xfrm>
      </p:grpSpPr>
      <p:grpSp>
        <p:nvGrpSpPr>
          <p:cNvPr id="14425" name="Google Shape;14425;p21"/>
          <p:cNvGrpSpPr/>
          <p:nvPr/>
        </p:nvGrpSpPr>
        <p:grpSpPr>
          <a:xfrm>
            <a:off x="-26733" y="-6491"/>
            <a:ext cx="12227873" cy="6889649"/>
            <a:chOff x="232500" y="742400"/>
            <a:chExt cx="6901125" cy="3999100"/>
          </a:xfrm>
        </p:grpSpPr>
        <p:sp>
          <p:nvSpPr>
            <p:cNvPr id="14426" name="Google Shape;14426;p21"/>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1"/>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1"/>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1"/>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1"/>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1"/>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1"/>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1"/>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1"/>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1"/>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1"/>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1"/>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1"/>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1"/>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1"/>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1"/>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1"/>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1"/>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1"/>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1"/>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1"/>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1"/>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1"/>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1"/>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1"/>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1"/>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1"/>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1"/>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1"/>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1"/>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1"/>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1"/>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1"/>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1"/>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1"/>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1"/>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1"/>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1"/>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1"/>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1"/>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1"/>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1"/>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1"/>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1"/>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1"/>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1"/>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1"/>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1"/>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1"/>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1"/>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1"/>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1"/>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1"/>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1"/>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1"/>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1"/>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1"/>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1"/>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1"/>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1"/>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1"/>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1"/>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1"/>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1"/>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1"/>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1"/>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1"/>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1"/>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1"/>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1"/>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1"/>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1"/>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1"/>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1"/>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1"/>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1"/>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1"/>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1"/>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1"/>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1"/>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1"/>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1"/>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1"/>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1"/>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1"/>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1"/>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1"/>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1"/>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1"/>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1"/>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1"/>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1"/>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1"/>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21"/>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21"/>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21"/>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21"/>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21"/>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21"/>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21"/>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21"/>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21"/>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1"/>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1"/>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1"/>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1"/>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1"/>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21"/>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21"/>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21"/>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1"/>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1"/>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1"/>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1"/>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21"/>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21"/>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1"/>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1"/>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1"/>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21"/>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21"/>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1"/>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1"/>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1"/>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21"/>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21"/>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21"/>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21"/>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1"/>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1"/>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1"/>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21"/>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21"/>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21"/>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21"/>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21"/>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1"/>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1"/>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1"/>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1"/>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1"/>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1"/>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1"/>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1"/>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1"/>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1"/>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1"/>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1"/>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1"/>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1"/>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1"/>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1"/>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1"/>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1"/>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1"/>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1"/>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1"/>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1"/>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1"/>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1"/>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1"/>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1"/>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1"/>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1"/>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1"/>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1"/>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1"/>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1"/>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1"/>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1"/>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1"/>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1"/>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1"/>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1"/>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1"/>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1"/>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1"/>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1"/>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1"/>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1"/>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1"/>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1"/>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1"/>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1"/>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1"/>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1"/>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1"/>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1"/>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1"/>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1"/>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1"/>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1"/>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1"/>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1"/>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1"/>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1"/>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1"/>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1"/>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1"/>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1"/>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1"/>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1"/>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1"/>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1"/>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1"/>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1"/>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1"/>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1"/>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1"/>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1"/>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1"/>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1"/>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1"/>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1"/>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1"/>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1"/>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1"/>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1"/>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1"/>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1"/>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1"/>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1"/>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1"/>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1"/>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1"/>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1"/>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1"/>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1"/>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1"/>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1"/>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1"/>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1"/>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1"/>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1"/>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1"/>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1"/>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1"/>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1"/>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1"/>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1"/>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1"/>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1"/>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1"/>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1"/>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1"/>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1"/>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1"/>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1"/>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1"/>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1"/>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1"/>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1"/>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1"/>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1"/>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1"/>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1"/>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1"/>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1"/>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1"/>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1"/>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1"/>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1"/>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1"/>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1"/>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1"/>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1"/>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1"/>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1"/>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1"/>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1"/>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1"/>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1"/>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1"/>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1"/>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1"/>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1"/>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1"/>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1"/>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1"/>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1"/>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1"/>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1"/>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1"/>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1"/>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1"/>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1"/>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1"/>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1"/>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1"/>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1"/>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1"/>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1"/>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1"/>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1"/>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1"/>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1"/>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1"/>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1"/>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1"/>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1"/>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1"/>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1"/>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1"/>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1"/>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1"/>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1"/>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1"/>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1"/>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1"/>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1"/>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1"/>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1"/>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1"/>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1"/>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1"/>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1"/>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1"/>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1"/>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1"/>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1"/>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1"/>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1"/>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1"/>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1"/>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1"/>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1"/>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1"/>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1"/>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1"/>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1"/>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1"/>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1"/>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1"/>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1"/>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1"/>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1"/>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1"/>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1"/>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1"/>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1"/>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1"/>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1"/>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1"/>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1"/>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1"/>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1"/>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1"/>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1"/>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1"/>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1"/>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1"/>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1"/>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1"/>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1"/>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1"/>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1"/>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1"/>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1"/>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1"/>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1"/>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1"/>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1"/>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1"/>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1"/>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1"/>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1"/>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1"/>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1"/>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1"/>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1"/>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1"/>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1"/>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1"/>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1"/>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1"/>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1"/>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1"/>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1"/>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1"/>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1"/>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1"/>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1"/>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1"/>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1"/>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1"/>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1"/>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1"/>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1"/>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1"/>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1"/>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1"/>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1"/>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1"/>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1"/>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1"/>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1"/>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1"/>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1"/>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1"/>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1"/>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1"/>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1"/>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1"/>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1"/>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1"/>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1"/>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1"/>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1"/>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1"/>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1"/>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1"/>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1"/>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1"/>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1"/>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1"/>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1"/>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1"/>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1"/>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1"/>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1"/>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1"/>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1"/>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1"/>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1"/>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1"/>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1"/>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1"/>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1"/>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1"/>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1"/>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1"/>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1"/>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1"/>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1"/>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1"/>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1"/>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1"/>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1"/>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1"/>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1"/>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1"/>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1"/>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1"/>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1"/>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1"/>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1"/>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1"/>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1"/>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1"/>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1"/>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1"/>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1"/>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1"/>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1"/>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1"/>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1"/>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1"/>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1"/>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1"/>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1"/>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1"/>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1"/>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1"/>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1"/>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1"/>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1"/>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1"/>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1"/>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1"/>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1"/>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1"/>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1"/>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1"/>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1"/>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1"/>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1"/>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1"/>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1"/>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1"/>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1"/>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1"/>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1"/>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1"/>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1"/>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1"/>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1"/>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1"/>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1"/>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1"/>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1"/>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1"/>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1"/>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1"/>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1"/>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1"/>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1"/>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1"/>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1"/>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1"/>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1"/>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1"/>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1"/>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1"/>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1"/>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1"/>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1"/>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1"/>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1"/>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1"/>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1"/>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1"/>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1"/>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1"/>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1"/>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1"/>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1"/>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1"/>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1"/>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1"/>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1"/>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1"/>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1"/>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1"/>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1"/>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1"/>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1"/>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1"/>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1"/>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1"/>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1"/>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1"/>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1"/>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1"/>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1"/>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1"/>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1"/>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1"/>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1"/>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1"/>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1"/>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1"/>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1"/>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1"/>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1"/>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1"/>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1"/>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1"/>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1"/>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1"/>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1"/>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1"/>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1"/>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1"/>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1"/>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1"/>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1"/>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1"/>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1"/>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1"/>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1"/>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1"/>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1"/>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1"/>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1"/>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1"/>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1"/>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1"/>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1"/>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1"/>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1"/>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1"/>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1"/>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1"/>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1"/>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1"/>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1"/>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1"/>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1"/>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1"/>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1"/>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1"/>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1"/>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1"/>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1"/>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1"/>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1"/>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1"/>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1"/>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1"/>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1"/>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1"/>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1"/>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1"/>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1"/>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1"/>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1"/>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1"/>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1"/>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1"/>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1"/>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1"/>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1"/>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1"/>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1"/>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1"/>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1"/>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1"/>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1"/>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1"/>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1"/>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1"/>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1"/>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1"/>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1"/>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1"/>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1"/>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1"/>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1"/>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1"/>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1"/>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1"/>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1"/>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1"/>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1"/>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1"/>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1"/>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1"/>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1"/>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1"/>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1"/>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1"/>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1"/>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1"/>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1"/>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1"/>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1"/>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1"/>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1"/>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1"/>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1"/>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1"/>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1"/>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1"/>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1"/>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1"/>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1"/>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1"/>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1"/>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1"/>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1"/>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1"/>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1"/>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1"/>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1"/>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1"/>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1"/>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1"/>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1"/>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1"/>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1"/>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1"/>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1"/>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1"/>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1"/>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1"/>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1"/>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1"/>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1"/>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1"/>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1"/>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1"/>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1"/>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1"/>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1"/>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1"/>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1"/>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1"/>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1"/>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1"/>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1"/>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1"/>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1"/>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1"/>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1"/>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1"/>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1"/>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1"/>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1"/>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1"/>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1"/>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1"/>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1"/>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1"/>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1"/>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1"/>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1"/>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1"/>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1"/>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1"/>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1"/>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1"/>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1"/>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1"/>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1"/>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1"/>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1"/>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1"/>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1"/>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1"/>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1"/>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1"/>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1"/>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1"/>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1"/>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1"/>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1"/>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1"/>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1"/>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1"/>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1"/>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1"/>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1"/>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1"/>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1"/>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1"/>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1"/>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1"/>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1"/>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1"/>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1"/>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1"/>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1"/>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1"/>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1"/>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1"/>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1"/>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1"/>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1"/>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1"/>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1"/>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1"/>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1"/>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1"/>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1"/>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1"/>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1"/>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1"/>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1"/>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1"/>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1"/>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1"/>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1"/>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178" name="Google Shape;15178;p21"/>
          <p:cNvSpPr txBox="1">
            <a:spLocks noGrp="1"/>
          </p:cNvSpPr>
          <p:nvPr>
            <p:ph type="title"/>
          </p:nvPr>
        </p:nvSpPr>
        <p:spPr>
          <a:xfrm>
            <a:off x="1540184" y="2643247"/>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79" name="Google Shape;15179;p21"/>
          <p:cNvSpPr txBox="1">
            <a:spLocks noGrp="1"/>
          </p:cNvSpPr>
          <p:nvPr>
            <p:ph type="title" idx="2"/>
          </p:nvPr>
        </p:nvSpPr>
        <p:spPr>
          <a:xfrm>
            <a:off x="3870951" y="4526280"/>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80" name="Google Shape;15180;p21"/>
          <p:cNvSpPr txBox="1">
            <a:spLocks noGrp="1"/>
          </p:cNvSpPr>
          <p:nvPr>
            <p:ph type="title" idx="3"/>
          </p:nvPr>
        </p:nvSpPr>
        <p:spPr>
          <a:xfrm>
            <a:off x="6644751" y="4526280"/>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81" name="Google Shape;15181;p21"/>
          <p:cNvSpPr txBox="1">
            <a:spLocks noGrp="1"/>
          </p:cNvSpPr>
          <p:nvPr>
            <p:ph type="title" idx="4"/>
          </p:nvPr>
        </p:nvSpPr>
        <p:spPr>
          <a:xfrm>
            <a:off x="9038451" y="2613413"/>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82" name="Google Shape;15182;p21"/>
          <p:cNvSpPr txBox="1">
            <a:spLocks noGrp="1"/>
          </p:cNvSpPr>
          <p:nvPr>
            <p:ph type="subTitle" idx="1"/>
          </p:nvPr>
        </p:nvSpPr>
        <p:spPr>
          <a:xfrm>
            <a:off x="8684168" y="3287967"/>
            <a:ext cx="2352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3" name="Google Shape;15183;p21"/>
          <p:cNvSpPr txBox="1">
            <a:spLocks noGrp="1"/>
          </p:cNvSpPr>
          <p:nvPr>
            <p:ph type="subTitle" idx="5"/>
          </p:nvPr>
        </p:nvSpPr>
        <p:spPr>
          <a:xfrm>
            <a:off x="6308168" y="5200833"/>
            <a:ext cx="2352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4" name="Google Shape;15184;p21"/>
          <p:cNvSpPr txBox="1">
            <a:spLocks noGrp="1"/>
          </p:cNvSpPr>
          <p:nvPr>
            <p:ph type="subTitle" idx="6"/>
          </p:nvPr>
        </p:nvSpPr>
        <p:spPr>
          <a:xfrm>
            <a:off x="3557601" y="5200833"/>
            <a:ext cx="2352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5" name="Google Shape;15185;p21"/>
          <p:cNvSpPr txBox="1">
            <a:spLocks noGrp="1"/>
          </p:cNvSpPr>
          <p:nvPr>
            <p:ph type="subTitle" idx="7"/>
          </p:nvPr>
        </p:nvSpPr>
        <p:spPr>
          <a:xfrm>
            <a:off x="1152800" y="3336500"/>
            <a:ext cx="2404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6" name="Google Shape;15186;p21"/>
          <p:cNvSpPr txBox="1">
            <a:spLocks noGrp="1"/>
          </p:cNvSpPr>
          <p:nvPr>
            <p:ph type="title" idx="8"/>
          </p:nvPr>
        </p:nvSpPr>
        <p:spPr>
          <a:xfrm>
            <a:off x="3485400" y="441633"/>
            <a:ext cx="5213600" cy="1722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a:buNone/>
              <a:defRPr sz="4800">
                <a:solidFill>
                  <a:srgbClr val="B33B00"/>
                </a:solidFill>
                <a:latin typeface="Josefin Sans"/>
                <a:ea typeface="Josefin Sans"/>
                <a:cs typeface="Josefin Sans"/>
                <a:sym typeface="Josefin Sans"/>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1937077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bg>
      <p:bgPr>
        <a:solidFill>
          <a:srgbClr val="FFEECF"/>
        </a:solidFill>
        <a:effectLst/>
      </p:bgPr>
    </p:bg>
    <p:spTree>
      <p:nvGrpSpPr>
        <p:cNvPr id="1" name="Shape 15187"/>
        <p:cNvGrpSpPr/>
        <p:nvPr/>
      </p:nvGrpSpPr>
      <p:grpSpPr>
        <a:xfrm>
          <a:off x="0" y="0"/>
          <a:ext cx="0" cy="0"/>
          <a:chOff x="0" y="0"/>
          <a:chExt cx="0" cy="0"/>
        </a:xfrm>
      </p:grpSpPr>
      <p:grpSp>
        <p:nvGrpSpPr>
          <p:cNvPr id="15188" name="Google Shape;15188;p22"/>
          <p:cNvGrpSpPr/>
          <p:nvPr/>
        </p:nvGrpSpPr>
        <p:grpSpPr>
          <a:xfrm>
            <a:off x="-26733" y="-6491"/>
            <a:ext cx="12227873" cy="6889649"/>
            <a:chOff x="232500" y="742400"/>
            <a:chExt cx="6901125" cy="3999100"/>
          </a:xfrm>
        </p:grpSpPr>
        <p:sp>
          <p:nvSpPr>
            <p:cNvPr id="15189" name="Google Shape;15189;p22"/>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2"/>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2"/>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2"/>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2"/>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2"/>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2"/>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22"/>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22"/>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22"/>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22"/>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22"/>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22"/>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22"/>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22"/>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22"/>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22"/>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22"/>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22"/>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22"/>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22"/>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22"/>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22"/>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22"/>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2"/>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2"/>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2"/>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22"/>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22"/>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22"/>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22"/>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22"/>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2"/>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2"/>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2"/>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22"/>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22"/>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22"/>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2"/>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2"/>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2"/>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22"/>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22"/>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22"/>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22"/>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2"/>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2"/>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2"/>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2"/>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2"/>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2"/>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2"/>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2"/>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2"/>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2"/>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2"/>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2"/>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6" name="Google Shape;15246;p22"/>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7" name="Google Shape;15247;p22"/>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8" name="Google Shape;15248;p22"/>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9" name="Google Shape;15249;p22"/>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0" name="Google Shape;15250;p22"/>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1" name="Google Shape;15251;p22"/>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2" name="Google Shape;15252;p22"/>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3" name="Google Shape;15253;p22"/>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4" name="Google Shape;15254;p22"/>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5" name="Google Shape;15255;p22"/>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6" name="Google Shape;15256;p22"/>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7" name="Google Shape;15257;p22"/>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8" name="Google Shape;15258;p22"/>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9" name="Google Shape;15259;p22"/>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0" name="Google Shape;15260;p22"/>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1" name="Google Shape;15261;p22"/>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2" name="Google Shape;15262;p22"/>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2"/>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2"/>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2"/>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2"/>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2"/>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2"/>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2"/>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2"/>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2"/>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2"/>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2"/>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2"/>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2"/>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2"/>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2"/>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2"/>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2"/>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2"/>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2"/>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2"/>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2"/>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2"/>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2"/>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2"/>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2"/>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2"/>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2"/>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2"/>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2"/>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2"/>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2"/>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2"/>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2"/>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2"/>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2"/>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2"/>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2"/>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2"/>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2"/>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2"/>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2"/>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2"/>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2"/>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2"/>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2"/>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2"/>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2"/>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2"/>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2"/>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2"/>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2"/>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2"/>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2"/>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2"/>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2"/>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2"/>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2"/>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2"/>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2"/>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2"/>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2"/>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2"/>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2"/>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2"/>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2"/>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2"/>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2"/>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2"/>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2"/>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2"/>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2"/>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2"/>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2"/>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2"/>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2"/>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2"/>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2"/>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2"/>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2"/>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2"/>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2"/>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2"/>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2"/>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2"/>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2"/>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2"/>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2"/>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2"/>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2"/>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2"/>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2"/>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2"/>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2"/>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2"/>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2"/>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2"/>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2"/>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2"/>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2"/>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2"/>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2"/>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2"/>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2"/>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2"/>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2"/>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2"/>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2"/>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2"/>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2"/>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2"/>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2"/>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2"/>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2"/>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2"/>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2"/>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2"/>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2"/>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2"/>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2"/>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2"/>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2"/>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2"/>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2"/>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2"/>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2"/>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2"/>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2"/>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2"/>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2"/>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2"/>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2"/>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2"/>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2"/>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2"/>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2"/>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2"/>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2"/>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2"/>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2"/>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2"/>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2"/>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2"/>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2"/>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2"/>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2"/>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2"/>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2"/>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2"/>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2"/>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2"/>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2"/>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2"/>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2"/>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2"/>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2"/>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2"/>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2"/>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2"/>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2"/>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2"/>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2"/>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2"/>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2"/>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2"/>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2"/>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2"/>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2"/>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2"/>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2"/>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2"/>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2"/>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2"/>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2"/>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2"/>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2"/>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2"/>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2"/>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2"/>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2"/>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2"/>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2"/>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2"/>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2"/>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2"/>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2"/>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2"/>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2"/>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2"/>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2"/>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2"/>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2"/>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2"/>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2"/>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2"/>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2"/>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2"/>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2"/>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2"/>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2"/>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2"/>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2"/>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2"/>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2"/>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2"/>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2"/>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2"/>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2"/>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2"/>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2"/>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2"/>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2"/>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2"/>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2"/>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2"/>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2"/>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2"/>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2"/>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2"/>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2"/>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2"/>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2"/>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2"/>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2"/>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2"/>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2"/>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2"/>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2"/>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2"/>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2"/>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2"/>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2"/>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2"/>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2"/>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2"/>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2"/>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2"/>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2"/>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2"/>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2"/>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2"/>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2"/>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2"/>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2"/>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2"/>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2"/>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2"/>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2"/>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2"/>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2"/>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2"/>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2"/>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2"/>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2"/>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2"/>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2"/>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2"/>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2"/>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2"/>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2"/>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2"/>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2"/>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2"/>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2"/>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2"/>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2"/>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2"/>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2"/>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2"/>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2"/>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2"/>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2"/>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2"/>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2"/>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2"/>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2"/>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2"/>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2"/>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2"/>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2"/>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2"/>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2"/>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2"/>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2"/>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2"/>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2"/>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2"/>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2"/>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2"/>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2"/>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2"/>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2"/>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2"/>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2"/>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2"/>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2"/>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2"/>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2"/>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2"/>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2"/>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2"/>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2"/>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2"/>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2"/>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2"/>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2"/>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2"/>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2"/>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2"/>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2"/>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2"/>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2"/>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2"/>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2"/>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2"/>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2"/>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2"/>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2"/>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2"/>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2"/>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2"/>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2"/>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2"/>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2"/>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2"/>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2"/>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2"/>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2"/>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2"/>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2"/>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2"/>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2"/>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2"/>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2"/>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2"/>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2"/>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2"/>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2"/>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2"/>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2"/>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2"/>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2"/>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2"/>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2"/>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2"/>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2"/>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2"/>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2"/>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2"/>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2"/>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2"/>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2"/>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2"/>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2"/>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2"/>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2"/>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2"/>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2"/>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2"/>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2"/>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2"/>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2"/>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2"/>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2"/>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2"/>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2"/>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2"/>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2"/>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2"/>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2"/>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2"/>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2"/>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2"/>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2"/>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2"/>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2"/>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2"/>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2"/>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2"/>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2"/>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2"/>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2"/>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2"/>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2"/>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2"/>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2"/>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2"/>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2"/>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2"/>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2"/>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2"/>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2"/>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2"/>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2"/>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2"/>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2"/>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2"/>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2"/>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2"/>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2"/>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2"/>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2"/>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2"/>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2"/>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2"/>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2"/>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2"/>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2"/>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2"/>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2"/>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2"/>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2"/>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2"/>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2"/>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2"/>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2"/>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2"/>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2"/>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2"/>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2"/>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2"/>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2"/>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2"/>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2"/>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2"/>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2"/>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2"/>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2"/>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2"/>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2"/>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2"/>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2"/>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2"/>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2"/>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2"/>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2"/>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2"/>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2"/>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2"/>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2"/>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2"/>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2"/>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2"/>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2"/>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2"/>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2"/>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2"/>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2"/>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2"/>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2"/>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2"/>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2"/>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2"/>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2"/>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2"/>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2"/>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2"/>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2"/>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2"/>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2"/>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2"/>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2"/>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2"/>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2"/>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2"/>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2"/>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2"/>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2"/>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2"/>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2"/>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2"/>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2"/>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2"/>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2"/>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2"/>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2"/>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2"/>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2"/>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2"/>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2"/>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2"/>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2"/>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2"/>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2"/>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2"/>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2"/>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2"/>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2"/>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2"/>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2"/>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2"/>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2"/>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2"/>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2"/>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2"/>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2"/>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2"/>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2"/>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2"/>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2"/>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2"/>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2"/>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2"/>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2"/>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2"/>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2"/>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2"/>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2"/>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2"/>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2"/>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2"/>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2"/>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2"/>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2"/>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2"/>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2"/>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2"/>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2"/>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2"/>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2"/>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2"/>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2"/>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2"/>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2"/>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2"/>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2"/>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2"/>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2"/>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2"/>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2"/>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2"/>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2"/>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2"/>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2"/>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2"/>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2"/>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2"/>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2"/>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2"/>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2"/>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2"/>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2"/>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2"/>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2"/>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2"/>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2"/>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2"/>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2"/>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2"/>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2"/>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2"/>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2"/>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2"/>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2"/>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2"/>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2"/>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2"/>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2"/>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2"/>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2"/>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2"/>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2"/>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2"/>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2"/>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2"/>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2"/>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2"/>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2"/>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2"/>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2"/>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2"/>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2"/>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2"/>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2"/>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2"/>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2"/>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2"/>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2"/>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2"/>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2"/>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2"/>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2"/>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2"/>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2"/>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2"/>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2"/>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2"/>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2"/>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2"/>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2"/>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2"/>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2"/>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2"/>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2"/>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2"/>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2"/>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2"/>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2"/>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2"/>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2"/>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2"/>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2"/>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2"/>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2"/>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2"/>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2"/>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22"/>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22"/>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22"/>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22"/>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22"/>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22"/>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22"/>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22"/>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22"/>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22"/>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22"/>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2"/>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2"/>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2"/>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22"/>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22"/>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22"/>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2"/>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2"/>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2"/>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22"/>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22"/>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22"/>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22"/>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22"/>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22"/>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2"/>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2"/>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2"/>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22"/>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22"/>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22"/>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2"/>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2"/>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2"/>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22"/>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22"/>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22"/>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22"/>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22"/>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2"/>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2"/>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2"/>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2"/>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2"/>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2"/>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2"/>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2"/>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2"/>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2"/>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2"/>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2"/>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2"/>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2"/>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2"/>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2"/>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2"/>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2"/>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2"/>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2"/>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2"/>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2"/>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2"/>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2"/>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2"/>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2"/>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2"/>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2"/>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2"/>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2"/>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2"/>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2"/>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2"/>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941" name="Google Shape;15941;p22"/>
          <p:cNvSpPr txBox="1">
            <a:spLocks noGrp="1"/>
          </p:cNvSpPr>
          <p:nvPr>
            <p:ph type="subTitle" idx="1"/>
          </p:nvPr>
        </p:nvSpPr>
        <p:spPr>
          <a:xfrm>
            <a:off x="9006033" y="1420833"/>
            <a:ext cx="1812800" cy="13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2" name="Google Shape;15942;p22"/>
          <p:cNvSpPr txBox="1">
            <a:spLocks noGrp="1"/>
          </p:cNvSpPr>
          <p:nvPr>
            <p:ph type="subTitle" idx="2"/>
          </p:nvPr>
        </p:nvSpPr>
        <p:spPr>
          <a:xfrm>
            <a:off x="6479200" y="5042167"/>
            <a:ext cx="2030800" cy="13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3" name="Google Shape;15943;p22"/>
          <p:cNvSpPr txBox="1">
            <a:spLocks noGrp="1"/>
          </p:cNvSpPr>
          <p:nvPr>
            <p:ph type="subTitle" idx="3"/>
          </p:nvPr>
        </p:nvSpPr>
        <p:spPr>
          <a:xfrm>
            <a:off x="4001900" y="1420833"/>
            <a:ext cx="1812800" cy="13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4" name="Google Shape;15944;p22"/>
          <p:cNvSpPr txBox="1">
            <a:spLocks noGrp="1"/>
          </p:cNvSpPr>
          <p:nvPr>
            <p:ph type="subTitle" idx="4"/>
          </p:nvPr>
        </p:nvSpPr>
        <p:spPr>
          <a:xfrm>
            <a:off x="1567233" y="5042167"/>
            <a:ext cx="1812800" cy="108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5" name="Google Shape;15945;p22"/>
          <p:cNvSpPr txBox="1">
            <a:spLocks noGrp="1"/>
          </p:cNvSpPr>
          <p:nvPr>
            <p:ph type="title"/>
          </p:nvPr>
        </p:nvSpPr>
        <p:spPr>
          <a:xfrm>
            <a:off x="1658633"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6" name="Google Shape;15946;p22"/>
          <p:cNvSpPr txBox="1">
            <a:spLocks noGrp="1"/>
          </p:cNvSpPr>
          <p:nvPr>
            <p:ph type="title" idx="5"/>
          </p:nvPr>
        </p:nvSpPr>
        <p:spPr>
          <a:xfrm>
            <a:off x="4093300"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7" name="Google Shape;15947;p22"/>
          <p:cNvSpPr txBox="1">
            <a:spLocks noGrp="1"/>
          </p:cNvSpPr>
          <p:nvPr>
            <p:ph type="title" idx="6"/>
          </p:nvPr>
        </p:nvSpPr>
        <p:spPr>
          <a:xfrm>
            <a:off x="6527967"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8" name="Google Shape;15948;p22"/>
          <p:cNvSpPr txBox="1">
            <a:spLocks noGrp="1"/>
          </p:cNvSpPr>
          <p:nvPr>
            <p:ph type="title" idx="7"/>
          </p:nvPr>
        </p:nvSpPr>
        <p:spPr>
          <a:xfrm>
            <a:off x="8962633"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9" name="Google Shape;15949;p22"/>
          <p:cNvSpPr txBox="1">
            <a:spLocks noGrp="1"/>
          </p:cNvSpPr>
          <p:nvPr>
            <p:ph type="title" idx="8"/>
          </p:nvPr>
        </p:nvSpPr>
        <p:spPr>
          <a:xfrm>
            <a:off x="2390200" y="441633"/>
            <a:ext cx="7394000" cy="9792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a:buNone/>
              <a:defRPr sz="4800">
                <a:solidFill>
                  <a:srgbClr val="B33B00"/>
                </a:solidFill>
                <a:latin typeface="Josefin Sans"/>
                <a:ea typeface="Josefin Sans"/>
                <a:cs typeface="Josefin Sans"/>
                <a:sym typeface="Josefin Sans"/>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18641004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rgbClr val="B33B00"/>
        </a:solidFill>
        <a:effectLst/>
      </p:bgPr>
    </p:bg>
    <p:spTree>
      <p:nvGrpSpPr>
        <p:cNvPr id="1" name="Shape 1531"/>
        <p:cNvGrpSpPr/>
        <p:nvPr/>
      </p:nvGrpSpPr>
      <p:grpSpPr>
        <a:xfrm>
          <a:off x="0" y="0"/>
          <a:ext cx="0" cy="0"/>
          <a:chOff x="0" y="0"/>
          <a:chExt cx="0" cy="0"/>
        </a:xfrm>
      </p:grpSpPr>
      <p:grpSp>
        <p:nvGrpSpPr>
          <p:cNvPr id="1532" name="Google Shape;1532;p4"/>
          <p:cNvGrpSpPr/>
          <p:nvPr/>
        </p:nvGrpSpPr>
        <p:grpSpPr>
          <a:xfrm>
            <a:off x="-26733" y="-6491"/>
            <a:ext cx="12227873" cy="6889649"/>
            <a:chOff x="232500" y="742400"/>
            <a:chExt cx="6901125" cy="3999100"/>
          </a:xfrm>
        </p:grpSpPr>
        <p:sp>
          <p:nvSpPr>
            <p:cNvPr id="1533" name="Google Shape;1533;p4"/>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4"/>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4"/>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4"/>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4"/>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4"/>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4"/>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4"/>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4"/>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4"/>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4"/>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4"/>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4"/>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4"/>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4"/>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4"/>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4"/>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4"/>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4"/>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4"/>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4"/>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4"/>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4"/>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4"/>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4"/>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4"/>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4"/>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4"/>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4"/>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4"/>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4"/>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4"/>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4"/>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4"/>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4"/>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4"/>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4"/>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4"/>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4"/>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4"/>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4"/>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4"/>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4"/>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4"/>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4"/>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4"/>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4"/>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4"/>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4"/>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4"/>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4"/>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4"/>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4"/>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4"/>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4"/>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4"/>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4"/>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4"/>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4"/>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4"/>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4"/>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4"/>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4"/>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4"/>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4"/>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4"/>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4"/>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4"/>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4"/>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4"/>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4"/>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4"/>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4"/>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4"/>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4"/>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4"/>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4"/>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4"/>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4"/>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4"/>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4"/>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4"/>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4"/>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4"/>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5" name="Google Shape;2285;p4"/>
          <p:cNvGrpSpPr/>
          <p:nvPr/>
        </p:nvGrpSpPr>
        <p:grpSpPr>
          <a:xfrm>
            <a:off x="3869003" y="909313"/>
            <a:ext cx="4453995" cy="5039377"/>
            <a:chOff x="2642639" y="238541"/>
            <a:chExt cx="3858722" cy="4365869"/>
          </a:xfrm>
        </p:grpSpPr>
        <p:sp>
          <p:nvSpPr>
            <p:cNvPr id="2286" name="Google Shape;2286;p4"/>
            <p:cNvSpPr/>
            <p:nvPr/>
          </p:nvSpPr>
          <p:spPr>
            <a:xfrm>
              <a:off x="2753850" y="648150"/>
              <a:ext cx="3636300" cy="38472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87" name="Google Shape;2287;p4"/>
            <p:cNvGrpSpPr/>
            <p:nvPr/>
          </p:nvGrpSpPr>
          <p:grpSpPr>
            <a:xfrm>
              <a:off x="2642639" y="238541"/>
              <a:ext cx="3858722" cy="4365869"/>
              <a:chOff x="1485925" y="238125"/>
              <a:chExt cx="4588800" cy="5191900"/>
            </a:xfrm>
          </p:grpSpPr>
          <p:sp>
            <p:nvSpPr>
              <p:cNvPr id="2288" name="Google Shape;2288;p4"/>
              <p:cNvSpPr/>
              <p:nvPr/>
            </p:nvSpPr>
            <p:spPr>
              <a:xfrm>
                <a:off x="1485925" y="624025"/>
                <a:ext cx="4588800" cy="4806000"/>
              </a:xfrm>
              <a:custGeom>
                <a:avLst/>
                <a:gdLst/>
                <a:ahLst/>
                <a:cxnLst/>
                <a:rect l="l" t="t" r="r" b="b"/>
                <a:pathLst>
                  <a:path w="183552" h="192240" extrusionOk="0">
                    <a:moveTo>
                      <a:pt x="174614" y="10187"/>
                    </a:moveTo>
                    <a:lnTo>
                      <a:pt x="174802" y="182052"/>
                    </a:lnTo>
                    <a:lnTo>
                      <a:pt x="8874" y="182240"/>
                    </a:lnTo>
                    <a:lnTo>
                      <a:pt x="8687" y="10375"/>
                    </a:lnTo>
                    <a:lnTo>
                      <a:pt x="174614" y="10187"/>
                    </a:lnTo>
                    <a:close/>
                    <a:moveTo>
                      <a:pt x="183301" y="1"/>
                    </a:moveTo>
                    <a:lnTo>
                      <a:pt x="0" y="188"/>
                    </a:lnTo>
                    <a:lnTo>
                      <a:pt x="187" y="192239"/>
                    </a:lnTo>
                    <a:lnTo>
                      <a:pt x="183551" y="191989"/>
                    </a:lnTo>
                    <a:lnTo>
                      <a:pt x="1833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2920200" y="238125"/>
                <a:ext cx="1590550" cy="784350"/>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E6A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2924875" y="627150"/>
                <a:ext cx="1568700" cy="254700"/>
              </a:xfrm>
              <a:custGeom>
                <a:avLst/>
                <a:gdLst/>
                <a:ahLst/>
                <a:cxnLst/>
                <a:rect l="l" t="t" r="r" b="b"/>
                <a:pathLst>
                  <a:path w="62748" h="10188" extrusionOk="0">
                    <a:moveTo>
                      <a:pt x="62622" y="1"/>
                    </a:moveTo>
                    <a:lnTo>
                      <a:pt x="1313" y="63"/>
                    </a:lnTo>
                    <a:lnTo>
                      <a:pt x="188" y="2750"/>
                    </a:lnTo>
                    <a:lnTo>
                      <a:pt x="1501" y="4750"/>
                    </a:lnTo>
                    <a:lnTo>
                      <a:pt x="1" y="8688"/>
                    </a:lnTo>
                    <a:lnTo>
                      <a:pt x="1876" y="10187"/>
                    </a:lnTo>
                    <a:lnTo>
                      <a:pt x="62185" y="10125"/>
                    </a:lnTo>
                    <a:lnTo>
                      <a:pt x="60560" y="7813"/>
                    </a:lnTo>
                    <a:lnTo>
                      <a:pt x="62747" y="5750"/>
                    </a:lnTo>
                    <a:lnTo>
                      <a:pt x="60747" y="2875"/>
                    </a:lnTo>
                    <a:lnTo>
                      <a:pt x="62622" y="1"/>
                    </a:lnTo>
                    <a:close/>
                  </a:path>
                </a:pathLst>
              </a:custGeom>
              <a:solidFill>
                <a:srgbClr val="FFC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291" name="Google Shape;2291;p4"/>
          <p:cNvSpPr txBox="1">
            <a:spLocks noGrp="1"/>
          </p:cNvSpPr>
          <p:nvPr>
            <p:ph type="title"/>
          </p:nvPr>
        </p:nvSpPr>
        <p:spPr>
          <a:xfrm>
            <a:off x="4197000" y="2715967"/>
            <a:ext cx="3780400" cy="866000"/>
          </a:xfrm>
          <a:prstGeom prst="rect">
            <a:avLst/>
          </a:prstGeom>
          <a:noFill/>
        </p:spPr>
        <p:txBody>
          <a:bodyPr spcFirstLastPara="1" wrap="square" lIns="91425" tIns="91425" rIns="91425" bIns="91425" anchor="b" anchorCtr="0">
            <a:noAutofit/>
          </a:bodyPr>
          <a:lstStyle>
            <a:lvl1pPr lvl="0" algn="ctr">
              <a:spcBef>
                <a:spcPts val="0"/>
              </a:spcBef>
              <a:spcAft>
                <a:spcPts val="0"/>
              </a:spcAft>
              <a:buClr>
                <a:srgbClr val="B33B00"/>
              </a:buClr>
              <a:buSzPts val="3600"/>
              <a:buFont typeface="Josefin Sans"/>
              <a:buNone/>
              <a:defRPr sz="4800">
                <a:solidFill>
                  <a:srgbClr val="B33B00"/>
                </a:solidFill>
                <a:latin typeface="Josefin Sans"/>
                <a:ea typeface="Josefin Sans"/>
                <a:cs typeface="Josefin Sans"/>
                <a:sym typeface="Josefin Sans"/>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92" name="Google Shape;2292;p4"/>
          <p:cNvSpPr txBox="1">
            <a:spLocks noGrp="1"/>
          </p:cNvSpPr>
          <p:nvPr>
            <p:ph type="subTitle" idx="1"/>
          </p:nvPr>
        </p:nvSpPr>
        <p:spPr>
          <a:xfrm>
            <a:off x="4750333" y="3581967"/>
            <a:ext cx="2728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1604977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rgbClr val="B33B00"/>
        </a:solidFill>
        <a:effectLst/>
      </p:bgPr>
    </p:bg>
    <p:spTree>
      <p:nvGrpSpPr>
        <p:cNvPr id="1" name="Shape 15950"/>
        <p:cNvGrpSpPr/>
        <p:nvPr/>
      </p:nvGrpSpPr>
      <p:grpSpPr>
        <a:xfrm>
          <a:off x="0" y="0"/>
          <a:ext cx="0" cy="0"/>
          <a:chOff x="0" y="0"/>
          <a:chExt cx="0" cy="0"/>
        </a:xfrm>
      </p:grpSpPr>
      <p:grpSp>
        <p:nvGrpSpPr>
          <p:cNvPr id="15951" name="Google Shape;15951;p23"/>
          <p:cNvGrpSpPr/>
          <p:nvPr/>
        </p:nvGrpSpPr>
        <p:grpSpPr>
          <a:xfrm>
            <a:off x="-17933" y="-15825"/>
            <a:ext cx="12227873" cy="6889649"/>
            <a:chOff x="232500" y="742400"/>
            <a:chExt cx="6901125" cy="3999100"/>
          </a:xfrm>
        </p:grpSpPr>
        <p:sp>
          <p:nvSpPr>
            <p:cNvPr id="15952" name="Google Shape;15952;p23"/>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3"/>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3"/>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3"/>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3"/>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3"/>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3"/>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3"/>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3"/>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3"/>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3"/>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3"/>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3"/>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3"/>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3"/>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3"/>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3"/>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3"/>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3"/>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3"/>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3"/>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3"/>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3"/>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3"/>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3"/>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3"/>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3"/>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3"/>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3"/>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3"/>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3"/>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3"/>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3"/>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3"/>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3"/>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3"/>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3"/>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3"/>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3"/>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3"/>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3"/>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3"/>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3"/>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3"/>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3"/>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3"/>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3"/>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3"/>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3"/>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3"/>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3"/>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3"/>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3"/>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3"/>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3"/>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3"/>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3"/>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3"/>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3"/>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3"/>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3"/>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3"/>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3"/>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3"/>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3"/>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3"/>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3"/>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3"/>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3"/>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3"/>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3"/>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3"/>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3"/>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3"/>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3"/>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3"/>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3"/>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3"/>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3"/>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3"/>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3"/>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3"/>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3"/>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3"/>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3"/>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3"/>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3"/>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3"/>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3"/>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3"/>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3"/>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3"/>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3"/>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3"/>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3"/>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3"/>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3"/>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3"/>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3"/>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3"/>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3"/>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3"/>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3"/>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3"/>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3"/>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3"/>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3"/>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3"/>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3"/>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3"/>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3"/>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3"/>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3"/>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3"/>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3"/>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3"/>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3"/>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3"/>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3"/>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3"/>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3"/>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3"/>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3"/>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3"/>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3"/>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3"/>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3"/>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3"/>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3"/>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3"/>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3"/>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3"/>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3"/>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3"/>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3"/>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3"/>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3"/>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3"/>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3"/>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3"/>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3"/>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3"/>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3"/>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3"/>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3"/>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3"/>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8" name="Google Shape;16098;p23"/>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9" name="Google Shape;16099;p23"/>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0" name="Google Shape;16100;p23"/>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1" name="Google Shape;16101;p23"/>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2" name="Google Shape;16102;p23"/>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3" name="Google Shape;16103;p23"/>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4" name="Google Shape;16104;p23"/>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5" name="Google Shape;16105;p23"/>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6" name="Google Shape;16106;p23"/>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7" name="Google Shape;16107;p23"/>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8" name="Google Shape;16108;p23"/>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9" name="Google Shape;16109;p23"/>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0" name="Google Shape;16110;p23"/>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1" name="Google Shape;16111;p23"/>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2" name="Google Shape;16112;p23"/>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3" name="Google Shape;16113;p23"/>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4" name="Google Shape;16114;p23"/>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5" name="Google Shape;16115;p23"/>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6" name="Google Shape;16116;p23"/>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7" name="Google Shape;16117;p23"/>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3"/>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3"/>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3"/>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3"/>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3"/>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3"/>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3"/>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3"/>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3"/>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3"/>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3"/>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3"/>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3"/>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3"/>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3"/>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3"/>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3"/>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3"/>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3"/>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3"/>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3"/>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3"/>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3"/>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3"/>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3"/>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3"/>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3"/>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3"/>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3"/>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3"/>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3"/>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3"/>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3"/>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3"/>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3"/>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3"/>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3"/>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3"/>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3"/>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3"/>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3"/>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3"/>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3"/>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3"/>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3"/>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3"/>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3"/>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3"/>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3"/>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3"/>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3"/>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3"/>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3"/>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3"/>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3"/>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3"/>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3"/>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3"/>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3"/>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3"/>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3"/>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3"/>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3"/>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3"/>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3"/>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3"/>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3"/>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3"/>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3"/>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3"/>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3"/>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3"/>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3"/>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3"/>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3"/>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3"/>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3"/>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3"/>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3"/>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3"/>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3"/>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3"/>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3"/>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3"/>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3"/>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3"/>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3"/>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3"/>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3"/>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3"/>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3"/>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3"/>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3"/>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3"/>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3"/>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3"/>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3"/>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3"/>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3"/>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3"/>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3"/>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3"/>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3"/>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3"/>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3"/>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3"/>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3"/>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3"/>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3"/>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3"/>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3"/>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3"/>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3"/>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3"/>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3"/>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3"/>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3"/>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3"/>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3"/>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3"/>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3"/>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3"/>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3"/>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3"/>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3"/>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3"/>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3"/>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3"/>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3"/>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3"/>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3"/>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3"/>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3"/>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3"/>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3"/>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3"/>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3"/>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3"/>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3"/>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3"/>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3"/>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3"/>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3"/>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3"/>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3"/>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3"/>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3"/>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3"/>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3"/>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3"/>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3"/>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3"/>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3"/>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3"/>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3"/>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3"/>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3"/>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3"/>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3"/>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3"/>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3"/>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3"/>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3"/>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3"/>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3"/>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3"/>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3"/>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3"/>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3"/>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3"/>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3"/>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3"/>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3"/>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3"/>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3"/>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3"/>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3"/>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3"/>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3"/>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3"/>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3"/>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3"/>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3"/>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3"/>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3"/>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3"/>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3"/>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3"/>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3"/>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3"/>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3"/>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3"/>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3"/>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3"/>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3"/>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3"/>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3"/>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3"/>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3"/>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3"/>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3"/>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3"/>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3"/>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3"/>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3"/>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3"/>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3"/>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3"/>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3"/>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3"/>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3"/>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3"/>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3"/>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3"/>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3"/>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3"/>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3"/>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3"/>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3"/>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3"/>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3"/>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3"/>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3"/>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3"/>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3"/>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3"/>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3"/>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3"/>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3"/>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3"/>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3"/>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3"/>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3"/>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3"/>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3"/>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3"/>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3"/>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3"/>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3"/>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3"/>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3"/>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3"/>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3"/>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3"/>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3"/>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3"/>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3"/>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3"/>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3"/>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3"/>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3"/>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3"/>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3"/>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3"/>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3"/>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3"/>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3"/>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3"/>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3"/>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3"/>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3"/>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3"/>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3"/>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3"/>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3"/>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3"/>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3"/>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3"/>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3"/>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3"/>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3"/>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3"/>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3"/>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3"/>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3"/>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3"/>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3"/>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3"/>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3"/>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3"/>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3"/>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3"/>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3"/>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3"/>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3"/>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3"/>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3"/>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3"/>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3"/>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3"/>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3"/>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3"/>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3"/>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3"/>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3"/>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3"/>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3"/>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3"/>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3"/>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3"/>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3"/>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3"/>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3"/>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3"/>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3"/>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3"/>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3"/>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3"/>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3"/>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3"/>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3"/>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3"/>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3"/>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3"/>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3"/>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3"/>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3"/>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3"/>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3"/>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3"/>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3"/>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3"/>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3"/>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3"/>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3"/>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3"/>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3"/>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3"/>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3"/>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3"/>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3"/>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3"/>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3"/>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3"/>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3"/>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3"/>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3"/>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3"/>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3"/>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3"/>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3"/>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3"/>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3"/>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3"/>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3"/>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3"/>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3"/>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3"/>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3"/>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3"/>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3"/>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3"/>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3"/>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3"/>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3"/>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3"/>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3"/>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3"/>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3"/>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3"/>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3"/>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3"/>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3"/>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3"/>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3"/>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3"/>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3"/>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3"/>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3"/>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3"/>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3"/>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3"/>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3"/>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3"/>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3"/>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3"/>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3"/>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3"/>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3"/>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3"/>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3"/>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3"/>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3"/>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3"/>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3"/>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3"/>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3"/>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3"/>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3"/>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3"/>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3"/>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3"/>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3"/>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3"/>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3"/>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3"/>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3"/>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3"/>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3"/>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3"/>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3"/>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3"/>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3"/>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3"/>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3"/>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3"/>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3"/>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3"/>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3"/>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3"/>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3"/>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3"/>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3"/>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3"/>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3"/>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3"/>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3"/>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3"/>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3"/>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3"/>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3"/>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3"/>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3"/>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3"/>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23"/>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23"/>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23"/>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23"/>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23"/>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23"/>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23"/>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23"/>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23"/>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23"/>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3"/>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3"/>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3"/>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23"/>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23"/>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23"/>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3"/>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3"/>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3"/>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3"/>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3"/>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23"/>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23"/>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3"/>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3"/>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3"/>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3"/>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3"/>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3"/>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23"/>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23"/>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23"/>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3"/>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3"/>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3"/>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23"/>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23"/>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3"/>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3"/>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3"/>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23"/>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23"/>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23"/>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3"/>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3"/>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3"/>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23"/>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23"/>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23"/>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3"/>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3"/>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3"/>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3"/>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3"/>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3"/>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3"/>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3"/>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3"/>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3"/>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3"/>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3"/>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3"/>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3"/>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3"/>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3"/>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3"/>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3"/>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3"/>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3"/>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3"/>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3"/>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3"/>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3"/>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3"/>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3"/>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3"/>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3"/>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3"/>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3"/>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3"/>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3"/>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3"/>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3"/>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3"/>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3"/>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3"/>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3"/>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3"/>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3"/>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3"/>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3"/>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3"/>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3"/>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3"/>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3"/>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3"/>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3"/>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3"/>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3"/>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3"/>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3"/>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3"/>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3"/>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3"/>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3"/>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3"/>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3"/>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3"/>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3"/>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3"/>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3"/>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3"/>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3"/>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3"/>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3"/>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3"/>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3"/>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3"/>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3"/>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3"/>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3"/>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3"/>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3"/>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3"/>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3"/>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3"/>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3"/>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3"/>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3"/>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3"/>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3"/>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3"/>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3"/>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3"/>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3"/>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3"/>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3"/>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3"/>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3"/>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3"/>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3"/>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3"/>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3"/>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3"/>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3"/>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3"/>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3"/>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3"/>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3"/>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3"/>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3"/>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3"/>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3"/>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3"/>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3"/>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3"/>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3"/>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3"/>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3"/>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3"/>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3"/>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3"/>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704" name="Google Shape;16704;p23"/>
          <p:cNvSpPr txBox="1">
            <a:spLocks noGrp="1"/>
          </p:cNvSpPr>
          <p:nvPr>
            <p:ph type="title"/>
          </p:nvPr>
        </p:nvSpPr>
        <p:spPr>
          <a:xfrm>
            <a:off x="960000" y="17610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3600"/>
              <a:buFont typeface="Josefin Sans"/>
              <a:buNone/>
              <a:defRPr sz="4800">
                <a:solidFill>
                  <a:schemeClr val="lt1"/>
                </a:solidFill>
                <a:latin typeface="Josefin Sans"/>
                <a:ea typeface="Josefin Sans"/>
                <a:cs typeface="Josefin Sans"/>
                <a:sym typeface="Josefin Sans"/>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6705" name="Google Shape;16705;p23"/>
          <p:cNvSpPr txBox="1">
            <a:spLocks noGrp="1"/>
          </p:cNvSpPr>
          <p:nvPr>
            <p:ph type="subTitle" idx="1"/>
          </p:nvPr>
        </p:nvSpPr>
        <p:spPr>
          <a:xfrm>
            <a:off x="1473800" y="3737433"/>
            <a:ext cx="4366000" cy="104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a:lnSpc>
                <a:spcPct val="100000"/>
              </a:lnSpc>
              <a:spcBef>
                <a:spcPts val="0"/>
              </a:spcBef>
              <a:spcAft>
                <a:spcPts val="0"/>
              </a:spcAft>
              <a:buClr>
                <a:schemeClr val="accent1"/>
              </a:buClr>
              <a:buSzPts val="2100"/>
              <a:buNone/>
              <a:defRPr sz="2800">
                <a:solidFill>
                  <a:schemeClr val="accent1"/>
                </a:solidFill>
              </a:defRPr>
            </a:lvl2pPr>
            <a:lvl3pPr lvl="2" algn="ctr">
              <a:lnSpc>
                <a:spcPct val="100000"/>
              </a:lnSpc>
              <a:spcBef>
                <a:spcPts val="0"/>
              </a:spcBef>
              <a:spcAft>
                <a:spcPts val="0"/>
              </a:spcAft>
              <a:buClr>
                <a:schemeClr val="accent1"/>
              </a:buClr>
              <a:buSzPts val="2100"/>
              <a:buNone/>
              <a:defRPr sz="2800">
                <a:solidFill>
                  <a:schemeClr val="accent1"/>
                </a:solidFill>
              </a:defRPr>
            </a:lvl3pPr>
            <a:lvl4pPr lvl="3" algn="ctr">
              <a:lnSpc>
                <a:spcPct val="100000"/>
              </a:lnSpc>
              <a:spcBef>
                <a:spcPts val="0"/>
              </a:spcBef>
              <a:spcAft>
                <a:spcPts val="0"/>
              </a:spcAft>
              <a:buClr>
                <a:schemeClr val="accent1"/>
              </a:buClr>
              <a:buSzPts val="2100"/>
              <a:buNone/>
              <a:defRPr sz="2800">
                <a:solidFill>
                  <a:schemeClr val="accent1"/>
                </a:solidFill>
              </a:defRPr>
            </a:lvl4pPr>
            <a:lvl5pPr lvl="4" algn="ctr">
              <a:lnSpc>
                <a:spcPct val="100000"/>
              </a:lnSpc>
              <a:spcBef>
                <a:spcPts val="0"/>
              </a:spcBef>
              <a:spcAft>
                <a:spcPts val="0"/>
              </a:spcAft>
              <a:buClr>
                <a:schemeClr val="accent1"/>
              </a:buClr>
              <a:buSzPts val="2100"/>
              <a:buNone/>
              <a:defRPr sz="2800">
                <a:solidFill>
                  <a:schemeClr val="accent1"/>
                </a:solidFill>
              </a:defRPr>
            </a:lvl5pPr>
            <a:lvl6pPr lvl="5" algn="ctr">
              <a:lnSpc>
                <a:spcPct val="100000"/>
              </a:lnSpc>
              <a:spcBef>
                <a:spcPts val="0"/>
              </a:spcBef>
              <a:spcAft>
                <a:spcPts val="0"/>
              </a:spcAft>
              <a:buClr>
                <a:schemeClr val="accent1"/>
              </a:buClr>
              <a:buSzPts val="2100"/>
              <a:buNone/>
              <a:defRPr sz="2800">
                <a:solidFill>
                  <a:schemeClr val="accent1"/>
                </a:solidFill>
              </a:defRPr>
            </a:lvl6pPr>
            <a:lvl7pPr lvl="6" algn="ctr">
              <a:lnSpc>
                <a:spcPct val="100000"/>
              </a:lnSpc>
              <a:spcBef>
                <a:spcPts val="0"/>
              </a:spcBef>
              <a:spcAft>
                <a:spcPts val="0"/>
              </a:spcAft>
              <a:buClr>
                <a:schemeClr val="accent1"/>
              </a:buClr>
              <a:buSzPts val="2100"/>
              <a:buNone/>
              <a:defRPr sz="2800">
                <a:solidFill>
                  <a:schemeClr val="accent1"/>
                </a:solidFill>
              </a:defRPr>
            </a:lvl7pPr>
            <a:lvl8pPr lvl="7" algn="ctr">
              <a:lnSpc>
                <a:spcPct val="100000"/>
              </a:lnSpc>
              <a:spcBef>
                <a:spcPts val="0"/>
              </a:spcBef>
              <a:spcAft>
                <a:spcPts val="0"/>
              </a:spcAft>
              <a:buClr>
                <a:schemeClr val="accent1"/>
              </a:buClr>
              <a:buSzPts val="2100"/>
              <a:buNone/>
              <a:defRPr sz="2800">
                <a:solidFill>
                  <a:schemeClr val="accent1"/>
                </a:solidFill>
              </a:defRPr>
            </a:lvl8pPr>
            <a:lvl9pPr lvl="8" algn="ctr">
              <a:lnSpc>
                <a:spcPct val="100000"/>
              </a:lnSpc>
              <a:spcBef>
                <a:spcPts val="0"/>
              </a:spcBef>
              <a:spcAft>
                <a:spcPts val="0"/>
              </a:spcAft>
              <a:buClr>
                <a:schemeClr val="accent1"/>
              </a:buClr>
              <a:buSzPts val="2100"/>
              <a:buNone/>
              <a:defRPr sz="2800">
                <a:solidFill>
                  <a:schemeClr val="accent1"/>
                </a:solidFill>
              </a:defRPr>
            </a:lvl9pPr>
          </a:lstStyle>
          <a:p>
            <a:endParaRPr/>
          </a:p>
        </p:txBody>
      </p:sp>
    </p:spTree>
    <p:extLst>
      <p:ext uri="{BB962C8B-B14F-4D97-AF65-F5344CB8AC3E}">
        <p14:creationId xmlns:p14="http://schemas.microsoft.com/office/powerpoint/2010/main" val="176182020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
    <p:bg>
      <p:bgPr>
        <a:solidFill>
          <a:srgbClr val="FFEECF"/>
        </a:solidFill>
        <a:effectLst/>
      </p:bgPr>
    </p:bg>
    <p:spTree>
      <p:nvGrpSpPr>
        <p:cNvPr id="1" name="Shape 16706"/>
        <p:cNvGrpSpPr/>
        <p:nvPr/>
      </p:nvGrpSpPr>
      <p:grpSpPr>
        <a:xfrm>
          <a:off x="0" y="0"/>
          <a:ext cx="0" cy="0"/>
          <a:chOff x="0" y="0"/>
          <a:chExt cx="0" cy="0"/>
        </a:xfrm>
      </p:grpSpPr>
      <p:sp>
        <p:nvSpPr>
          <p:cNvPr id="16707" name="Google Shape;16707;p24"/>
          <p:cNvSpPr txBox="1">
            <a:spLocks noGrp="1"/>
          </p:cNvSpPr>
          <p:nvPr>
            <p:ph type="body" idx="1"/>
          </p:nvPr>
        </p:nvSpPr>
        <p:spPr>
          <a:xfrm>
            <a:off x="4539547" y="5776033"/>
            <a:ext cx="6839600" cy="534000"/>
          </a:xfrm>
          <a:prstGeom prst="rect">
            <a:avLst/>
          </a:prstGeom>
          <a:solidFill>
            <a:schemeClr val="lt1"/>
          </a:solidFill>
        </p:spPr>
        <p:txBody>
          <a:bodyPr spcFirstLastPara="1" wrap="square" lIns="91425" tIns="91425" rIns="91425" bIns="91425" anchor="ctr" anchorCtr="0">
            <a:noAutofit/>
          </a:bodyPr>
          <a:lstStyle>
            <a:lvl1pPr marL="609585" lvl="0" indent="-304792" algn="r">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stStyle>
          <a:p>
            <a:endParaRPr/>
          </a:p>
        </p:txBody>
      </p:sp>
    </p:spTree>
    <p:extLst>
      <p:ext uri="{BB962C8B-B14F-4D97-AF65-F5344CB8AC3E}">
        <p14:creationId xmlns:p14="http://schemas.microsoft.com/office/powerpoint/2010/main" val="4574289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rgbClr val="FFEECF"/>
        </a:solidFill>
        <a:effectLst/>
      </p:bgPr>
    </p:bg>
    <p:spTree>
      <p:nvGrpSpPr>
        <p:cNvPr id="1" name="Shape 16708"/>
        <p:cNvGrpSpPr/>
        <p:nvPr/>
      </p:nvGrpSpPr>
      <p:grpSpPr>
        <a:xfrm>
          <a:off x="0" y="0"/>
          <a:ext cx="0" cy="0"/>
          <a:chOff x="0" y="0"/>
          <a:chExt cx="0" cy="0"/>
        </a:xfrm>
      </p:grpSpPr>
      <p:grpSp>
        <p:nvGrpSpPr>
          <p:cNvPr id="16709" name="Google Shape;16709;p25"/>
          <p:cNvGrpSpPr/>
          <p:nvPr/>
        </p:nvGrpSpPr>
        <p:grpSpPr>
          <a:xfrm>
            <a:off x="-26733" y="-6491"/>
            <a:ext cx="12227873" cy="6889649"/>
            <a:chOff x="232500" y="742400"/>
            <a:chExt cx="6901125" cy="3999100"/>
          </a:xfrm>
        </p:grpSpPr>
        <p:sp>
          <p:nvSpPr>
            <p:cNvPr id="16710" name="Google Shape;16710;p25"/>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5"/>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5"/>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5"/>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5"/>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5"/>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5"/>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5"/>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5"/>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5"/>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5"/>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5"/>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5"/>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5"/>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5"/>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5"/>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5"/>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5"/>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5"/>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5"/>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5"/>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5"/>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5"/>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5"/>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5"/>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5"/>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5"/>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5"/>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5"/>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5"/>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5"/>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5"/>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5"/>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5"/>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5"/>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5"/>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5"/>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5"/>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5"/>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5"/>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5"/>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5"/>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5"/>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5"/>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5"/>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5"/>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5"/>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5"/>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5"/>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5"/>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5"/>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5"/>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5"/>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5"/>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5"/>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5"/>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5"/>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5"/>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5"/>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5"/>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5"/>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5"/>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5"/>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5"/>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5"/>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5"/>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5"/>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5"/>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5"/>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5"/>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5"/>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5"/>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5"/>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5"/>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5"/>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5"/>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5"/>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5"/>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5"/>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5"/>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5"/>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5"/>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5"/>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5"/>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5"/>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5"/>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5"/>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5"/>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5"/>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5"/>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5"/>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5"/>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5"/>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5"/>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5"/>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5"/>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5"/>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5"/>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5"/>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5"/>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5"/>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5"/>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5"/>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5"/>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5"/>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5"/>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5"/>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5"/>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5"/>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5"/>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5"/>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5"/>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5"/>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5"/>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5"/>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5"/>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5"/>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5"/>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5"/>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5"/>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5"/>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5"/>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5"/>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5"/>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5"/>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5"/>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5"/>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5"/>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5"/>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5"/>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5"/>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5"/>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5"/>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5"/>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5"/>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5"/>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5"/>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5"/>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5"/>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5"/>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5"/>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5"/>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5"/>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5"/>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5"/>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5"/>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5"/>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5"/>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5"/>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5"/>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5"/>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5"/>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5"/>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5"/>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5"/>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5"/>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5"/>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5"/>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5"/>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5"/>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5"/>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5"/>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5"/>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5"/>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5"/>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5"/>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5"/>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5"/>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5"/>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5"/>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5"/>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5"/>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5"/>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5"/>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5"/>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5"/>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5"/>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5"/>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5"/>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5"/>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5"/>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5"/>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5"/>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5"/>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5"/>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5"/>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5"/>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5"/>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5"/>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5"/>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5"/>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5"/>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5"/>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5"/>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5"/>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5"/>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5"/>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5"/>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5"/>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5"/>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5"/>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5"/>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5"/>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5"/>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5"/>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5"/>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5"/>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5"/>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5"/>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5"/>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5"/>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5"/>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5"/>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5"/>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5"/>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5"/>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5"/>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5"/>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5"/>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5"/>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5"/>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5"/>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5"/>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5"/>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5"/>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5"/>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5"/>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5"/>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5"/>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5"/>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5"/>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5"/>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5"/>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5"/>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5"/>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5"/>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5"/>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5"/>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5"/>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5"/>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5"/>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5"/>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5"/>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3" name="Google Shape;16953;p25"/>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4" name="Google Shape;16954;p25"/>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5" name="Google Shape;16955;p25"/>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6" name="Google Shape;16956;p25"/>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7" name="Google Shape;16957;p25"/>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8" name="Google Shape;16958;p25"/>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9" name="Google Shape;16959;p25"/>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0" name="Google Shape;16960;p25"/>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1" name="Google Shape;16961;p25"/>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2" name="Google Shape;16962;p25"/>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3" name="Google Shape;16963;p25"/>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4" name="Google Shape;16964;p25"/>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5" name="Google Shape;16965;p25"/>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6" name="Google Shape;16966;p25"/>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7" name="Google Shape;16967;p25"/>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8" name="Google Shape;16968;p25"/>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9" name="Google Shape;16969;p25"/>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0" name="Google Shape;16970;p25"/>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1" name="Google Shape;16971;p25"/>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2" name="Google Shape;16972;p25"/>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3" name="Google Shape;16973;p25"/>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4" name="Google Shape;16974;p25"/>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5"/>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5"/>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5"/>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5"/>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5"/>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5"/>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5"/>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5"/>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5"/>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5"/>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5"/>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5"/>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5"/>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5"/>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5"/>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5"/>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5"/>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5"/>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5"/>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5"/>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5"/>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5"/>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5"/>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5"/>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5"/>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5"/>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5"/>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5"/>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5"/>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5"/>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5"/>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5"/>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5"/>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5"/>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5"/>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5"/>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5"/>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5"/>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5"/>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5"/>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5"/>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5"/>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5"/>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5"/>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5"/>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5"/>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5"/>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5"/>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5"/>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5"/>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5"/>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5"/>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5"/>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5"/>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5"/>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5"/>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5"/>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5"/>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5"/>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5"/>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5"/>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5"/>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5"/>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5"/>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5"/>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5"/>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5"/>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5"/>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5"/>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5"/>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5"/>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5"/>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5"/>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5"/>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5"/>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5"/>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5"/>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5"/>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5"/>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5"/>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5"/>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5"/>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5"/>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5"/>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5"/>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5"/>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5"/>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5"/>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5"/>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5"/>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5"/>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5"/>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5"/>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5"/>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5"/>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5"/>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5"/>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5"/>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5"/>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5"/>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5"/>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5"/>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5"/>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5"/>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5"/>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5"/>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5"/>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5"/>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5"/>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5"/>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5"/>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5"/>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5"/>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5"/>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5"/>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5"/>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5"/>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5"/>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5"/>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5"/>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5"/>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5"/>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5"/>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5"/>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5"/>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5"/>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5"/>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5"/>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5"/>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5"/>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5"/>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5"/>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5"/>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5"/>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5"/>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5"/>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5"/>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5"/>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5"/>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5"/>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5"/>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5"/>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5"/>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5"/>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5"/>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5"/>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5"/>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5"/>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5"/>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5"/>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5"/>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5"/>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5"/>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5"/>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5"/>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5"/>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5"/>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5"/>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5"/>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5"/>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5"/>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5"/>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5"/>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5"/>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5"/>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5"/>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5"/>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5"/>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5"/>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5"/>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5"/>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5"/>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5"/>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5"/>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5"/>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5"/>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5"/>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5"/>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5"/>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5"/>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5"/>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5"/>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5"/>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5"/>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5"/>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5"/>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5"/>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5"/>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5"/>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5"/>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5"/>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5"/>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5"/>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5"/>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5"/>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5"/>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5"/>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5"/>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5"/>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5"/>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5"/>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5"/>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5"/>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5"/>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5"/>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5"/>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5"/>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5"/>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5"/>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5"/>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5"/>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5"/>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5"/>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5"/>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5"/>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5"/>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5"/>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5"/>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5"/>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5"/>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5"/>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5"/>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5"/>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5"/>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5"/>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5"/>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5"/>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5"/>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5"/>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5"/>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5"/>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5"/>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5"/>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5"/>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5"/>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5"/>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5"/>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5"/>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5"/>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5"/>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5"/>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5"/>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5"/>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5"/>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5"/>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5"/>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5"/>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5"/>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5"/>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5"/>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5"/>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5"/>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5"/>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5"/>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5"/>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5"/>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5"/>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5"/>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5"/>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5"/>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5"/>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5"/>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5"/>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5"/>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5"/>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5"/>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5"/>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5"/>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5"/>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5"/>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5"/>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5"/>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5"/>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5"/>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5"/>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5"/>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5"/>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5"/>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5"/>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5"/>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5"/>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5"/>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5"/>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5"/>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5"/>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5"/>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5"/>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5"/>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5"/>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5"/>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5"/>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5"/>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5"/>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5"/>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5"/>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5"/>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5"/>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5"/>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5"/>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5"/>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5"/>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5"/>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5"/>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5"/>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5"/>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5"/>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5"/>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5"/>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5"/>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5"/>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5"/>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5"/>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5"/>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5"/>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5"/>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5"/>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5"/>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5"/>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5"/>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5"/>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5"/>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5"/>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5"/>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5"/>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5"/>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5"/>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5"/>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5"/>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5"/>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5"/>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5"/>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5"/>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5"/>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5"/>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5"/>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5"/>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5"/>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5"/>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5"/>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5"/>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5"/>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5"/>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5"/>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5"/>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5"/>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5"/>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5"/>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5"/>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5"/>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5"/>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5"/>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5"/>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5"/>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5"/>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5"/>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5"/>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5"/>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5"/>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5"/>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5"/>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5"/>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5"/>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5"/>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5"/>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5"/>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5"/>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5"/>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5"/>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5"/>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5"/>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5"/>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5"/>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5"/>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5"/>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5"/>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5"/>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5"/>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5"/>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5"/>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5"/>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5"/>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5"/>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5"/>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5"/>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5"/>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5"/>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5"/>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5"/>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5"/>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5"/>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5"/>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5"/>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5"/>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5"/>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5"/>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5"/>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5"/>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5"/>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5"/>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5"/>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5"/>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5"/>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5"/>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5"/>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5"/>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5"/>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5"/>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5"/>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5"/>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5"/>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5"/>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5"/>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5"/>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5"/>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5"/>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5"/>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5"/>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5"/>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5"/>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5"/>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5"/>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5"/>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5"/>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5"/>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5"/>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5"/>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5"/>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5"/>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5"/>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5"/>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5"/>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5"/>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5"/>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5"/>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5"/>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5"/>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5"/>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5"/>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5"/>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5"/>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5"/>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5"/>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5"/>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5"/>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5"/>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5"/>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5"/>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5"/>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5"/>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5"/>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5"/>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5"/>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5"/>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5"/>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5"/>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5"/>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5"/>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5"/>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5"/>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5"/>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5"/>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5"/>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5"/>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5"/>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5"/>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5"/>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5"/>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5"/>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5"/>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5"/>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5"/>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5"/>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5"/>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5"/>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5"/>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5"/>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5"/>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5"/>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5"/>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5"/>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5"/>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5"/>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5"/>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5"/>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5"/>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5"/>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5"/>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462" name="Google Shape;17462;p25"/>
          <p:cNvSpPr txBox="1">
            <a:spLocks noGrp="1"/>
          </p:cNvSpPr>
          <p:nvPr>
            <p:ph type="title"/>
          </p:nvPr>
        </p:nvSpPr>
        <p:spPr>
          <a:xfrm>
            <a:off x="1636067" y="1977653"/>
            <a:ext cx="4013200" cy="66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7463" name="Google Shape;17463;p25"/>
          <p:cNvSpPr txBox="1">
            <a:spLocks noGrp="1"/>
          </p:cNvSpPr>
          <p:nvPr>
            <p:ph type="title" idx="2" hasCustomPrompt="1"/>
          </p:nvPr>
        </p:nvSpPr>
        <p:spPr>
          <a:xfrm>
            <a:off x="2487067" y="1060533"/>
            <a:ext cx="2311200" cy="905600"/>
          </a:xfrm>
          <a:prstGeom prst="rect">
            <a:avLst/>
          </a:prstGeom>
          <a:solidFill>
            <a:srgbClr val="DB7442"/>
          </a:solidFill>
        </p:spPr>
        <p:txBody>
          <a:bodyPr spcFirstLastPara="1" wrap="square" lIns="91425" tIns="91425" rIns="91425" bIns="91425" anchor="t"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9pPr>
          </a:lstStyle>
          <a:p>
            <a:r>
              <a:t>xx%</a:t>
            </a:r>
          </a:p>
        </p:txBody>
      </p:sp>
      <p:sp>
        <p:nvSpPr>
          <p:cNvPr id="17464" name="Google Shape;17464;p25"/>
          <p:cNvSpPr txBox="1">
            <a:spLocks noGrp="1"/>
          </p:cNvSpPr>
          <p:nvPr>
            <p:ph type="title" idx="3"/>
          </p:nvPr>
        </p:nvSpPr>
        <p:spPr>
          <a:xfrm>
            <a:off x="1636067" y="5155733"/>
            <a:ext cx="4013200" cy="66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7465" name="Google Shape;17465;p25"/>
          <p:cNvSpPr txBox="1">
            <a:spLocks noGrp="1"/>
          </p:cNvSpPr>
          <p:nvPr>
            <p:ph type="title" idx="4" hasCustomPrompt="1"/>
          </p:nvPr>
        </p:nvSpPr>
        <p:spPr>
          <a:xfrm>
            <a:off x="2487067" y="4238613"/>
            <a:ext cx="2311200" cy="905600"/>
          </a:xfrm>
          <a:prstGeom prst="rect">
            <a:avLst/>
          </a:prstGeom>
          <a:solidFill>
            <a:srgbClr val="DB7442"/>
          </a:solidFill>
        </p:spPr>
        <p:txBody>
          <a:bodyPr spcFirstLastPara="1" wrap="square" lIns="91425" tIns="91425" rIns="91425" bIns="91425" anchor="t"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9pPr>
          </a:lstStyle>
          <a:p>
            <a:r>
              <a:t>xx%</a:t>
            </a:r>
          </a:p>
        </p:txBody>
      </p:sp>
      <p:sp>
        <p:nvSpPr>
          <p:cNvPr id="17466" name="Google Shape;17466;p25"/>
          <p:cNvSpPr txBox="1">
            <a:spLocks noGrp="1"/>
          </p:cNvSpPr>
          <p:nvPr>
            <p:ph type="title" idx="5"/>
          </p:nvPr>
        </p:nvSpPr>
        <p:spPr>
          <a:xfrm>
            <a:off x="1636067" y="3566693"/>
            <a:ext cx="4013200" cy="66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7467" name="Google Shape;17467;p25"/>
          <p:cNvSpPr txBox="1">
            <a:spLocks noGrp="1"/>
          </p:cNvSpPr>
          <p:nvPr>
            <p:ph type="title" idx="6" hasCustomPrompt="1"/>
          </p:nvPr>
        </p:nvSpPr>
        <p:spPr>
          <a:xfrm>
            <a:off x="2487067" y="2649573"/>
            <a:ext cx="2311200" cy="905600"/>
          </a:xfrm>
          <a:prstGeom prst="rect">
            <a:avLst/>
          </a:prstGeom>
          <a:solidFill>
            <a:srgbClr val="DB7442"/>
          </a:solidFill>
        </p:spPr>
        <p:txBody>
          <a:bodyPr spcFirstLastPara="1" wrap="square" lIns="91425" tIns="91425" rIns="91425" bIns="91425" anchor="t"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9pPr>
          </a:lstStyle>
          <a:p>
            <a:r>
              <a:t>xx%</a:t>
            </a:r>
          </a:p>
        </p:txBody>
      </p:sp>
    </p:spTree>
    <p:extLst>
      <p:ext uri="{BB962C8B-B14F-4D97-AF65-F5344CB8AC3E}">
        <p14:creationId xmlns:p14="http://schemas.microsoft.com/office/powerpoint/2010/main" val="4710457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7468"/>
        <p:cNvGrpSpPr/>
        <p:nvPr/>
      </p:nvGrpSpPr>
      <p:grpSpPr>
        <a:xfrm>
          <a:off x="0" y="0"/>
          <a:ext cx="0" cy="0"/>
          <a:chOff x="0" y="0"/>
          <a:chExt cx="0" cy="0"/>
        </a:xfrm>
      </p:grpSpPr>
      <p:sp>
        <p:nvSpPr>
          <p:cNvPr id="17469" name="Google Shape;17469;p2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377914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5231904" y="3525012"/>
            <a:ext cx="6960096" cy="1440160"/>
          </a:xfrm>
          <a:prstGeom prst="rect">
            <a:avLst/>
          </a:prstGeom>
        </p:spPr>
        <p:txBody>
          <a:bodyPr anchor="ctr"/>
          <a:lstStyle>
            <a:lvl1pPr marL="0" indent="0" algn="l">
              <a:lnSpc>
                <a:spcPct val="100000"/>
              </a:lnSpc>
              <a:buNone/>
              <a:defRPr sz="4800" b="1" baseline="0">
                <a:solidFill>
                  <a:schemeClr val="tx1">
                    <a:lumMod val="75000"/>
                    <a:lumOff val="25000"/>
                  </a:schemeClr>
                </a:solidFill>
                <a:latin typeface="+mj-lt"/>
                <a:cs typeface="Arial" pitchFamily="34" charset="0"/>
              </a:defRPr>
            </a:lvl1pPr>
          </a:lstStyle>
          <a:p>
            <a:pPr lvl="0"/>
            <a:r>
              <a:rPr lang="en-US" altLang="ko-KR" sz="4800" dirty="0">
                <a:ea typeface="맑은 고딕" pitchFamily="50" charset="-127"/>
              </a:rPr>
              <a:t>FREE PPT TEMPLATES</a:t>
            </a:r>
            <a:endParaRPr lang="en-US" altLang="ko-KR" dirty="0"/>
          </a:p>
        </p:txBody>
      </p:sp>
      <p:sp>
        <p:nvSpPr>
          <p:cNvPr id="11" name="Text Placeholder 9"/>
          <p:cNvSpPr>
            <a:spLocks noGrp="1"/>
          </p:cNvSpPr>
          <p:nvPr>
            <p:ph type="body" sz="quarter" idx="11" hasCustomPrompt="1"/>
          </p:nvPr>
        </p:nvSpPr>
        <p:spPr>
          <a:xfrm>
            <a:off x="5231904" y="4965171"/>
            <a:ext cx="6959899" cy="672075"/>
          </a:xfrm>
          <a:prstGeom prst="rect">
            <a:avLst/>
          </a:prstGeom>
        </p:spPr>
        <p:txBody>
          <a:bodyPr anchor="ctr"/>
          <a:lstStyle>
            <a:lvl1pPr marL="0" indent="0" algn="l">
              <a:lnSpc>
                <a:spcPct val="100000"/>
              </a:lnSpc>
              <a:buNone/>
              <a:defRPr sz="1867" b="0" baseline="0">
                <a:solidFill>
                  <a:schemeClr val="tx1">
                    <a:lumMod val="75000"/>
                    <a:lumOff val="25000"/>
                  </a:schemeClr>
                </a:solidFill>
                <a:latin typeface="+mn-lt"/>
                <a:cs typeface="Arial" pitchFamily="34" charset="0"/>
              </a:defRPr>
            </a:lvl1pPr>
          </a:lstStyle>
          <a:p>
            <a:pPr lvl="0"/>
            <a:r>
              <a:rPr lang="en-US" altLang="ko-KR" dirty="0"/>
              <a:t>INSTERT THE TITLE OF YOUR </a:t>
            </a:r>
          </a:p>
          <a:p>
            <a:pPr lvl="0"/>
            <a:r>
              <a:rPr lang="en-US" altLang="ko-KR" dirty="0"/>
              <a:t>PRESENTATION HERE</a:t>
            </a:r>
            <a:endParaRPr lang="ko-KR" altLang="en-US" dirty="0"/>
          </a:p>
        </p:txBody>
      </p:sp>
    </p:spTree>
    <p:extLst>
      <p:ext uri="{BB962C8B-B14F-4D97-AF65-F5344CB8AC3E}">
        <p14:creationId xmlns:p14="http://schemas.microsoft.com/office/powerpoint/2010/main" val="13228678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Slide Layout">
    <p:spTree>
      <p:nvGrpSpPr>
        <p:cNvPr id="1" name=""/>
        <p:cNvGrpSpPr/>
        <p:nvPr/>
      </p:nvGrpSpPr>
      <p:grpSpPr>
        <a:xfrm>
          <a:off x="0" y="0"/>
          <a:ext cx="0" cy="0"/>
          <a:chOff x="0" y="0"/>
          <a:chExt cx="0" cy="0"/>
        </a:xfrm>
      </p:grpSpPr>
      <p:pic>
        <p:nvPicPr>
          <p:cNvPr id="18"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11707971">
            <a:off x="3831910" y="208364"/>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4527839">
            <a:off x="4007280" y="459152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7414606">
            <a:off x="2623864" y="2922816"/>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4162721" flipH="1">
            <a:off x="2814344" y="107346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7864253" flipH="1">
            <a:off x="5246112" y="19023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20164798">
            <a:off x="7490941" y="317962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17274931">
            <a:off x="7284210" y="981533"/>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729549">
            <a:off x="6384033" y="4494287"/>
            <a:ext cx="2116161" cy="201932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userDrawn="1"/>
        </p:nvGrpSpPr>
        <p:grpSpPr>
          <a:xfrm>
            <a:off x="3006107" y="331184"/>
            <a:ext cx="6179787" cy="6195632"/>
            <a:chOff x="1115616" y="1275607"/>
            <a:chExt cx="2585656" cy="2592286"/>
          </a:xfrm>
        </p:grpSpPr>
        <p:pic>
          <p:nvPicPr>
            <p:cNvPr id="5" name="Picture 2" descr="E:\002-KIMS BUSINESS\007-02-Googleslidesppt\02-GSppt-Contents-Kim\20170215\03-abs\item01-png.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115616" y="1275607"/>
              <a:ext cx="2585656" cy="2592286"/>
            </a:xfrm>
            <a:prstGeom prst="rect">
              <a:avLst/>
            </a:prstGeom>
            <a:noFill/>
            <a:extLst>
              <a:ext uri="{909E8E84-426E-40DD-AFC4-6F175D3DCCD1}">
                <a14:hiddenFill xmlns:a14="http://schemas.microsoft.com/office/drawing/2010/main">
                  <a:solidFill>
                    <a:srgbClr val="FFFFFF"/>
                  </a:solidFill>
                </a14:hiddenFill>
              </a:ext>
            </a:extLst>
          </p:spPr>
        </p:pic>
        <p:sp>
          <p:nvSpPr>
            <p:cNvPr id="6" name="Oval 5"/>
            <p:cNvSpPr/>
            <p:nvPr userDrawn="1"/>
          </p:nvSpPr>
          <p:spPr>
            <a:xfrm>
              <a:off x="1595313" y="1758619"/>
              <a:ext cx="1626263" cy="1626264"/>
            </a:xfrm>
            <a:prstGeom prst="ellipse">
              <a:avLst/>
            </a:prstGeom>
            <a:solidFill>
              <a:schemeClr val="bg1"/>
            </a:solidFill>
            <a:ln>
              <a:noFill/>
            </a:ln>
            <a:effectLst>
              <a:innerShdw blurRad="63500" dist="38100" dir="18900000">
                <a:prstClr val="black">
                  <a:alpha val="2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mn-lt"/>
              </a:endParaRPr>
            </a:p>
          </p:txBody>
        </p:sp>
      </p:grpSp>
      <p:sp>
        <p:nvSpPr>
          <p:cNvPr id="10" name="Text Placeholder 9"/>
          <p:cNvSpPr>
            <a:spLocks noGrp="1"/>
          </p:cNvSpPr>
          <p:nvPr>
            <p:ph type="body" sz="quarter" idx="10" hasCustomPrompt="1"/>
          </p:nvPr>
        </p:nvSpPr>
        <p:spPr>
          <a:xfrm>
            <a:off x="4271798" y="2802137"/>
            <a:ext cx="3648404" cy="768084"/>
          </a:xfrm>
          <a:prstGeom prst="rect">
            <a:avLst/>
          </a:prstGeom>
        </p:spPr>
        <p:txBody>
          <a:bodyPr anchor="ctr"/>
          <a:lstStyle>
            <a:lvl1pPr marL="0" indent="0" algn="ctr">
              <a:buNone/>
              <a:defRPr sz="4800" b="1" baseline="0">
                <a:solidFill>
                  <a:schemeClr val="tx1">
                    <a:lumMod val="75000"/>
                    <a:lumOff val="25000"/>
                  </a:schemeClr>
                </a:solidFill>
                <a:latin typeface="+mj-lt"/>
                <a:cs typeface="Arial" pitchFamily="34" charset="0"/>
              </a:defRPr>
            </a:lvl1pPr>
          </a:lstStyle>
          <a:p>
            <a:pPr lvl="0"/>
            <a:r>
              <a:rPr lang="en-US" altLang="ko-KR" dirty="0"/>
              <a:t>Thank you</a:t>
            </a:r>
          </a:p>
        </p:txBody>
      </p:sp>
      <p:sp>
        <p:nvSpPr>
          <p:cNvPr id="11" name="Text Placeholder 9"/>
          <p:cNvSpPr>
            <a:spLocks noGrp="1"/>
          </p:cNvSpPr>
          <p:nvPr>
            <p:ph type="body" sz="quarter" idx="11" hasCustomPrompt="1"/>
          </p:nvPr>
        </p:nvSpPr>
        <p:spPr>
          <a:xfrm>
            <a:off x="4271601" y="3570221"/>
            <a:ext cx="3648404" cy="576064"/>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a:t>
            </a:r>
          </a:p>
          <a:p>
            <a:pPr lvl="0"/>
            <a:r>
              <a:rPr lang="en-US" altLang="ko-KR" dirty="0"/>
              <a:t>of your subtitle Here</a:t>
            </a:r>
          </a:p>
        </p:txBody>
      </p:sp>
      <p:pic>
        <p:nvPicPr>
          <p:cNvPr id="2050"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 y="-30480"/>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E:\002-KIMS BUSINESS\007-02-Googleslidesppt\02-GSppt-Contents-Kim\20170215\03-abs\item02-png.png"/>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0320469" y="4833056"/>
            <a:ext cx="1876544" cy="20249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70418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06/08/2024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1710466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06/08/2024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341107847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DBA32C21-FD13-4697-ADCD-F9E33DDFF06F}" type="datetimeFigureOut">
              <a:rPr lang="vi-VN" smtClean="0"/>
              <a:t>06/08/2024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38733257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DBA32C21-FD13-4697-ADCD-F9E33DDFF06F}" type="datetimeFigureOut">
              <a:rPr lang="vi-VN" smtClean="0"/>
              <a:t>06/08/2024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4339939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rgbClr val="FFEECF"/>
        </a:solidFill>
        <a:effectLst/>
      </p:bgPr>
    </p:bg>
    <p:spTree>
      <p:nvGrpSpPr>
        <p:cNvPr id="1" name="Shape 2293"/>
        <p:cNvGrpSpPr/>
        <p:nvPr/>
      </p:nvGrpSpPr>
      <p:grpSpPr>
        <a:xfrm>
          <a:off x="0" y="0"/>
          <a:ext cx="0" cy="0"/>
          <a:chOff x="0" y="0"/>
          <a:chExt cx="0" cy="0"/>
        </a:xfrm>
      </p:grpSpPr>
      <p:grpSp>
        <p:nvGrpSpPr>
          <p:cNvPr id="2294" name="Google Shape;2294;p5"/>
          <p:cNvGrpSpPr/>
          <p:nvPr/>
        </p:nvGrpSpPr>
        <p:grpSpPr>
          <a:xfrm>
            <a:off x="-17933" y="-15825"/>
            <a:ext cx="12227873" cy="6889649"/>
            <a:chOff x="232500" y="742400"/>
            <a:chExt cx="6901125" cy="3999100"/>
          </a:xfrm>
        </p:grpSpPr>
        <p:sp>
          <p:nvSpPr>
            <p:cNvPr id="2295" name="Google Shape;2295;p5"/>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5"/>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5"/>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5"/>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5"/>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5"/>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5"/>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5"/>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5"/>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5"/>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5"/>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5"/>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5"/>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5"/>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5"/>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5"/>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5"/>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5"/>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5"/>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5"/>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5"/>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5"/>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5"/>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5"/>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5"/>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5"/>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5"/>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5"/>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5"/>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5"/>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5"/>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5"/>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5"/>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5"/>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5"/>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5"/>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5"/>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5"/>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5"/>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5"/>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5"/>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5"/>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5"/>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5"/>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5"/>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5"/>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5"/>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5"/>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5"/>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5"/>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5"/>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5"/>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5"/>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5"/>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5"/>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5"/>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5"/>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5"/>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5"/>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5"/>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5"/>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5"/>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5"/>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5"/>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5"/>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5"/>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5"/>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5"/>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5"/>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5"/>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5"/>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5"/>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5"/>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5"/>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5"/>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5"/>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5"/>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5"/>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5"/>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5"/>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5"/>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5"/>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5"/>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5"/>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5"/>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5"/>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5"/>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5"/>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5"/>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5"/>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5"/>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5"/>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5"/>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5"/>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5"/>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5"/>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5"/>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5"/>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5"/>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5"/>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5"/>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5"/>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5"/>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5"/>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5"/>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5"/>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5"/>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5"/>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5"/>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5"/>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5"/>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5"/>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5"/>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5"/>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5"/>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5"/>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5"/>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5"/>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5"/>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5"/>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5"/>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5"/>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5"/>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5"/>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5"/>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5"/>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5"/>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5"/>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5"/>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5"/>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5"/>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5"/>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5"/>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5"/>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5"/>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5"/>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5"/>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5"/>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5"/>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5"/>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5"/>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5"/>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5"/>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5"/>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5"/>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5"/>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5"/>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5"/>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5"/>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5"/>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5"/>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5"/>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5"/>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5"/>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5"/>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5"/>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5"/>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5"/>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5"/>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5"/>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5"/>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5"/>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5"/>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5"/>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5"/>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5"/>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5"/>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5"/>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5"/>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5"/>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5"/>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5"/>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5"/>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5"/>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5"/>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5"/>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5"/>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5"/>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5"/>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5"/>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5"/>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5"/>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5"/>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5"/>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5"/>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5"/>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5"/>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5"/>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5"/>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5"/>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5"/>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5"/>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5"/>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5"/>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5"/>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5"/>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5"/>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5"/>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5"/>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5"/>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5"/>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5"/>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5"/>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5"/>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5"/>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5"/>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5"/>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5"/>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5"/>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5"/>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5"/>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5"/>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5"/>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5"/>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5"/>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5"/>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5"/>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5"/>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5"/>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5"/>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5"/>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5"/>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5"/>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5"/>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5"/>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5"/>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5"/>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5"/>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5"/>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5"/>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5"/>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5"/>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5"/>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5"/>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5"/>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5"/>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5"/>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5"/>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5"/>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5"/>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5"/>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5"/>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5"/>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5"/>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5"/>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5"/>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5"/>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5"/>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5"/>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5"/>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5"/>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5"/>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5"/>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5"/>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5"/>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5"/>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5"/>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5"/>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5"/>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5"/>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5"/>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5"/>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5"/>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5"/>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5"/>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5"/>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5"/>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5"/>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5"/>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5"/>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5"/>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5"/>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5"/>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5"/>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5"/>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5"/>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5"/>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5"/>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5"/>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5"/>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5"/>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5"/>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5"/>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5"/>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5"/>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5"/>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5"/>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5"/>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5"/>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5"/>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5"/>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5"/>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5"/>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5"/>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5"/>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5"/>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5"/>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5"/>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5"/>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5"/>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5"/>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5"/>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5"/>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5"/>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5"/>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5"/>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5"/>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5"/>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5"/>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5"/>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5"/>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5"/>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5"/>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5"/>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5"/>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5"/>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5"/>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5"/>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5"/>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5"/>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5"/>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5"/>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5"/>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5"/>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5"/>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5"/>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5"/>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5"/>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5"/>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5"/>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5"/>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5"/>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5"/>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5"/>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5"/>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5"/>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5"/>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5"/>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5"/>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5"/>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5"/>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5"/>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5"/>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5"/>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5"/>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5"/>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5"/>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5"/>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5"/>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5"/>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5"/>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5"/>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5"/>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5"/>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5"/>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5"/>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5"/>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5"/>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5"/>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5"/>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5"/>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5"/>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5"/>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5"/>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5"/>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5"/>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5"/>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5"/>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5"/>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5"/>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5"/>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5"/>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5"/>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5"/>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5"/>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5"/>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5"/>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5"/>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5"/>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5"/>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5"/>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5"/>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5"/>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5"/>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5"/>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5"/>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5"/>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5"/>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5"/>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5"/>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5"/>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5"/>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5"/>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5"/>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5"/>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5"/>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5"/>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5"/>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5"/>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5"/>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5"/>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5"/>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5"/>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5"/>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5"/>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5"/>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5"/>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5"/>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5"/>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5"/>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5"/>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5"/>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5"/>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5"/>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5"/>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5"/>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5"/>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5"/>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5"/>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5"/>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5"/>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5"/>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5"/>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5"/>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5"/>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5"/>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5"/>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5"/>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5"/>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5"/>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5"/>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5"/>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5"/>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5"/>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5"/>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5"/>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5"/>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5"/>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5"/>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5"/>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5"/>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5"/>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5"/>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5"/>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5"/>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5"/>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5"/>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5"/>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5"/>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5"/>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5"/>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5"/>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5"/>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5"/>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5"/>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5"/>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5"/>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5"/>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5"/>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5"/>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5"/>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5"/>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5"/>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5"/>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5"/>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5"/>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5"/>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5"/>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5"/>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5"/>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5"/>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5"/>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5"/>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5"/>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5"/>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5"/>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5"/>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5"/>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5"/>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5"/>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5"/>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5"/>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5"/>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5"/>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5"/>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5"/>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5"/>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5"/>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5"/>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5"/>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5"/>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5"/>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5"/>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5"/>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5"/>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5"/>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5"/>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5"/>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5"/>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5"/>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5"/>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5"/>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5"/>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5"/>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5"/>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5"/>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5"/>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5"/>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5"/>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5"/>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5"/>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5"/>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5"/>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5"/>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5"/>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5"/>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5"/>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5"/>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5"/>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5"/>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5"/>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5"/>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5"/>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5"/>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5"/>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5"/>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5"/>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5"/>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5"/>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5"/>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5"/>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5"/>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5"/>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5"/>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5"/>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5"/>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5"/>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5"/>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5"/>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5"/>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5"/>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5"/>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5"/>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5"/>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5"/>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5"/>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5"/>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5"/>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5"/>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5"/>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5"/>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5"/>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5"/>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5"/>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5"/>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5"/>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5"/>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5"/>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5"/>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5"/>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5"/>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5"/>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5"/>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5"/>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5"/>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47" name="Google Shape;3047;p5"/>
          <p:cNvSpPr/>
          <p:nvPr/>
        </p:nvSpPr>
        <p:spPr>
          <a:xfrm rot="-147605">
            <a:off x="775101" y="1588618"/>
            <a:ext cx="4441728" cy="1299775"/>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B33B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8" name="Google Shape;3048;p5"/>
          <p:cNvSpPr txBox="1">
            <a:spLocks noGrp="1"/>
          </p:cNvSpPr>
          <p:nvPr>
            <p:ph type="title"/>
          </p:nvPr>
        </p:nvSpPr>
        <p:spPr>
          <a:xfrm>
            <a:off x="1180893" y="1812984"/>
            <a:ext cx="4244000" cy="8852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9pPr>
          </a:lstStyle>
          <a:p>
            <a:endParaRPr/>
          </a:p>
        </p:txBody>
      </p:sp>
      <p:sp>
        <p:nvSpPr>
          <p:cNvPr id="3049" name="Google Shape;3049;p5"/>
          <p:cNvSpPr txBox="1">
            <a:spLocks noGrp="1"/>
          </p:cNvSpPr>
          <p:nvPr>
            <p:ph type="subTitle" idx="1"/>
          </p:nvPr>
        </p:nvSpPr>
        <p:spPr>
          <a:xfrm>
            <a:off x="1223100" y="2894633"/>
            <a:ext cx="3780400" cy="251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4873040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BA32C21-FD13-4697-ADCD-F9E33DDFF06F}" type="datetimeFigureOut">
              <a:rPr lang="vi-VN" smtClean="0"/>
              <a:t>06/08/2024</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10193751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DBA32C21-FD13-4697-ADCD-F9E33DDFF06F}" type="datetimeFigureOut">
              <a:rPr lang="vi-VN" smtClean="0"/>
              <a:t>06/08/2024</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33939561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A32C21-FD13-4697-ADCD-F9E33DDFF06F}" type="datetimeFigureOut">
              <a:rPr lang="vi-VN" smtClean="0"/>
              <a:t>06/08/2024</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0373268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DBA32C21-FD13-4697-ADCD-F9E33DDFF06F}" type="datetimeFigureOut">
              <a:rPr lang="vi-VN" smtClean="0"/>
              <a:t>06/08/2024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714561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DBA32C21-FD13-4697-ADCD-F9E33DDFF06F}" type="datetimeFigureOut">
              <a:rPr lang="vi-VN" smtClean="0"/>
              <a:t>06/08/2024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102001400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06/08/2024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13969429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06/08/2024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4066548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rgbClr val="B33B00"/>
        </a:solidFill>
        <a:effectLst/>
      </p:bgPr>
    </p:bg>
    <p:spTree>
      <p:nvGrpSpPr>
        <p:cNvPr id="1" name="Shape 3050"/>
        <p:cNvGrpSpPr/>
        <p:nvPr/>
      </p:nvGrpSpPr>
      <p:grpSpPr>
        <a:xfrm>
          <a:off x="0" y="0"/>
          <a:ext cx="0" cy="0"/>
          <a:chOff x="0" y="0"/>
          <a:chExt cx="0" cy="0"/>
        </a:xfrm>
      </p:grpSpPr>
      <p:grpSp>
        <p:nvGrpSpPr>
          <p:cNvPr id="3051" name="Google Shape;3051;p6"/>
          <p:cNvGrpSpPr/>
          <p:nvPr/>
        </p:nvGrpSpPr>
        <p:grpSpPr>
          <a:xfrm>
            <a:off x="-17933" y="-15825"/>
            <a:ext cx="12227873" cy="6889649"/>
            <a:chOff x="232500" y="742400"/>
            <a:chExt cx="6901125" cy="3999100"/>
          </a:xfrm>
        </p:grpSpPr>
        <p:sp>
          <p:nvSpPr>
            <p:cNvPr id="3052" name="Google Shape;3052;p6"/>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6"/>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6"/>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6"/>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6"/>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6"/>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6"/>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6"/>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6"/>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6"/>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6"/>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6"/>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6"/>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6"/>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6"/>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6"/>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6"/>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6"/>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6"/>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6"/>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6"/>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6"/>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6"/>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6"/>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6"/>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6"/>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6"/>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6"/>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6"/>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6"/>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6"/>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6"/>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6"/>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6"/>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6"/>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6"/>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6"/>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6"/>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6"/>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6"/>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6"/>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6"/>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6"/>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6"/>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6"/>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6"/>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6"/>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6"/>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6"/>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6"/>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6"/>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6"/>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6"/>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6"/>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6"/>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6"/>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6"/>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6"/>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6"/>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6"/>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6"/>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6"/>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6"/>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6"/>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6"/>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6"/>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6"/>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6"/>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6"/>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6"/>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6"/>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6"/>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6"/>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6"/>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6"/>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6"/>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6"/>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6"/>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6"/>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6"/>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6"/>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6"/>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6"/>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6"/>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6"/>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6"/>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6"/>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6"/>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6"/>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6"/>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6"/>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6"/>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6"/>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6"/>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6"/>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6"/>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6"/>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6"/>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6"/>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6"/>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6"/>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6"/>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6"/>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6"/>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6"/>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6"/>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6"/>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6"/>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6"/>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6"/>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6"/>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6"/>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6"/>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6"/>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6"/>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6"/>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6"/>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6"/>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6"/>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6"/>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6"/>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6"/>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6"/>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6"/>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6"/>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6"/>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6"/>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6"/>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6"/>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6"/>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6"/>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6"/>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6"/>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6"/>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6"/>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6"/>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6"/>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6"/>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6"/>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6"/>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6"/>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6"/>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6"/>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6"/>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6"/>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6"/>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6"/>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6"/>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6"/>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6"/>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6"/>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6"/>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6"/>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6"/>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6"/>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6"/>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6"/>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6"/>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6"/>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6"/>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6"/>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6"/>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6"/>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6"/>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6"/>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6"/>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6"/>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6"/>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6"/>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6"/>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6"/>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6"/>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6"/>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6"/>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6"/>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6"/>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6"/>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6"/>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6"/>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6"/>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6"/>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6"/>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6"/>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6"/>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6"/>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6"/>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6"/>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6"/>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6"/>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6"/>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6"/>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6"/>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6"/>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6"/>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6"/>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6"/>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6"/>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6"/>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6"/>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6"/>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6"/>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6"/>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6"/>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6"/>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6"/>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6"/>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6"/>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6"/>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6"/>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6"/>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6"/>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6"/>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6"/>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6"/>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6"/>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6"/>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6"/>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6"/>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6"/>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6"/>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6"/>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6"/>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6"/>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6"/>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6"/>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6"/>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6"/>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6"/>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6"/>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6"/>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6"/>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6"/>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6"/>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6"/>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6"/>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6"/>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6"/>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6"/>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6"/>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6"/>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6"/>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6"/>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6"/>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6"/>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6"/>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6"/>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6"/>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6"/>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6"/>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6"/>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6"/>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6"/>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6"/>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6"/>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6"/>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6"/>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6"/>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6"/>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6"/>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6"/>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6"/>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6"/>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6"/>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6"/>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6"/>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6"/>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6"/>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6"/>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6"/>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6"/>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6"/>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6"/>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6"/>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6"/>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6"/>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6"/>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6"/>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6"/>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6"/>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6"/>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6"/>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6"/>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6"/>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6"/>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6"/>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6"/>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6"/>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6"/>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6"/>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6"/>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6"/>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6"/>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6"/>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6"/>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6"/>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6"/>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6"/>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6"/>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6"/>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6"/>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6"/>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6"/>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6"/>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6"/>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6"/>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6"/>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6"/>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6"/>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6"/>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6"/>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6"/>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6"/>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6"/>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6"/>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6"/>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6"/>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6"/>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6"/>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6"/>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6"/>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6"/>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6"/>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6"/>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6"/>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6"/>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6"/>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6"/>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6"/>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6"/>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6"/>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6"/>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6"/>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6"/>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6"/>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6"/>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6"/>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6"/>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6"/>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6"/>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6"/>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6"/>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6"/>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6"/>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6"/>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6"/>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6"/>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6"/>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6"/>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6"/>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6"/>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6"/>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6"/>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6"/>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6"/>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6"/>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6"/>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6"/>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6"/>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6"/>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6"/>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6"/>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6"/>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6"/>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6"/>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6"/>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6"/>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6"/>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6"/>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6"/>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6"/>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6"/>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6"/>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6"/>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6"/>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6"/>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6"/>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6"/>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6"/>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6"/>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6"/>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6"/>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6"/>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6"/>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6"/>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6"/>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6"/>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6"/>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6"/>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6"/>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6"/>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6"/>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6"/>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6"/>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6"/>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6"/>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6"/>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6"/>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6"/>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6"/>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6"/>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6"/>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6"/>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6"/>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6"/>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6"/>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6"/>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6"/>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6"/>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6"/>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6"/>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6"/>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6"/>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6"/>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6"/>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6"/>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6"/>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6"/>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6"/>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6"/>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6"/>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6"/>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6"/>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6"/>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6"/>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6"/>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6"/>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6"/>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6"/>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6"/>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6"/>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6"/>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6"/>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6"/>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6"/>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6"/>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6"/>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6"/>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6"/>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6"/>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6"/>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6"/>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6"/>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6"/>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6"/>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6"/>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6"/>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6"/>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6"/>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6"/>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6"/>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6"/>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6"/>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6"/>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6"/>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6"/>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6"/>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6"/>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6"/>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6"/>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6"/>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6"/>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6"/>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6"/>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6"/>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6"/>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6"/>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6"/>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6"/>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6"/>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6"/>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6"/>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6"/>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6"/>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6"/>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6"/>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6"/>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6"/>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6"/>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6"/>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6"/>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6"/>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6"/>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6"/>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6"/>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6"/>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6"/>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6"/>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6"/>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6"/>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6"/>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6"/>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6"/>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6"/>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6"/>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6"/>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6"/>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6"/>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6"/>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6"/>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6"/>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6"/>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6"/>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6"/>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6"/>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6"/>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6"/>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6"/>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6"/>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6"/>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6"/>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6"/>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6"/>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6"/>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6"/>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6"/>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6"/>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6"/>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6"/>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6"/>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6"/>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6"/>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6"/>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6"/>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6"/>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6"/>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6"/>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6"/>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6"/>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6"/>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6"/>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6"/>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6"/>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6"/>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6"/>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6"/>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6"/>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6"/>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6"/>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6"/>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6"/>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6"/>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6"/>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6"/>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6"/>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6"/>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6"/>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6"/>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6"/>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6"/>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6"/>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6"/>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6"/>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6"/>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6"/>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6"/>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6"/>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6"/>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6"/>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6"/>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6"/>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6"/>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6"/>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6"/>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6"/>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6"/>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6"/>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6"/>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6"/>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6"/>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6"/>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6"/>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6"/>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6"/>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6"/>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6"/>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6"/>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6"/>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6"/>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6"/>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6"/>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6"/>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6"/>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6"/>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6"/>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6"/>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6"/>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6"/>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6"/>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6"/>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6"/>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6"/>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6"/>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6"/>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6"/>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6"/>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6"/>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6"/>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6"/>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6"/>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6"/>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6"/>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6"/>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6"/>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6"/>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6"/>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6"/>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6"/>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6"/>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6"/>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6"/>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6"/>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6"/>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6"/>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6"/>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6"/>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6"/>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6"/>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6"/>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6"/>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6"/>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6"/>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6"/>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6"/>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6"/>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6"/>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6"/>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6"/>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6"/>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6"/>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6"/>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6"/>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6"/>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6"/>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6"/>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6"/>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6"/>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6"/>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6"/>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6"/>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6"/>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6"/>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6"/>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6"/>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6"/>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6"/>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6"/>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6"/>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6"/>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6"/>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6"/>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6"/>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6"/>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6"/>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6"/>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6"/>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6"/>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6"/>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6"/>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6"/>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6"/>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6"/>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6"/>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6"/>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6"/>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6"/>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6"/>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6"/>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6"/>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6"/>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6"/>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6"/>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6"/>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6"/>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6"/>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6"/>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6"/>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6"/>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6"/>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6"/>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6"/>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6"/>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6"/>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6"/>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6"/>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6"/>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6"/>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6"/>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6"/>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6"/>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6"/>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6"/>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6"/>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6"/>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6"/>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6"/>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6"/>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6"/>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6"/>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6"/>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6"/>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6"/>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6"/>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6"/>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6"/>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6"/>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6"/>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6"/>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6"/>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6"/>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6"/>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6"/>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6"/>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6"/>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6"/>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6"/>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4" name="Google Shape;3804;p6"/>
          <p:cNvSpPr txBox="1">
            <a:spLocks noGrp="1"/>
          </p:cNvSpPr>
          <p:nvPr>
            <p:ph type="subTitle" idx="1"/>
          </p:nvPr>
        </p:nvSpPr>
        <p:spPr>
          <a:xfrm>
            <a:off x="994593" y="3035333"/>
            <a:ext cx="4244000" cy="113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Char char="●"/>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Char char="○"/>
              <a:defRPr sz="2800">
                <a:solidFill>
                  <a:schemeClr val="lt1"/>
                </a:solidFill>
              </a:defRPr>
            </a:lvl2pPr>
            <a:lvl3pPr lvl="2" algn="ctr" rtl="0">
              <a:lnSpc>
                <a:spcPct val="100000"/>
              </a:lnSpc>
              <a:spcBef>
                <a:spcPts val="0"/>
              </a:spcBef>
              <a:spcAft>
                <a:spcPts val="0"/>
              </a:spcAft>
              <a:buClr>
                <a:schemeClr val="lt1"/>
              </a:buClr>
              <a:buSzPts val="2100"/>
              <a:buChar char="■"/>
              <a:defRPr sz="2800">
                <a:solidFill>
                  <a:schemeClr val="lt1"/>
                </a:solidFill>
              </a:defRPr>
            </a:lvl3pPr>
            <a:lvl4pPr lvl="3" algn="ctr" rtl="0">
              <a:lnSpc>
                <a:spcPct val="100000"/>
              </a:lnSpc>
              <a:spcBef>
                <a:spcPts val="0"/>
              </a:spcBef>
              <a:spcAft>
                <a:spcPts val="0"/>
              </a:spcAft>
              <a:buClr>
                <a:schemeClr val="lt1"/>
              </a:buClr>
              <a:buSzPts val="2100"/>
              <a:buChar char="●"/>
              <a:defRPr sz="2800">
                <a:solidFill>
                  <a:schemeClr val="lt1"/>
                </a:solidFill>
              </a:defRPr>
            </a:lvl4pPr>
            <a:lvl5pPr lvl="4" algn="ctr" rtl="0">
              <a:lnSpc>
                <a:spcPct val="100000"/>
              </a:lnSpc>
              <a:spcBef>
                <a:spcPts val="0"/>
              </a:spcBef>
              <a:spcAft>
                <a:spcPts val="0"/>
              </a:spcAft>
              <a:buClr>
                <a:schemeClr val="lt1"/>
              </a:buClr>
              <a:buSzPts val="2100"/>
              <a:buChar char="○"/>
              <a:defRPr sz="2800">
                <a:solidFill>
                  <a:schemeClr val="lt1"/>
                </a:solidFill>
              </a:defRPr>
            </a:lvl5pPr>
            <a:lvl6pPr lvl="5" algn="ctr" rtl="0">
              <a:lnSpc>
                <a:spcPct val="100000"/>
              </a:lnSpc>
              <a:spcBef>
                <a:spcPts val="0"/>
              </a:spcBef>
              <a:spcAft>
                <a:spcPts val="0"/>
              </a:spcAft>
              <a:buClr>
                <a:schemeClr val="lt1"/>
              </a:buClr>
              <a:buSzPts val="2100"/>
              <a:buChar char="■"/>
              <a:defRPr sz="2800">
                <a:solidFill>
                  <a:schemeClr val="lt1"/>
                </a:solidFill>
              </a:defRPr>
            </a:lvl6pPr>
            <a:lvl7pPr lvl="6" algn="ctr" rtl="0">
              <a:lnSpc>
                <a:spcPct val="100000"/>
              </a:lnSpc>
              <a:spcBef>
                <a:spcPts val="0"/>
              </a:spcBef>
              <a:spcAft>
                <a:spcPts val="0"/>
              </a:spcAft>
              <a:buClr>
                <a:schemeClr val="lt1"/>
              </a:buClr>
              <a:buSzPts val="2100"/>
              <a:buChar char="●"/>
              <a:defRPr sz="2800">
                <a:solidFill>
                  <a:schemeClr val="lt1"/>
                </a:solidFill>
              </a:defRPr>
            </a:lvl7pPr>
            <a:lvl8pPr lvl="7" algn="ctr" rtl="0">
              <a:lnSpc>
                <a:spcPct val="100000"/>
              </a:lnSpc>
              <a:spcBef>
                <a:spcPts val="0"/>
              </a:spcBef>
              <a:spcAft>
                <a:spcPts val="0"/>
              </a:spcAft>
              <a:buClr>
                <a:schemeClr val="lt1"/>
              </a:buClr>
              <a:buSzPts val="2100"/>
              <a:buChar char="○"/>
              <a:defRPr sz="2800">
                <a:solidFill>
                  <a:schemeClr val="lt1"/>
                </a:solidFill>
              </a:defRPr>
            </a:lvl8pPr>
            <a:lvl9pPr lvl="8" algn="ctr" rtl="0">
              <a:lnSpc>
                <a:spcPct val="100000"/>
              </a:lnSpc>
              <a:spcBef>
                <a:spcPts val="0"/>
              </a:spcBef>
              <a:spcAft>
                <a:spcPts val="0"/>
              </a:spcAft>
              <a:buClr>
                <a:schemeClr val="lt1"/>
              </a:buClr>
              <a:buSzPts val="2100"/>
              <a:buChar char="■"/>
              <a:defRPr sz="2800">
                <a:solidFill>
                  <a:schemeClr val="lt1"/>
                </a:solidFill>
              </a:defRPr>
            </a:lvl9pPr>
          </a:lstStyle>
          <a:p>
            <a:endParaRPr/>
          </a:p>
        </p:txBody>
      </p:sp>
      <p:sp>
        <p:nvSpPr>
          <p:cNvPr id="3805" name="Google Shape;3805;p6"/>
          <p:cNvSpPr txBox="1">
            <a:spLocks noGrp="1"/>
          </p:cNvSpPr>
          <p:nvPr>
            <p:ph type="subTitle" idx="2"/>
          </p:nvPr>
        </p:nvSpPr>
        <p:spPr>
          <a:xfrm>
            <a:off x="1020427" y="4170000"/>
            <a:ext cx="4244000" cy="120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Char char="●"/>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Char char="○"/>
              <a:defRPr sz="2800">
                <a:solidFill>
                  <a:schemeClr val="lt1"/>
                </a:solidFill>
              </a:defRPr>
            </a:lvl2pPr>
            <a:lvl3pPr lvl="2" algn="ctr" rtl="0">
              <a:lnSpc>
                <a:spcPct val="100000"/>
              </a:lnSpc>
              <a:spcBef>
                <a:spcPts val="0"/>
              </a:spcBef>
              <a:spcAft>
                <a:spcPts val="0"/>
              </a:spcAft>
              <a:buClr>
                <a:schemeClr val="lt1"/>
              </a:buClr>
              <a:buSzPts val="2100"/>
              <a:buChar char="■"/>
              <a:defRPr sz="2800">
                <a:solidFill>
                  <a:schemeClr val="lt1"/>
                </a:solidFill>
              </a:defRPr>
            </a:lvl3pPr>
            <a:lvl4pPr lvl="3" algn="ctr" rtl="0">
              <a:lnSpc>
                <a:spcPct val="100000"/>
              </a:lnSpc>
              <a:spcBef>
                <a:spcPts val="0"/>
              </a:spcBef>
              <a:spcAft>
                <a:spcPts val="0"/>
              </a:spcAft>
              <a:buClr>
                <a:schemeClr val="lt1"/>
              </a:buClr>
              <a:buSzPts val="2100"/>
              <a:buChar char="●"/>
              <a:defRPr sz="2800">
                <a:solidFill>
                  <a:schemeClr val="lt1"/>
                </a:solidFill>
              </a:defRPr>
            </a:lvl4pPr>
            <a:lvl5pPr lvl="4" algn="ctr" rtl="0">
              <a:lnSpc>
                <a:spcPct val="100000"/>
              </a:lnSpc>
              <a:spcBef>
                <a:spcPts val="0"/>
              </a:spcBef>
              <a:spcAft>
                <a:spcPts val="0"/>
              </a:spcAft>
              <a:buClr>
                <a:schemeClr val="lt1"/>
              </a:buClr>
              <a:buSzPts val="2100"/>
              <a:buChar char="○"/>
              <a:defRPr sz="2800">
                <a:solidFill>
                  <a:schemeClr val="lt1"/>
                </a:solidFill>
              </a:defRPr>
            </a:lvl5pPr>
            <a:lvl6pPr lvl="5" algn="ctr" rtl="0">
              <a:lnSpc>
                <a:spcPct val="100000"/>
              </a:lnSpc>
              <a:spcBef>
                <a:spcPts val="0"/>
              </a:spcBef>
              <a:spcAft>
                <a:spcPts val="0"/>
              </a:spcAft>
              <a:buClr>
                <a:schemeClr val="lt1"/>
              </a:buClr>
              <a:buSzPts val="2100"/>
              <a:buChar char="■"/>
              <a:defRPr sz="2800">
                <a:solidFill>
                  <a:schemeClr val="lt1"/>
                </a:solidFill>
              </a:defRPr>
            </a:lvl6pPr>
            <a:lvl7pPr lvl="6" algn="ctr" rtl="0">
              <a:lnSpc>
                <a:spcPct val="100000"/>
              </a:lnSpc>
              <a:spcBef>
                <a:spcPts val="0"/>
              </a:spcBef>
              <a:spcAft>
                <a:spcPts val="0"/>
              </a:spcAft>
              <a:buClr>
                <a:schemeClr val="lt1"/>
              </a:buClr>
              <a:buSzPts val="2100"/>
              <a:buChar char="●"/>
              <a:defRPr sz="2800">
                <a:solidFill>
                  <a:schemeClr val="lt1"/>
                </a:solidFill>
              </a:defRPr>
            </a:lvl7pPr>
            <a:lvl8pPr lvl="7" algn="ctr" rtl="0">
              <a:lnSpc>
                <a:spcPct val="100000"/>
              </a:lnSpc>
              <a:spcBef>
                <a:spcPts val="0"/>
              </a:spcBef>
              <a:spcAft>
                <a:spcPts val="0"/>
              </a:spcAft>
              <a:buClr>
                <a:schemeClr val="lt1"/>
              </a:buClr>
              <a:buSzPts val="2100"/>
              <a:buChar char="○"/>
              <a:defRPr sz="2800">
                <a:solidFill>
                  <a:schemeClr val="lt1"/>
                </a:solidFill>
              </a:defRPr>
            </a:lvl8pPr>
            <a:lvl9pPr lvl="8" algn="ctr" rtl="0">
              <a:lnSpc>
                <a:spcPct val="100000"/>
              </a:lnSpc>
              <a:spcBef>
                <a:spcPts val="0"/>
              </a:spcBef>
              <a:spcAft>
                <a:spcPts val="0"/>
              </a:spcAft>
              <a:buClr>
                <a:schemeClr val="lt1"/>
              </a:buClr>
              <a:buSzPts val="2100"/>
              <a:buChar char="■"/>
              <a:defRPr sz="2800">
                <a:solidFill>
                  <a:schemeClr val="lt1"/>
                </a:solidFill>
              </a:defRPr>
            </a:lvl9pPr>
          </a:lstStyle>
          <a:p>
            <a:endParaRPr/>
          </a:p>
        </p:txBody>
      </p:sp>
      <p:sp>
        <p:nvSpPr>
          <p:cNvPr id="3806" name="Google Shape;3806;p6"/>
          <p:cNvSpPr/>
          <p:nvPr/>
        </p:nvSpPr>
        <p:spPr>
          <a:xfrm rot="-147605">
            <a:off x="775101" y="1588618"/>
            <a:ext cx="4441728" cy="1299775"/>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FFEEC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7" name="Google Shape;3807;p6"/>
          <p:cNvSpPr txBox="1">
            <a:spLocks noGrp="1"/>
          </p:cNvSpPr>
          <p:nvPr>
            <p:ph type="title"/>
          </p:nvPr>
        </p:nvSpPr>
        <p:spPr>
          <a:xfrm>
            <a:off x="1180893" y="1812984"/>
            <a:ext cx="4244000" cy="885200"/>
          </a:xfrm>
          <a:prstGeom prst="rect">
            <a:avLst/>
          </a:prstGeom>
          <a:noFill/>
        </p:spPr>
        <p:txBody>
          <a:bodyPr spcFirstLastPara="1" wrap="square" lIns="91425" tIns="91425" rIns="91425" bIns="91425" anchor="b" anchorCtr="0">
            <a:noAutofit/>
          </a:bodyPr>
          <a:lstStyle>
            <a:lvl1pPr lvl="0"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9pPr>
          </a:lstStyle>
          <a:p>
            <a:endParaRPr/>
          </a:p>
        </p:txBody>
      </p:sp>
    </p:spTree>
    <p:extLst>
      <p:ext uri="{BB962C8B-B14F-4D97-AF65-F5344CB8AC3E}">
        <p14:creationId xmlns:p14="http://schemas.microsoft.com/office/powerpoint/2010/main" val="30089906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rgbClr val="FFEECF"/>
        </a:solidFill>
        <a:effectLst/>
      </p:bgPr>
    </p:bg>
    <p:spTree>
      <p:nvGrpSpPr>
        <p:cNvPr id="1" name="Shape 3808"/>
        <p:cNvGrpSpPr/>
        <p:nvPr/>
      </p:nvGrpSpPr>
      <p:grpSpPr>
        <a:xfrm>
          <a:off x="0" y="0"/>
          <a:ext cx="0" cy="0"/>
          <a:chOff x="0" y="0"/>
          <a:chExt cx="0" cy="0"/>
        </a:xfrm>
      </p:grpSpPr>
      <p:grpSp>
        <p:nvGrpSpPr>
          <p:cNvPr id="3809" name="Google Shape;3809;p7"/>
          <p:cNvGrpSpPr/>
          <p:nvPr/>
        </p:nvGrpSpPr>
        <p:grpSpPr>
          <a:xfrm>
            <a:off x="-17933" y="-15825"/>
            <a:ext cx="12227873" cy="6889649"/>
            <a:chOff x="232500" y="742400"/>
            <a:chExt cx="6901125" cy="3999100"/>
          </a:xfrm>
        </p:grpSpPr>
        <p:sp>
          <p:nvSpPr>
            <p:cNvPr id="3810" name="Google Shape;3810;p7"/>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7"/>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7"/>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7"/>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7"/>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7"/>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7"/>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7"/>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7"/>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7"/>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7"/>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7"/>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7"/>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7"/>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7"/>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7"/>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7"/>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7"/>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7"/>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7"/>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7"/>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7"/>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7"/>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7"/>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7"/>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7"/>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7"/>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7"/>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7"/>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7"/>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7"/>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7"/>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7"/>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7"/>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7"/>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7"/>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7"/>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7"/>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7"/>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7"/>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7"/>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7"/>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7"/>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7"/>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7"/>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7"/>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7"/>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7"/>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7"/>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7"/>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7"/>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7"/>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7"/>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7"/>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7"/>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7"/>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7"/>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7"/>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7"/>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7"/>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7"/>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7"/>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7"/>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7"/>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7"/>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7"/>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7"/>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7"/>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7"/>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7"/>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7"/>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7"/>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7"/>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7"/>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7"/>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7"/>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7"/>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7"/>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7"/>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7"/>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7"/>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7"/>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7"/>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7"/>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7"/>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7"/>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7"/>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7"/>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7"/>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7"/>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7"/>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7"/>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7"/>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7"/>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7"/>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7"/>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7"/>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7"/>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7"/>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7"/>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7"/>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7"/>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7"/>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7"/>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7"/>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7"/>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7"/>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7"/>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7"/>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7"/>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7"/>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7"/>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7"/>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7"/>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7"/>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7"/>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7"/>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7"/>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7"/>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7"/>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7"/>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7"/>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7"/>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7"/>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7"/>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7"/>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7"/>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7"/>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7"/>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7"/>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7"/>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7"/>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7"/>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7"/>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7"/>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7"/>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7"/>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7"/>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7"/>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7"/>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7"/>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7"/>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7"/>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7"/>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7"/>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7"/>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7"/>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7"/>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7"/>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7"/>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7"/>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7"/>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7"/>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7"/>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7"/>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7"/>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7"/>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7"/>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7"/>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7"/>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7"/>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7"/>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7"/>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7"/>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7"/>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7"/>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7"/>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7"/>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7"/>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7"/>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7"/>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7"/>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7"/>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7"/>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7"/>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7"/>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7"/>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7"/>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7"/>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7"/>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7"/>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7"/>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7"/>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7"/>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7"/>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7"/>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7"/>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7"/>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7"/>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7"/>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7"/>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7"/>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7"/>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7"/>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7"/>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7"/>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7"/>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7"/>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7"/>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7"/>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7"/>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7"/>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7"/>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7"/>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7"/>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7"/>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7"/>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7"/>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7"/>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7"/>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7"/>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7"/>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7"/>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7"/>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7"/>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7"/>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7"/>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7"/>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7"/>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7"/>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7"/>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7"/>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7"/>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7"/>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7"/>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7"/>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7"/>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7"/>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7"/>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7"/>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7"/>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7"/>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7"/>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7"/>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7"/>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7"/>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7"/>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7"/>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7"/>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7"/>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7"/>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7"/>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7"/>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7"/>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7"/>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7"/>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7"/>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7"/>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7"/>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7"/>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7"/>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7"/>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7"/>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7"/>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7"/>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7"/>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7"/>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7"/>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7"/>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7"/>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7"/>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7"/>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7"/>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7"/>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7"/>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7"/>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7"/>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7"/>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7"/>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7"/>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7"/>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7"/>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7"/>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7"/>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7"/>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7"/>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7"/>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7"/>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7"/>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7"/>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7"/>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7"/>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7"/>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7"/>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7"/>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7"/>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7"/>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7"/>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7"/>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7"/>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7"/>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7"/>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7"/>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7"/>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7"/>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7"/>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7"/>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7"/>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7"/>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7"/>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7"/>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7"/>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7"/>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7"/>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7"/>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7"/>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7"/>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7"/>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7"/>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7"/>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7"/>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7"/>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7"/>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7"/>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7"/>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7"/>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7"/>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7"/>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7"/>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7"/>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7"/>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7"/>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7"/>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7"/>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7"/>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7"/>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7"/>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7"/>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7"/>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7"/>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7"/>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7"/>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7"/>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7"/>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7"/>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7"/>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7"/>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7"/>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7"/>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7"/>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7"/>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7"/>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7"/>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7"/>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7"/>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7"/>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7"/>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7"/>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7"/>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7"/>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7"/>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7"/>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7"/>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7"/>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7"/>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7"/>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7"/>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7"/>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7"/>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7"/>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7"/>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7"/>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7"/>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7"/>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7"/>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7"/>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7"/>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7"/>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7"/>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7"/>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7"/>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7"/>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7"/>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7"/>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7"/>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7"/>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7"/>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7"/>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7"/>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7"/>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7"/>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7"/>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7"/>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7"/>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7"/>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7"/>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7"/>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7"/>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7"/>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7"/>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7"/>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7"/>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7"/>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7"/>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7"/>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7"/>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7"/>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7"/>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7"/>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7"/>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7"/>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7"/>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7"/>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7"/>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7"/>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7"/>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7"/>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7"/>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7"/>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7"/>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7"/>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7"/>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7"/>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7"/>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7"/>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7"/>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7"/>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7"/>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7"/>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7"/>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7"/>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7"/>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7"/>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7"/>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7"/>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7"/>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7"/>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7"/>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7"/>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7"/>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7"/>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7"/>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7"/>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7"/>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7"/>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7"/>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7"/>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7"/>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7"/>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7"/>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7"/>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7"/>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7"/>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7"/>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7"/>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7"/>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7"/>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7"/>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7"/>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7"/>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7"/>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7"/>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7"/>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7"/>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7"/>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7"/>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7"/>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7"/>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7"/>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7"/>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7"/>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7"/>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7"/>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7"/>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7"/>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7"/>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7"/>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7"/>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7"/>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7"/>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7"/>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7"/>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7"/>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7"/>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7"/>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7"/>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7"/>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7"/>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7"/>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7"/>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7"/>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7"/>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7"/>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7"/>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7"/>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7"/>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7"/>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7"/>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7"/>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7"/>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7"/>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7"/>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7"/>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7"/>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7"/>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7"/>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7"/>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7"/>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7"/>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7"/>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7"/>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7"/>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7"/>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7"/>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7"/>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7"/>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7"/>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7"/>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7"/>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7"/>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7"/>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7"/>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7"/>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7"/>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7"/>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7"/>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7"/>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7"/>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7"/>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7"/>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7"/>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7"/>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7"/>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7"/>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7"/>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7"/>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7"/>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7"/>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7"/>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7"/>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7"/>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7"/>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7"/>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7"/>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7"/>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7"/>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7"/>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7"/>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7"/>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7"/>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7"/>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7"/>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7"/>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7"/>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7"/>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7"/>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7"/>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7"/>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7"/>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7"/>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7"/>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7"/>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7"/>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7"/>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7"/>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7"/>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7"/>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7"/>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7"/>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7"/>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7"/>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7"/>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7"/>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7"/>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7"/>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7"/>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7"/>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7"/>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7"/>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7"/>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7"/>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7"/>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7"/>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7"/>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7"/>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7"/>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7"/>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7"/>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7"/>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7"/>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7"/>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7"/>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7"/>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7"/>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7"/>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7"/>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7"/>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7"/>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7"/>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7"/>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7"/>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7"/>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7"/>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7"/>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7"/>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7"/>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7"/>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7"/>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7"/>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7"/>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7"/>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7"/>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7"/>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7"/>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7"/>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7"/>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7"/>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7"/>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7"/>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7"/>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7"/>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7"/>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7"/>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7"/>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7"/>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7"/>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7"/>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7"/>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7"/>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7"/>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7"/>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7"/>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7"/>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7"/>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7"/>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7"/>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7"/>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7"/>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7"/>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7"/>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7"/>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7"/>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7"/>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7"/>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7"/>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7"/>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7"/>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7"/>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7"/>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7"/>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7"/>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7"/>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7"/>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7"/>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7"/>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7"/>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7"/>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7"/>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7"/>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7"/>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7"/>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7"/>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7"/>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7"/>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7"/>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7"/>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7"/>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7"/>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7"/>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7"/>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7"/>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7"/>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7"/>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7"/>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7"/>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7"/>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7"/>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7"/>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7"/>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7"/>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7"/>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7"/>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7"/>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7"/>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7"/>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7"/>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7"/>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7"/>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7"/>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7"/>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7"/>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7"/>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7"/>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7"/>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7"/>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7"/>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7"/>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7"/>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7"/>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7"/>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7"/>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7"/>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7"/>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7"/>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7"/>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7"/>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7"/>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7"/>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7"/>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7"/>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7"/>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7"/>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7"/>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7"/>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7"/>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7"/>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7"/>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7"/>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7"/>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7"/>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7"/>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7"/>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7"/>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7"/>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7"/>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7"/>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7"/>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7"/>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7"/>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7"/>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7"/>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7"/>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7"/>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7"/>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7"/>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7"/>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7"/>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7"/>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7"/>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7"/>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7"/>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7"/>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7"/>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7"/>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7"/>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7"/>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7"/>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7"/>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7"/>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7"/>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7"/>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7"/>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7"/>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7"/>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7"/>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7"/>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7"/>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7"/>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7"/>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7"/>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7"/>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7"/>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62" name="Google Shape;4562;p7"/>
          <p:cNvSpPr txBox="1">
            <a:spLocks noGrp="1"/>
          </p:cNvSpPr>
          <p:nvPr>
            <p:ph type="title"/>
          </p:nvPr>
        </p:nvSpPr>
        <p:spPr>
          <a:xfrm>
            <a:off x="6664551" y="885067"/>
            <a:ext cx="4296400" cy="942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4563" name="Google Shape;4563;p7"/>
          <p:cNvSpPr txBox="1">
            <a:spLocks noGrp="1"/>
          </p:cNvSpPr>
          <p:nvPr>
            <p:ph type="subTitle" idx="1"/>
          </p:nvPr>
        </p:nvSpPr>
        <p:spPr>
          <a:xfrm>
            <a:off x="7216751" y="1775595"/>
            <a:ext cx="3192000" cy="16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4564" name="Google Shape;4564;p7"/>
          <p:cNvSpPr txBox="1">
            <a:spLocks noGrp="1"/>
          </p:cNvSpPr>
          <p:nvPr>
            <p:ph type="title" idx="2"/>
          </p:nvPr>
        </p:nvSpPr>
        <p:spPr>
          <a:xfrm>
            <a:off x="6664551" y="3403723"/>
            <a:ext cx="4296400" cy="942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4565" name="Google Shape;4565;p7"/>
          <p:cNvSpPr txBox="1">
            <a:spLocks noGrp="1"/>
          </p:cNvSpPr>
          <p:nvPr>
            <p:ph type="subTitle" idx="3"/>
          </p:nvPr>
        </p:nvSpPr>
        <p:spPr>
          <a:xfrm>
            <a:off x="7216751" y="4294251"/>
            <a:ext cx="3192000" cy="16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0212888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rgbClr val="FFEECF"/>
        </a:solidFill>
        <a:effectLst/>
      </p:bgPr>
    </p:bg>
    <p:spTree>
      <p:nvGrpSpPr>
        <p:cNvPr id="1" name="Shape 5321"/>
        <p:cNvGrpSpPr/>
        <p:nvPr/>
      </p:nvGrpSpPr>
      <p:grpSpPr>
        <a:xfrm>
          <a:off x="0" y="0"/>
          <a:ext cx="0" cy="0"/>
          <a:chOff x="0" y="0"/>
          <a:chExt cx="0" cy="0"/>
        </a:xfrm>
      </p:grpSpPr>
      <p:grpSp>
        <p:nvGrpSpPr>
          <p:cNvPr id="5322" name="Google Shape;5322;p9"/>
          <p:cNvGrpSpPr/>
          <p:nvPr/>
        </p:nvGrpSpPr>
        <p:grpSpPr>
          <a:xfrm>
            <a:off x="-17933" y="-15825"/>
            <a:ext cx="12227873" cy="6889649"/>
            <a:chOff x="232500" y="742400"/>
            <a:chExt cx="6901125" cy="3999100"/>
          </a:xfrm>
        </p:grpSpPr>
        <p:sp>
          <p:nvSpPr>
            <p:cNvPr id="5323" name="Google Shape;5323;p9"/>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9"/>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9"/>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9"/>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9"/>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9"/>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9"/>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9"/>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9"/>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9"/>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9"/>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9"/>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9"/>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9"/>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9"/>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9"/>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9"/>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9"/>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9"/>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9"/>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9"/>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9"/>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9"/>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9"/>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9"/>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9"/>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9"/>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9"/>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9"/>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9"/>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9"/>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9"/>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9"/>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9"/>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9"/>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9"/>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9"/>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9"/>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9"/>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9"/>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9"/>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9"/>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9"/>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9"/>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9"/>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9"/>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9"/>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9"/>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9"/>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9"/>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9"/>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9"/>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9"/>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9"/>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9"/>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9"/>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9"/>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9"/>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9"/>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9"/>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9"/>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9"/>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9"/>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9"/>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9"/>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9"/>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9"/>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9"/>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9"/>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9"/>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9"/>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9"/>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9"/>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9"/>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9"/>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9"/>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9"/>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9"/>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9"/>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9"/>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9"/>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9"/>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9"/>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9"/>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9"/>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9"/>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9"/>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9"/>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9"/>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9"/>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9"/>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9"/>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9"/>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9"/>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9"/>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9"/>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9"/>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9"/>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9"/>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9"/>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9"/>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9"/>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9"/>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9"/>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9"/>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9"/>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9"/>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9"/>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9"/>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9"/>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9"/>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9"/>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9"/>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9"/>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9"/>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9"/>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9"/>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9"/>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9"/>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9"/>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9"/>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9"/>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9"/>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9"/>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9"/>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9"/>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9"/>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9"/>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9"/>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9"/>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9"/>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9"/>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9"/>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9"/>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9"/>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9"/>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9"/>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9"/>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9"/>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9"/>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9"/>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9"/>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9"/>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9"/>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9"/>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9"/>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9"/>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9"/>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9"/>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9"/>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9"/>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9"/>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9"/>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9"/>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9"/>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9"/>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9"/>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9"/>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9"/>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9"/>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9"/>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9"/>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9"/>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9"/>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9"/>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9"/>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9"/>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9"/>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9"/>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9"/>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9"/>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9"/>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9"/>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9"/>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9"/>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9"/>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9"/>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9"/>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9"/>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9"/>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9"/>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9"/>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9"/>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9"/>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9"/>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9"/>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9"/>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9"/>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9"/>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9"/>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9"/>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9"/>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9"/>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9"/>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9"/>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9"/>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9"/>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9"/>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9"/>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9"/>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9"/>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9"/>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9"/>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9"/>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9"/>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9"/>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9"/>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9"/>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9"/>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9"/>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9"/>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9"/>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9"/>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9"/>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9"/>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9"/>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9"/>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9"/>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9"/>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9"/>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9"/>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9"/>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9"/>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9"/>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9"/>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9"/>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9"/>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9"/>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9"/>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9"/>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9"/>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9"/>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9"/>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9"/>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9"/>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9"/>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9"/>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9"/>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9"/>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9"/>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9"/>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9"/>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9"/>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9"/>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9"/>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9"/>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9"/>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9"/>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9"/>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9"/>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9"/>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9"/>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9"/>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9"/>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9"/>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9"/>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9"/>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9"/>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9"/>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9"/>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9"/>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9"/>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9"/>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9"/>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9"/>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9"/>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9"/>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9"/>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9"/>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9"/>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9"/>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9"/>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9"/>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9"/>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9"/>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9"/>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9"/>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9"/>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9"/>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9"/>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9"/>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9"/>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9"/>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9"/>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9"/>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9"/>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9"/>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9"/>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9"/>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9"/>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9"/>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9"/>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9"/>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9"/>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9"/>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9"/>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9"/>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9"/>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9"/>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9"/>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9"/>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9"/>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9"/>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9"/>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9"/>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9"/>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9"/>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9"/>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9"/>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9"/>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9"/>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9"/>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9"/>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9"/>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9"/>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9"/>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9"/>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9"/>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9"/>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9"/>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9"/>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9"/>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9"/>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9"/>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9"/>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9"/>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9"/>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9"/>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9"/>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9"/>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9"/>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9"/>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9"/>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9"/>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9"/>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9"/>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9"/>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9"/>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9"/>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9"/>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9"/>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9"/>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9"/>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9"/>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9"/>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9"/>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9"/>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9"/>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9"/>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9"/>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9"/>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9"/>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9"/>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9"/>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9"/>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9"/>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9"/>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9"/>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9"/>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9"/>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9"/>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9"/>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9"/>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9"/>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9"/>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9"/>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9"/>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9"/>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9"/>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9"/>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9"/>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9"/>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9"/>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9"/>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9"/>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9"/>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9"/>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9"/>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9"/>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9"/>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9"/>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9"/>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9"/>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9"/>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9"/>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9"/>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9"/>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9"/>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9"/>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9"/>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9"/>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9"/>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9"/>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9"/>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9"/>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9"/>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9"/>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9"/>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9"/>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9"/>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9"/>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9"/>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9"/>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9"/>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9"/>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9"/>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9"/>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9"/>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9"/>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9"/>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9"/>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9"/>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9"/>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9"/>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9"/>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9"/>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9"/>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9"/>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9"/>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9"/>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9"/>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9"/>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9"/>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9"/>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9"/>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9"/>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9"/>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9"/>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9"/>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9"/>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9"/>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9"/>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9"/>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9"/>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9"/>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9"/>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9"/>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9"/>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9"/>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9"/>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9"/>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9"/>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9"/>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9"/>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9"/>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9"/>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9"/>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9"/>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9"/>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9"/>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9"/>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9"/>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9"/>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9"/>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9"/>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9"/>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9"/>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9"/>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9"/>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9"/>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9"/>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9"/>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9"/>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9"/>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9"/>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9"/>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9"/>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9"/>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9"/>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9"/>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9"/>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9"/>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9"/>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9"/>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9"/>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9"/>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9"/>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9"/>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9"/>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9"/>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9"/>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9"/>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9"/>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9"/>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9"/>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9"/>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9"/>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9"/>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9"/>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9"/>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9"/>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9"/>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9"/>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9"/>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9"/>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9"/>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9"/>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9"/>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9"/>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9"/>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9"/>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9"/>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9"/>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9"/>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9"/>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9"/>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9"/>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9"/>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9"/>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9"/>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9"/>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9"/>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9"/>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9"/>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9"/>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9"/>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9"/>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9"/>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9"/>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9"/>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9"/>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9"/>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9"/>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9"/>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9"/>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9"/>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9"/>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9"/>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9"/>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9"/>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9"/>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9"/>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9"/>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9"/>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9"/>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9"/>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9"/>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9"/>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9"/>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9"/>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9"/>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9"/>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9"/>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9"/>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9"/>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9"/>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9"/>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9"/>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9"/>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9"/>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9"/>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9"/>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9"/>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9"/>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9"/>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9"/>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9"/>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9"/>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9"/>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9"/>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9"/>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9"/>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9"/>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9"/>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9"/>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9"/>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9"/>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9"/>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9"/>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9"/>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9"/>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9"/>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9"/>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9"/>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9"/>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9"/>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9"/>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9"/>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9"/>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9"/>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9"/>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9"/>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9"/>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9"/>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9"/>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9"/>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9"/>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9"/>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9"/>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9"/>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9"/>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9"/>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9"/>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9"/>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9"/>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9"/>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9"/>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9"/>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9"/>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9"/>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9"/>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9"/>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9"/>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9"/>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9"/>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9"/>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9"/>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9"/>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9"/>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9"/>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9"/>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9"/>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9"/>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9"/>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9"/>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9"/>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9"/>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9"/>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9"/>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9"/>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9"/>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9"/>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9"/>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9"/>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9"/>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9"/>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9"/>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9"/>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9"/>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9"/>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9"/>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9"/>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9"/>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9"/>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9"/>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9"/>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9"/>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9"/>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9"/>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9"/>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9"/>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9"/>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9"/>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9"/>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9"/>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9"/>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9"/>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9"/>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9"/>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9"/>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9"/>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9"/>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9"/>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9"/>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9"/>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9"/>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9"/>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9"/>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9"/>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9"/>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9"/>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9"/>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9"/>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9"/>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9"/>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9"/>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9"/>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9"/>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9"/>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9"/>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9"/>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9"/>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9"/>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9"/>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9"/>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9"/>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9"/>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9"/>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9"/>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9"/>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9"/>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9"/>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9"/>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9"/>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9"/>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9"/>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9"/>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9"/>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9"/>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9"/>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9"/>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9"/>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9"/>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9"/>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9"/>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9"/>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9"/>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9"/>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9"/>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9"/>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9"/>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9"/>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9"/>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9"/>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9"/>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9"/>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9"/>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9"/>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9"/>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9"/>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9"/>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9"/>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9"/>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9"/>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9"/>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9"/>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9"/>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9"/>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9"/>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9"/>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9"/>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9"/>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9"/>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9"/>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9"/>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9"/>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9"/>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9"/>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9"/>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9"/>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9"/>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9"/>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9"/>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9"/>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9"/>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9"/>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9"/>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9"/>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9"/>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9"/>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9"/>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9"/>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9"/>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9"/>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9"/>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9"/>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9"/>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9"/>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9"/>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9"/>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9"/>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9"/>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75" name="Google Shape;6075;p9"/>
          <p:cNvSpPr txBox="1">
            <a:spLocks noGrp="1"/>
          </p:cNvSpPr>
          <p:nvPr>
            <p:ph type="title"/>
          </p:nvPr>
        </p:nvSpPr>
        <p:spPr>
          <a:xfrm>
            <a:off x="5795900" y="1275633"/>
            <a:ext cx="4977600" cy="1818400"/>
          </a:xfrm>
          <a:prstGeom prst="rect">
            <a:avLst/>
          </a:prstGeom>
        </p:spPr>
        <p:txBody>
          <a:bodyPr spcFirstLastPara="1" wrap="square" lIns="91425" tIns="91425" rIns="91425" bIns="91425" anchor="b" anchorCtr="0">
            <a:noAutofit/>
          </a:bodyPr>
          <a:lstStyle>
            <a:lvl1pPr lv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6076" name="Google Shape;6076;p9"/>
          <p:cNvSpPr txBox="1">
            <a:spLocks noGrp="1"/>
          </p:cNvSpPr>
          <p:nvPr>
            <p:ph type="subTitle" idx="1"/>
          </p:nvPr>
        </p:nvSpPr>
        <p:spPr>
          <a:xfrm>
            <a:off x="5846500" y="3307600"/>
            <a:ext cx="5143600" cy="181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1720794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rgbClr val="FFEECF"/>
        </a:solidFill>
        <a:effectLst/>
      </p:bgPr>
    </p:bg>
    <p:spTree>
      <p:nvGrpSpPr>
        <p:cNvPr id="1" name="Shape 6077"/>
        <p:cNvGrpSpPr/>
        <p:nvPr/>
      </p:nvGrpSpPr>
      <p:grpSpPr>
        <a:xfrm>
          <a:off x="0" y="0"/>
          <a:ext cx="0" cy="0"/>
          <a:chOff x="0" y="0"/>
          <a:chExt cx="0" cy="0"/>
        </a:xfrm>
      </p:grpSpPr>
      <p:grpSp>
        <p:nvGrpSpPr>
          <p:cNvPr id="6078" name="Google Shape;6078;p10"/>
          <p:cNvGrpSpPr/>
          <p:nvPr/>
        </p:nvGrpSpPr>
        <p:grpSpPr>
          <a:xfrm>
            <a:off x="-17933" y="-15825"/>
            <a:ext cx="12227873" cy="6889649"/>
            <a:chOff x="232500" y="742400"/>
            <a:chExt cx="6901125" cy="3999100"/>
          </a:xfrm>
        </p:grpSpPr>
        <p:sp>
          <p:nvSpPr>
            <p:cNvPr id="6079" name="Google Shape;6079;p10"/>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0"/>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0"/>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0"/>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0"/>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0"/>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0"/>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0"/>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0"/>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0"/>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0"/>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0"/>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0"/>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0"/>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0"/>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0"/>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0"/>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0"/>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0"/>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0"/>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0"/>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0"/>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0"/>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0"/>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0"/>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0"/>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0"/>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0"/>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0"/>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0"/>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0"/>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0"/>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0"/>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0"/>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0"/>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0"/>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0"/>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0"/>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0"/>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0"/>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0"/>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0"/>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0"/>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0"/>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0"/>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0"/>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0"/>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0"/>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0"/>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0"/>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0"/>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0"/>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0"/>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0"/>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0"/>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0"/>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0"/>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0"/>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0"/>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0"/>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0"/>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0"/>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0"/>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0"/>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0"/>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0"/>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0"/>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0"/>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0"/>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0"/>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0"/>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0"/>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0"/>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0"/>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0"/>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0"/>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0"/>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0"/>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0"/>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0"/>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0"/>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0"/>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0"/>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0"/>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0"/>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0"/>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0"/>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0"/>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0"/>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0"/>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0"/>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0"/>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0"/>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0"/>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0"/>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0"/>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0"/>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0"/>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0"/>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0"/>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0"/>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0"/>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0"/>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0"/>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0"/>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0"/>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0"/>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0"/>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0"/>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0"/>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0"/>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0"/>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0"/>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0"/>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0"/>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0"/>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0"/>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0"/>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0"/>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0"/>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0"/>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0"/>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0"/>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0"/>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0"/>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0"/>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0"/>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0"/>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0"/>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0"/>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0"/>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0"/>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0"/>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0"/>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0"/>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0"/>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0"/>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0"/>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0"/>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0"/>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0"/>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0"/>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0"/>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0"/>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0"/>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0"/>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0"/>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0"/>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0"/>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0"/>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0"/>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0"/>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0"/>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0"/>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0"/>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0"/>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0"/>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0"/>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0"/>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0"/>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0"/>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0"/>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0"/>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0"/>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0"/>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0"/>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0"/>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0"/>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0"/>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0"/>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0"/>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0"/>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0"/>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0"/>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0"/>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0"/>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0"/>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0"/>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0"/>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0"/>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0"/>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0"/>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0"/>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0"/>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0"/>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0"/>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0"/>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0"/>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0"/>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0"/>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0"/>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0"/>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0"/>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0"/>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0"/>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0"/>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0"/>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0"/>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0"/>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0"/>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0"/>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0"/>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0"/>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0"/>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0"/>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0"/>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0"/>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0"/>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0"/>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0"/>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0"/>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0"/>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0"/>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0"/>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0"/>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0"/>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0"/>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0"/>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0"/>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0"/>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0"/>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0"/>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0"/>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0"/>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0"/>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0"/>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0"/>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0"/>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0"/>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0"/>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0"/>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0"/>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0"/>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0"/>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0"/>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0"/>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0"/>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0"/>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0"/>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0"/>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0"/>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0"/>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0"/>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0"/>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0"/>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0"/>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0"/>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0"/>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0"/>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0"/>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0"/>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0"/>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0"/>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0"/>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0"/>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0"/>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0"/>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0"/>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0"/>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0"/>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0"/>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0"/>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0"/>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0"/>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0"/>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0"/>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0"/>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0"/>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0"/>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0"/>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0"/>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0"/>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0"/>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0"/>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0"/>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0"/>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0"/>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0"/>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0"/>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0"/>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0"/>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0"/>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0"/>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0"/>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0"/>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0"/>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0"/>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0"/>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0"/>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0"/>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0"/>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0"/>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0"/>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0"/>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0"/>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0"/>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0"/>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0"/>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0"/>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0"/>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0"/>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0"/>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0"/>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0"/>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0"/>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0"/>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0"/>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0"/>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0"/>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0"/>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0"/>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0"/>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0"/>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0"/>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0"/>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0"/>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0"/>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0"/>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0"/>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0"/>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0"/>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0"/>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0"/>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0"/>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0"/>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0"/>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0"/>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0"/>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0"/>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0"/>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0"/>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0"/>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0"/>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0"/>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0"/>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0"/>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0"/>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0"/>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0"/>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0"/>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0"/>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0"/>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0"/>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0"/>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0"/>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0"/>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0"/>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0"/>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0"/>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0"/>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0"/>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0"/>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0"/>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0"/>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0"/>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0"/>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0"/>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0"/>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0"/>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0"/>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0"/>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0"/>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0"/>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0"/>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0"/>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0"/>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0"/>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0"/>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0"/>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0"/>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0"/>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0"/>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0"/>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0"/>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0"/>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0"/>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0"/>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0"/>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0"/>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0"/>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0"/>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0"/>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0"/>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0"/>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0"/>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0"/>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0"/>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0"/>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0"/>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0"/>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0"/>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0"/>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0"/>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0"/>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0"/>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0"/>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0"/>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0"/>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0"/>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0"/>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0"/>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0"/>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0"/>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0"/>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0"/>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0"/>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0"/>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0"/>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0"/>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0"/>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0"/>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0"/>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0"/>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0"/>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0"/>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0"/>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0"/>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0"/>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0"/>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0"/>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0"/>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0"/>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0"/>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0"/>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0"/>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0"/>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0"/>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0"/>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0"/>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0"/>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0"/>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0"/>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0"/>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0"/>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0"/>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0"/>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0"/>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0"/>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0"/>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0"/>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0"/>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0"/>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0"/>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0"/>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0"/>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0"/>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0"/>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0"/>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0"/>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0"/>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0"/>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0"/>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0"/>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0"/>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0"/>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0"/>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0"/>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0"/>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0"/>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0"/>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0"/>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0"/>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0"/>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0"/>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0"/>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0"/>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0"/>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0"/>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0"/>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0"/>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0"/>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0"/>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0"/>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0"/>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0"/>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0"/>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0"/>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0"/>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0"/>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0"/>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10"/>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10"/>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10"/>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0"/>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0"/>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0"/>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0"/>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0"/>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0"/>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0"/>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0"/>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0"/>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0"/>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0"/>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10"/>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10"/>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10"/>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10"/>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10"/>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10"/>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10"/>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10"/>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0"/>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0"/>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0"/>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0"/>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0"/>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0"/>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0"/>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0"/>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0"/>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0"/>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0"/>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10"/>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10"/>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10"/>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10"/>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10"/>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10"/>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10"/>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10"/>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0"/>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0"/>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0"/>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0"/>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0"/>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0"/>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0"/>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0"/>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0"/>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0"/>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0"/>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10"/>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10"/>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10"/>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10"/>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10"/>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10"/>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10"/>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10"/>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10"/>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10"/>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10"/>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10"/>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10"/>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10"/>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10"/>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10"/>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10"/>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10"/>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10"/>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10"/>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10"/>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10"/>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10"/>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10"/>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10"/>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10"/>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10"/>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10"/>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10"/>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10"/>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10"/>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10"/>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10"/>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10"/>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10"/>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10"/>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10"/>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10"/>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10"/>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10"/>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10"/>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10"/>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10"/>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10"/>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10"/>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10"/>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10"/>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10"/>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10"/>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10"/>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10"/>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10"/>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10"/>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10"/>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10"/>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10"/>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10"/>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10"/>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10"/>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10"/>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10"/>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10"/>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10"/>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10"/>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10"/>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10"/>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10"/>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10"/>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10"/>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10"/>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10"/>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10"/>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10"/>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10"/>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10"/>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10"/>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10"/>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10"/>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10"/>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10"/>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10"/>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10"/>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10"/>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10"/>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10"/>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10"/>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10"/>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10"/>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10"/>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10"/>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10"/>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10"/>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10"/>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10"/>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10"/>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10"/>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10"/>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10"/>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10"/>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10"/>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10"/>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10"/>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10"/>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10"/>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10"/>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10"/>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10"/>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10"/>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10"/>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10"/>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10"/>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10"/>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10"/>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10"/>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10"/>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10"/>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10"/>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10"/>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10"/>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10"/>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10"/>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10"/>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10"/>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10"/>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10"/>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10"/>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10"/>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10"/>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10"/>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10"/>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10"/>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10"/>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10"/>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10"/>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10"/>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10"/>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10"/>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10"/>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10"/>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10"/>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10"/>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10"/>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10"/>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10"/>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10"/>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10"/>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10"/>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10"/>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10"/>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10"/>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10"/>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10"/>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10"/>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10"/>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10"/>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10"/>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10"/>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10"/>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10"/>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10"/>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10"/>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10"/>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10"/>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10"/>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10"/>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0"/>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0"/>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0"/>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0"/>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0"/>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0"/>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0"/>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0"/>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0"/>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0"/>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0"/>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0"/>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0"/>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0"/>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0"/>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0"/>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0"/>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0"/>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0"/>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0"/>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0"/>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0"/>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0"/>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0"/>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0"/>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0"/>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0"/>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0"/>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0"/>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0"/>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0"/>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0"/>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0"/>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0"/>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0"/>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0"/>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0"/>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0"/>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0"/>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0"/>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0"/>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0"/>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0"/>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0"/>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0"/>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0"/>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0"/>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0"/>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0"/>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0"/>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0"/>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0"/>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0"/>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0"/>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0"/>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31" name="Google Shape;6831;p10"/>
          <p:cNvSpPr txBox="1">
            <a:spLocks noGrp="1"/>
          </p:cNvSpPr>
          <p:nvPr>
            <p:ph type="title"/>
          </p:nvPr>
        </p:nvSpPr>
        <p:spPr>
          <a:xfrm>
            <a:off x="871633" y="428500"/>
            <a:ext cx="7682400" cy="9416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6832" name="Google Shape;6832;p10"/>
          <p:cNvSpPr txBox="1">
            <a:spLocks noGrp="1"/>
          </p:cNvSpPr>
          <p:nvPr>
            <p:ph type="subTitle" idx="1"/>
          </p:nvPr>
        </p:nvSpPr>
        <p:spPr>
          <a:xfrm>
            <a:off x="871633" y="1503700"/>
            <a:ext cx="10360400" cy="46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100"/>
              <a:buFont typeface="Roboto Mono"/>
              <a:buNone/>
              <a:defRPr sz="14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1100"/>
              <a:buNone/>
              <a:defRPr sz="1467"/>
            </a:lvl2pPr>
            <a:lvl3pPr lvl="2" algn="ctr" rtl="0">
              <a:lnSpc>
                <a:spcPct val="100000"/>
              </a:lnSpc>
              <a:spcBef>
                <a:spcPts val="0"/>
              </a:spcBef>
              <a:spcAft>
                <a:spcPts val="0"/>
              </a:spcAft>
              <a:buSzPts val="1100"/>
              <a:buNone/>
              <a:defRPr sz="1467"/>
            </a:lvl3pPr>
            <a:lvl4pPr lvl="3" algn="ctr" rtl="0">
              <a:lnSpc>
                <a:spcPct val="100000"/>
              </a:lnSpc>
              <a:spcBef>
                <a:spcPts val="0"/>
              </a:spcBef>
              <a:spcAft>
                <a:spcPts val="0"/>
              </a:spcAft>
              <a:buSzPts val="1100"/>
              <a:buNone/>
              <a:defRPr sz="1467"/>
            </a:lvl4pPr>
            <a:lvl5pPr lvl="4" algn="ctr" rtl="0">
              <a:lnSpc>
                <a:spcPct val="100000"/>
              </a:lnSpc>
              <a:spcBef>
                <a:spcPts val="0"/>
              </a:spcBef>
              <a:spcAft>
                <a:spcPts val="0"/>
              </a:spcAft>
              <a:buSzPts val="1100"/>
              <a:buNone/>
              <a:defRPr sz="1467"/>
            </a:lvl5pPr>
            <a:lvl6pPr lvl="5" algn="ctr" rtl="0">
              <a:lnSpc>
                <a:spcPct val="100000"/>
              </a:lnSpc>
              <a:spcBef>
                <a:spcPts val="0"/>
              </a:spcBef>
              <a:spcAft>
                <a:spcPts val="0"/>
              </a:spcAft>
              <a:buSzPts val="1100"/>
              <a:buNone/>
              <a:defRPr sz="1467"/>
            </a:lvl6pPr>
            <a:lvl7pPr lvl="6" algn="ctr" rtl="0">
              <a:lnSpc>
                <a:spcPct val="100000"/>
              </a:lnSpc>
              <a:spcBef>
                <a:spcPts val="0"/>
              </a:spcBef>
              <a:spcAft>
                <a:spcPts val="0"/>
              </a:spcAft>
              <a:buSzPts val="1100"/>
              <a:buNone/>
              <a:defRPr sz="1467"/>
            </a:lvl7pPr>
            <a:lvl8pPr lvl="7" algn="ctr" rtl="0">
              <a:lnSpc>
                <a:spcPct val="100000"/>
              </a:lnSpc>
              <a:spcBef>
                <a:spcPts val="0"/>
              </a:spcBef>
              <a:spcAft>
                <a:spcPts val="0"/>
              </a:spcAft>
              <a:buSzPts val="1100"/>
              <a:buNone/>
              <a:defRPr sz="1467"/>
            </a:lvl8pPr>
            <a:lvl9pPr lvl="8" algn="ctr" rtl="0">
              <a:lnSpc>
                <a:spcPct val="100000"/>
              </a:lnSpc>
              <a:spcBef>
                <a:spcPts val="0"/>
              </a:spcBef>
              <a:spcAft>
                <a:spcPts val="0"/>
              </a:spcAft>
              <a:buSzPts val="1100"/>
              <a:buNone/>
              <a:defRPr sz="1467"/>
            </a:lvl9pPr>
          </a:lstStyle>
          <a:p>
            <a:endParaRPr/>
          </a:p>
        </p:txBody>
      </p:sp>
    </p:spTree>
    <p:extLst>
      <p:ext uri="{BB962C8B-B14F-4D97-AF65-F5344CB8AC3E}">
        <p14:creationId xmlns:p14="http://schemas.microsoft.com/office/powerpoint/2010/main" val="36134282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Resources">
  <p:cSld name="Resources">
    <p:bg>
      <p:bgPr>
        <a:solidFill>
          <a:srgbClr val="FFEECF"/>
        </a:solidFill>
        <a:effectLst/>
      </p:bgPr>
    </p:bg>
    <p:spTree>
      <p:nvGrpSpPr>
        <p:cNvPr id="1" name="Shape 6833"/>
        <p:cNvGrpSpPr/>
        <p:nvPr/>
      </p:nvGrpSpPr>
      <p:grpSpPr>
        <a:xfrm>
          <a:off x="0" y="0"/>
          <a:ext cx="0" cy="0"/>
          <a:chOff x="0" y="0"/>
          <a:chExt cx="0" cy="0"/>
        </a:xfrm>
      </p:grpSpPr>
      <p:grpSp>
        <p:nvGrpSpPr>
          <p:cNvPr id="6834" name="Google Shape;6834;p11"/>
          <p:cNvGrpSpPr/>
          <p:nvPr/>
        </p:nvGrpSpPr>
        <p:grpSpPr>
          <a:xfrm>
            <a:off x="-17933" y="-15825"/>
            <a:ext cx="12227873" cy="6889649"/>
            <a:chOff x="232500" y="742400"/>
            <a:chExt cx="6901125" cy="3999100"/>
          </a:xfrm>
        </p:grpSpPr>
        <p:sp>
          <p:nvSpPr>
            <p:cNvPr id="6835" name="Google Shape;6835;p11"/>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1"/>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1"/>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1"/>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1"/>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1"/>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1"/>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1"/>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1"/>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1"/>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1"/>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1"/>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1"/>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1"/>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1"/>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1"/>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1"/>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1"/>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1"/>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1"/>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1"/>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1"/>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1"/>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1"/>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1"/>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1"/>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1"/>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1"/>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1"/>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1"/>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1"/>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1"/>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1"/>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1"/>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1"/>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1"/>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1"/>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1"/>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1"/>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1"/>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1"/>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1"/>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1"/>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1"/>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1"/>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1"/>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1"/>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1"/>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1"/>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1"/>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1"/>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1"/>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1"/>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1"/>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1"/>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1"/>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1"/>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1"/>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1"/>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1"/>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1"/>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1"/>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1"/>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1"/>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1"/>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1"/>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1"/>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1"/>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1"/>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1"/>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1"/>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1"/>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1"/>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1"/>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1"/>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1"/>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1"/>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1"/>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1"/>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1"/>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1"/>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1"/>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1"/>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1"/>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1"/>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1"/>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1"/>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1"/>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1"/>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1"/>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1"/>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1"/>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1"/>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1"/>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1"/>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1"/>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1"/>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1"/>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1"/>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1"/>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1"/>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1"/>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1"/>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1"/>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1"/>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1"/>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1"/>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1"/>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1"/>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1"/>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1"/>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1"/>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1"/>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1"/>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1"/>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1"/>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1"/>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1"/>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1"/>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1"/>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1"/>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1"/>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1"/>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1"/>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1"/>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1"/>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1"/>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1"/>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1"/>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1"/>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1"/>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1"/>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1"/>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1"/>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1"/>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1"/>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1"/>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1"/>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1"/>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1"/>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1"/>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1"/>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1"/>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1"/>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1"/>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1"/>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1"/>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1"/>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1"/>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1"/>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1"/>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1"/>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1"/>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1"/>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1"/>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1"/>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1"/>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1"/>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1"/>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1"/>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1"/>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1"/>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1"/>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1"/>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1"/>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1"/>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1"/>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1"/>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1"/>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1"/>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1"/>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1"/>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1"/>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1"/>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1"/>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1"/>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1"/>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1"/>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1"/>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1"/>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1"/>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1"/>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1"/>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1"/>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1"/>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1"/>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1"/>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1"/>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1"/>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1"/>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1"/>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1"/>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1"/>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1"/>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1"/>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1"/>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1"/>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1"/>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1"/>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1"/>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1"/>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1"/>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1"/>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1"/>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1"/>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1"/>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1"/>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1"/>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1"/>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1"/>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1"/>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1"/>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1"/>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1"/>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1"/>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1"/>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1"/>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1"/>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1"/>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1"/>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1"/>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1"/>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1"/>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1"/>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1"/>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1"/>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1"/>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1"/>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1"/>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1"/>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1"/>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1"/>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1"/>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1"/>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1"/>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1"/>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1"/>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1"/>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1"/>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1"/>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1"/>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1"/>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1"/>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1"/>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1"/>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1"/>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1"/>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1"/>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1"/>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1"/>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1"/>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1"/>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1"/>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1"/>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1"/>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1"/>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1"/>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1"/>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1"/>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1"/>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1"/>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1"/>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1"/>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1"/>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1"/>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1"/>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1"/>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1"/>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1"/>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1"/>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1"/>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1"/>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1"/>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1"/>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1"/>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1"/>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1"/>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1"/>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1"/>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1"/>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1"/>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1"/>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1"/>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1"/>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1"/>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1"/>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1"/>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1"/>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1"/>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1"/>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1"/>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1"/>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1"/>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1"/>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1"/>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1"/>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1"/>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1"/>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1"/>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1"/>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1"/>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1"/>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1"/>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1"/>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1"/>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1"/>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1"/>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1"/>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1"/>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1"/>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1"/>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1"/>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1"/>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1"/>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1"/>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1"/>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1"/>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1"/>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1"/>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1"/>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1"/>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1"/>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1"/>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1"/>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1"/>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1"/>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1"/>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1"/>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1"/>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1"/>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1"/>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1"/>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1"/>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1"/>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1"/>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1"/>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1"/>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1"/>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1"/>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1"/>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1"/>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1"/>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1"/>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1"/>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1"/>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1"/>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1"/>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1"/>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1"/>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1"/>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1"/>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1"/>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1"/>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1"/>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1"/>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1"/>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1"/>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1"/>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1"/>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1"/>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1"/>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1"/>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1"/>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1"/>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1"/>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1"/>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1"/>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1"/>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1"/>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1"/>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1"/>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1"/>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1"/>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1"/>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1"/>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1"/>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1"/>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1"/>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1"/>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1"/>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1"/>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1"/>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1"/>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1"/>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1"/>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1"/>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1"/>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1"/>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1"/>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1"/>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1"/>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1"/>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1"/>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1"/>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1"/>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1"/>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1"/>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1"/>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1"/>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1"/>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1"/>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1"/>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1"/>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1"/>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1"/>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1"/>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1"/>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1"/>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1"/>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1"/>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1"/>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1"/>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1"/>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1"/>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1"/>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1"/>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1"/>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1"/>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1"/>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1"/>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1"/>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1"/>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1"/>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1"/>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1"/>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1"/>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1"/>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1"/>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1"/>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1"/>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1"/>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1"/>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1"/>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1"/>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1"/>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1"/>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1"/>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1"/>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1"/>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1"/>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1"/>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1"/>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1"/>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1"/>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1"/>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1"/>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1"/>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1"/>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1"/>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1"/>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1"/>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1"/>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1"/>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1"/>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1"/>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1"/>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1"/>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1"/>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1"/>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1"/>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1"/>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1"/>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1"/>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1"/>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1"/>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1"/>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1"/>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1"/>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1"/>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1"/>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1"/>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1"/>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1"/>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1"/>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1"/>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1"/>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1"/>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1"/>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1"/>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1"/>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1"/>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1"/>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1"/>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1"/>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1"/>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1"/>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1"/>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1"/>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1"/>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1"/>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1"/>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1"/>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1"/>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1"/>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1"/>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1"/>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1"/>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1"/>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1"/>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1"/>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1"/>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1"/>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1"/>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1"/>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1"/>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1"/>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1"/>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1"/>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1"/>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1"/>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1"/>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1"/>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1"/>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1"/>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1"/>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1"/>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1"/>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1"/>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1"/>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1"/>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1"/>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1"/>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1"/>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1"/>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1"/>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1"/>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1"/>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1"/>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1"/>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1"/>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1"/>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1"/>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1"/>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1"/>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1"/>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1"/>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1"/>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1"/>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1"/>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1"/>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1"/>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1"/>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1"/>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1"/>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1"/>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1"/>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1"/>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1"/>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1"/>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1"/>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1"/>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1"/>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1"/>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1"/>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1"/>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1"/>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1"/>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1"/>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1"/>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1"/>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1"/>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1"/>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1"/>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1"/>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1"/>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1"/>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1"/>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1"/>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1"/>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1"/>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1"/>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1"/>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1"/>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1"/>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1"/>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1"/>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1"/>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1"/>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1"/>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1"/>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1"/>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1"/>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1"/>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1"/>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1"/>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1"/>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1"/>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1"/>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1"/>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1"/>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1"/>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1"/>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1"/>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1"/>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1"/>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1"/>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1"/>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1"/>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1"/>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1"/>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1"/>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1"/>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1"/>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1"/>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1"/>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1"/>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1"/>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1"/>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1"/>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1"/>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1"/>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1"/>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1"/>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1"/>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1"/>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1"/>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1"/>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1"/>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1"/>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1"/>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1"/>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1"/>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1"/>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1"/>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1"/>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1"/>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1"/>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1"/>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1"/>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1"/>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1"/>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1"/>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1"/>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1"/>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1"/>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1"/>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1"/>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1"/>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1"/>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1"/>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1"/>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1"/>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1"/>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1"/>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1"/>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1"/>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1"/>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1"/>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1"/>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1"/>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1"/>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1"/>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1"/>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1"/>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1"/>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1"/>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1"/>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1"/>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1"/>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1"/>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1"/>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1"/>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1"/>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1"/>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1"/>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1"/>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1"/>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1"/>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1"/>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1"/>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1"/>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1"/>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1"/>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1"/>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1"/>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1"/>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1"/>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1"/>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1"/>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1"/>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1"/>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1"/>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1"/>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1"/>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1"/>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1"/>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1"/>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1"/>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1"/>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1"/>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1"/>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1"/>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1"/>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1"/>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1"/>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1"/>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1"/>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1"/>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1"/>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1"/>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1"/>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1"/>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1"/>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1"/>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1"/>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1"/>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1"/>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1"/>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1"/>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1"/>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1"/>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1"/>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1"/>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1"/>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1"/>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1"/>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1"/>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1"/>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1"/>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1"/>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1"/>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1"/>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1"/>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1"/>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1"/>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1"/>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1"/>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1"/>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1"/>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1"/>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1"/>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1"/>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1"/>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1"/>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1"/>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1"/>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1"/>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1"/>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1"/>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1"/>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1"/>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1"/>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1"/>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1"/>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1"/>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1"/>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1"/>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1"/>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1"/>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1"/>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1"/>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1"/>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87" name="Google Shape;7587;p11"/>
          <p:cNvSpPr txBox="1">
            <a:spLocks noGrp="1"/>
          </p:cNvSpPr>
          <p:nvPr>
            <p:ph type="title"/>
          </p:nvPr>
        </p:nvSpPr>
        <p:spPr>
          <a:xfrm>
            <a:off x="759233" y="493100"/>
            <a:ext cx="6970400" cy="9276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7588" name="Google Shape;7588;p11"/>
          <p:cNvSpPr txBox="1">
            <a:spLocks noGrp="1"/>
          </p:cNvSpPr>
          <p:nvPr>
            <p:ph type="subTitle" idx="1"/>
          </p:nvPr>
        </p:nvSpPr>
        <p:spPr>
          <a:xfrm>
            <a:off x="681833" y="1547067"/>
            <a:ext cx="6858000" cy="2791200"/>
          </a:xfrm>
          <a:prstGeom prst="rect">
            <a:avLst/>
          </a:prstGeom>
        </p:spPr>
        <p:txBody>
          <a:bodyPr spcFirstLastPara="1" wrap="square" lIns="91425" tIns="91425" rIns="91425" bIns="91425" anchor="t" anchorCtr="0">
            <a:noAutofit/>
          </a:bodyPr>
          <a:lstStyle>
            <a:lvl1pPr lvl="0" rtl="0">
              <a:lnSpc>
                <a:spcPct val="15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Char char="○"/>
              <a:defRPr sz="2800"/>
            </a:lvl2pPr>
            <a:lvl3pPr lvl="2" algn="ctr" rtl="0">
              <a:lnSpc>
                <a:spcPct val="100000"/>
              </a:lnSpc>
              <a:spcBef>
                <a:spcPts val="0"/>
              </a:spcBef>
              <a:spcAft>
                <a:spcPts val="0"/>
              </a:spcAft>
              <a:buSzPts val="2100"/>
              <a:buChar char="■"/>
              <a:defRPr sz="2800"/>
            </a:lvl3pPr>
            <a:lvl4pPr lvl="3" algn="ctr" rtl="0">
              <a:lnSpc>
                <a:spcPct val="100000"/>
              </a:lnSpc>
              <a:spcBef>
                <a:spcPts val="0"/>
              </a:spcBef>
              <a:spcAft>
                <a:spcPts val="0"/>
              </a:spcAft>
              <a:buSzPts val="2100"/>
              <a:buChar char="●"/>
              <a:defRPr sz="2800"/>
            </a:lvl4pPr>
            <a:lvl5pPr lvl="4" algn="ctr" rtl="0">
              <a:lnSpc>
                <a:spcPct val="100000"/>
              </a:lnSpc>
              <a:spcBef>
                <a:spcPts val="0"/>
              </a:spcBef>
              <a:spcAft>
                <a:spcPts val="0"/>
              </a:spcAft>
              <a:buSzPts val="2100"/>
              <a:buChar char="○"/>
              <a:defRPr sz="2800"/>
            </a:lvl5pPr>
            <a:lvl6pPr lvl="5" algn="ctr" rtl="0">
              <a:lnSpc>
                <a:spcPct val="100000"/>
              </a:lnSpc>
              <a:spcBef>
                <a:spcPts val="0"/>
              </a:spcBef>
              <a:spcAft>
                <a:spcPts val="0"/>
              </a:spcAft>
              <a:buSzPts val="2100"/>
              <a:buChar char="■"/>
              <a:defRPr sz="2800"/>
            </a:lvl6pPr>
            <a:lvl7pPr lvl="6" algn="ctr" rtl="0">
              <a:lnSpc>
                <a:spcPct val="100000"/>
              </a:lnSpc>
              <a:spcBef>
                <a:spcPts val="0"/>
              </a:spcBef>
              <a:spcAft>
                <a:spcPts val="0"/>
              </a:spcAft>
              <a:buSzPts val="2100"/>
              <a:buChar char="●"/>
              <a:defRPr sz="2800"/>
            </a:lvl7pPr>
            <a:lvl8pPr lvl="7" algn="ctr" rtl="0">
              <a:lnSpc>
                <a:spcPct val="100000"/>
              </a:lnSpc>
              <a:spcBef>
                <a:spcPts val="0"/>
              </a:spcBef>
              <a:spcAft>
                <a:spcPts val="0"/>
              </a:spcAft>
              <a:buSzPts val="2100"/>
              <a:buChar char="○"/>
              <a:defRPr sz="2800"/>
            </a:lvl8pPr>
            <a:lvl9pPr lvl="8" algn="ctr" rtl="0">
              <a:lnSpc>
                <a:spcPct val="100000"/>
              </a:lnSpc>
              <a:spcBef>
                <a:spcPts val="0"/>
              </a:spcBef>
              <a:spcAft>
                <a:spcPts val="0"/>
              </a:spcAft>
              <a:buSzPts val="2100"/>
              <a:buChar char="■"/>
              <a:defRPr sz="2800"/>
            </a:lvl9pPr>
          </a:lstStyle>
          <a:p>
            <a:endParaRPr/>
          </a:p>
        </p:txBody>
      </p:sp>
    </p:spTree>
    <p:extLst>
      <p:ext uri="{BB962C8B-B14F-4D97-AF65-F5344CB8AC3E}">
        <p14:creationId xmlns:p14="http://schemas.microsoft.com/office/powerpoint/2010/main" val="41270842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rgbClr val="B33B00"/>
        </a:solidFill>
        <a:effectLst/>
      </p:bgPr>
    </p:bg>
    <p:spTree>
      <p:nvGrpSpPr>
        <p:cNvPr id="1" name="Shape 7589"/>
        <p:cNvGrpSpPr/>
        <p:nvPr/>
      </p:nvGrpSpPr>
      <p:grpSpPr>
        <a:xfrm>
          <a:off x="0" y="0"/>
          <a:ext cx="0" cy="0"/>
          <a:chOff x="0" y="0"/>
          <a:chExt cx="0" cy="0"/>
        </a:xfrm>
      </p:grpSpPr>
      <p:grpSp>
        <p:nvGrpSpPr>
          <p:cNvPr id="7590" name="Google Shape;7590;p12"/>
          <p:cNvGrpSpPr/>
          <p:nvPr/>
        </p:nvGrpSpPr>
        <p:grpSpPr>
          <a:xfrm>
            <a:off x="-26733" y="-6491"/>
            <a:ext cx="12227873" cy="6889649"/>
            <a:chOff x="232500" y="742400"/>
            <a:chExt cx="6901125" cy="3999100"/>
          </a:xfrm>
        </p:grpSpPr>
        <p:sp>
          <p:nvSpPr>
            <p:cNvPr id="7591" name="Google Shape;7591;p12"/>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2"/>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2"/>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2"/>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2"/>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2"/>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2"/>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2"/>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2"/>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2"/>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2"/>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2"/>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2"/>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2"/>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2"/>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2"/>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2"/>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2"/>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2"/>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2"/>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12"/>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12"/>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12"/>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12"/>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12"/>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12"/>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12"/>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12"/>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12"/>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12"/>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12"/>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12"/>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12"/>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12"/>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12"/>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12"/>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12"/>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12"/>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12"/>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12"/>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12"/>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12"/>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12"/>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12"/>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12"/>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12"/>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12"/>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12"/>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12"/>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12"/>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12"/>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12"/>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12"/>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12"/>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12"/>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12"/>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12"/>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12"/>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12"/>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12"/>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12"/>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12"/>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12"/>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12"/>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12"/>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12"/>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12"/>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12"/>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12"/>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12"/>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12"/>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12"/>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12"/>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12"/>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12"/>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12"/>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12"/>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12"/>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12"/>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12"/>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12"/>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12"/>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12"/>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12"/>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12"/>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12"/>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12"/>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12"/>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12"/>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12"/>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12"/>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12"/>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12"/>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12"/>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12"/>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12"/>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12"/>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12"/>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12"/>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12"/>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12"/>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12"/>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12"/>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12"/>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12"/>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12"/>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12"/>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12"/>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12"/>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12"/>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12"/>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12"/>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12"/>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12"/>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12"/>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12"/>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12"/>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12"/>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12"/>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12"/>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12"/>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12"/>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12"/>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12"/>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12"/>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12"/>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12"/>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12"/>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12"/>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12"/>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12"/>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12"/>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12"/>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12"/>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12"/>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12"/>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12"/>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12"/>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12"/>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12"/>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12"/>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12"/>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12"/>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12"/>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12"/>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12"/>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12"/>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12"/>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12"/>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12"/>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12"/>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12"/>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12"/>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12"/>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12"/>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12"/>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12"/>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12"/>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12"/>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12"/>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12"/>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12"/>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12"/>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12"/>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12"/>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12"/>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12"/>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12"/>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12"/>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12"/>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12"/>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12"/>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12"/>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12"/>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12"/>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12"/>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12"/>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12"/>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12"/>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12"/>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12"/>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12"/>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12"/>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12"/>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12"/>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12"/>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12"/>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12"/>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12"/>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12"/>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12"/>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12"/>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12"/>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12"/>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12"/>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12"/>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12"/>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12"/>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12"/>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12"/>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12"/>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12"/>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12"/>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12"/>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12"/>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12"/>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12"/>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12"/>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12"/>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12"/>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12"/>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12"/>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12"/>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12"/>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12"/>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12"/>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12"/>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12"/>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12"/>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12"/>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12"/>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12"/>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12"/>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12"/>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12"/>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12"/>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12"/>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12"/>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12"/>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12"/>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12"/>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12"/>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12"/>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12"/>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12"/>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12"/>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12"/>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12"/>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12"/>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12"/>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12"/>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12"/>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12"/>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12"/>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12"/>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12"/>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12"/>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12"/>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12"/>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12"/>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12"/>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12"/>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12"/>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12"/>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12"/>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12"/>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12"/>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12"/>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12"/>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12"/>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12"/>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12"/>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12"/>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12"/>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12"/>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12"/>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12"/>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12"/>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12"/>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12"/>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12"/>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12"/>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12"/>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12"/>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12"/>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12"/>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12"/>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12"/>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12"/>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12"/>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12"/>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12"/>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12"/>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12"/>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12"/>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12"/>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12"/>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12"/>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12"/>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12"/>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12"/>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12"/>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12"/>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12"/>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12"/>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12"/>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12"/>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12"/>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12"/>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12"/>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12"/>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12"/>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12"/>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12"/>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12"/>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12"/>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12"/>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12"/>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12"/>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12"/>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12"/>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12"/>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12"/>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12"/>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12"/>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12"/>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12"/>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12"/>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12"/>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12"/>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12"/>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12"/>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12"/>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12"/>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12"/>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12"/>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12"/>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12"/>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12"/>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12"/>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12"/>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12"/>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12"/>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12"/>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12"/>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12"/>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12"/>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12"/>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12"/>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12"/>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12"/>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12"/>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12"/>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12"/>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12"/>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12"/>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12"/>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12"/>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12"/>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12"/>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12"/>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12"/>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12"/>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12"/>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12"/>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12"/>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12"/>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12"/>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12"/>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12"/>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12"/>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12"/>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12"/>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12"/>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12"/>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12"/>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12"/>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12"/>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12"/>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12"/>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12"/>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12"/>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12"/>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12"/>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12"/>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12"/>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12"/>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12"/>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12"/>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12"/>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12"/>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12"/>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12"/>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12"/>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12"/>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12"/>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12"/>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12"/>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12"/>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12"/>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12"/>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12"/>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12"/>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12"/>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12"/>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12"/>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12"/>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12"/>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12"/>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12"/>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12"/>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12"/>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12"/>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12"/>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12"/>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12"/>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12"/>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12"/>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12"/>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12"/>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12"/>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12"/>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12"/>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12"/>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12"/>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12"/>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12"/>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12"/>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12"/>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12"/>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12"/>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12"/>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12"/>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12"/>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12"/>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12"/>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12"/>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12"/>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12"/>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12"/>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12"/>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12"/>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12"/>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12"/>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12"/>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12"/>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12"/>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12"/>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12"/>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12"/>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12"/>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12"/>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12"/>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12"/>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12"/>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12"/>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12"/>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12"/>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12"/>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12"/>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12"/>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12"/>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12"/>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12"/>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12"/>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12"/>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12"/>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12"/>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12"/>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12"/>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12"/>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12"/>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12"/>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12"/>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12"/>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12"/>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12"/>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12"/>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12"/>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12"/>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12"/>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12"/>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12"/>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12"/>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12"/>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12"/>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12"/>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12"/>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12"/>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12"/>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12"/>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12"/>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12"/>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12"/>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12"/>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12"/>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12"/>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12"/>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12"/>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12"/>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12"/>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12"/>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12"/>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12"/>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12"/>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12"/>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12"/>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12"/>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12"/>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12"/>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12"/>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12"/>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12"/>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12"/>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12"/>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12"/>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12"/>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12"/>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12"/>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12"/>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12"/>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12"/>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12"/>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12"/>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12"/>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12"/>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12"/>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12"/>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12"/>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12"/>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12"/>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12"/>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12"/>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12"/>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12"/>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12"/>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12"/>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12"/>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12"/>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12"/>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12"/>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12"/>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12"/>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12"/>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12"/>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12"/>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12"/>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12"/>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12"/>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12"/>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12"/>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12"/>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12"/>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12"/>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12"/>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12"/>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12"/>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12"/>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12"/>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12"/>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12"/>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12"/>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12"/>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12"/>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12"/>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12"/>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12"/>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12"/>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12"/>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12"/>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12"/>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12"/>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12"/>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12"/>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12"/>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12"/>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12"/>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12"/>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12"/>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12"/>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12"/>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12"/>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12"/>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12"/>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12"/>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12"/>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12"/>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12"/>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12"/>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12"/>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12"/>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12"/>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12"/>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12"/>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12"/>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12"/>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12"/>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12"/>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12"/>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12"/>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12"/>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12"/>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12"/>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12"/>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12"/>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12"/>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12"/>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12"/>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12"/>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12"/>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12"/>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12"/>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12"/>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12"/>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12"/>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12"/>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12"/>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12"/>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12"/>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12"/>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12"/>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12"/>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12"/>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12"/>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12"/>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12"/>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12"/>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12"/>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12"/>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12"/>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12"/>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12"/>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12"/>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12"/>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12"/>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12"/>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12"/>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12"/>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12"/>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12"/>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12"/>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12"/>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12"/>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12"/>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12"/>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12"/>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12"/>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12"/>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12"/>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12"/>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12"/>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12"/>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12"/>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12"/>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12"/>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12"/>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12"/>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12"/>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12"/>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12"/>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12"/>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12"/>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12"/>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12"/>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12"/>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12"/>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12"/>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12"/>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12"/>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12"/>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12"/>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12"/>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12"/>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12"/>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12"/>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12"/>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12"/>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12"/>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12"/>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12"/>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12"/>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12"/>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12"/>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12"/>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12"/>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12"/>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12"/>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12"/>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12"/>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12"/>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12"/>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12"/>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12"/>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12"/>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12"/>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12"/>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12"/>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12"/>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12"/>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12"/>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12"/>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12"/>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12"/>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12"/>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12"/>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12"/>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12"/>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12"/>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12"/>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12"/>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12"/>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12"/>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12"/>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12"/>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12"/>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12"/>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12"/>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12"/>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12"/>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12"/>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12"/>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12"/>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12"/>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12"/>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12"/>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12"/>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12"/>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12"/>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12"/>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12"/>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12"/>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12"/>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12"/>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12"/>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12"/>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12"/>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12"/>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12"/>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12"/>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12"/>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12"/>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12"/>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12"/>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12"/>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12"/>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12"/>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12"/>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12"/>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12"/>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12"/>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12"/>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12"/>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12"/>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12"/>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12"/>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12"/>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12"/>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12"/>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12"/>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12"/>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12"/>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12"/>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43" name="Google Shape;8343;p12"/>
          <p:cNvSpPr txBox="1">
            <a:spLocks noGrp="1"/>
          </p:cNvSpPr>
          <p:nvPr>
            <p:ph type="title"/>
          </p:nvPr>
        </p:nvSpPr>
        <p:spPr>
          <a:xfrm>
            <a:off x="1422600" y="2074133"/>
            <a:ext cx="3779200" cy="60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44" name="Google Shape;8344;p12"/>
          <p:cNvSpPr txBox="1">
            <a:spLocks noGrp="1"/>
          </p:cNvSpPr>
          <p:nvPr>
            <p:ph type="title" idx="2" hasCustomPrompt="1"/>
          </p:nvPr>
        </p:nvSpPr>
        <p:spPr>
          <a:xfrm>
            <a:off x="1422600" y="1320851"/>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45" name="Google Shape;8345;p12"/>
          <p:cNvSpPr txBox="1">
            <a:spLocks noGrp="1"/>
          </p:cNvSpPr>
          <p:nvPr>
            <p:ph type="title" idx="3"/>
          </p:nvPr>
        </p:nvSpPr>
        <p:spPr>
          <a:xfrm>
            <a:off x="1422600" y="4423600"/>
            <a:ext cx="3822000" cy="720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46" name="Google Shape;8346;p12"/>
          <p:cNvSpPr txBox="1">
            <a:spLocks noGrp="1"/>
          </p:cNvSpPr>
          <p:nvPr>
            <p:ph type="title" idx="4" hasCustomPrompt="1"/>
          </p:nvPr>
        </p:nvSpPr>
        <p:spPr>
          <a:xfrm>
            <a:off x="1422600" y="3635533"/>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47" name="Google Shape;8347;p12"/>
          <p:cNvSpPr txBox="1">
            <a:spLocks noGrp="1"/>
          </p:cNvSpPr>
          <p:nvPr>
            <p:ph type="title" idx="5"/>
          </p:nvPr>
        </p:nvSpPr>
        <p:spPr>
          <a:xfrm>
            <a:off x="7222400" y="2074133"/>
            <a:ext cx="3822000" cy="60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48" name="Google Shape;8348;p12"/>
          <p:cNvSpPr txBox="1">
            <a:spLocks noGrp="1"/>
          </p:cNvSpPr>
          <p:nvPr>
            <p:ph type="title" idx="6" hasCustomPrompt="1"/>
          </p:nvPr>
        </p:nvSpPr>
        <p:spPr>
          <a:xfrm>
            <a:off x="7222400" y="1320817"/>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49" name="Google Shape;8349;p12"/>
          <p:cNvSpPr txBox="1">
            <a:spLocks noGrp="1"/>
          </p:cNvSpPr>
          <p:nvPr>
            <p:ph type="title" idx="7"/>
          </p:nvPr>
        </p:nvSpPr>
        <p:spPr>
          <a:xfrm>
            <a:off x="7222400" y="4423600"/>
            <a:ext cx="3779200" cy="60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50" name="Google Shape;8350;p12"/>
          <p:cNvSpPr txBox="1">
            <a:spLocks noGrp="1"/>
          </p:cNvSpPr>
          <p:nvPr>
            <p:ph type="title" idx="8" hasCustomPrompt="1"/>
          </p:nvPr>
        </p:nvSpPr>
        <p:spPr>
          <a:xfrm>
            <a:off x="7222400" y="3635533"/>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51" name="Google Shape;8351;p12"/>
          <p:cNvSpPr txBox="1">
            <a:spLocks noGrp="1"/>
          </p:cNvSpPr>
          <p:nvPr>
            <p:ph type="subTitle" idx="1"/>
          </p:nvPr>
        </p:nvSpPr>
        <p:spPr>
          <a:xfrm>
            <a:off x="1422600" y="2666967"/>
            <a:ext cx="3779200" cy="8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352" name="Google Shape;8352;p12"/>
          <p:cNvSpPr txBox="1">
            <a:spLocks noGrp="1"/>
          </p:cNvSpPr>
          <p:nvPr>
            <p:ph type="subTitle" idx="9"/>
          </p:nvPr>
        </p:nvSpPr>
        <p:spPr>
          <a:xfrm>
            <a:off x="1422600" y="5112433"/>
            <a:ext cx="3822000" cy="8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353" name="Google Shape;8353;p12"/>
          <p:cNvSpPr txBox="1">
            <a:spLocks noGrp="1"/>
          </p:cNvSpPr>
          <p:nvPr>
            <p:ph type="subTitle" idx="13"/>
          </p:nvPr>
        </p:nvSpPr>
        <p:spPr>
          <a:xfrm>
            <a:off x="7222400" y="2666967"/>
            <a:ext cx="3894000" cy="80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354" name="Google Shape;8354;p12"/>
          <p:cNvSpPr txBox="1">
            <a:spLocks noGrp="1"/>
          </p:cNvSpPr>
          <p:nvPr>
            <p:ph type="subTitle" idx="14"/>
          </p:nvPr>
        </p:nvSpPr>
        <p:spPr>
          <a:xfrm>
            <a:off x="7222400" y="5112433"/>
            <a:ext cx="3822000" cy="8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extLst>
      <p:ext uri="{BB962C8B-B14F-4D97-AF65-F5344CB8AC3E}">
        <p14:creationId xmlns:p14="http://schemas.microsoft.com/office/powerpoint/2010/main" val="1159093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57869831"/>
      </p:ext>
    </p:extLst>
  </p:cSld>
  <p:clrMap bg1="lt1" tx1="dk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9648845"/>
      </p:ext>
    </p:extLst>
  </p:cSld>
  <p:clrMap bg1="lt1" tx1="dk1" bg2="lt2" tx2="dk2" accent1="accent1" accent2="accent2" accent3="accent3" accent4="accent4" accent5="accent5" accent6="accent6" hlink="hlink" folHlink="folHlink"/>
  <p:sldLayoutIdLst>
    <p:sldLayoutId id="2147483828" r:id="rId1"/>
    <p:sldLayoutId id="2147483829" r:id="rId2"/>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8/6/2024</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0000000-1234-1234-1234-123412341234}" type="slidenum">
              <a:rPr lang="en" smtClean="0"/>
              <a:pPr/>
              <a:t>‹#›</a:t>
            </a:fld>
            <a:endParaRPr lang="en"/>
          </a:p>
        </p:txBody>
      </p:sp>
    </p:spTree>
    <p:extLst>
      <p:ext uri="{BB962C8B-B14F-4D97-AF65-F5344CB8AC3E}">
        <p14:creationId xmlns:p14="http://schemas.microsoft.com/office/powerpoint/2010/main" val="2603961220"/>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svg"/><Relationship Id="rId3" Type="http://schemas.openxmlformats.org/officeDocument/2006/relationships/image" Target="../media/image6.png"/><Relationship Id="rId7" Type="http://schemas.openxmlformats.org/officeDocument/2006/relationships/image" Target="../media/image6.svg"/><Relationship Id="rId12" Type="http://schemas.openxmlformats.org/officeDocument/2006/relationships/image" Target="../media/image8.png"/><Relationship Id="rId2" Type="http://schemas.openxmlformats.org/officeDocument/2006/relationships/image" Target="../media/image5.jpg"/><Relationship Id="rId1" Type="http://schemas.openxmlformats.org/officeDocument/2006/relationships/slideLayout" Target="../slideLayouts/slideLayout23.xml"/><Relationship Id="rId11" Type="http://schemas.openxmlformats.org/officeDocument/2006/relationships/image" Target="../media/image10.svg"/><Relationship Id="rId15" Type="http://schemas.openxmlformats.org/officeDocument/2006/relationships/image" Target="../media/image14.svg"/><Relationship Id="rId14" Type="http://schemas.openxmlformats.org/officeDocument/2006/relationships/image" Target="../media/image9.png"/></Relationships>
</file>

<file path=ppt/slides/_rels/slide10.xml.rels><?xml version="1.0" encoding="UTF-8" standalone="yes"?>
<Relationships xmlns="http://schemas.openxmlformats.org/package/2006/relationships"><Relationship Id="rId7" Type="http://schemas.openxmlformats.org/officeDocument/2006/relationships/image" Target="../media/image10.svg"/><Relationship Id="rId2" Type="http://schemas.openxmlformats.org/officeDocument/2006/relationships/image" Target="../media/image25.png"/><Relationship Id="rId1" Type="http://schemas.openxmlformats.org/officeDocument/2006/relationships/slideLayout" Target="../slideLayouts/slideLayout32.xml"/><Relationship Id="rId6" Type="http://schemas.openxmlformats.org/officeDocument/2006/relationships/image" Target="../media/image8.png"/><Relationship Id="rId5" Type="http://schemas.openxmlformats.org/officeDocument/2006/relationships/image" Target="../media/image8.svg"/><Relationship Id="rId10" Type="http://schemas.openxmlformats.org/officeDocument/2006/relationships/image" Target="../media/image7.png"/><Relationship Id="rId9" Type="http://schemas.openxmlformats.org/officeDocument/2006/relationships/image" Target="../media/image12.svg"/></Relationships>
</file>

<file path=ppt/slides/_rels/slide11.xml.rels><?xml version="1.0" encoding="UTF-8" standalone="yes"?>
<Relationships xmlns="http://schemas.openxmlformats.org/package/2006/relationships"><Relationship Id="rId7" Type="http://schemas.openxmlformats.org/officeDocument/2006/relationships/image" Target="../media/image10.svg"/><Relationship Id="rId2" Type="http://schemas.openxmlformats.org/officeDocument/2006/relationships/image" Target="../media/image25.png"/><Relationship Id="rId1" Type="http://schemas.openxmlformats.org/officeDocument/2006/relationships/slideLayout" Target="../slideLayouts/slideLayout32.xml"/><Relationship Id="rId6" Type="http://schemas.openxmlformats.org/officeDocument/2006/relationships/image" Target="../media/image8.png"/><Relationship Id="rId5" Type="http://schemas.openxmlformats.org/officeDocument/2006/relationships/image" Target="../media/image8.svg"/><Relationship Id="rId10" Type="http://schemas.openxmlformats.org/officeDocument/2006/relationships/image" Target="../media/image7.png"/><Relationship Id="rId9" Type="http://schemas.openxmlformats.org/officeDocument/2006/relationships/image" Target="../media/image12.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24.svg"/><Relationship Id="rId7" Type="http://schemas.openxmlformats.org/officeDocument/2006/relationships/image" Target="../media/image39.svg"/><Relationship Id="rId2" Type="http://schemas.openxmlformats.org/officeDocument/2006/relationships/image" Target="../media/image10.png"/><Relationship Id="rId1" Type="http://schemas.openxmlformats.org/officeDocument/2006/relationships/slideLayout" Target="../slideLayouts/slideLayout23.xml"/><Relationship Id="rId6" Type="http://schemas.openxmlformats.org/officeDocument/2006/relationships/image" Target="../media/image11.png"/><Relationship Id="rId5" Type="http://schemas.openxmlformats.org/officeDocument/2006/relationships/image" Target="../media/image14.svg"/><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24.svg"/><Relationship Id="rId7" Type="http://schemas.openxmlformats.org/officeDocument/2006/relationships/image" Target="../media/image39.svg"/><Relationship Id="rId2" Type="http://schemas.openxmlformats.org/officeDocument/2006/relationships/image" Target="../media/image10.png"/><Relationship Id="rId1" Type="http://schemas.openxmlformats.org/officeDocument/2006/relationships/slideLayout" Target="../slideLayouts/slideLayout23.xml"/><Relationship Id="rId6" Type="http://schemas.openxmlformats.org/officeDocument/2006/relationships/image" Target="../media/image11.png"/><Relationship Id="rId5" Type="http://schemas.openxmlformats.org/officeDocument/2006/relationships/image" Target="../media/image14.sv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image" Target="../media/image18.png"/><Relationship Id="rId3" Type="http://schemas.openxmlformats.org/officeDocument/2006/relationships/slideLayout" Target="../slideLayouts/slideLayout27.xml"/><Relationship Id="rId7" Type="http://schemas.openxmlformats.org/officeDocument/2006/relationships/slide" Target="slide7.xml"/><Relationship Id="rId12" Type="http://schemas.openxmlformats.org/officeDocument/2006/relationships/image" Target="../media/image17.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slide" Target="slide6.xml"/><Relationship Id="rId11" Type="http://schemas.openxmlformats.org/officeDocument/2006/relationships/image" Target="../media/image16.gif"/><Relationship Id="rId5" Type="http://schemas.openxmlformats.org/officeDocument/2006/relationships/image" Target="../media/image14.png"/><Relationship Id="rId10" Type="http://schemas.openxmlformats.org/officeDocument/2006/relationships/image" Target="../media/image15.gif"/><Relationship Id="rId4" Type="http://schemas.openxmlformats.org/officeDocument/2006/relationships/image" Target="../media/image13.png"/><Relationship Id="rId9" Type="http://schemas.openxmlformats.org/officeDocument/2006/relationships/slide" Target="slide9.xml"/></Relationships>
</file>

<file path=ppt/slides/_rels/slide6.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19.gif"/><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19.gif"/><Relationship Id="rId1" Type="http://schemas.openxmlformats.org/officeDocument/2006/relationships/slideLayout" Target="../slideLayouts/slideLayout27.xml"/><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19.gif"/><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slide" Target="slide5.xml"/><Relationship Id="rId7" Type="http://schemas.openxmlformats.org/officeDocument/2006/relationships/image" Target="../media/image24.png"/><Relationship Id="rId2" Type="http://schemas.openxmlformats.org/officeDocument/2006/relationships/image" Target="../media/image19.gif"/><Relationship Id="rId1" Type="http://schemas.openxmlformats.org/officeDocument/2006/relationships/slideLayout" Target="../slideLayouts/slideLayout27.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857" y="0"/>
            <a:ext cx="12225961" cy="6858000"/>
          </a:xfrm>
          <a:prstGeom prst="rect">
            <a:avLst/>
          </a:prstGeom>
        </p:spPr>
      </p:pic>
      <p:grpSp>
        <p:nvGrpSpPr>
          <p:cNvPr id="5" name="Group 5"/>
          <p:cNvGrpSpPr/>
          <p:nvPr/>
        </p:nvGrpSpPr>
        <p:grpSpPr>
          <a:xfrm>
            <a:off x="2073596" y="1200073"/>
            <a:ext cx="8044809" cy="4457855"/>
            <a:chOff x="0" y="0"/>
            <a:chExt cx="2850029" cy="1579282"/>
          </a:xfrm>
        </p:grpSpPr>
        <p:sp>
          <p:nvSpPr>
            <p:cNvPr id="6" name="Freeform 6"/>
            <p:cNvSpPr/>
            <p:nvPr/>
          </p:nvSpPr>
          <p:spPr>
            <a:xfrm>
              <a:off x="0" y="0"/>
              <a:ext cx="2850029" cy="1579282"/>
            </a:xfrm>
            <a:custGeom>
              <a:avLst/>
              <a:gdLst/>
              <a:ahLst/>
              <a:cxnLst/>
              <a:rect l="l" t="t" r="r" b="b"/>
              <a:pathLst>
                <a:path w="2850029" h="1579282">
                  <a:moveTo>
                    <a:pt x="32720" y="0"/>
                  </a:moveTo>
                  <a:lnTo>
                    <a:pt x="2817309" y="0"/>
                  </a:lnTo>
                  <a:cubicBezTo>
                    <a:pt x="2835380" y="0"/>
                    <a:pt x="2850029" y="14649"/>
                    <a:pt x="2850029" y="32720"/>
                  </a:cubicBezTo>
                  <a:lnTo>
                    <a:pt x="2850029" y="1546562"/>
                  </a:lnTo>
                  <a:cubicBezTo>
                    <a:pt x="2850029" y="1564633"/>
                    <a:pt x="2835380" y="1579282"/>
                    <a:pt x="2817309" y="1579282"/>
                  </a:cubicBezTo>
                  <a:lnTo>
                    <a:pt x="32720" y="1579282"/>
                  </a:lnTo>
                  <a:cubicBezTo>
                    <a:pt x="14649" y="1579282"/>
                    <a:pt x="0" y="1564633"/>
                    <a:pt x="0" y="1546562"/>
                  </a:cubicBezTo>
                  <a:lnTo>
                    <a:pt x="0" y="32720"/>
                  </a:lnTo>
                  <a:cubicBezTo>
                    <a:pt x="0" y="14649"/>
                    <a:pt x="14649" y="0"/>
                    <a:pt x="32720" y="0"/>
                  </a:cubicBezTo>
                  <a:close/>
                </a:path>
              </a:pathLst>
            </a:custGeom>
            <a:solidFill>
              <a:srgbClr val="EFF1E7"/>
            </a:solidFill>
            <a:ln w="76200" cap="rnd">
              <a:solidFill>
                <a:srgbClr val="483A00"/>
              </a:solidFill>
              <a:prstDash val="solid"/>
              <a:round/>
            </a:ln>
          </p:spPr>
        </p:sp>
        <p:sp>
          <p:nvSpPr>
            <p:cNvPr id="7" name="TextBox 7"/>
            <p:cNvSpPr txBox="1"/>
            <p:nvPr/>
          </p:nvSpPr>
          <p:spPr>
            <a:xfrm>
              <a:off x="0" y="-38100"/>
              <a:ext cx="2850029" cy="1617382"/>
            </a:xfrm>
            <a:prstGeom prst="rect">
              <a:avLst/>
            </a:prstGeom>
          </p:spPr>
          <p:txBody>
            <a:bodyPr lIns="33867" tIns="33867" rIns="33867" bIns="33867" rtlCol="0" anchor="ctr"/>
            <a:lstStyle/>
            <a:p>
              <a:pPr algn="ctr">
                <a:lnSpc>
                  <a:spcPts val="1773"/>
                </a:lnSpc>
              </a:pPr>
              <a:endParaRPr sz="1200">
                <a:latin typeface="Calibri" panose="020F0502020204030204" pitchFamily="34" charset="0"/>
                <a:cs typeface="Calibri" panose="020F0502020204030204" pitchFamily="34" charset="0"/>
              </a:endParaRPr>
            </a:p>
          </p:txBody>
        </p:sp>
      </p:grpSp>
      <p:sp>
        <p:nvSpPr>
          <p:cNvPr id="8" name="Freeform 8"/>
          <p:cNvSpPr/>
          <p:nvPr/>
        </p:nvSpPr>
        <p:spPr>
          <a:xfrm rot="1173307">
            <a:off x="9674816" y="4996886"/>
            <a:ext cx="836629" cy="815333"/>
          </a:xfrm>
          <a:custGeom>
            <a:avLst/>
            <a:gdLst/>
            <a:ahLst/>
            <a:cxnLst/>
            <a:rect l="l" t="t" r="r" b="b"/>
            <a:pathLst>
              <a:path w="1254944" h="1223000">
                <a:moveTo>
                  <a:pt x="0" y="0"/>
                </a:moveTo>
                <a:lnTo>
                  <a:pt x="1254945" y="0"/>
                </a:lnTo>
                <a:lnTo>
                  <a:pt x="1254945" y="1223001"/>
                </a:lnTo>
                <a:lnTo>
                  <a:pt x="0" y="1223001"/>
                </a:lnTo>
                <a:lnTo>
                  <a:pt x="0" y="0"/>
                </a:lnTo>
                <a:close/>
              </a:path>
            </a:pathLst>
          </a:custGeom>
          <a:blipFill>
            <a:blip r:embed="rId3">
              <a:extLst>
                <a:ext uri="{96DAC541-7B7A-43D3-8B79-37D633B846F1}">
                  <asvg:svgBlip xmlns="" xmlns:asvg="http://schemas.microsoft.com/office/drawing/2016/SVG/main" r:embed="rId7"/>
                </a:ext>
              </a:extLst>
            </a:blip>
            <a:stretch>
              <a:fillRect/>
            </a:stretch>
          </a:blipFill>
        </p:spPr>
      </p:sp>
      <p:sp>
        <p:nvSpPr>
          <p:cNvPr id="10" name="Freeform 10"/>
          <p:cNvSpPr/>
          <p:nvPr/>
        </p:nvSpPr>
        <p:spPr>
          <a:xfrm rot="-211310">
            <a:off x="1660072" y="798344"/>
            <a:ext cx="1235517" cy="1231025"/>
          </a:xfrm>
          <a:custGeom>
            <a:avLst/>
            <a:gdLst/>
            <a:ahLst/>
            <a:cxnLst/>
            <a:rect l="l" t="t" r="r" b="b"/>
            <a:pathLst>
              <a:path w="1853276" h="1846537">
                <a:moveTo>
                  <a:pt x="0" y="0"/>
                </a:moveTo>
                <a:lnTo>
                  <a:pt x="1853276" y="0"/>
                </a:lnTo>
                <a:lnTo>
                  <a:pt x="1853276" y="1846537"/>
                </a:lnTo>
                <a:lnTo>
                  <a:pt x="0" y="1846537"/>
                </a:lnTo>
                <a:lnTo>
                  <a:pt x="0" y="0"/>
                </a:lnTo>
                <a:close/>
              </a:path>
            </a:pathLst>
          </a:custGeom>
          <a:blipFill>
            <a:blip r:embed="rId8">
              <a:extLst>
                <a:ext uri="{96DAC541-7B7A-43D3-8B79-37D633B846F1}">
                  <asvg:svgBlip xmlns="" xmlns:asvg="http://schemas.microsoft.com/office/drawing/2016/SVG/main" r:embed="rId11"/>
                </a:ext>
              </a:extLst>
            </a:blip>
            <a:stretch>
              <a:fillRect/>
            </a:stretch>
          </a:blipFill>
        </p:spPr>
      </p:sp>
      <p:sp>
        <p:nvSpPr>
          <p:cNvPr id="11" name="Freeform 11"/>
          <p:cNvSpPr/>
          <p:nvPr/>
        </p:nvSpPr>
        <p:spPr>
          <a:xfrm>
            <a:off x="1685052" y="4933885"/>
            <a:ext cx="1257142" cy="875428"/>
          </a:xfrm>
          <a:custGeom>
            <a:avLst/>
            <a:gdLst/>
            <a:ahLst/>
            <a:cxnLst/>
            <a:rect l="l" t="t" r="r" b="b"/>
            <a:pathLst>
              <a:path w="1885713" h="1313142">
                <a:moveTo>
                  <a:pt x="0" y="0"/>
                </a:moveTo>
                <a:lnTo>
                  <a:pt x="1885713" y="0"/>
                </a:lnTo>
                <a:lnTo>
                  <a:pt x="1885713" y="1313141"/>
                </a:lnTo>
                <a:lnTo>
                  <a:pt x="0" y="1313141"/>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sp>
      <p:sp>
        <p:nvSpPr>
          <p:cNvPr id="12" name="TextBox 12"/>
          <p:cNvSpPr txBox="1"/>
          <p:nvPr/>
        </p:nvSpPr>
        <p:spPr>
          <a:xfrm>
            <a:off x="2092068" y="2703261"/>
            <a:ext cx="8044809" cy="1005340"/>
          </a:xfrm>
          <a:prstGeom prst="rect">
            <a:avLst/>
          </a:prstGeom>
        </p:spPr>
        <p:txBody>
          <a:bodyPr wrap="square" lIns="0" tIns="0" rIns="0" bIns="0" rtlCol="0" anchor="t">
            <a:spAutoFit/>
          </a:bodyPr>
          <a:lstStyle/>
          <a:p>
            <a:pPr algn="ctr">
              <a:lnSpc>
                <a:spcPts val="8172"/>
              </a:lnSpc>
            </a:pPr>
            <a:r>
              <a:rPr lang="en-US" sz="6400">
                <a:solidFill>
                  <a:srgbClr val="483A00"/>
                </a:solidFill>
                <a:latin typeface="Calibri" panose="020F0502020204030204" pitchFamily="34" charset="0"/>
                <a:ea typeface="Baloo Thambi"/>
                <a:cs typeface="Calibri" panose="020F0502020204030204" pitchFamily="34" charset="0"/>
                <a:sym typeface="Baloo Thambi"/>
              </a:rPr>
              <a:t>ÔN TẬP CHƯƠNG 2</a:t>
            </a:r>
          </a:p>
        </p:txBody>
      </p:sp>
      <p:sp>
        <p:nvSpPr>
          <p:cNvPr id="19" name="Freeform 19"/>
          <p:cNvSpPr/>
          <p:nvPr/>
        </p:nvSpPr>
        <p:spPr>
          <a:xfrm rot="403428">
            <a:off x="9125425" y="976938"/>
            <a:ext cx="1329205" cy="1371600"/>
          </a:xfrm>
          <a:custGeom>
            <a:avLst/>
            <a:gdLst/>
            <a:ahLst/>
            <a:cxnLst/>
            <a:rect l="l" t="t" r="r" b="b"/>
            <a:pathLst>
              <a:path w="1993808" h="2057400">
                <a:moveTo>
                  <a:pt x="0" y="0"/>
                </a:moveTo>
                <a:lnTo>
                  <a:pt x="1993808" y="0"/>
                </a:lnTo>
                <a:lnTo>
                  <a:pt x="1993808" y="2057400"/>
                </a:lnTo>
                <a:lnTo>
                  <a:pt x="0" y="2057400"/>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sp>
      <p:sp>
        <p:nvSpPr>
          <p:cNvPr id="13" name="Title 1"/>
          <p:cNvSpPr txBox="1">
            <a:spLocks/>
          </p:cNvSpPr>
          <p:nvPr/>
        </p:nvSpPr>
        <p:spPr>
          <a:xfrm>
            <a:off x="4113149" y="-1"/>
            <a:ext cx="4015819" cy="1168541"/>
          </a:xfrm>
          <a:prstGeom prst="rect">
            <a:avLst/>
          </a:prstGeom>
          <a:solidFill>
            <a:schemeClr val="accent4">
              <a:lumMod val="20000"/>
              <a:lumOff val="80000"/>
            </a:schemeClr>
          </a:solidFill>
        </p:spPr>
        <p:txBody>
          <a:bodyPr anchor="ctr">
            <a:normAutofit fontScale="90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nSpc>
                <a:spcPct val="114000"/>
              </a:lnSpc>
              <a:spcAft>
                <a:spcPts val="800"/>
              </a:spcAft>
            </a:pPr>
            <a:r>
              <a:rPr lang="en-US" sz="4800" b="1" dirty="0">
                <a:solidFill>
                  <a:srgbClr val="7030A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SINH HỌC 12</a:t>
            </a:r>
            <a:br>
              <a:rPr lang="en-US" sz="4800" b="1" dirty="0">
                <a:solidFill>
                  <a:srgbClr val="7030A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Bộ</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Chân</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trời</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tạo</a:t>
            </a:r>
            <a:endParaRPr lang="en-US" sz="2933"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5510861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289483" y="279400"/>
            <a:ext cx="11546917" cy="6399687"/>
            <a:chOff x="0" y="0"/>
            <a:chExt cx="4513182" cy="2288374"/>
          </a:xfrm>
        </p:grpSpPr>
        <p:sp>
          <p:nvSpPr>
            <p:cNvPr id="4" name="Freeform 4"/>
            <p:cNvSpPr/>
            <p:nvPr/>
          </p:nvSpPr>
          <p:spPr>
            <a:xfrm>
              <a:off x="0" y="0"/>
              <a:ext cx="4513182" cy="2288374"/>
            </a:xfrm>
            <a:custGeom>
              <a:avLst/>
              <a:gdLst/>
              <a:ahLst/>
              <a:cxnLst/>
              <a:rect l="l" t="t" r="r" b="b"/>
              <a:pathLst>
                <a:path w="4513182" h="2288374">
                  <a:moveTo>
                    <a:pt x="24327" y="0"/>
                  </a:moveTo>
                  <a:lnTo>
                    <a:pt x="4488855" y="0"/>
                  </a:lnTo>
                  <a:cubicBezTo>
                    <a:pt x="4502291" y="0"/>
                    <a:pt x="4513182" y="10891"/>
                    <a:pt x="4513182" y="24327"/>
                  </a:cubicBezTo>
                  <a:lnTo>
                    <a:pt x="4513182" y="2264047"/>
                  </a:lnTo>
                  <a:cubicBezTo>
                    <a:pt x="4513182" y="2277483"/>
                    <a:pt x="4502291" y="2288374"/>
                    <a:pt x="4488855" y="2288374"/>
                  </a:cubicBezTo>
                  <a:lnTo>
                    <a:pt x="24327" y="2288374"/>
                  </a:lnTo>
                  <a:cubicBezTo>
                    <a:pt x="10891" y="2288374"/>
                    <a:pt x="0" y="2277483"/>
                    <a:pt x="0" y="2264047"/>
                  </a:cubicBezTo>
                  <a:lnTo>
                    <a:pt x="0" y="24327"/>
                  </a:lnTo>
                  <a:cubicBezTo>
                    <a:pt x="0" y="10891"/>
                    <a:pt x="10891" y="0"/>
                    <a:pt x="24327" y="0"/>
                  </a:cubicBezTo>
                  <a:close/>
                </a:path>
              </a:pathLst>
            </a:custGeom>
            <a:solidFill>
              <a:srgbClr val="EFF1E7"/>
            </a:solidFill>
            <a:ln w="38100" cap="rnd">
              <a:solidFill>
                <a:srgbClr val="000000"/>
              </a:solidFill>
              <a:prstDash val="solid"/>
              <a:round/>
            </a:ln>
          </p:spPr>
        </p:sp>
        <p:sp>
          <p:nvSpPr>
            <p:cNvPr id="5" name="TextBox 5"/>
            <p:cNvSpPr txBox="1"/>
            <p:nvPr/>
          </p:nvSpPr>
          <p:spPr>
            <a:xfrm>
              <a:off x="0" y="-38100"/>
              <a:ext cx="4513182" cy="2326474"/>
            </a:xfrm>
            <a:prstGeom prst="rect">
              <a:avLst/>
            </a:prstGeom>
          </p:spPr>
          <p:txBody>
            <a:bodyPr lIns="33867" tIns="33867" rIns="33867" bIns="33867" rtlCol="0" anchor="ctr"/>
            <a:lstStyle/>
            <a:p>
              <a:pPr algn="ctr">
                <a:lnSpc>
                  <a:spcPts val="1773"/>
                </a:lnSpc>
              </a:pPr>
              <a:endParaRPr sz="1200">
                <a:latin typeface="Calibri" panose="020F0502020204030204" pitchFamily="34" charset="0"/>
                <a:cs typeface="Calibri" panose="020F0502020204030204" pitchFamily="34" charset="0"/>
              </a:endParaRPr>
            </a:p>
          </p:txBody>
        </p:sp>
      </p:grpSp>
      <p:sp>
        <p:nvSpPr>
          <p:cNvPr id="32" name="Freeform 32"/>
          <p:cNvSpPr/>
          <p:nvPr/>
        </p:nvSpPr>
        <p:spPr>
          <a:xfrm>
            <a:off x="-66118" y="-76200"/>
            <a:ext cx="1413883" cy="1637127"/>
          </a:xfrm>
          <a:custGeom>
            <a:avLst/>
            <a:gdLst/>
            <a:ahLst/>
            <a:cxnLst/>
            <a:rect l="l" t="t" r="r" b="b"/>
            <a:pathLst>
              <a:path w="2120824" h="2455691">
                <a:moveTo>
                  <a:pt x="0" y="0"/>
                </a:moveTo>
                <a:lnTo>
                  <a:pt x="2120824" y="0"/>
                </a:lnTo>
                <a:lnTo>
                  <a:pt x="2120824" y="2455690"/>
                </a:lnTo>
                <a:lnTo>
                  <a:pt x="0" y="2455690"/>
                </a:lnTo>
                <a:lnTo>
                  <a:pt x="0" y="0"/>
                </a:lnTo>
                <a:close/>
              </a:path>
            </a:pathLst>
          </a:custGeom>
          <a:blipFill>
            <a:blip r:embed="rId2">
              <a:extLst>
                <a:ext uri="{96DAC541-7B7A-43D3-8B79-37D633B846F1}">
                  <asvg:svgBlip xmlns="" xmlns:asvg="http://schemas.microsoft.com/office/drawing/2016/SVG/main" r:embed="rId5"/>
                </a:ext>
              </a:extLst>
            </a:blip>
            <a:stretch>
              <a:fillRect/>
            </a:stretch>
          </a:blipFill>
        </p:spPr>
      </p:sp>
      <p:sp>
        <p:nvSpPr>
          <p:cNvPr id="34" name="Freeform 34"/>
          <p:cNvSpPr/>
          <p:nvPr/>
        </p:nvSpPr>
        <p:spPr>
          <a:xfrm>
            <a:off x="-15923" y="5610507"/>
            <a:ext cx="1791440" cy="1247493"/>
          </a:xfrm>
          <a:custGeom>
            <a:avLst/>
            <a:gdLst/>
            <a:ahLst/>
            <a:cxnLst/>
            <a:rect l="l" t="t" r="r" b="b"/>
            <a:pathLst>
              <a:path w="2687160" h="1871240">
                <a:moveTo>
                  <a:pt x="0" y="0"/>
                </a:moveTo>
                <a:lnTo>
                  <a:pt x="2687160" y="0"/>
                </a:lnTo>
                <a:lnTo>
                  <a:pt x="2687160" y="1871240"/>
                </a:lnTo>
                <a:lnTo>
                  <a:pt x="0" y="1871240"/>
                </a:lnTo>
                <a:lnTo>
                  <a:pt x="0" y="0"/>
                </a:lnTo>
                <a:close/>
              </a:path>
            </a:pathLst>
          </a:custGeom>
          <a:blipFill>
            <a:blip r:embed="rId6">
              <a:extLst>
                <a:ext uri="{96DAC541-7B7A-43D3-8B79-37D633B846F1}">
                  <asvg:svgBlip xmlns="" xmlns:asvg="http://schemas.microsoft.com/office/drawing/2016/SVG/main" r:embed="rId9"/>
                </a:ext>
              </a:extLst>
            </a:blip>
            <a:stretch>
              <a:fillRect/>
            </a:stretch>
          </a:blipFill>
        </p:spPr>
      </p:sp>
      <p:grpSp>
        <p:nvGrpSpPr>
          <p:cNvPr id="47" name="Group 6"/>
          <p:cNvGrpSpPr/>
          <p:nvPr/>
        </p:nvGrpSpPr>
        <p:grpSpPr>
          <a:xfrm>
            <a:off x="1514022" y="158984"/>
            <a:ext cx="9442253" cy="1069097"/>
            <a:chOff x="0" y="0"/>
            <a:chExt cx="1406886" cy="159294"/>
          </a:xfrm>
        </p:grpSpPr>
        <p:sp>
          <p:nvSpPr>
            <p:cNvPr id="48" name="Freeform 7"/>
            <p:cNvSpPr/>
            <p:nvPr/>
          </p:nvSpPr>
          <p:spPr>
            <a:xfrm>
              <a:off x="0" y="0"/>
              <a:ext cx="1406886" cy="159294"/>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solidFill>
              <a:srgbClr val="DBE0C2"/>
            </a:solidFill>
            <a:ln w="38100" cap="sq">
              <a:solidFill>
                <a:srgbClr val="000000"/>
              </a:solidFill>
              <a:prstDash val="solid"/>
              <a:miter/>
            </a:ln>
          </p:spPr>
        </p:sp>
        <p:sp>
          <p:nvSpPr>
            <p:cNvPr id="49" name="TextBox 8"/>
            <p:cNvSpPr txBox="1"/>
            <p:nvPr/>
          </p:nvSpPr>
          <p:spPr>
            <a:xfrm>
              <a:off x="88900" y="-38100"/>
              <a:ext cx="1229086" cy="197394"/>
            </a:xfrm>
            <a:prstGeom prst="rect">
              <a:avLst/>
            </a:prstGeom>
          </p:spPr>
          <p:txBody>
            <a:bodyPr lIns="33867" tIns="33867" rIns="33867" bIns="33867" rtlCol="0" anchor="ctr"/>
            <a:lstStyle/>
            <a:p>
              <a:pPr algn="ctr">
                <a:lnSpc>
                  <a:spcPts val="1773"/>
                </a:lnSpc>
              </a:pPr>
              <a:endParaRPr sz="1333">
                <a:latin typeface="Calibri" panose="020F0502020204030204" pitchFamily="34" charset="0"/>
                <a:cs typeface="Calibri" panose="020F0502020204030204" pitchFamily="34" charset="0"/>
              </a:endParaRPr>
            </a:p>
          </p:txBody>
        </p:sp>
      </p:grpSp>
      <p:sp>
        <p:nvSpPr>
          <p:cNvPr id="50" name="TextBox 12"/>
          <p:cNvSpPr txBox="1"/>
          <p:nvPr/>
        </p:nvSpPr>
        <p:spPr>
          <a:xfrm>
            <a:off x="2040688" y="506821"/>
            <a:ext cx="8044507" cy="738664"/>
          </a:xfrm>
          <a:prstGeom prst="rect">
            <a:avLst/>
          </a:prstGeom>
        </p:spPr>
        <p:txBody>
          <a:bodyPr lIns="0" tIns="0" rIns="0" bIns="0" rtlCol="0" anchor="t">
            <a:spAutoFit/>
          </a:bodyPr>
          <a:lstStyle/>
          <a:p>
            <a:pPr algn="ctr"/>
            <a:r>
              <a:rPr lang="en-US" sz="4800" dirty="0">
                <a:solidFill>
                  <a:srgbClr val="483A00"/>
                </a:solidFill>
                <a:latin typeface="Calibri" panose="020F0502020204030204" pitchFamily="34" charset="0"/>
                <a:ea typeface="Baloo Thambi"/>
                <a:cs typeface="Calibri" panose="020F0502020204030204" pitchFamily="34" charset="0"/>
                <a:sym typeface="Baloo Thambi"/>
              </a:rPr>
              <a:t>VẬN DỤNG</a:t>
            </a:r>
          </a:p>
        </p:txBody>
      </p:sp>
      <p:sp>
        <p:nvSpPr>
          <p:cNvPr id="33" name="Freeform 33"/>
          <p:cNvSpPr/>
          <p:nvPr/>
        </p:nvSpPr>
        <p:spPr>
          <a:xfrm rot="1347170">
            <a:off x="10825424" y="5553426"/>
            <a:ext cx="1366625" cy="1361655"/>
          </a:xfrm>
          <a:custGeom>
            <a:avLst/>
            <a:gdLst/>
            <a:ahLst/>
            <a:cxnLst/>
            <a:rect l="l" t="t" r="r" b="b"/>
            <a:pathLst>
              <a:path w="2049937" h="2042483">
                <a:moveTo>
                  <a:pt x="0" y="0"/>
                </a:moveTo>
                <a:lnTo>
                  <a:pt x="2049937" y="0"/>
                </a:lnTo>
                <a:lnTo>
                  <a:pt x="2049937" y="2042483"/>
                </a:lnTo>
                <a:lnTo>
                  <a:pt x="0" y="2042483"/>
                </a:lnTo>
                <a:lnTo>
                  <a:pt x="0" y="0"/>
                </a:lnTo>
                <a:close/>
              </a:path>
            </a:pathLst>
          </a:custGeom>
          <a:blipFill>
            <a:blip r:embed="rId10">
              <a:extLst>
                <a:ext uri="{96DAC541-7B7A-43D3-8B79-37D633B846F1}">
                  <asvg:svgBlip xmlns="" xmlns:asvg="http://schemas.microsoft.com/office/drawing/2016/SVG/main" r:embed="rId7"/>
                </a:ext>
              </a:extLst>
            </a:blip>
            <a:stretch>
              <a:fillRect/>
            </a:stretch>
          </a:blipFill>
        </p:spPr>
      </p:sp>
      <p:sp>
        <p:nvSpPr>
          <p:cNvPr id="8" name="Rectangle 7"/>
          <p:cNvSpPr/>
          <p:nvPr/>
        </p:nvSpPr>
        <p:spPr>
          <a:xfrm>
            <a:off x="928232" y="5222378"/>
            <a:ext cx="10471927" cy="954107"/>
          </a:xfrm>
          <a:prstGeom prst="rect">
            <a:avLst/>
          </a:prstGeom>
        </p:spPr>
        <p:txBody>
          <a:bodyPr wrap="square">
            <a:spAutoFit/>
          </a:bodyPr>
          <a:lstStyle/>
          <a:p>
            <a:r>
              <a:rPr lang="vi-VN" sz="2800" b="1" dirty="0">
                <a:solidFill>
                  <a:srgbClr val="FF0000"/>
                </a:solidFill>
                <a:latin typeface="Calibri" panose="020F0502020204030204" pitchFamily="34" charset="0"/>
                <a:ea typeface="Calibri" panose="020F0502020204030204" pitchFamily="34" charset="0"/>
                <a:cs typeface="Calibri" panose="020F0502020204030204" pitchFamily="34" charset="0"/>
              </a:rPr>
              <a:t>Hãy cho biết tác động từ môi trường theo cách nào có thể giúp giảm nhẹ triệu chứng bệnh? </a:t>
            </a:r>
            <a:endParaRPr lang="en-US" sz="2800" dirty="0">
              <a:solidFill>
                <a:srgbClr val="FF0000"/>
              </a:solidFill>
              <a:latin typeface="Calibri" panose="020F0502020204030204" pitchFamily="34" charset="0"/>
              <a:cs typeface="Calibri" panose="020F0502020204030204" pitchFamily="34" charset="0"/>
            </a:endParaRPr>
          </a:p>
        </p:txBody>
      </p:sp>
      <p:sp>
        <p:nvSpPr>
          <p:cNvPr id="2" name="Rectangle 1"/>
          <p:cNvSpPr/>
          <p:nvPr/>
        </p:nvSpPr>
        <p:spPr>
          <a:xfrm>
            <a:off x="626997" y="1413592"/>
            <a:ext cx="11074399" cy="3811364"/>
          </a:xfrm>
          <a:prstGeom prst="rect">
            <a:avLst/>
          </a:prstGeom>
        </p:spPr>
        <p:txBody>
          <a:bodyPr wrap="square">
            <a:spAutoFit/>
          </a:bodyPr>
          <a:lstStyle/>
          <a:p>
            <a:pPr indent="120233" algn="ctr">
              <a:lnSpc>
                <a:spcPct val="107000"/>
              </a:lnSpc>
              <a:spcBef>
                <a:spcPts val="200"/>
              </a:spcBef>
              <a:spcAft>
                <a:spcPts val="200"/>
              </a:spcAft>
            </a:pPr>
            <a:r>
              <a:rPr lang="en-US" sz="2800" i="1" dirty="0" err="1">
                <a:latin typeface="Calibri" panose="020F0502020204030204" pitchFamily="34" charset="0"/>
                <a:ea typeface="Calibri" panose="020F0502020204030204" pitchFamily="34" charset="0"/>
                <a:cs typeface="Calibri" panose="020F0502020204030204" pitchFamily="34" charset="0"/>
              </a:rPr>
              <a:t>Đọc</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đoạn</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thông</a:t>
            </a:r>
            <a:r>
              <a:rPr lang="en-US" sz="2800" i="1" dirty="0">
                <a:latin typeface="Calibri" panose="020F0502020204030204" pitchFamily="34" charset="0"/>
                <a:ea typeface="Calibri" panose="020F0502020204030204" pitchFamily="34" charset="0"/>
                <a:cs typeface="Calibri" panose="020F0502020204030204" pitchFamily="34" charset="0"/>
              </a:rPr>
              <a:t> tin </a:t>
            </a:r>
            <a:r>
              <a:rPr lang="en-US" sz="2800" i="1" dirty="0" err="1">
                <a:latin typeface="Calibri" panose="020F0502020204030204" pitchFamily="34" charset="0"/>
                <a:ea typeface="Calibri" panose="020F0502020204030204" pitchFamily="34" charset="0"/>
                <a:cs typeface="Calibri" panose="020F0502020204030204" pitchFamily="34" charset="0"/>
              </a:rPr>
              <a:t>sau</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và</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trả</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lời</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câu</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hỏi</a:t>
            </a:r>
            <a:r>
              <a:rPr lang="en-US" sz="2800" i="1" dirty="0">
                <a:latin typeface="Calibri" panose="020F0502020204030204" pitchFamily="34" charset="0"/>
                <a:ea typeface="Calibri" panose="020F0502020204030204" pitchFamily="34" charset="0"/>
                <a:cs typeface="Calibri" panose="020F0502020204030204" pitchFamily="34" charset="0"/>
              </a:rPr>
              <a:t>:</a:t>
            </a:r>
          </a:p>
          <a:p>
            <a:pPr indent="120233" algn="just">
              <a:lnSpc>
                <a:spcPct val="107000"/>
              </a:lnSpc>
              <a:spcBef>
                <a:spcPts val="200"/>
              </a:spcBef>
              <a:spcAft>
                <a:spcPts val="200"/>
              </a:spcAft>
            </a:pPr>
            <a:r>
              <a:rPr lang="en-US" sz="2800" dirty="0">
                <a:latin typeface="Calibri" panose="020F0502020204030204" pitchFamily="34" charset="0"/>
                <a:ea typeface="Calibri" panose="020F0502020204030204" pitchFamily="34" charset="0"/>
                <a:cs typeface="Calibri" panose="020F0502020204030204" pitchFamily="34" charset="0"/>
              </a:rPr>
              <a:t>“</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Galactosemia</a:t>
            </a:r>
            <a:r>
              <a:rPr lang="en-US" sz="2800" dirty="0">
                <a:latin typeface="Calibri" panose="020F0502020204030204" pitchFamily="34" charset="0"/>
                <a:ea typeface="Calibri" panose="020F0502020204030204" pitchFamily="34" charset="0"/>
                <a:cs typeface="Calibri" panose="020F0502020204030204" pitchFamily="34" charset="0"/>
              </a:rPr>
              <a:t> hay </a:t>
            </a:r>
            <a:r>
              <a:rPr lang="en-US" sz="2800" dirty="0" err="1">
                <a:latin typeface="Calibri" panose="020F0502020204030204" pitchFamily="34" charset="0"/>
                <a:ea typeface="Calibri" panose="020F0502020204030204" pitchFamily="34" charset="0"/>
                <a:cs typeface="Calibri" panose="020F0502020204030204" pitchFamily="34" charset="0"/>
              </a:rPr>
              <a:t>còn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có</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cách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gọi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khác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rối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loạn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chuyển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hóa</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đường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đơn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được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hiểu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thừa</a:t>
            </a:r>
            <a:r>
              <a:rPr lang="en-US" sz="2800" dirty="0">
                <a:latin typeface="Calibri" panose="020F0502020204030204" pitchFamily="34" charset="0"/>
                <a:ea typeface="Calibri" panose="020F0502020204030204" pitchFamily="34" charset="0"/>
                <a:cs typeface="Calibri" panose="020F0502020204030204" pitchFamily="34" charset="0"/>
              </a:rPr>
              <a:t> galactose </a:t>
            </a:r>
            <a:r>
              <a:rPr lang="en-US" sz="2800" dirty="0" err="1">
                <a:latin typeface="Calibri" panose="020F0502020204030204" pitchFamily="34" charset="0"/>
                <a:ea typeface="Calibri" panose="020F0502020204030204" pitchFamily="34" charset="0"/>
                <a:cs typeface="Calibri" panose="020F0502020204030204" pitchFamily="34" charset="0"/>
              </a:rPr>
              <a:t>trong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máu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Đây</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di </a:t>
            </a:r>
            <a:r>
              <a:rPr lang="en-US" sz="2800" dirty="0" err="1">
                <a:latin typeface="Calibri" panose="020F0502020204030204" pitchFamily="34" charset="0"/>
                <a:ea typeface="Calibri" panose="020F0502020204030204" pitchFamily="34" charset="0"/>
                <a:cs typeface="Calibri" panose="020F0502020204030204" pitchFamily="34" charset="0"/>
              </a:rPr>
              <a:t>truyền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trên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tính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trạng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lặn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làm</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mất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khả</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năng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sản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sinh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ra</a:t>
            </a:r>
            <a:r>
              <a:rPr lang="en-US" sz="2800" dirty="0">
                <a:latin typeface="Calibri" panose="020F0502020204030204" pitchFamily="34" charset="0"/>
                <a:ea typeface="Calibri" panose="020F0502020204030204" pitchFamily="34" charset="0"/>
                <a:cs typeface="Calibri" panose="020F0502020204030204" pitchFamily="34" charset="0"/>
              </a:rPr>
              <a:t> enzyme </a:t>
            </a:r>
            <a:r>
              <a:rPr lang="en-US" sz="2800" dirty="0" err="1">
                <a:latin typeface="Calibri" panose="020F0502020204030204" pitchFamily="34" charset="0"/>
                <a:ea typeface="Calibri" panose="020F0502020204030204" pitchFamily="34" charset="0"/>
                <a:cs typeface="Calibri" panose="020F0502020204030204" pitchFamily="34" charset="0"/>
              </a:rPr>
              <a:t>chuyển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hoá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đường</a:t>
            </a:r>
            <a:r>
              <a:rPr lang="en-US" sz="2800" dirty="0">
                <a:latin typeface="Calibri" panose="020F0502020204030204" pitchFamily="34" charset="0"/>
                <a:ea typeface="Calibri" panose="020F0502020204030204" pitchFamily="34" charset="0"/>
                <a:cs typeface="Calibri" panose="020F0502020204030204" pitchFamily="34" charset="0"/>
              </a:rPr>
              <a:t> galactose </a:t>
            </a:r>
            <a:r>
              <a:rPr lang="en-US" sz="2800" dirty="0" err="1">
                <a:latin typeface="Calibri" panose="020F0502020204030204" pitchFamily="34" charset="0"/>
                <a:ea typeface="Calibri" panose="020F0502020204030204" pitchFamily="34" charset="0"/>
                <a:cs typeface="Calibri" panose="020F0502020204030204" pitchFamily="34" charset="0"/>
              </a:rPr>
              <a:t>khiến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đường</a:t>
            </a:r>
            <a:r>
              <a:rPr lang="en-US" sz="2800" dirty="0">
                <a:latin typeface="Calibri" panose="020F0502020204030204" pitchFamily="34" charset="0"/>
                <a:ea typeface="Calibri" panose="020F0502020204030204" pitchFamily="34" charset="0"/>
                <a:cs typeface="Calibri" panose="020F0502020204030204" pitchFamily="34" charset="0"/>
              </a:rPr>
              <a:t> galactose </a:t>
            </a:r>
            <a:r>
              <a:rPr lang="en-US" sz="2800" dirty="0" err="1">
                <a:latin typeface="Calibri" panose="020F0502020204030204" pitchFamily="34" charset="0"/>
                <a:ea typeface="Calibri" panose="020F0502020204030204" pitchFamily="34" charset="0"/>
                <a:cs typeface="Calibri" panose="020F0502020204030204" pitchFamily="34" charset="0"/>
              </a:rPr>
              <a:t>bị</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tích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tụ</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lại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trong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máu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và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trong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tế</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bào</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cao</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quá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mức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bình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thường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làm</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xuất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hiện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hàng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loạt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triệu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chứng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lí</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không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được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phát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hiện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sớm</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và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điều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trị</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trẻ</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sinh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có</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nguy</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đe</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dọa</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sức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khỏe</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và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tính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mạng</a:t>
            </a:r>
            <a:r>
              <a:rPr lang="en-US" sz="2800" dirty="0">
                <a:latin typeface="Calibri" panose="020F0502020204030204" pitchFamily="34" charset="0"/>
                <a:ea typeface="Calibri" panose="020F0502020204030204" pitchFamily="34" charset="0"/>
                <a:cs typeface="Calibri" panose="020F0502020204030204" pitchFamily="34" charset="0"/>
              </a:rPr>
              <a:t>.” </a:t>
            </a:r>
          </a:p>
        </p:txBody>
      </p:sp>
    </p:spTree>
    <p:extLst>
      <p:ext uri="{BB962C8B-B14F-4D97-AF65-F5344CB8AC3E}">
        <p14:creationId xmlns:p14="http://schemas.microsoft.com/office/powerpoint/2010/main" val="14186293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289483" y="279400"/>
            <a:ext cx="11546917" cy="6399687"/>
            <a:chOff x="0" y="0"/>
            <a:chExt cx="4513182" cy="2288374"/>
          </a:xfrm>
        </p:grpSpPr>
        <p:sp>
          <p:nvSpPr>
            <p:cNvPr id="4" name="Freeform 4"/>
            <p:cNvSpPr/>
            <p:nvPr/>
          </p:nvSpPr>
          <p:spPr>
            <a:xfrm>
              <a:off x="0" y="0"/>
              <a:ext cx="4513182" cy="2288374"/>
            </a:xfrm>
            <a:custGeom>
              <a:avLst/>
              <a:gdLst/>
              <a:ahLst/>
              <a:cxnLst/>
              <a:rect l="l" t="t" r="r" b="b"/>
              <a:pathLst>
                <a:path w="4513182" h="2288374">
                  <a:moveTo>
                    <a:pt x="24327" y="0"/>
                  </a:moveTo>
                  <a:lnTo>
                    <a:pt x="4488855" y="0"/>
                  </a:lnTo>
                  <a:cubicBezTo>
                    <a:pt x="4502291" y="0"/>
                    <a:pt x="4513182" y="10891"/>
                    <a:pt x="4513182" y="24327"/>
                  </a:cubicBezTo>
                  <a:lnTo>
                    <a:pt x="4513182" y="2264047"/>
                  </a:lnTo>
                  <a:cubicBezTo>
                    <a:pt x="4513182" y="2277483"/>
                    <a:pt x="4502291" y="2288374"/>
                    <a:pt x="4488855" y="2288374"/>
                  </a:cubicBezTo>
                  <a:lnTo>
                    <a:pt x="24327" y="2288374"/>
                  </a:lnTo>
                  <a:cubicBezTo>
                    <a:pt x="10891" y="2288374"/>
                    <a:pt x="0" y="2277483"/>
                    <a:pt x="0" y="2264047"/>
                  </a:cubicBezTo>
                  <a:lnTo>
                    <a:pt x="0" y="24327"/>
                  </a:lnTo>
                  <a:cubicBezTo>
                    <a:pt x="0" y="10891"/>
                    <a:pt x="10891" y="0"/>
                    <a:pt x="24327" y="0"/>
                  </a:cubicBezTo>
                  <a:close/>
                </a:path>
              </a:pathLst>
            </a:custGeom>
            <a:solidFill>
              <a:srgbClr val="EFF1E7"/>
            </a:solidFill>
            <a:ln w="38100" cap="rnd">
              <a:solidFill>
                <a:srgbClr val="000000"/>
              </a:solidFill>
              <a:prstDash val="solid"/>
              <a:round/>
            </a:ln>
          </p:spPr>
        </p:sp>
        <p:sp>
          <p:nvSpPr>
            <p:cNvPr id="5" name="TextBox 5"/>
            <p:cNvSpPr txBox="1"/>
            <p:nvPr/>
          </p:nvSpPr>
          <p:spPr>
            <a:xfrm>
              <a:off x="0" y="-38100"/>
              <a:ext cx="4513182" cy="2326474"/>
            </a:xfrm>
            <a:prstGeom prst="rect">
              <a:avLst/>
            </a:prstGeom>
          </p:spPr>
          <p:txBody>
            <a:bodyPr lIns="33867" tIns="33867" rIns="33867" bIns="33867" rtlCol="0" anchor="ctr"/>
            <a:lstStyle/>
            <a:p>
              <a:pPr algn="ctr">
                <a:lnSpc>
                  <a:spcPts val="1773"/>
                </a:lnSpc>
              </a:pPr>
              <a:endParaRPr sz="1200">
                <a:latin typeface="Calibri" panose="020F0502020204030204" pitchFamily="34" charset="0"/>
                <a:cs typeface="Calibri" panose="020F0502020204030204" pitchFamily="34" charset="0"/>
              </a:endParaRPr>
            </a:p>
          </p:txBody>
        </p:sp>
      </p:grpSp>
      <p:sp>
        <p:nvSpPr>
          <p:cNvPr id="32" name="Freeform 32"/>
          <p:cNvSpPr/>
          <p:nvPr/>
        </p:nvSpPr>
        <p:spPr>
          <a:xfrm>
            <a:off x="-66118" y="-76200"/>
            <a:ext cx="1413883" cy="1637127"/>
          </a:xfrm>
          <a:custGeom>
            <a:avLst/>
            <a:gdLst/>
            <a:ahLst/>
            <a:cxnLst/>
            <a:rect l="l" t="t" r="r" b="b"/>
            <a:pathLst>
              <a:path w="2120824" h="2455691">
                <a:moveTo>
                  <a:pt x="0" y="0"/>
                </a:moveTo>
                <a:lnTo>
                  <a:pt x="2120824" y="0"/>
                </a:lnTo>
                <a:lnTo>
                  <a:pt x="2120824" y="2455690"/>
                </a:lnTo>
                <a:lnTo>
                  <a:pt x="0" y="2455690"/>
                </a:lnTo>
                <a:lnTo>
                  <a:pt x="0" y="0"/>
                </a:lnTo>
                <a:close/>
              </a:path>
            </a:pathLst>
          </a:custGeom>
          <a:blipFill>
            <a:blip r:embed="rId2">
              <a:extLst>
                <a:ext uri="{96DAC541-7B7A-43D3-8B79-37D633B846F1}">
                  <asvg:svgBlip xmlns="" xmlns:asvg="http://schemas.microsoft.com/office/drawing/2016/SVG/main" r:embed="rId5"/>
                </a:ext>
              </a:extLst>
            </a:blip>
            <a:stretch>
              <a:fillRect/>
            </a:stretch>
          </a:blipFill>
        </p:spPr>
      </p:sp>
      <p:sp>
        <p:nvSpPr>
          <p:cNvPr id="34" name="Freeform 34"/>
          <p:cNvSpPr/>
          <p:nvPr/>
        </p:nvSpPr>
        <p:spPr>
          <a:xfrm>
            <a:off x="-15923" y="5610507"/>
            <a:ext cx="1791440" cy="1247493"/>
          </a:xfrm>
          <a:custGeom>
            <a:avLst/>
            <a:gdLst/>
            <a:ahLst/>
            <a:cxnLst/>
            <a:rect l="l" t="t" r="r" b="b"/>
            <a:pathLst>
              <a:path w="2687160" h="1871240">
                <a:moveTo>
                  <a:pt x="0" y="0"/>
                </a:moveTo>
                <a:lnTo>
                  <a:pt x="2687160" y="0"/>
                </a:lnTo>
                <a:lnTo>
                  <a:pt x="2687160" y="1871240"/>
                </a:lnTo>
                <a:lnTo>
                  <a:pt x="0" y="1871240"/>
                </a:lnTo>
                <a:lnTo>
                  <a:pt x="0" y="0"/>
                </a:lnTo>
                <a:close/>
              </a:path>
            </a:pathLst>
          </a:custGeom>
          <a:blipFill>
            <a:blip r:embed="rId6">
              <a:extLst>
                <a:ext uri="{96DAC541-7B7A-43D3-8B79-37D633B846F1}">
                  <asvg:svgBlip xmlns="" xmlns:asvg="http://schemas.microsoft.com/office/drawing/2016/SVG/main" r:embed="rId9"/>
                </a:ext>
              </a:extLst>
            </a:blip>
            <a:stretch>
              <a:fillRect/>
            </a:stretch>
          </a:blipFill>
        </p:spPr>
      </p:sp>
      <p:sp>
        <p:nvSpPr>
          <p:cNvPr id="33" name="Freeform 33"/>
          <p:cNvSpPr/>
          <p:nvPr/>
        </p:nvSpPr>
        <p:spPr>
          <a:xfrm rot="1347170">
            <a:off x="10825424" y="5553426"/>
            <a:ext cx="1366625" cy="1361655"/>
          </a:xfrm>
          <a:custGeom>
            <a:avLst/>
            <a:gdLst/>
            <a:ahLst/>
            <a:cxnLst/>
            <a:rect l="l" t="t" r="r" b="b"/>
            <a:pathLst>
              <a:path w="2049937" h="2042483">
                <a:moveTo>
                  <a:pt x="0" y="0"/>
                </a:moveTo>
                <a:lnTo>
                  <a:pt x="2049937" y="0"/>
                </a:lnTo>
                <a:lnTo>
                  <a:pt x="2049937" y="2042483"/>
                </a:lnTo>
                <a:lnTo>
                  <a:pt x="0" y="2042483"/>
                </a:lnTo>
                <a:lnTo>
                  <a:pt x="0" y="0"/>
                </a:lnTo>
                <a:close/>
              </a:path>
            </a:pathLst>
          </a:custGeom>
          <a:blipFill>
            <a:blip r:embed="rId10">
              <a:extLst>
                <a:ext uri="{96DAC541-7B7A-43D3-8B79-37D633B846F1}">
                  <asvg:svgBlip xmlns="" xmlns:asvg="http://schemas.microsoft.com/office/drawing/2016/SVG/main" r:embed="rId7"/>
                </a:ext>
              </a:extLst>
            </a:blip>
            <a:stretch>
              <a:fillRect/>
            </a:stretch>
          </a:blipFill>
        </p:spPr>
      </p:sp>
      <p:sp>
        <p:nvSpPr>
          <p:cNvPr id="2" name="Rectangle 1"/>
          <p:cNvSpPr/>
          <p:nvPr/>
        </p:nvSpPr>
        <p:spPr>
          <a:xfrm>
            <a:off x="870561" y="1744766"/>
            <a:ext cx="10661039" cy="3539430"/>
          </a:xfrm>
          <a:prstGeom prst="rect">
            <a:avLst/>
          </a:prstGeom>
        </p:spPr>
        <p:txBody>
          <a:bodyPr wrap="square">
            <a:spAutoFit/>
          </a:bodyPr>
          <a:lstStyle/>
          <a:p>
            <a:r>
              <a:rPr lang="en-US" sz="2800" dirty="0" err="1">
                <a:latin typeface="Calibri" panose="020F0502020204030204" pitchFamily="34" charset="0"/>
                <a:cs typeface="Calibri" panose="020F0502020204030204" pitchFamily="34" charset="0"/>
              </a:rPr>
              <a:t>Đầu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phải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hiện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sớm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trẻ</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em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mắc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bệnh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bằng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phương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pháp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sàng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lọc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sinh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hiện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trẻ</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mắc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bệnh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rối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loạn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chuyển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hoá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galactosemia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cần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chế</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ăn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uống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lí</a:t>
            </a:r>
            <a:r>
              <a:rPr lang="en-US" sz="2800" dirty="0">
                <a:latin typeface="Calibri" panose="020F0502020204030204" pitchFamily="34" charset="0"/>
                <a:cs typeface="Calibri" panose="020F0502020204030204" pitchFamily="34" charset="0"/>
              </a:rPr>
              <a:t>:</a:t>
            </a:r>
          </a:p>
          <a:p>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trẻ</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sử</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dụng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chế</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phẩm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thực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phẩm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chứa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đường</a:t>
            </a:r>
            <a:r>
              <a:rPr lang="en-US" sz="2800" dirty="0">
                <a:latin typeface="Calibri" panose="020F0502020204030204" pitchFamily="34" charset="0"/>
                <a:cs typeface="Calibri" panose="020F0502020204030204" pitchFamily="34" charset="0"/>
              </a:rPr>
              <a:t> lactose </a:t>
            </a:r>
            <a:r>
              <a:rPr lang="en-US" sz="2800" dirty="0" err="1">
                <a:latin typeface="Calibri" panose="020F0502020204030204" pitchFamily="34" charset="0"/>
                <a:cs typeface="Calibri" panose="020F0502020204030204" pitchFamily="34" charset="0"/>
              </a:rPr>
              <a:t>hoặc</a:t>
            </a:r>
            <a:r>
              <a:rPr lang="en-US" sz="2800" dirty="0">
                <a:latin typeface="Calibri" panose="020F0502020204030204" pitchFamily="34" charset="0"/>
                <a:cs typeface="Calibri" panose="020F0502020204030204" pitchFamily="34" charset="0"/>
              </a:rPr>
              <a:t> galactose (</a:t>
            </a:r>
            <a:r>
              <a:rPr lang="en-US" sz="2800" dirty="0" err="1">
                <a:latin typeface="Calibri" panose="020F0502020204030204" pitchFamily="34" charset="0"/>
                <a:cs typeface="Calibri" panose="020F0502020204030204" pitchFamily="34" charset="0"/>
              </a:rPr>
              <a:t>kể</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mẹ</a:t>
            </a:r>
            <a:r>
              <a:rPr lang="en-US" sz="2800" dirty="0">
                <a:latin typeface="Calibri" panose="020F0502020204030204" pitchFamily="34" charset="0"/>
                <a:cs typeface="Calibri" panose="020F0502020204030204" pitchFamily="34" charset="0"/>
              </a:rPr>
              <a:t>).</a:t>
            </a:r>
          </a:p>
          <a:p>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thực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phẩm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dùng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thức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chiết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đậu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hoặc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thức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chứa</a:t>
            </a:r>
            <a:r>
              <a:rPr lang="en-US" sz="2800" dirty="0">
                <a:latin typeface="Calibri" panose="020F0502020204030204" pitchFamily="34" charset="0"/>
                <a:cs typeface="Calibri" panose="020F0502020204030204" pitchFamily="34" charset="0"/>
              </a:rPr>
              <a:t> lactose; </a:t>
            </a:r>
            <a:r>
              <a:rPr lang="en-US" sz="2800" dirty="0" err="1">
                <a:latin typeface="Calibri" panose="020F0502020204030204" pitchFamily="34" charset="0"/>
                <a:cs typeface="Calibri" panose="020F0502020204030204" pitchFamily="34" charset="0"/>
              </a:rPr>
              <a:t>rau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ngũ</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cốc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bánh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béo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chứa</a:t>
            </a:r>
            <a:r>
              <a:rPr lang="en-US" sz="2800" dirty="0">
                <a:latin typeface="Calibri" panose="020F0502020204030204" pitchFamily="34" charset="0"/>
                <a:cs typeface="Calibri" panose="020F0502020204030204" pitchFamily="34" charset="0"/>
              </a:rPr>
              <a:t> galactose.</a:t>
            </a:r>
          </a:p>
        </p:txBody>
      </p:sp>
      <p:grpSp>
        <p:nvGrpSpPr>
          <p:cNvPr id="14" name="Group 6"/>
          <p:cNvGrpSpPr/>
          <p:nvPr/>
        </p:nvGrpSpPr>
        <p:grpSpPr>
          <a:xfrm>
            <a:off x="1514022" y="-96723"/>
            <a:ext cx="9442253" cy="1258402"/>
            <a:chOff x="0" y="-38100"/>
            <a:chExt cx="1406886" cy="224786"/>
          </a:xfrm>
        </p:grpSpPr>
        <p:sp>
          <p:nvSpPr>
            <p:cNvPr id="15" name="Freeform 7"/>
            <p:cNvSpPr/>
            <p:nvPr/>
          </p:nvSpPr>
          <p:spPr>
            <a:xfrm>
              <a:off x="0" y="27392"/>
              <a:ext cx="1406886" cy="159294"/>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solidFill>
              <a:srgbClr val="DBE0C2"/>
            </a:solidFill>
            <a:ln w="38100" cap="sq">
              <a:solidFill>
                <a:srgbClr val="000000"/>
              </a:solidFill>
              <a:prstDash val="solid"/>
              <a:miter/>
            </a:ln>
          </p:spPr>
        </p:sp>
        <p:sp>
          <p:nvSpPr>
            <p:cNvPr id="16" name="TextBox 8"/>
            <p:cNvSpPr txBox="1"/>
            <p:nvPr/>
          </p:nvSpPr>
          <p:spPr>
            <a:xfrm>
              <a:off x="88900" y="-38100"/>
              <a:ext cx="1229086" cy="197394"/>
            </a:xfrm>
            <a:prstGeom prst="rect">
              <a:avLst/>
            </a:prstGeom>
          </p:spPr>
          <p:txBody>
            <a:bodyPr lIns="33867" tIns="33867" rIns="33867" bIns="33867" rtlCol="0" anchor="ctr"/>
            <a:lstStyle/>
            <a:p>
              <a:pPr algn="ctr">
                <a:lnSpc>
                  <a:spcPts val="1773"/>
                </a:lnSpc>
              </a:pPr>
              <a:endParaRPr sz="1333">
                <a:latin typeface="Calibri" panose="020F0502020204030204" pitchFamily="34" charset="0"/>
                <a:cs typeface="Calibri" panose="020F0502020204030204" pitchFamily="34" charset="0"/>
              </a:endParaRPr>
            </a:p>
          </p:txBody>
        </p:sp>
      </p:grpSp>
      <p:sp>
        <p:nvSpPr>
          <p:cNvPr id="6" name="Rectangle 5"/>
          <p:cNvSpPr/>
          <p:nvPr/>
        </p:nvSpPr>
        <p:spPr>
          <a:xfrm>
            <a:off x="4940975" y="455804"/>
            <a:ext cx="2243931" cy="584775"/>
          </a:xfrm>
          <a:prstGeom prst="rect">
            <a:avLst/>
          </a:prstGeom>
        </p:spPr>
        <p:txBody>
          <a:bodyPr wrap="square">
            <a:spAutoFit/>
          </a:bodyPr>
          <a:lstStyle/>
          <a:p>
            <a:pPr algn="ctr"/>
            <a:r>
              <a:rPr lang="en-US" sz="3200" dirty="0">
                <a:solidFill>
                  <a:srgbClr val="483A00"/>
                </a:solidFill>
                <a:latin typeface="Calibri" panose="020F0502020204030204" pitchFamily="34" charset="0"/>
                <a:ea typeface="Baloo Thambi"/>
                <a:cs typeface="Calibri" panose="020F0502020204030204" pitchFamily="34" charset="0"/>
                <a:sym typeface="Baloo Thambi"/>
              </a:rPr>
              <a:t>VẬN DỤNG</a:t>
            </a:r>
          </a:p>
        </p:txBody>
      </p:sp>
    </p:spTree>
    <p:extLst>
      <p:ext uri="{BB962C8B-B14F-4D97-AF65-F5344CB8AC3E}">
        <p14:creationId xmlns:p14="http://schemas.microsoft.com/office/powerpoint/2010/main" val="121476984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284939E4-51B6-4060-B258-637CBF946516}"/>
              </a:ext>
            </a:extLst>
          </p:cNvPr>
          <p:cNvSpPr txBox="1"/>
          <p:nvPr/>
        </p:nvSpPr>
        <p:spPr>
          <a:xfrm>
            <a:off x="3155673" y="2921168"/>
            <a:ext cx="588065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srgbClr val="7030A0"/>
                </a:solidFill>
                <a:effectLst/>
                <a:uLnTx/>
                <a:uFillTx/>
                <a:latin typeface="#9Slide05 Aquarelle" panose="02040603050506020204" pitchFamily="18" charset="0"/>
                <a:cs typeface="Times New Roman" panose="02020603050405020304" pitchFamily="18" charset="0"/>
              </a:rPr>
              <a:t>Thank you                               </a:t>
            </a:r>
          </a:p>
        </p:txBody>
      </p:sp>
    </p:spTree>
    <p:extLst>
      <p:ext uri="{BB962C8B-B14F-4D97-AF65-F5344CB8AC3E}">
        <p14:creationId xmlns:p14="http://schemas.microsoft.com/office/powerpoint/2010/main" val="61455909"/>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73" y="-30533"/>
            <a:ext cx="12470297" cy="7006040"/>
          </a:xfrm>
          <a:custGeom>
            <a:avLst/>
            <a:gdLst/>
            <a:ahLst/>
            <a:cxnLst/>
            <a:rect l="l" t="t" r="r" b="b"/>
            <a:pathLst>
              <a:path w="18705446" h="10509060">
                <a:moveTo>
                  <a:pt x="0" y="0"/>
                </a:moveTo>
                <a:lnTo>
                  <a:pt x="18705446" y="0"/>
                </a:lnTo>
                <a:lnTo>
                  <a:pt x="18705446" y="10509060"/>
                </a:lnTo>
                <a:lnTo>
                  <a:pt x="0" y="10509060"/>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grpSp>
        <p:nvGrpSpPr>
          <p:cNvPr id="3" name="Group 3"/>
          <p:cNvGrpSpPr/>
          <p:nvPr/>
        </p:nvGrpSpPr>
        <p:grpSpPr>
          <a:xfrm>
            <a:off x="437999" y="468387"/>
            <a:ext cx="11555698" cy="6255323"/>
            <a:chOff x="0" y="0"/>
            <a:chExt cx="4068862" cy="1839379"/>
          </a:xfrm>
        </p:grpSpPr>
        <p:sp>
          <p:nvSpPr>
            <p:cNvPr id="4" name="Freeform 4"/>
            <p:cNvSpPr/>
            <p:nvPr/>
          </p:nvSpPr>
          <p:spPr>
            <a:xfrm>
              <a:off x="0" y="0"/>
              <a:ext cx="4068862" cy="1839379"/>
            </a:xfrm>
            <a:custGeom>
              <a:avLst/>
              <a:gdLst/>
              <a:ahLst/>
              <a:cxnLst/>
              <a:rect l="l" t="t" r="r" b="b"/>
              <a:pathLst>
                <a:path w="4068862" h="1839379">
                  <a:moveTo>
                    <a:pt x="24407" y="0"/>
                  </a:moveTo>
                  <a:lnTo>
                    <a:pt x="4044455" y="0"/>
                  </a:lnTo>
                  <a:cubicBezTo>
                    <a:pt x="4050928" y="0"/>
                    <a:pt x="4057136" y="2571"/>
                    <a:pt x="4061714" y="7149"/>
                  </a:cubicBezTo>
                  <a:cubicBezTo>
                    <a:pt x="4066291" y="11726"/>
                    <a:pt x="4068862" y="17934"/>
                    <a:pt x="4068862" y="24407"/>
                  </a:cubicBezTo>
                  <a:lnTo>
                    <a:pt x="4068862" y="1814972"/>
                  </a:lnTo>
                  <a:cubicBezTo>
                    <a:pt x="4068862" y="1821445"/>
                    <a:pt x="4066291" y="1827653"/>
                    <a:pt x="4061714" y="1832230"/>
                  </a:cubicBezTo>
                  <a:cubicBezTo>
                    <a:pt x="4057136" y="1836807"/>
                    <a:pt x="4050928" y="1839379"/>
                    <a:pt x="4044455" y="1839379"/>
                  </a:cubicBezTo>
                  <a:lnTo>
                    <a:pt x="24407" y="1839379"/>
                  </a:lnTo>
                  <a:cubicBezTo>
                    <a:pt x="17934" y="1839379"/>
                    <a:pt x="11726" y="1836807"/>
                    <a:pt x="7149" y="1832230"/>
                  </a:cubicBezTo>
                  <a:cubicBezTo>
                    <a:pt x="2571" y="1827653"/>
                    <a:pt x="0" y="1821445"/>
                    <a:pt x="0" y="1814972"/>
                  </a:cubicBezTo>
                  <a:lnTo>
                    <a:pt x="0" y="24407"/>
                  </a:lnTo>
                  <a:cubicBezTo>
                    <a:pt x="0" y="17934"/>
                    <a:pt x="2571" y="11726"/>
                    <a:pt x="7149" y="7149"/>
                  </a:cubicBezTo>
                  <a:cubicBezTo>
                    <a:pt x="11726" y="2571"/>
                    <a:pt x="17934" y="0"/>
                    <a:pt x="24407" y="0"/>
                  </a:cubicBezTo>
                  <a:close/>
                </a:path>
              </a:pathLst>
            </a:custGeom>
            <a:solidFill>
              <a:schemeClr val="bg1">
                <a:lumMod val="95000"/>
              </a:schemeClr>
            </a:solidFill>
            <a:ln w="38100" cap="rnd">
              <a:solidFill>
                <a:srgbClr val="000000"/>
              </a:solidFill>
              <a:prstDash val="solid"/>
              <a:round/>
            </a:ln>
          </p:spPr>
        </p:sp>
        <p:sp>
          <p:nvSpPr>
            <p:cNvPr id="5" name="TextBox 5"/>
            <p:cNvSpPr txBox="1"/>
            <p:nvPr/>
          </p:nvSpPr>
          <p:spPr>
            <a:xfrm>
              <a:off x="0" y="-38100"/>
              <a:ext cx="4068862" cy="1877479"/>
            </a:xfrm>
            <a:prstGeom prst="rect">
              <a:avLst/>
            </a:prstGeom>
          </p:spPr>
          <p:txBody>
            <a:bodyPr lIns="33867" tIns="33867" rIns="33867" bIns="33867" rtlCol="0" anchor="ctr"/>
            <a:lstStyle/>
            <a:p>
              <a:pPr algn="ctr">
                <a:lnSpc>
                  <a:spcPts val="1773"/>
                </a:lnSpc>
              </a:pPr>
              <a:endParaRPr sz="1200"/>
            </a:p>
          </p:txBody>
        </p:sp>
      </p:grpSp>
      <p:grpSp>
        <p:nvGrpSpPr>
          <p:cNvPr id="6" name="Group 6"/>
          <p:cNvGrpSpPr/>
          <p:nvPr/>
        </p:nvGrpSpPr>
        <p:grpSpPr>
          <a:xfrm>
            <a:off x="1514022" y="560880"/>
            <a:ext cx="9442253" cy="921577"/>
            <a:chOff x="0" y="-38100"/>
            <a:chExt cx="1406886" cy="251739"/>
          </a:xfrm>
          <a:solidFill>
            <a:schemeClr val="tx2"/>
          </a:solidFill>
        </p:grpSpPr>
        <p:sp>
          <p:nvSpPr>
            <p:cNvPr id="7" name="Freeform 7"/>
            <p:cNvSpPr/>
            <p:nvPr/>
          </p:nvSpPr>
          <p:spPr>
            <a:xfrm>
              <a:off x="0" y="-38100"/>
              <a:ext cx="1406886" cy="251739"/>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grpFill/>
            <a:ln w="38100" cap="sq">
              <a:solidFill>
                <a:srgbClr val="000000"/>
              </a:solidFill>
              <a:prstDash val="solid"/>
              <a:miter/>
            </a:ln>
          </p:spPr>
        </p:sp>
        <p:sp>
          <p:nvSpPr>
            <p:cNvPr id="8" name="TextBox 8"/>
            <p:cNvSpPr txBox="1"/>
            <p:nvPr/>
          </p:nvSpPr>
          <p:spPr>
            <a:xfrm>
              <a:off x="160434" y="679"/>
              <a:ext cx="1091523" cy="197394"/>
            </a:xfrm>
            <a:prstGeom prst="rect">
              <a:avLst/>
            </a:prstGeom>
            <a:grpFill/>
          </p:spPr>
          <p:txBody>
            <a:bodyPr lIns="33867" tIns="33867" rIns="33867" bIns="33867" rtlCol="0" anchor="ctr"/>
            <a:lstStyle/>
            <a:p>
              <a:pPr algn="ctr">
                <a:lnSpc>
                  <a:spcPts val="1773"/>
                </a:lnSpc>
              </a:pPr>
              <a:endParaRPr sz="1200"/>
            </a:p>
          </p:txBody>
        </p:sp>
      </p:grpSp>
      <p:sp>
        <p:nvSpPr>
          <p:cNvPr id="10" name="Freeform 10"/>
          <p:cNvSpPr/>
          <p:nvPr/>
        </p:nvSpPr>
        <p:spPr>
          <a:xfrm>
            <a:off x="10286176" y="66006"/>
            <a:ext cx="1659446" cy="1712374"/>
          </a:xfrm>
          <a:custGeom>
            <a:avLst/>
            <a:gdLst/>
            <a:ahLst/>
            <a:cxnLst/>
            <a:rect l="l" t="t" r="r" b="b"/>
            <a:pathLst>
              <a:path w="2489169" h="2568561">
                <a:moveTo>
                  <a:pt x="0" y="0"/>
                </a:moveTo>
                <a:lnTo>
                  <a:pt x="2489170" y="0"/>
                </a:lnTo>
                <a:lnTo>
                  <a:pt x="2489170" y="2568562"/>
                </a:lnTo>
                <a:lnTo>
                  <a:pt x="0" y="25685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11" name="Freeform 11"/>
          <p:cNvSpPr/>
          <p:nvPr/>
        </p:nvSpPr>
        <p:spPr>
          <a:xfrm>
            <a:off x="18473" y="5193434"/>
            <a:ext cx="1251527" cy="1421814"/>
          </a:xfrm>
          <a:custGeom>
            <a:avLst/>
            <a:gdLst/>
            <a:ahLst/>
            <a:cxnLst/>
            <a:rect l="l" t="t" r="r" b="b"/>
            <a:pathLst>
              <a:path w="2779226" h="2673110">
                <a:moveTo>
                  <a:pt x="0" y="0"/>
                </a:moveTo>
                <a:lnTo>
                  <a:pt x="2779226" y="0"/>
                </a:lnTo>
                <a:lnTo>
                  <a:pt x="2779226" y="2673110"/>
                </a:lnTo>
                <a:lnTo>
                  <a:pt x="0" y="2673110"/>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12" name="TextBox 12"/>
          <p:cNvSpPr txBox="1"/>
          <p:nvPr/>
        </p:nvSpPr>
        <p:spPr>
          <a:xfrm>
            <a:off x="2339156" y="729510"/>
            <a:ext cx="8044507" cy="553998"/>
          </a:xfrm>
          <a:prstGeom prst="rect">
            <a:avLst/>
          </a:prstGeom>
        </p:spPr>
        <p:txBody>
          <a:bodyPr lIns="0" tIns="0" rIns="0" bIns="0" rtlCol="0" anchor="t">
            <a:spAutoFit/>
          </a:bodyPr>
          <a:lstStyle/>
          <a:p>
            <a:pPr algn="ctr"/>
            <a:r>
              <a:rPr lang="en-US" sz="3600" b="1" dirty="0" smtClean="0">
                <a:solidFill>
                  <a:srgbClr val="000000"/>
                </a:solidFill>
                <a:latin typeface="Calibri" panose="020F0502020204030204" pitchFamily="34" charset="0"/>
                <a:ea typeface="Calibri" panose="020F0502020204030204" pitchFamily="34" charset="0"/>
                <a:cs typeface="Calibri" panose="020F0502020204030204" pitchFamily="34" charset="0"/>
              </a:rPr>
              <a:t>C</a:t>
            </a:r>
            <a:r>
              <a:rPr lang="vi-VN" sz="3600" b="1" dirty="0" smtClean="0">
                <a:solidFill>
                  <a:srgbClr val="000000"/>
                </a:solidFill>
                <a:latin typeface="Calibri" panose="020F0502020204030204" pitchFamily="34" charset="0"/>
                <a:ea typeface="Calibri" panose="020F0502020204030204" pitchFamily="34" charset="0"/>
                <a:cs typeface="Calibri" panose="020F0502020204030204" pitchFamily="34" charset="0"/>
              </a:rPr>
              <a:t>UỘC THI </a:t>
            </a:r>
            <a:r>
              <a:rPr lang="vi-VN" sz="3600" b="1" dirty="0" smtClean="0">
                <a:solidFill>
                  <a:srgbClr val="FF0000"/>
                </a:solidFill>
                <a:latin typeface="Calibri" panose="020F0502020204030204" pitchFamily="34" charset="0"/>
                <a:ea typeface="Calibri" panose="020F0502020204030204" pitchFamily="34" charset="0"/>
                <a:cs typeface="Calibri" panose="020F0502020204030204" pitchFamily="34" charset="0"/>
              </a:rPr>
              <a:t>“NHÀ THIẾT KẾ TÀI BA” </a:t>
            </a:r>
            <a:endParaRPr lang="en-US" sz="3600" b="1" dirty="0">
              <a:solidFill>
                <a:srgbClr val="FF0000"/>
              </a:solidFill>
              <a:latin typeface="Calibri" panose="020F0502020204030204" pitchFamily="34" charset="0"/>
              <a:ea typeface="Calibri" panose="020F0502020204030204" pitchFamily="34" charset="0"/>
              <a:cs typeface="Calibri" panose="020F0502020204030204" pitchFamily="34" charset="0"/>
            </a:endParaRPr>
          </a:p>
        </p:txBody>
      </p:sp>
      <p:sp>
        <p:nvSpPr>
          <p:cNvPr id="14" name="Rectangle 13"/>
          <p:cNvSpPr/>
          <p:nvPr/>
        </p:nvSpPr>
        <p:spPr>
          <a:xfrm>
            <a:off x="1093077" y="1859340"/>
            <a:ext cx="10646978" cy="3970318"/>
          </a:xfrm>
          <a:prstGeom prst="rect">
            <a:avLst/>
          </a:prstGeom>
        </p:spPr>
        <p:txBody>
          <a:bodyPr wrap="square">
            <a:spAutoFit/>
          </a:bodyPr>
          <a:lstStyle/>
          <a:p>
            <a:pPr algn="ctr"/>
            <a:r>
              <a:rPr lang="vi-VN" sz="2800" b="1" dirty="0" smtClean="0">
                <a:solidFill>
                  <a:srgbClr val="000000"/>
                </a:solidFill>
                <a:latin typeface="Calibri" panose="020F0502020204030204" pitchFamily="34" charset="0"/>
                <a:ea typeface="Calibri" panose="020F0502020204030204" pitchFamily="34" charset="0"/>
                <a:cs typeface="Calibri" panose="020F0502020204030204" pitchFamily="34" charset="0"/>
              </a:rPr>
              <a:t>YÊU CẦU</a:t>
            </a:r>
            <a:endParaRPr lang="en-US" sz="2800" b="1" dirty="0" smtClean="0">
              <a:solidFill>
                <a:srgbClr val="000000"/>
              </a:solidFill>
              <a:latin typeface="Calibri" panose="020F0502020204030204" pitchFamily="34" charset="0"/>
              <a:ea typeface="Calibri" panose="020F0502020204030204" pitchFamily="34" charset="0"/>
              <a:cs typeface="Calibri" panose="020F0502020204030204" pitchFamily="34" charset="0"/>
            </a:endParaRPr>
          </a:p>
          <a:p>
            <a:pPr algn="just"/>
            <a:r>
              <a:rPr lang="en-US" sz="2800" b="1" dirty="0" smtClean="0">
                <a:solidFill>
                  <a:srgbClr val="000000"/>
                </a:solidFill>
                <a:latin typeface="Calibri" panose="020F0502020204030204" pitchFamily="34" charset="0"/>
                <a:ea typeface="Calibri" panose="020F0502020204030204" pitchFamily="34" charset="0"/>
                <a:cs typeface="Calibri" panose="020F0502020204030204" pitchFamily="34" charset="0"/>
              </a:rPr>
              <a:t>+ </a:t>
            </a:r>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Mỗi đội sẽ thiết kế một sản phẩm học tập (sơ đồ, áp phích,…) trên một mặt giấy A0 về chủ đề liên quan đến hệ thống hóa kiến thức của </a:t>
            </a:r>
            <a:r>
              <a:rPr lang="en-US" sz="2800" b="1" dirty="0">
                <a:solidFill>
                  <a:srgbClr val="000000"/>
                </a:solidFill>
                <a:latin typeface="Calibri" panose="020F0502020204030204" pitchFamily="34" charset="0"/>
                <a:ea typeface="Calibri" panose="020F0502020204030204" pitchFamily="34" charset="0"/>
                <a:cs typeface="Calibri" panose="020F0502020204030204" pitchFamily="34" charset="0"/>
              </a:rPr>
              <a:t>c</a:t>
            </a:r>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hương 2.</a:t>
            </a:r>
          </a:p>
          <a:p>
            <a:pPr algn="just"/>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Thời gian: 10 phút (cho các nhóm giới thiệu sản phẩm và bình chọn)</a:t>
            </a:r>
          </a:p>
          <a:p>
            <a:pPr algn="just"/>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Trên sản phẩm phải có đủ các mục: thông tin của nhóm, tên sản phẩm, nội dung kiến thức kèm hình ảnh minh hoạ (nếu có).</a:t>
            </a:r>
          </a:p>
          <a:p>
            <a:pPr algn="just"/>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Hình thức trình bày: bố cục rõ ràng, khoa học; màu nền và màu chữ phải có độ tương phản cao, có tính thẩm mĩ;…</a:t>
            </a:r>
          </a:p>
        </p:txBody>
      </p:sp>
    </p:spTree>
    <p:extLst>
      <p:ext uri="{BB962C8B-B14F-4D97-AF65-F5344CB8AC3E}">
        <p14:creationId xmlns:p14="http://schemas.microsoft.com/office/powerpoint/2010/main" val="2429373445"/>
      </p:ext>
    </p:extLst>
  </p:cSld>
  <p:clrMapOvr>
    <a:masterClrMapping/>
  </p:clrMapOvr>
  <p:transition spd="slow">
    <p:push dir="u"/>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ADMINI~1\AppData\Local\Temp\FineReader12.00\media\image47.jpeg"/>
          <p:cNvPicPr/>
          <p:nvPr/>
        </p:nvPicPr>
        <p:blipFill>
          <a:blip r:embed="rId2">
            <a:extLst>
              <a:ext uri="{28A0092B-C50C-407E-A947-70E740481C1C}">
                <a14:useLocalDpi xmlns:a14="http://schemas.microsoft.com/office/drawing/2010/main" val="0"/>
              </a:ext>
            </a:extLst>
          </a:blip>
          <a:srcRect/>
          <a:stretch>
            <a:fillRect/>
          </a:stretch>
        </p:blipFill>
        <p:spPr bwMode="auto">
          <a:xfrm>
            <a:off x="406400" y="228600"/>
            <a:ext cx="11582400" cy="6451600"/>
          </a:xfrm>
          <a:prstGeom prst="rect">
            <a:avLst/>
          </a:prstGeom>
          <a:noFill/>
          <a:ln>
            <a:noFill/>
          </a:ln>
        </p:spPr>
      </p:pic>
    </p:spTree>
    <p:extLst>
      <p:ext uri="{BB962C8B-B14F-4D97-AF65-F5344CB8AC3E}">
        <p14:creationId xmlns:p14="http://schemas.microsoft.com/office/powerpoint/2010/main" val="376791450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73" y="-30533"/>
            <a:ext cx="12470297" cy="7006040"/>
          </a:xfrm>
          <a:custGeom>
            <a:avLst/>
            <a:gdLst/>
            <a:ahLst/>
            <a:cxnLst/>
            <a:rect l="l" t="t" r="r" b="b"/>
            <a:pathLst>
              <a:path w="18705446" h="10509060">
                <a:moveTo>
                  <a:pt x="0" y="0"/>
                </a:moveTo>
                <a:lnTo>
                  <a:pt x="18705446" y="0"/>
                </a:lnTo>
                <a:lnTo>
                  <a:pt x="18705446" y="10509060"/>
                </a:lnTo>
                <a:lnTo>
                  <a:pt x="0" y="10509060"/>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grpSp>
        <p:nvGrpSpPr>
          <p:cNvPr id="3" name="Group 3"/>
          <p:cNvGrpSpPr/>
          <p:nvPr/>
        </p:nvGrpSpPr>
        <p:grpSpPr>
          <a:xfrm>
            <a:off x="437999" y="468387"/>
            <a:ext cx="11555698" cy="6255323"/>
            <a:chOff x="0" y="0"/>
            <a:chExt cx="4068862" cy="1839379"/>
          </a:xfrm>
        </p:grpSpPr>
        <p:sp>
          <p:nvSpPr>
            <p:cNvPr id="4" name="Freeform 4"/>
            <p:cNvSpPr/>
            <p:nvPr/>
          </p:nvSpPr>
          <p:spPr>
            <a:xfrm>
              <a:off x="0" y="0"/>
              <a:ext cx="4068862" cy="1839379"/>
            </a:xfrm>
            <a:custGeom>
              <a:avLst/>
              <a:gdLst/>
              <a:ahLst/>
              <a:cxnLst/>
              <a:rect l="l" t="t" r="r" b="b"/>
              <a:pathLst>
                <a:path w="4068862" h="1839379">
                  <a:moveTo>
                    <a:pt x="24407" y="0"/>
                  </a:moveTo>
                  <a:lnTo>
                    <a:pt x="4044455" y="0"/>
                  </a:lnTo>
                  <a:cubicBezTo>
                    <a:pt x="4050928" y="0"/>
                    <a:pt x="4057136" y="2571"/>
                    <a:pt x="4061714" y="7149"/>
                  </a:cubicBezTo>
                  <a:cubicBezTo>
                    <a:pt x="4066291" y="11726"/>
                    <a:pt x="4068862" y="17934"/>
                    <a:pt x="4068862" y="24407"/>
                  </a:cubicBezTo>
                  <a:lnTo>
                    <a:pt x="4068862" y="1814972"/>
                  </a:lnTo>
                  <a:cubicBezTo>
                    <a:pt x="4068862" y="1821445"/>
                    <a:pt x="4066291" y="1827653"/>
                    <a:pt x="4061714" y="1832230"/>
                  </a:cubicBezTo>
                  <a:cubicBezTo>
                    <a:pt x="4057136" y="1836807"/>
                    <a:pt x="4050928" y="1839379"/>
                    <a:pt x="4044455" y="1839379"/>
                  </a:cubicBezTo>
                  <a:lnTo>
                    <a:pt x="24407" y="1839379"/>
                  </a:lnTo>
                  <a:cubicBezTo>
                    <a:pt x="17934" y="1839379"/>
                    <a:pt x="11726" y="1836807"/>
                    <a:pt x="7149" y="1832230"/>
                  </a:cubicBezTo>
                  <a:cubicBezTo>
                    <a:pt x="2571" y="1827653"/>
                    <a:pt x="0" y="1821445"/>
                    <a:pt x="0" y="1814972"/>
                  </a:cubicBezTo>
                  <a:lnTo>
                    <a:pt x="0" y="24407"/>
                  </a:lnTo>
                  <a:cubicBezTo>
                    <a:pt x="0" y="17934"/>
                    <a:pt x="2571" y="11726"/>
                    <a:pt x="7149" y="7149"/>
                  </a:cubicBezTo>
                  <a:cubicBezTo>
                    <a:pt x="11726" y="2571"/>
                    <a:pt x="17934" y="0"/>
                    <a:pt x="24407" y="0"/>
                  </a:cubicBezTo>
                  <a:close/>
                </a:path>
              </a:pathLst>
            </a:custGeom>
            <a:solidFill>
              <a:schemeClr val="bg1">
                <a:lumMod val="95000"/>
              </a:schemeClr>
            </a:solidFill>
            <a:ln w="38100" cap="rnd">
              <a:solidFill>
                <a:srgbClr val="000000"/>
              </a:solidFill>
              <a:prstDash val="solid"/>
              <a:round/>
            </a:ln>
          </p:spPr>
        </p:sp>
        <p:sp>
          <p:nvSpPr>
            <p:cNvPr id="5" name="TextBox 5"/>
            <p:cNvSpPr txBox="1"/>
            <p:nvPr/>
          </p:nvSpPr>
          <p:spPr>
            <a:xfrm>
              <a:off x="0" y="-38100"/>
              <a:ext cx="4068862" cy="1877479"/>
            </a:xfrm>
            <a:prstGeom prst="rect">
              <a:avLst/>
            </a:prstGeom>
          </p:spPr>
          <p:txBody>
            <a:bodyPr lIns="33867" tIns="33867" rIns="33867" bIns="33867" rtlCol="0" anchor="ctr"/>
            <a:lstStyle/>
            <a:p>
              <a:pPr algn="ctr">
                <a:lnSpc>
                  <a:spcPts val="1773"/>
                </a:lnSpc>
              </a:pPr>
              <a:endParaRPr sz="1200"/>
            </a:p>
          </p:txBody>
        </p:sp>
      </p:grpSp>
      <p:grpSp>
        <p:nvGrpSpPr>
          <p:cNvPr id="6" name="Group 6"/>
          <p:cNvGrpSpPr/>
          <p:nvPr/>
        </p:nvGrpSpPr>
        <p:grpSpPr>
          <a:xfrm>
            <a:off x="1514022" y="560880"/>
            <a:ext cx="9442253" cy="921577"/>
            <a:chOff x="0" y="-38100"/>
            <a:chExt cx="1406886" cy="251739"/>
          </a:xfrm>
          <a:solidFill>
            <a:schemeClr val="tx2"/>
          </a:solidFill>
        </p:grpSpPr>
        <p:sp>
          <p:nvSpPr>
            <p:cNvPr id="7" name="Freeform 7"/>
            <p:cNvSpPr/>
            <p:nvPr/>
          </p:nvSpPr>
          <p:spPr>
            <a:xfrm>
              <a:off x="0" y="-38100"/>
              <a:ext cx="1406886" cy="251739"/>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grpFill/>
            <a:ln w="38100" cap="sq">
              <a:solidFill>
                <a:srgbClr val="000000"/>
              </a:solidFill>
              <a:prstDash val="solid"/>
              <a:miter/>
            </a:ln>
          </p:spPr>
        </p:sp>
        <p:sp>
          <p:nvSpPr>
            <p:cNvPr id="8" name="TextBox 8"/>
            <p:cNvSpPr txBox="1"/>
            <p:nvPr/>
          </p:nvSpPr>
          <p:spPr>
            <a:xfrm>
              <a:off x="160434" y="679"/>
              <a:ext cx="1091523" cy="197394"/>
            </a:xfrm>
            <a:prstGeom prst="rect">
              <a:avLst/>
            </a:prstGeom>
            <a:grpFill/>
          </p:spPr>
          <p:txBody>
            <a:bodyPr lIns="33867" tIns="33867" rIns="33867" bIns="33867" rtlCol="0" anchor="ctr"/>
            <a:lstStyle/>
            <a:p>
              <a:pPr algn="ctr">
                <a:lnSpc>
                  <a:spcPts val="1773"/>
                </a:lnSpc>
              </a:pPr>
              <a:endParaRPr sz="1200"/>
            </a:p>
          </p:txBody>
        </p:sp>
      </p:grpSp>
      <p:sp>
        <p:nvSpPr>
          <p:cNvPr id="10" name="Freeform 10"/>
          <p:cNvSpPr/>
          <p:nvPr/>
        </p:nvSpPr>
        <p:spPr>
          <a:xfrm>
            <a:off x="10286176" y="66006"/>
            <a:ext cx="1659446" cy="1712374"/>
          </a:xfrm>
          <a:custGeom>
            <a:avLst/>
            <a:gdLst/>
            <a:ahLst/>
            <a:cxnLst/>
            <a:rect l="l" t="t" r="r" b="b"/>
            <a:pathLst>
              <a:path w="2489169" h="2568561">
                <a:moveTo>
                  <a:pt x="0" y="0"/>
                </a:moveTo>
                <a:lnTo>
                  <a:pt x="2489170" y="0"/>
                </a:lnTo>
                <a:lnTo>
                  <a:pt x="2489170" y="2568562"/>
                </a:lnTo>
                <a:lnTo>
                  <a:pt x="0" y="25685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11" name="Freeform 11"/>
          <p:cNvSpPr/>
          <p:nvPr/>
        </p:nvSpPr>
        <p:spPr>
          <a:xfrm>
            <a:off x="-187765" y="5518917"/>
            <a:ext cx="1251527" cy="1421814"/>
          </a:xfrm>
          <a:custGeom>
            <a:avLst/>
            <a:gdLst/>
            <a:ahLst/>
            <a:cxnLst/>
            <a:rect l="l" t="t" r="r" b="b"/>
            <a:pathLst>
              <a:path w="2779226" h="2673110">
                <a:moveTo>
                  <a:pt x="0" y="0"/>
                </a:moveTo>
                <a:lnTo>
                  <a:pt x="2779226" y="0"/>
                </a:lnTo>
                <a:lnTo>
                  <a:pt x="2779226" y="2673110"/>
                </a:lnTo>
                <a:lnTo>
                  <a:pt x="0" y="2673110"/>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sp>
      <p:sp>
        <p:nvSpPr>
          <p:cNvPr id="12" name="TextBox 12"/>
          <p:cNvSpPr txBox="1"/>
          <p:nvPr/>
        </p:nvSpPr>
        <p:spPr>
          <a:xfrm>
            <a:off x="2339156" y="729510"/>
            <a:ext cx="8044507" cy="553998"/>
          </a:xfrm>
          <a:prstGeom prst="rect">
            <a:avLst/>
          </a:prstGeom>
        </p:spPr>
        <p:txBody>
          <a:bodyPr lIns="0" tIns="0" rIns="0" bIns="0" rtlCol="0" anchor="t">
            <a:spAutoFit/>
          </a:bodyPr>
          <a:lstStyle/>
          <a:p>
            <a:pPr algn="ctr"/>
            <a:r>
              <a:rPr lang="en-US" sz="3600" b="1" dirty="0">
                <a:latin typeface="Calibri" panose="020F0502020204030204" pitchFamily="34" charset="0"/>
                <a:cs typeface="Calibri" panose="020F0502020204030204" pitchFamily="34" charset="0"/>
              </a:rPr>
              <a:t>TRÒ CHƠI </a:t>
            </a:r>
            <a:r>
              <a:rPr lang="en-US" sz="3600" b="1" dirty="0">
                <a:solidFill>
                  <a:srgbClr val="FF0000"/>
                </a:solidFill>
                <a:latin typeface="Calibri" panose="020F0502020204030204" pitchFamily="34" charset="0"/>
                <a:cs typeface="Calibri" panose="020F0502020204030204" pitchFamily="34" charset="0"/>
              </a:rPr>
              <a:t>“VÒNG QUAY KÌ DIỆU”</a:t>
            </a:r>
          </a:p>
        </p:txBody>
      </p:sp>
      <p:sp>
        <p:nvSpPr>
          <p:cNvPr id="9" name="Rectangle 8"/>
          <p:cNvSpPr/>
          <p:nvPr/>
        </p:nvSpPr>
        <p:spPr>
          <a:xfrm>
            <a:off x="1051034" y="1699478"/>
            <a:ext cx="10697232" cy="4832092"/>
          </a:xfrm>
          <a:prstGeom prst="rect">
            <a:avLst/>
          </a:prstGeom>
        </p:spPr>
        <p:txBody>
          <a:bodyPr wrap="square">
            <a:spAutoFit/>
          </a:bodyPr>
          <a:lstStyle/>
          <a:p>
            <a:pPr algn="just"/>
            <a:r>
              <a:rPr lang="en-US" sz="2800" dirty="0" smtClean="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vòng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tròn</a:t>
            </a:r>
            <a:r>
              <a:rPr lang="en-US" sz="2800" dirty="0">
                <a:latin typeface="Calibri" panose="020F0502020204030204" pitchFamily="34" charset="0"/>
                <a:cs typeface="Calibri" panose="020F0502020204030204" pitchFamily="34" charset="0"/>
              </a:rPr>
              <a:t> </a:t>
            </a:r>
            <a:r>
              <a:rPr lang="en-US" sz="2800" dirty="0" err="1" smtClean="0">
                <a:latin typeface="Calibri" panose="020F0502020204030204" pitchFamily="34" charset="0"/>
                <a:cs typeface="Calibri" panose="020F0502020204030204" pitchFamily="34" charset="0"/>
              </a:rPr>
              <a:t>có</a:t>
            </a:r>
            <a:r>
              <a:rPr lang="en-US" sz="2800" dirty="0" smtClean="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sáu</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tương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ứng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a:t>
            </a:r>
            <a:r>
              <a:rPr lang="en-US" sz="2800" dirty="0">
                <a:latin typeface="Calibri" panose="020F0502020204030204" pitchFamily="34" charset="0"/>
                <a:cs typeface="Calibri" panose="020F0502020204030204" pitchFamily="34" charset="0"/>
              </a:rPr>
              <a:t> 500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1000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smtClean="0">
                <a:latin typeface="Calibri" panose="020F0502020204030204" pitchFamily="34" charset="0"/>
                <a:cs typeface="Calibri" panose="020F0502020204030204" pitchFamily="34" charset="0"/>
              </a:rPr>
              <a:t>1 </a:t>
            </a:r>
            <a:r>
              <a:rPr lang="en-US" sz="2800" dirty="0">
                <a:latin typeface="Calibri" panose="020F0502020204030204" pitchFamily="34" charset="0"/>
                <a:cs typeface="Calibri" panose="020F0502020204030204" pitchFamily="34" charset="0"/>
              </a:rPr>
              <a:t>ô </a:t>
            </a:r>
            <a:r>
              <a:rPr lang="en-US" sz="2800" dirty="0" err="1" smtClean="0">
                <a:latin typeface="Calibri" panose="020F0502020204030204" pitchFamily="34" charset="0"/>
                <a:cs typeface="Calibri" panose="020F0502020204030204" pitchFamily="34" charset="0"/>
              </a:rPr>
              <a:t>phần</a:t>
            </a:r>
            <a:r>
              <a:rPr lang="en-US" sz="2800" dirty="0" smtClean="0">
                <a:latin typeface="Calibri" panose="020F0502020204030204" pitchFamily="34" charset="0"/>
                <a:cs typeface="Calibri" panose="020F0502020204030204" pitchFamily="34" charset="0"/>
              </a:rPr>
              <a:t> </a:t>
            </a:r>
            <a:r>
              <a:rPr lang="en-US" sz="2800" dirty="0" err="1" smtClean="0">
                <a:latin typeface="Calibri" panose="020F0502020204030204" pitchFamily="34" charset="0"/>
                <a:cs typeface="Calibri" panose="020F0502020204030204" pitchFamily="34" charset="0"/>
              </a:rPr>
              <a:t>thưởng</a:t>
            </a:r>
            <a:r>
              <a:rPr lang="en-US" sz="2800" dirty="0" smtClean="0">
                <a:latin typeface="Calibri" panose="020F0502020204030204" pitchFamily="34" charset="0"/>
                <a:cs typeface="Calibri" panose="020F0502020204030204" pitchFamily="34" charset="0"/>
              </a:rPr>
              <a:t>, 1 </a:t>
            </a:r>
            <a:r>
              <a:rPr lang="en-US" sz="2800" dirty="0">
                <a:latin typeface="Calibri" panose="020F0502020204030204" pitchFamily="34" charset="0"/>
                <a:cs typeface="Calibri" panose="020F0502020204030204" pitchFamily="34" charset="0"/>
              </a:rPr>
              <a:t>ô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lượt</a:t>
            </a:r>
            <a:r>
              <a:rPr lang="en-US" sz="2800" dirty="0">
                <a:latin typeface="Calibri" panose="020F0502020204030204" pitchFamily="34" charset="0"/>
                <a:cs typeface="Calibri" panose="020F0502020204030204" pitchFamily="34" charset="0"/>
              </a:rPr>
              <a:t>, </a:t>
            </a:r>
            <a:r>
              <a:rPr lang="en-US" sz="2800" dirty="0" smtClean="0">
                <a:latin typeface="Calibri" panose="020F0502020204030204" pitchFamily="34" charset="0"/>
                <a:cs typeface="Calibri" panose="020F0502020204030204" pitchFamily="34" charset="0"/>
              </a:rPr>
              <a:t>1 </a:t>
            </a:r>
            <a:r>
              <a:rPr lang="en-US" sz="2800" dirty="0">
                <a:latin typeface="Calibri" panose="020F0502020204030204" pitchFamily="34" charset="0"/>
                <a:cs typeface="Calibri" panose="020F0502020204030204" pitchFamily="34" charset="0"/>
              </a:rPr>
              <a:t>ô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smtClean="0">
                <a:latin typeface="Calibri" panose="020F0502020204030204" pitchFamily="34" charset="0"/>
                <a:cs typeface="Calibri" panose="020F0502020204030204" pitchFamily="34" charset="0"/>
              </a:rPr>
              <a:t>điểm</a:t>
            </a:r>
            <a:r>
              <a:rPr lang="en-US" sz="2800" dirty="0" smtClean="0">
                <a:latin typeface="Calibri" panose="020F0502020204030204" pitchFamily="34" charset="0"/>
                <a:cs typeface="Calibri" panose="020F0502020204030204" pitchFamily="34" charset="0"/>
              </a:rPr>
              <a:t>.</a:t>
            </a:r>
            <a:endParaRPr lang="en-US" sz="2800" dirty="0">
              <a:latin typeface="Calibri" panose="020F0502020204030204" pitchFamily="34" charset="0"/>
              <a:cs typeface="Calibri" panose="020F0502020204030204" pitchFamily="34" charset="0"/>
            </a:endParaRPr>
          </a:p>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Mỗi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ngẫu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bất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30 </a:t>
            </a:r>
            <a:r>
              <a:rPr lang="en-US" sz="2800" dirty="0" err="1">
                <a:latin typeface="Calibri" panose="020F0502020204030204" pitchFamily="34" charset="0"/>
                <a:cs typeface="Calibri" panose="020F0502020204030204" pitchFamily="34" charset="0"/>
              </a:rPr>
              <a:t>giây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để</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suy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nghĩ</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câu</a:t>
            </a:r>
            <a:r>
              <a:rPr lang="en-US" sz="2800" dirty="0">
                <a:latin typeface="Calibri" panose="020F0502020204030204" pitchFamily="34" charset="0"/>
                <a:cs typeface="Calibri" panose="020F0502020204030204" pitchFamily="34" charset="0"/>
              </a:rPr>
              <a:t> </a:t>
            </a:r>
            <a:r>
              <a:rPr lang="en-US" sz="2800" dirty="0" err="1" smtClean="0">
                <a:latin typeface="Calibri" panose="020F0502020204030204" pitchFamily="34" charset="0"/>
                <a:cs typeface="Calibri" panose="020F0502020204030204" pitchFamily="34" charset="0"/>
              </a:rPr>
              <a:t>hỏi</a:t>
            </a:r>
            <a:r>
              <a:rPr lang="en-US" sz="2800" dirty="0" smtClean="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nếu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đúng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hưởng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trừ</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còn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quyền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bằng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bảng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nếu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đúng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hưởng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trừ</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a:t>
            </a:r>
          </a:p>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lượt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lượt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kế</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tiếp</a:t>
            </a:r>
            <a:r>
              <a:rPr lang="en-US" sz="2800" dirty="0">
                <a:latin typeface="Calibri" panose="020F0502020204030204" pitchFamily="34" charset="0"/>
                <a:cs typeface="Calibri" panose="020F0502020204030204" pitchFamily="34" charset="0"/>
              </a:rPr>
              <a:t>.</a:t>
            </a:r>
          </a:p>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phần</a:t>
            </a:r>
            <a:r>
              <a:rPr lang="en-US" sz="2800" dirty="0">
                <a:latin typeface="Calibri" panose="020F0502020204030204" pitchFamily="34" charset="0"/>
                <a:cs typeface="Calibri" panose="020F0502020204030204" pitchFamily="34" charset="0"/>
              </a:rPr>
              <a:t> </a:t>
            </a:r>
            <a:r>
              <a:rPr lang="en-US" sz="2800" dirty="0" err="1" smtClean="0">
                <a:latin typeface="Calibri" panose="020F0502020204030204" pitchFamily="34" charset="0"/>
                <a:cs typeface="Calibri" panose="020F0502020204030204" pitchFamily="34" charset="0"/>
              </a:rPr>
              <a:t>thưởng</a:t>
            </a:r>
            <a:r>
              <a:rPr lang="en-US" sz="2800" dirty="0" smtClean="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nhận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phần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a:t>
            </a:r>
            <a:r>
              <a:rPr lang="en-US" sz="2800" dirty="0">
                <a:latin typeface="Calibri" panose="020F0502020204030204" pitchFamily="34" charset="0"/>
                <a:cs typeface="Calibri" panose="020F0502020204030204" pitchFamily="34" charset="0"/>
              </a:rPr>
              <a:t> GV.</a:t>
            </a:r>
          </a:p>
          <a:p>
            <a:r>
              <a:rPr lang="en-US" sz="2800" dirty="0" smtClean="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cao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nhất</a:t>
            </a:r>
            <a:r>
              <a:rPr lang="en-US" sz="2800" dirty="0">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17104012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17264" y="434922"/>
            <a:ext cx="5042125" cy="5036855"/>
            <a:chOff x="5445763" y="260751"/>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45763" y="260751"/>
              <a:ext cx="5834378" cy="5828280"/>
            </a:xfrm>
            <a:prstGeom prst="rect">
              <a:avLst/>
            </a:prstGeom>
          </p:spPr>
        </p:pic>
        <p:sp>
          <p:nvSpPr>
            <p:cNvPr id="9" name="TextBox 8"/>
            <p:cNvSpPr txBox="1"/>
            <p:nvPr/>
          </p:nvSpPr>
          <p:spPr>
            <a:xfrm rot="14949661">
              <a:off x="6674685" y="1126831"/>
              <a:ext cx="2025648" cy="9615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smtClean="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Phần thưởng</a:t>
              </a:r>
              <a:endParaRPr kumimoji="0" lang="vi-VN" sz="24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0" name="TextBox 9"/>
            <p:cNvSpPr txBox="1"/>
            <p:nvPr/>
          </p:nvSpPr>
          <p:spPr>
            <a:xfrm rot="12232592">
              <a:off x="5742637" y="2184872"/>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smtClean="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500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1" name="TextBox 10"/>
            <p:cNvSpPr txBox="1"/>
            <p:nvPr/>
          </p:nvSpPr>
          <p:spPr>
            <a:xfrm rot="17590276">
              <a:off x="8020996" y="1266361"/>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smtClean="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600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2" name="TextBox 11"/>
            <p:cNvSpPr txBox="1"/>
            <p:nvPr/>
          </p:nvSpPr>
          <p:spPr>
            <a:xfrm rot="20155085">
              <a:off x="8917980" y="2260702"/>
              <a:ext cx="2025648" cy="53420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smtClean="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Mất lượt</a:t>
              </a:r>
              <a:endParaRPr kumimoji="0" lang="vi-VN" sz="24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7" name="TextBox 16"/>
            <p:cNvSpPr txBox="1"/>
            <p:nvPr/>
          </p:nvSpPr>
          <p:spPr>
            <a:xfrm rot="9501114">
              <a:off x="5598278" y="3609078"/>
              <a:ext cx="2025648" cy="53420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smtClean="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Mất</a:t>
              </a:r>
              <a:r>
                <a:rPr kumimoji="0" lang="en-GB" sz="2400" b="1" i="0" u="none" strike="noStrike" kern="1200" cap="none" spc="0" normalizeH="0" noProof="0" smtClean="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 điểm</a:t>
              </a:r>
              <a:endParaRPr kumimoji="0" lang="vi-VN" sz="24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9" name="TextBox 18"/>
            <p:cNvSpPr txBox="1"/>
            <p:nvPr/>
          </p:nvSpPr>
          <p:spPr>
            <a:xfrm rot="6703311">
              <a:off x="6660976" y="449299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smtClean="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900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20" name="TextBox 19"/>
            <p:cNvSpPr txBox="1"/>
            <p:nvPr/>
          </p:nvSpPr>
          <p:spPr>
            <a:xfrm rot="3829829">
              <a:off x="8019634" y="450023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smtClean="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700</a:t>
              </a:r>
              <a:endParaRPr kumimoji="0" lang="vi-VN" sz="32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21" name="TextBox 20"/>
            <p:cNvSpPr txBox="1"/>
            <p:nvPr/>
          </p:nvSpPr>
          <p:spPr>
            <a:xfrm rot="1321648">
              <a:off x="8940448" y="3556175"/>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smtClean="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800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grpSp>
      <p:sp>
        <p:nvSpPr>
          <p:cNvPr id="23" name="Isosceles Triangle 2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5" name="quay dung"/>
          <p:cNvSpPr/>
          <p:nvPr/>
        </p:nvSpPr>
        <p:spPr>
          <a:xfrm>
            <a:off x="9287691" y="5878286"/>
            <a:ext cx="2704012" cy="849085"/>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QUAY</a:t>
            </a:r>
            <a:endParaRPr kumimoji="0" lang="vi-VN"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6" name="Rounded Rectangle 25">
            <a:hlinkClick r:id="rId6" action="ppaction://hlinksldjump"/>
          </p:cNvPr>
          <p:cNvSpPr/>
          <p:nvPr/>
        </p:nvSpPr>
        <p:spPr>
          <a:xfrm>
            <a:off x="919258" y="2687823"/>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1</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a:hlinkClick r:id="rId7" action="ppaction://hlinksldjump"/>
          </p:cNvPr>
          <p:cNvSpPr/>
          <p:nvPr/>
        </p:nvSpPr>
        <p:spPr>
          <a:xfrm>
            <a:off x="2417175" y="2687823"/>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2</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8" name="Rounded Rectangle 27">
            <a:hlinkClick r:id="rId8" action="ppaction://hlinksldjump"/>
          </p:cNvPr>
          <p:cNvSpPr/>
          <p:nvPr/>
        </p:nvSpPr>
        <p:spPr>
          <a:xfrm>
            <a:off x="919258" y="4636789"/>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3</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5" name="Rounded Rectangle 34">
            <a:hlinkClick r:id="rId9" action="ppaction://hlinksldjump"/>
          </p:cNvPr>
          <p:cNvSpPr/>
          <p:nvPr/>
        </p:nvSpPr>
        <p:spPr>
          <a:xfrm>
            <a:off x="2417175" y="4636789"/>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smtClean="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4</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 name="Rectangle 40"/>
          <p:cNvSpPr/>
          <p:nvPr/>
        </p:nvSpPr>
        <p:spPr>
          <a:xfrm>
            <a:off x="226250" y="532628"/>
            <a:ext cx="5782072" cy="1938992"/>
          </a:xfrm>
          <a:prstGeom prst="rect">
            <a:avLst/>
          </a:prstGeom>
          <a:noFill/>
          <a:ln>
            <a:noFill/>
          </a:ln>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i="0" u="none" strike="noStrike" kern="1200" cap="none" spc="0" normalizeH="0" baseline="0" noProof="0" dirty="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VÒNG </a:t>
            </a:r>
            <a:r>
              <a:rPr kumimoji="0" lang="en-US" sz="6000" i="0" u="none" strike="noStrike" kern="1200" cap="none" spc="0" normalizeH="0" baseline="0" noProof="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QUAY </a:t>
            </a:r>
            <a:endParaRPr kumimoji="0" lang="en-US" sz="6000" i="0" u="none" strike="noStrike" kern="1200" cap="none" spc="0" normalizeH="0" baseline="0" noProof="0" smtClean="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i="0" u="none" strike="noStrike" kern="1200" cap="none" spc="0" normalizeH="0" baseline="0" noProof="0" smtClean="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KÌ</a:t>
            </a:r>
            <a:r>
              <a:rPr kumimoji="0" lang="en-US" sz="6000" i="0" u="none" strike="noStrike" kern="1200" cap="none" spc="0" normalizeH="0" noProof="0" smtClean="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 DIỆU</a:t>
            </a:r>
            <a:endParaRPr kumimoji="0" lang="en-US" sz="6000" i="0" u="none" strike="noStrike" kern="1200" cap="none" spc="0" normalizeH="0" baseline="0" noProof="0" dirty="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endParaRPr>
          </a:p>
        </p:txBody>
      </p:sp>
      <p:pic>
        <p:nvPicPr>
          <p:cNvPr id="44" name="Picture 4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24807" y="845531"/>
            <a:ext cx="495300" cy="438150"/>
          </a:xfrm>
          <a:prstGeom prst="rect">
            <a:avLst/>
          </a:prstGeom>
        </p:spPr>
      </p:pic>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829739" y="1207472"/>
            <a:ext cx="495300" cy="438150"/>
          </a:xfrm>
          <a:prstGeom prst="rect">
            <a:avLst/>
          </a:prstGeom>
        </p:spPr>
      </p:pic>
      <p:pic>
        <p:nvPicPr>
          <p:cNvPr id="46" name="Picture 4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963364" y="676633"/>
            <a:ext cx="495300" cy="438150"/>
          </a:xfrm>
          <a:prstGeom prst="rect">
            <a:avLst/>
          </a:prstGeom>
        </p:spPr>
      </p:pic>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111830" y="478508"/>
            <a:ext cx="714375" cy="1190625"/>
          </a:xfrm>
          <a:prstGeom prst="rect">
            <a:avLst/>
          </a:prstGeom>
        </p:spPr>
      </p:pic>
      <p:pic>
        <p:nvPicPr>
          <p:cNvPr id="2" name="Picture 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46194" y="2397345"/>
            <a:ext cx="1354214"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14152" y="-693733"/>
            <a:ext cx="609600" cy="609600"/>
          </a:xfrm>
          <a:prstGeom prst="rect">
            <a:avLst/>
          </a:prstGeom>
        </p:spPr>
      </p:pic>
      <p:sp>
        <p:nvSpPr>
          <p:cNvPr id="31" name="Isosceles Triangle 30"/>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2" name="Isosceles Triangle 31"/>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3" name="Isosceles Triangle 3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4" name="Isosceles Triangle 33"/>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Isosceles Triangle 41"/>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3" name="Isosceles Triangle 4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8" name="Isosceles Triangle 47"/>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9" name="Isosceles Triangle 48"/>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0" name="Isosceles Triangle 49"/>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1" name="Isosceles Triangle 50"/>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2" name="Isosceles Triangle 51"/>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3" name="Isosceles Triangle 5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4" name="Isosceles Triangle 53"/>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5" name="Isosceles Triangle 54"/>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6" name="Isosceles Triangle 55"/>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7" name="Isosceles Triangle 56"/>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8" name="Isosceles Triangle 57"/>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9" name="Isosceles Triangle 58"/>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0" name="Isosceles Triangle 59"/>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1" name="Isosceles Triangle 60"/>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4" name="Heart 23">
            <a:hlinkClick r:id="" action="ppaction://noaction"/>
          </p:cNvPr>
          <p:cNvSpPr/>
          <p:nvPr/>
        </p:nvSpPr>
        <p:spPr>
          <a:xfrm rot="5400000">
            <a:off x="11351621" y="2586449"/>
            <a:ext cx="783772" cy="783770"/>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81421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audio>
              <p:cMediaNode vol="80000">
                <p:cTn id="186"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0207" y="0"/>
            <a:ext cx="877492" cy="872359"/>
          </a:xfrm>
          <a:prstGeom prst="rect">
            <a:avLst/>
          </a:prstGeom>
        </p:spPr>
      </p:pic>
      <p:sp>
        <p:nvSpPr>
          <p:cNvPr id="3" name="Rectangle 2"/>
          <p:cNvSpPr/>
          <p:nvPr/>
        </p:nvSpPr>
        <p:spPr>
          <a:xfrm>
            <a:off x="765822" y="748035"/>
            <a:ext cx="10935195" cy="5471370"/>
          </a:xfrm>
          <a:prstGeom prst="rect">
            <a:avLst/>
          </a:prstGeom>
          <a:ln>
            <a:solidFill>
              <a:schemeClr val="accent1"/>
            </a:solidFill>
          </a:ln>
        </p:spPr>
        <p:txBody>
          <a:bodyPr wrap="square">
            <a:spAutoFit/>
          </a:bodyPr>
          <a:lstStyle/>
          <a:p>
            <a:pPr algn="just">
              <a:lnSpc>
                <a:spcPct val="107000"/>
              </a:lnSpc>
              <a:spcBef>
                <a:spcPts val="300"/>
              </a:spcBef>
              <a:spcAft>
                <a:spcPts val="300"/>
              </a:spcAft>
            </a:pPr>
            <a:r>
              <a:rPr lang="en-US" sz="2800" dirty="0" smtClean="0">
                <a:ea typeface="Calibri" panose="020F0502020204030204" pitchFamily="34" charset="0"/>
                <a:cs typeface="Times New Roman" panose="02020603050405020304" pitchFamily="18" charset="0"/>
              </a:rPr>
              <a:t>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đây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thực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vật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nhằm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thích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nghi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với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hạn</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b)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vì</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tượng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rụng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mùa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nhằm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hạn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chế</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thoát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nước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thuận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lợi</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c)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dạng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bọ</a:t>
            </a:r>
            <a:r>
              <a:rPr lang="en-US" sz="2800" dirty="0">
                <a:ea typeface="Calibri" panose="020F0502020204030204" pitchFamily="34" charset="0"/>
                <a:cs typeface="Times New Roman" panose="02020603050405020304" pitchFamily="18" charset="0"/>
              </a:rPr>
              <a:t> que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do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gene </a:t>
            </a:r>
            <a:r>
              <a:rPr lang="en-US" sz="2800" dirty="0" err="1">
                <a:ea typeface="Calibri" panose="020F0502020204030204" pitchFamily="34" charset="0"/>
                <a:cs typeface="Times New Roman" panose="02020603050405020304" pitchFamily="18" charset="0"/>
              </a:rPr>
              <a:t>quy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định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chúng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thể</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d)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việc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tăng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hô</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hấp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tuần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hoàn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nhằm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đảm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bảo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cầu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oxi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thể</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vùng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núi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nồng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02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khí</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thấp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hơn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bằng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trở</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bằng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hô</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hấp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tuần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hoàn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trở</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mức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e)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đây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tượng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sinh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phận</a:t>
            </a:r>
            <a:r>
              <a:rPr lang="en-US" sz="2800" dirty="0">
                <a:ea typeface="Calibri" panose="020F0502020204030204" pitchFamily="34" charset="0"/>
                <a:cs typeface="Times New Roman" panose="02020603050405020304" pitchFamily="18" charset="0"/>
              </a:rPr>
              <a:t>.</a:t>
            </a:r>
          </a:p>
        </p:txBody>
      </p:sp>
      <p:sp>
        <p:nvSpPr>
          <p:cNvPr id="5" name="Rectangle 4"/>
          <p:cNvSpPr/>
          <p:nvPr/>
        </p:nvSpPr>
        <p:spPr>
          <a:xfrm>
            <a:off x="765822" y="748035"/>
            <a:ext cx="10935195" cy="55051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765821" y="714225"/>
            <a:ext cx="10935195" cy="3177152"/>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en-US" sz="2800" dirty="0" smtClean="0">
                <a:ea typeface="Calibri" panose="020F0502020204030204" pitchFamily="34" charset="0"/>
                <a:cs typeface="Times New Roman" panose="02020603050405020304" pitchFamily="18" charset="0"/>
              </a:rPr>
              <a:t>Cho </a:t>
            </a:r>
            <a:r>
              <a:rPr lang="en-US" sz="2800" dirty="0" err="1" smtClean="0">
                <a:ea typeface="Calibri" panose="020F0502020204030204" pitchFamily="34" charset="0"/>
                <a:cs typeface="Times New Roman" panose="02020603050405020304" pitchFamily="18" charset="0"/>
              </a:rPr>
              <a:t>biết</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những</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trường</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hợp</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nào</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sau</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đây</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là</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thường</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biến</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Giải</a:t>
            </a:r>
            <a:r>
              <a:rPr lang="en-US" sz="2800" dirty="0" smtClean="0">
                <a:ea typeface="Calibri" panose="020F0502020204030204" pitchFamily="34" charset="0"/>
                <a:cs typeface="Times New Roman" panose="02020603050405020304" pitchFamily="18" charset="0"/>
              </a:rPr>
              <a:t> </a:t>
            </a:r>
            <a:r>
              <a:rPr lang="en-US" sz="2800" dirty="0" err="1" smtClean="0">
                <a:ea typeface="Calibri" panose="020F0502020204030204" pitchFamily="34" charset="0"/>
                <a:cs typeface="Times New Roman" panose="02020603050405020304" pitchFamily="18" charset="0"/>
              </a:rPr>
              <a:t>thích</a:t>
            </a:r>
            <a:r>
              <a:rPr lang="en-US" sz="2800" dirty="0" smtClean="0">
                <a:ea typeface="Calibri" panose="020F0502020204030204" pitchFamily="34" charset="0"/>
                <a:cs typeface="Times New Roman" panose="02020603050405020304" pitchFamily="18" charset="0"/>
              </a:rPr>
              <a:t>.</a:t>
            </a:r>
          </a:p>
          <a:p>
            <a:pPr algn="just"/>
            <a:r>
              <a:rPr lang="en-US" sz="2800" dirty="0"/>
              <a:t>a) </a:t>
            </a:r>
            <a:r>
              <a:rPr lang="en-US" sz="2800" dirty="0" err="1"/>
              <a:t>Cây</a:t>
            </a:r>
            <a:r>
              <a:rPr lang="en-US" sz="2800" dirty="0"/>
              <a:t> </a:t>
            </a:r>
            <a:r>
              <a:rPr lang="en-US" sz="2800" dirty="0" err="1"/>
              <a:t>xương</a:t>
            </a:r>
            <a:r>
              <a:rPr lang="en-US" sz="2800" dirty="0"/>
              <a:t> </a:t>
            </a:r>
            <a:r>
              <a:rPr lang="en-US" sz="2800" dirty="0" err="1"/>
              <a:t>rồng</a:t>
            </a:r>
            <a:r>
              <a:rPr lang="en-US" sz="2800" dirty="0"/>
              <a:t> ở </a:t>
            </a:r>
            <a:r>
              <a:rPr lang="en-US" sz="2800" dirty="0" err="1"/>
              <a:t>sa</a:t>
            </a:r>
            <a:r>
              <a:rPr lang="en-US" sz="2800" dirty="0"/>
              <a:t> </a:t>
            </a:r>
            <a:r>
              <a:rPr lang="en-US" sz="2800" dirty="0" err="1"/>
              <a:t>mạc</a:t>
            </a:r>
            <a:r>
              <a:rPr lang="en-US" sz="2800" dirty="0"/>
              <a:t> </a:t>
            </a:r>
            <a:r>
              <a:rPr lang="en-US" sz="2800" dirty="0" err="1"/>
              <a:t>có</a:t>
            </a:r>
            <a:r>
              <a:rPr lang="en-US" sz="2800" dirty="0"/>
              <a:t> </a:t>
            </a:r>
            <a:r>
              <a:rPr lang="en-US" sz="2800" dirty="0" err="1"/>
              <a:t>lá</a:t>
            </a:r>
            <a:r>
              <a:rPr lang="en-US" sz="2800" dirty="0"/>
              <a:t> </a:t>
            </a:r>
            <a:r>
              <a:rPr lang="en-US" sz="2800" dirty="0" err="1"/>
              <a:t>biến</a:t>
            </a:r>
            <a:r>
              <a:rPr lang="en-US" sz="2800" dirty="0"/>
              <a:t> </a:t>
            </a:r>
            <a:r>
              <a:rPr lang="en-US" sz="2800" dirty="0" err="1"/>
              <a:t>đổi</a:t>
            </a:r>
            <a:r>
              <a:rPr lang="en-US" sz="2800" dirty="0"/>
              <a:t> </a:t>
            </a:r>
            <a:r>
              <a:rPr lang="en-US" sz="2800" dirty="0" err="1"/>
              <a:t>thành</a:t>
            </a:r>
            <a:r>
              <a:rPr lang="en-US" sz="2800" dirty="0"/>
              <a:t> </a:t>
            </a:r>
            <a:r>
              <a:rPr lang="en-US" sz="2800" dirty="0" err="1"/>
              <a:t>gai</a:t>
            </a:r>
            <a:r>
              <a:rPr lang="en-US" sz="2800" dirty="0"/>
              <a:t>.</a:t>
            </a:r>
          </a:p>
          <a:p>
            <a:pPr algn="just"/>
            <a:r>
              <a:rPr lang="en-US" sz="2800" dirty="0"/>
              <a:t>b) </a:t>
            </a:r>
            <a:r>
              <a:rPr lang="en-US" sz="2800" dirty="0" err="1"/>
              <a:t>Vào</a:t>
            </a:r>
            <a:r>
              <a:rPr lang="en-US" sz="2800" dirty="0"/>
              <a:t> </a:t>
            </a:r>
            <a:r>
              <a:rPr lang="en-US" sz="2800" dirty="0" err="1"/>
              <a:t>mùa</a:t>
            </a:r>
            <a:r>
              <a:rPr lang="en-US" sz="2800" dirty="0"/>
              <a:t> </a:t>
            </a:r>
            <a:r>
              <a:rPr lang="en-US" sz="2800" dirty="0" err="1"/>
              <a:t>đông</a:t>
            </a:r>
            <a:r>
              <a:rPr lang="en-US" sz="2800" dirty="0"/>
              <a:t>, </a:t>
            </a:r>
            <a:r>
              <a:rPr lang="en-US" sz="2800" dirty="0" err="1"/>
              <a:t>nhiều</a:t>
            </a:r>
            <a:r>
              <a:rPr lang="en-US" sz="2800" dirty="0"/>
              <a:t> </a:t>
            </a:r>
            <a:r>
              <a:rPr lang="en-US" sz="2800" dirty="0" err="1"/>
              <a:t>loài</a:t>
            </a:r>
            <a:r>
              <a:rPr lang="en-US" sz="2800" dirty="0"/>
              <a:t> </a:t>
            </a:r>
            <a:r>
              <a:rPr lang="en-US" sz="2800" dirty="0" err="1"/>
              <a:t>cây</a:t>
            </a:r>
            <a:r>
              <a:rPr lang="en-US" sz="2800" dirty="0"/>
              <a:t> </a:t>
            </a:r>
            <a:r>
              <a:rPr lang="en-US" sz="2800" dirty="0" err="1"/>
              <a:t>gỗ</a:t>
            </a:r>
            <a:r>
              <a:rPr lang="en-US" sz="2800" dirty="0"/>
              <a:t> </a:t>
            </a:r>
            <a:r>
              <a:rPr lang="en-US" sz="2800" dirty="0" err="1"/>
              <a:t>có</a:t>
            </a:r>
            <a:r>
              <a:rPr lang="en-US" sz="2800" dirty="0"/>
              <a:t> </a:t>
            </a:r>
            <a:r>
              <a:rPr lang="en-US" sz="2800" dirty="0" err="1"/>
              <a:t>hiện</a:t>
            </a:r>
            <a:r>
              <a:rPr lang="en-US" sz="2800" dirty="0"/>
              <a:t> </a:t>
            </a:r>
            <a:r>
              <a:rPr lang="en-US" sz="2800" dirty="0" err="1"/>
              <a:t>tượng</a:t>
            </a:r>
            <a:r>
              <a:rPr lang="en-US" sz="2800" dirty="0"/>
              <a:t> </a:t>
            </a:r>
            <a:r>
              <a:rPr lang="en-US" sz="2800" dirty="0" err="1"/>
              <a:t>rụng</a:t>
            </a:r>
            <a:r>
              <a:rPr lang="en-US" sz="2800" dirty="0"/>
              <a:t> </a:t>
            </a:r>
            <a:r>
              <a:rPr lang="en-US" sz="2800" dirty="0" err="1"/>
              <a:t>lá</a:t>
            </a:r>
            <a:r>
              <a:rPr lang="en-US" sz="2800" dirty="0"/>
              <a:t>.</a:t>
            </a:r>
          </a:p>
          <a:p>
            <a:pPr algn="just"/>
            <a:r>
              <a:rPr lang="en-US" sz="2800" dirty="0"/>
              <a:t>c) </a:t>
            </a:r>
            <a:r>
              <a:rPr lang="en-US" sz="2800" dirty="0" err="1"/>
              <a:t>Bọ</a:t>
            </a:r>
            <a:r>
              <a:rPr lang="en-US" sz="2800" dirty="0"/>
              <a:t> que </a:t>
            </a:r>
            <a:r>
              <a:rPr lang="en-US" sz="2800" dirty="0" err="1"/>
              <a:t>có</a:t>
            </a:r>
            <a:r>
              <a:rPr lang="en-US" sz="2800" dirty="0"/>
              <a:t> </a:t>
            </a:r>
            <a:r>
              <a:rPr lang="en-US" sz="2800" dirty="0" err="1"/>
              <a:t>hình</a:t>
            </a:r>
            <a:r>
              <a:rPr lang="en-US" sz="2800" dirty="0"/>
              <a:t> </a:t>
            </a:r>
            <a:r>
              <a:rPr lang="en-US" sz="2800" dirty="0" err="1"/>
              <a:t>thái</a:t>
            </a:r>
            <a:r>
              <a:rPr lang="en-US" sz="2800" dirty="0"/>
              <a:t> </a:t>
            </a:r>
            <a:r>
              <a:rPr lang="en-US" sz="2800" dirty="0" err="1"/>
              <a:t>cơ</a:t>
            </a:r>
            <a:r>
              <a:rPr lang="en-US" sz="2800" dirty="0"/>
              <a:t> </a:t>
            </a:r>
            <a:r>
              <a:rPr lang="en-US" sz="2800" dirty="0" err="1"/>
              <a:t>thể</a:t>
            </a:r>
            <a:r>
              <a:rPr lang="en-US" sz="2800" dirty="0"/>
              <a:t> </a:t>
            </a:r>
            <a:r>
              <a:rPr lang="en-US" sz="2800" dirty="0" err="1"/>
              <a:t>giống</a:t>
            </a:r>
            <a:r>
              <a:rPr lang="en-US" sz="2800" dirty="0"/>
              <a:t> </a:t>
            </a:r>
            <a:r>
              <a:rPr lang="en-US" sz="2800" dirty="0" err="1"/>
              <a:t>cành</a:t>
            </a:r>
            <a:r>
              <a:rPr lang="en-US" sz="2800" dirty="0"/>
              <a:t> </a:t>
            </a:r>
            <a:r>
              <a:rPr lang="en-US" sz="2800" dirty="0" err="1"/>
              <a:t>cây</a:t>
            </a:r>
            <a:r>
              <a:rPr lang="en-US" sz="2800" dirty="0"/>
              <a:t>.</a:t>
            </a:r>
          </a:p>
          <a:p>
            <a:pPr algn="just"/>
            <a:r>
              <a:rPr lang="en-US" sz="2800" dirty="0"/>
              <a:t>d) </a:t>
            </a:r>
            <a:r>
              <a:rPr lang="en-US" sz="2800" dirty="0" err="1"/>
              <a:t>Khi</a:t>
            </a:r>
            <a:r>
              <a:rPr lang="en-US" sz="2800" dirty="0"/>
              <a:t> di </a:t>
            </a:r>
            <a:r>
              <a:rPr lang="en-US" sz="2800" dirty="0" err="1"/>
              <a:t>chuyển</a:t>
            </a:r>
            <a:r>
              <a:rPr lang="en-US" sz="2800" dirty="0"/>
              <a:t> </a:t>
            </a:r>
            <a:r>
              <a:rPr lang="en-US" sz="2800" dirty="0" err="1"/>
              <a:t>từ</a:t>
            </a:r>
            <a:r>
              <a:rPr lang="en-US" sz="2800" dirty="0"/>
              <a:t> </a:t>
            </a:r>
            <a:r>
              <a:rPr lang="en-US" sz="2800" dirty="0" err="1"/>
              <a:t>đồng</a:t>
            </a:r>
            <a:r>
              <a:rPr lang="en-US" sz="2800" dirty="0"/>
              <a:t> </a:t>
            </a:r>
            <a:r>
              <a:rPr lang="en-US" sz="2800" dirty="0" err="1"/>
              <a:t>bằng</a:t>
            </a:r>
            <a:r>
              <a:rPr lang="en-US" sz="2800" dirty="0"/>
              <a:t> </a:t>
            </a:r>
            <a:r>
              <a:rPr lang="en-US" sz="2800" dirty="0" err="1"/>
              <a:t>lên</a:t>
            </a:r>
            <a:r>
              <a:rPr lang="en-US" sz="2800" dirty="0"/>
              <a:t> </a:t>
            </a:r>
            <a:r>
              <a:rPr lang="en-US" sz="2800" dirty="0" err="1"/>
              <a:t>vùng</a:t>
            </a:r>
            <a:r>
              <a:rPr lang="en-US" sz="2800" dirty="0"/>
              <a:t> </a:t>
            </a:r>
            <a:r>
              <a:rPr lang="en-US" sz="2800" dirty="0" err="1"/>
              <a:t>núi</a:t>
            </a:r>
            <a:r>
              <a:rPr lang="en-US" sz="2800" dirty="0"/>
              <a:t>, </a:t>
            </a:r>
            <a:r>
              <a:rPr lang="en-US" sz="2800" dirty="0" err="1"/>
              <a:t>hoạt</a:t>
            </a:r>
            <a:r>
              <a:rPr lang="en-US" sz="2800" dirty="0"/>
              <a:t> </a:t>
            </a:r>
            <a:r>
              <a:rPr lang="en-US" sz="2800" dirty="0" err="1"/>
              <a:t>động</a:t>
            </a:r>
            <a:r>
              <a:rPr lang="en-US" sz="2800" dirty="0"/>
              <a:t> </a:t>
            </a:r>
            <a:r>
              <a:rPr lang="en-US" sz="2800" dirty="0" err="1"/>
              <a:t>của</a:t>
            </a:r>
            <a:r>
              <a:rPr lang="en-US" sz="2800" dirty="0"/>
              <a:t> </a:t>
            </a:r>
            <a:r>
              <a:rPr lang="en-US" sz="2800" dirty="0" err="1"/>
              <a:t>hệ</a:t>
            </a:r>
            <a:r>
              <a:rPr lang="en-US" sz="2800" dirty="0"/>
              <a:t> </a:t>
            </a:r>
            <a:r>
              <a:rPr lang="en-US" sz="2800" dirty="0" err="1"/>
              <a:t>hô</a:t>
            </a:r>
            <a:r>
              <a:rPr lang="en-US" sz="2800" dirty="0"/>
              <a:t> </a:t>
            </a:r>
            <a:r>
              <a:rPr lang="en-US" sz="2800" dirty="0" err="1"/>
              <a:t>hấp</a:t>
            </a:r>
            <a:r>
              <a:rPr lang="en-US" sz="2800" dirty="0"/>
              <a:t> </a:t>
            </a:r>
            <a:r>
              <a:rPr lang="en-US" sz="2800" dirty="0" err="1"/>
              <a:t>và</a:t>
            </a:r>
            <a:r>
              <a:rPr lang="en-US" sz="2800" dirty="0"/>
              <a:t> </a:t>
            </a:r>
            <a:r>
              <a:rPr lang="en-US" sz="2800" dirty="0" err="1"/>
              <a:t>hệ</a:t>
            </a:r>
            <a:r>
              <a:rPr lang="en-US" sz="2800" dirty="0"/>
              <a:t> </a:t>
            </a:r>
            <a:r>
              <a:rPr lang="en-US" sz="2800" dirty="0" err="1"/>
              <a:t>tuần</a:t>
            </a:r>
            <a:r>
              <a:rPr lang="en-US" sz="2800" dirty="0"/>
              <a:t> </a:t>
            </a:r>
            <a:r>
              <a:rPr lang="en-US" sz="2800" dirty="0" err="1"/>
              <a:t>hoàn</a:t>
            </a:r>
            <a:r>
              <a:rPr lang="en-US" sz="2800" dirty="0"/>
              <a:t> </a:t>
            </a:r>
            <a:r>
              <a:rPr lang="en-US" sz="2800" dirty="0" err="1"/>
              <a:t>tăng</a:t>
            </a:r>
            <a:r>
              <a:rPr lang="en-US" sz="2800" dirty="0"/>
              <a:t> </a:t>
            </a:r>
            <a:r>
              <a:rPr lang="en-US" sz="2800" dirty="0" err="1"/>
              <a:t>lên</a:t>
            </a:r>
            <a:r>
              <a:rPr lang="en-US" sz="2800" dirty="0"/>
              <a:t>.</a:t>
            </a:r>
          </a:p>
          <a:p>
            <a:pPr algn="just"/>
            <a:r>
              <a:rPr lang="en-US" sz="2800" dirty="0"/>
              <a:t>e) </a:t>
            </a:r>
            <a:r>
              <a:rPr lang="en-US" sz="2800" dirty="0" err="1"/>
              <a:t>Thằn</a:t>
            </a:r>
            <a:r>
              <a:rPr lang="en-US" sz="2800" dirty="0"/>
              <a:t> </a:t>
            </a:r>
            <a:r>
              <a:rPr lang="en-US" sz="2800" dirty="0" err="1"/>
              <a:t>lằn</a:t>
            </a:r>
            <a:r>
              <a:rPr lang="en-US" sz="2800" dirty="0"/>
              <a:t> </a:t>
            </a:r>
            <a:r>
              <a:rPr lang="en-US" sz="2800" dirty="0" err="1"/>
              <a:t>sau</a:t>
            </a:r>
            <a:r>
              <a:rPr lang="en-US" sz="2800" dirty="0"/>
              <a:t> </a:t>
            </a:r>
            <a:r>
              <a:rPr lang="en-US" sz="2800" dirty="0" err="1"/>
              <a:t>khi</a:t>
            </a:r>
            <a:r>
              <a:rPr lang="en-US" sz="2800" dirty="0"/>
              <a:t> </a:t>
            </a:r>
            <a:r>
              <a:rPr lang="en-US" sz="2800" dirty="0" err="1"/>
              <a:t>bị</a:t>
            </a:r>
            <a:r>
              <a:rPr lang="en-US" sz="2800" dirty="0"/>
              <a:t> </a:t>
            </a:r>
            <a:r>
              <a:rPr lang="en-US" sz="2800" dirty="0" err="1"/>
              <a:t>đứt</a:t>
            </a:r>
            <a:r>
              <a:rPr lang="en-US" sz="2800" dirty="0"/>
              <a:t> </a:t>
            </a:r>
            <a:r>
              <a:rPr lang="en-US" sz="2800" dirty="0" err="1"/>
              <a:t>đuôi</a:t>
            </a:r>
            <a:r>
              <a:rPr lang="en-US" sz="2800" dirty="0"/>
              <a:t> </a:t>
            </a:r>
            <a:r>
              <a:rPr lang="en-US" sz="2800" dirty="0" err="1"/>
              <a:t>có</a:t>
            </a:r>
            <a:r>
              <a:rPr lang="en-US" sz="2800" dirty="0"/>
              <a:t> </a:t>
            </a:r>
            <a:r>
              <a:rPr lang="en-US" sz="2800" dirty="0" err="1"/>
              <a:t>thể</a:t>
            </a:r>
            <a:r>
              <a:rPr lang="en-US" sz="2800" dirty="0"/>
              <a:t> </a:t>
            </a:r>
            <a:r>
              <a:rPr lang="en-US" sz="2800" dirty="0" err="1"/>
              <a:t>tái</a:t>
            </a:r>
            <a:r>
              <a:rPr lang="en-US" sz="2800" dirty="0"/>
              <a:t> </a:t>
            </a:r>
            <a:r>
              <a:rPr lang="en-US" sz="2800" dirty="0" err="1"/>
              <a:t>sinh</a:t>
            </a:r>
            <a:r>
              <a:rPr lang="en-US" sz="2800" dirty="0"/>
              <a:t> </a:t>
            </a:r>
            <a:r>
              <a:rPr lang="en-US" sz="2800" dirty="0" err="1"/>
              <a:t>đuôi</a:t>
            </a:r>
            <a:r>
              <a:rPr lang="en-US" sz="2800" dirty="0"/>
              <a:t> </a:t>
            </a:r>
            <a:r>
              <a:rPr lang="en-US" sz="2800" dirty="0" err="1"/>
              <a:t>mới</a:t>
            </a:r>
            <a:r>
              <a:rPr lang="en-US" sz="2800" dirty="0"/>
              <a:t>.</a:t>
            </a:r>
            <a:endParaRPr lang="en-US" sz="2800" b="1" dirty="0">
              <a:solidFill>
                <a:srgbClr val="FF0000"/>
              </a:solidFill>
              <a:ea typeface="Calibri" panose="020F0502020204030204" pitchFamily="34" charset="0"/>
              <a:cs typeface="Times New Roman" panose="02020603050405020304" pitchFamily="18" charset="0"/>
            </a:endParaRPr>
          </a:p>
        </p:txBody>
      </p:sp>
      <p:sp>
        <p:nvSpPr>
          <p:cNvPr id="6" name="Pentagon 5">
            <a:hlinkClick r:id="rId3" action="ppaction://hlinksldjump"/>
          </p:cNvPr>
          <p:cNvSpPr/>
          <p:nvPr/>
        </p:nvSpPr>
        <p:spPr>
          <a:xfrm flipH="1">
            <a:off x="8911772" y="6117021"/>
            <a:ext cx="3062514" cy="501493"/>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7" name="Rectangle 6"/>
          <p:cNvSpPr/>
          <p:nvPr/>
        </p:nvSpPr>
        <p:spPr>
          <a:xfrm>
            <a:off x="4795004" y="197129"/>
            <a:ext cx="2601994" cy="532903"/>
          </a:xfrm>
          <a:prstGeom prst="rect">
            <a:avLst/>
          </a:prstGeom>
        </p:spPr>
        <p:txBody>
          <a:bodyPr wrap="none">
            <a:spAutoFit/>
          </a:bodyPr>
          <a:lstStyle/>
          <a:p>
            <a:pPr algn="ctr">
              <a:lnSpc>
                <a:spcPct val="107000"/>
              </a:lnSpc>
              <a:spcBef>
                <a:spcPts val="300"/>
              </a:spcBef>
              <a:spcAft>
                <a:spcPts val="300"/>
              </a:spcAft>
            </a:pPr>
            <a:r>
              <a:rPr lang="en-US" sz="2800" b="1" dirty="0" err="1">
                <a:solidFill>
                  <a:srgbClr val="FF0000"/>
                </a:solidFill>
                <a:ea typeface="Calibri" panose="020F0502020204030204" pitchFamily="34" charset="0"/>
                <a:cs typeface="Times New Roman" panose="02020603050405020304" pitchFamily="18" charset="0"/>
              </a:rPr>
              <a:t>Câu</a:t>
            </a:r>
            <a:r>
              <a:rPr lang="en-US" sz="2800" b="1" dirty="0">
                <a:solidFill>
                  <a:srgbClr val="FF0000"/>
                </a:solidFill>
                <a:ea typeface="Calibri" panose="020F0502020204030204" pitchFamily="34" charset="0"/>
                <a:cs typeface="Times New Roman" panose="02020603050405020304" pitchFamily="18" charset="0"/>
              </a:rPr>
              <a:t> 1. SGK- T 84</a:t>
            </a:r>
          </a:p>
        </p:txBody>
      </p:sp>
    </p:spTree>
    <p:extLst>
      <p:ext uri="{BB962C8B-B14F-4D97-AF65-F5344CB8AC3E}">
        <p14:creationId xmlns:p14="http://schemas.microsoft.com/office/powerpoint/2010/main" val="1640626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left)">
                                      <p:cBhvr>
                                        <p:cTn id="12" dur="500"/>
                                        <p:tgtEl>
                                          <p:spTgt spid="4">
                                            <p:txEl>
                                              <p:pRg st="0" end="0"/>
                                            </p:txEl>
                                          </p:spTgt>
                                        </p:tgtEl>
                                      </p:cBhvr>
                                    </p:animEffect>
                                  </p:childTnLst>
                                </p:cTn>
                              </p:par>
                              <p:par>
                                <p:cTn id="13" presetID="22" presetClass="entr" presetSubtype="8" fill="hold" nodeType="with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wipe(left)">
                                      <p:cBhvr>
                                        <p:cTn id="15" dur="500"/>
                                        <p:tgtEl>
                                          <p:spTgt spid="4">
                                            <p:txEl>
                                              <p:pRg st="1" end="1"/>
                                            </p:txEl>
                                          </p:spTgt>
                                        </p:tgtEl>
                                      </p:cBhvr>
                                    </p:animEffect>
                                  </p:childTnLst>
                                </p:cTn>
                              </p:par>
                              <p:par>
                                <p:cTn id="16" presetID="22" presetClass="entr" presetSubtype="8" fill="hold" nodeType="withEffect">
                                  <p:stCondLst>
                                    <p:cond delay="0"/>
                                  </p:stCondLst>
                                  <p:childTnLst>
                                    <p:set>
                                      <p:cBhvr>
                                        <p:cTn id="17" dur="1" fill="hold">
                                          <p:stCondLst>
                                            <p:cond delay="0"/>
                                          </p:stCondLst>
                                        </p:cTn>
                                        <p:tgtEl>
                                          <p:spTgt spid="4">
                                            <p:txEl>
                                              <p:pRg st="2" end="2"/>
                                            </p:txEl>
                                          </p:spTgt>
                                        </p:tgtEl>
                                        <p:attrNameLst>
                                          <p:attrName>style.visibility</p:attrName>
                                        </p:attrNameLst>
                                      </p:cBhvr>
                                      <p:to>
                                        <p:strVal val="visible"/>
                                      </p:to>
                                    </p:set>
                                    <p:animEffect transition="in" filter="wipe(left)">
                                      <p:cBhvr>
                                        <p:cTn id="18" dur="500"/>
                                        <p:tgtEl>
                                          <p:spTgt spid="4">
                                            <p:txEl>
                                              <p:pRg st="2" end="2"/>
                                            </p:txEl>
                                          </p:spTgt>
                                        </p:tgtEl>
                                      </p:cBhvr>
                                    </p:animEffect>
                                  </p:childTnLst>
                                </p:cTn>
                              </p:par>
                              <p:par>
                                <p:cTn id="19" presetID="22" presetClass="entr" presetSubtype="8"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wipe(left)">
                                      <p:cBhvr>
                                        <p:cTn id="21" dur="500"/>
                                        <p:tgtEl>
                                          <p:spTgt spid="4">
                                            <p:txEl>
                                              <p:pRg st="3" end="3"/>
                                            </p:txEl>
                                          </p:spTgt>
                                        </p:tgtEl>
                                      </p:cBhvr>
                                    </p:animEffect>
                                  </p:childTnLst>
                                </p:cTn>
                              </p:par>
                              <p:par>
                                <p:cTn id="22" presetID="22" presetClass="entr" presetSubtype="8" fill="hold" nodeType="withEffect">
                                  <p:stCondLst>
                                    <p:cond delay="0"/>
                                  </p:stCondLst>
                                  <p:childTnLst>
                                    <p:set>
                                      <p:cBhvr>
                                        <p:cTn id="23" dur="1" fill="hold">
                                          <p:stCondLst>
                                            <p:cond delay="0"/>
                                          </p:stCondLst>
                                        </p:cTn>
                                        <p:tgtEl>
                                          <p:spTgt spid="4">
                                            <p:txEl>
                                              <p:pRg st="4" end="4"/>
                                            </p:txEl>
                                          </p:spTgt>
                                        </p:tgtEl>
                                        <p:attrNameLst>
                                          <p:attrName>style.visibility</p:attrName>
                                        </p:attrNameLst>
                                      </p:cBhvr>
                                      <p:to>
                                        <p:strVal val="visible"/>
                                      </p:to>
                                    </p:set>
                                    <p:animEffect transition="in" filter="wipe(left)">
                                      <p:cBhvr>
                                        <p:cTn id="24" dur="500"/>
                                        <p:tgtEl>
                                          <p:spTgt spid="4">
                                            <p:txEl>
                                              <p:pRg st="4" end="4"/>
                                            </p:txEl>
                                          </p:spTgt>
                                        </p:tgtEl>
                                      </p:cBhvr>
                                    </p:animEffect>
                                  </p:childTnLst>
                                </p:cTn>
                              </p:par>
                              <p:par>
                                <p:cTn id="25" presetID="22" presetClass="entr" presetSubtype="8" fill="hold" nodeType="with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animEffect transition="in" filter="wipe(left)">
                                      <p:cBhvr>
                                        <p:cTn id="27" dur="500"/>
                                        <p:tgtEl>
                                          <p:spTgt spid="4">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xit" presetSubtype="21" fill="hold" grpId="0" nodeType="clickEffect">
                                  <p:stCondLst>
                                    <p:cond delay="0"/>
                                  </p:stCondLst>
                                  <p:childTnLst>
                                    <p:animEffect transition="out" filter="barn(inVertical)">
                                      <p:cBhvr>
                                        <p:cTn id="31" dur="500"/>
                                        <p:tgtEl>
                                          <p:spTgt spid="4">
                                            <p:txEl>
                                              <p:pRg st="0" end="0"/>
                                            </p:txEl>
                                          </p:spTgt>
                                        </p:tgtEl>
                                      </p:cBhvr>
                                    </p:animEffect>
                                    <p:set>
                                      <p:cBhvr>
                                        <p:cTn id="32" dur="1" fill="hold">
                                          <p:stCondLst>
                                            <p:cond delay="499"/>
                                          </p:stCondLst>
                                        </p:cTn>
                                        <p:tgtEl>
                                          <p:spTgt spid="4">
                                            <p:txEl>
                                              <p:pRg st="0" end="0"/>
                                            </p:txEl>
                                          </p:spTgt>
                                        </p:tgtEl>
                                        <p:attrNameLst>
                                          <p:attrName>style.visibility</p:attrName>
                                        </p:attrNameLst>
                                      </p:cBhvr>
                                      <p:to>
                                        <p:strVal val="hidden"/>
                                      </p:to>
                                    </p:set>
                                  </p:childTnLst>
                                </p:cTn>
                              </p:par>
                              <p:par>
                                <p:cTn id="33" presetID="16" presetClass="exit" presetSubtype="21" fill="hold" grpId="0" nodeType="withEffect">
                                  <p:stCondLst>
                                    <p:cond delay="0"/>
                                  </p:stCondLst>
                                  <p:childTnLst>
                                    <p:animEffect transition="out" filter="barn(inVertical)">
                                      <p:cBhvr>
                                        <p:cTn id="34" dur="500"/>
                                        <p:tgtEl>
                                          <p:spTgt spid="4">
                                            <p:txEl>
                                              <p:pRg st="1" end="1"/>
                                            </p:txEl>
                                          </p:spTgt>
                                        </p:tgtEl>
                                      </p:cBhvr>
                                    </p:animEffect>
                                    <p:set>
                                      <p:cBhvr>
                                        <p:cTn id="35" dur="1" fill="hold">
                                          <p:stCondLst>
                                            <p:cond delay="499"/>
                                          </p:stCondLst>
                                        </p:cTn>
                                        <p:tgtEl>
                                          <p:spTgt spid="4">
                                            <p:txEl>
                                              <p:pRg st="1" end="1"/>
                                            </p:txEl>
                                          </p:spTgt>
                                        </p:tgtEl>
                                        <p:attrNameLst>
                                          <p:attrName>style.visibility</p:attrName>
                                        </p:attrNameLst>
                                      </p:cBhvr>
                                      <p:to>
                                        <p:strVal val="hidden"/>
                                      </p:to>
                                    </p:set>
                                  </p:childTnLst>
                                </p:cTn>
                              </p:par>
                              <p:par>
                                <p:cTn id="36" presetID="16" presetClass="exit" presetSubtype="21" fill="hold" grpId="0" nodeType="withEffect">
                                  <p:stCondLst>
                                    <p:cond delay="0"/>
                                  </p:stCondLst>
                                  <p:childTnLst>
                                    <p:animEffect transition="out" filter="barn(inVertical)">
                                      <p:cBhvr>
                                        <p:cTn id="37" dur="500"/>
                                        <p:tgtEl>
                                          <p:spTgt spid="4">
                                            <p:txEl>
                                              <p:pRg st="2" end="2"/>
                                            </p:txEl>
                                          </p:spTgt>
                                        </p:tgtEl>
                                      </p:cBhvr>
                                    </p:animEffect>
                                    <p:set>
                                      <p:cBhvr>
                                        <p:cTn id="38" dur="1" fill="hold">
                                          <p:stCondLst>
                                            <p:cond delay="499"/>
                                          </p:stCondLst>
                                        </p:cTn>
                                        <p:tgtEl>
                                          <p:spTgt spid="4">
                                            <p:txEl>
                                              <p:pRg st="2" end="2"/>
                                            </p:txEl>
                                          </p:spTgt>
                                        </p:tgtEl>
                                        <p:attrNameLst>
                                          <p:attrName>style.visibility</p:attrName>
                                        </p:attrNameLst>
                                      </p:cBhvr>
                                      <p:to>
                                        <p:strVal val="hidden"/>
                                      </p:to>
                                    </p:set>
                                  </p:childTnLst>
                                </p:cTn>
                              </p:par>
                              <p:par>
                                <p:cTn id="39" presetID="16" presetClass="exit" presetSubtype="21" fill="hold" grpId="0" nodeType="withEffect">
                                  <p:stCondLst>
                                    <p:cond delay="0"/>
                                  </p:stCondLst>
                                  <p:childTnLst>
                                    <p:animEffect transition="out" filter="barn(inVertical)">
                                      <p:cBhvr>
                                        <p:cTn id="40" dur="500"/>
                                        <p:tgtEl>
                                          <p:spTgt spid="4">
                                            <p:txEl>
                                              <p:pRg st="3" end="3"/>
                                            </p:txEl>
                                          </p:spTgt>
                                        </p:tgtEl>
                                      </p:cBhvr>
                                    </p:animEffect>
                                    <p:set>
                                      <p:cBhvr>
                                        <p:cTn id="41" dur="1" fill="hold">
                                          <p:stCondLst>
                                            <p:cond delay="499"/>
                                          </p:stCondLst>
                                        </p:cTn>
                                        <p:tgtEl>
                                          <p:spTgt spid="4">
                                            <p:txEl>
                                              <p:pRg st="3" end="3"/>
                                            </p:txEl>
                                          </p:spTgt>
                                        </p:tgtEl>
                                        <p:attrNameLst>
                                          <p:attrName>style.visibility</p:attrName>
                                        </p:attrNameLst>
                                      </p:cBhvr>
                                      <p:to>
                                        <p:strVal val="hidden"/>
                                      </p:to>
                                    </p:set>
                                  </p:childTnLst>
                                </p:cTn>
                              </p:par>
                              <p:par>
                                <p:cTn id="42" presetID="16" presetClass="exit" presetSubtype="21" fill="hold" grpId="0" nodeType="withEffect">
                                  <p:stCondLst>
                                    <p:cond delay="0"/>
                                  </p:stCondLst>
                                  <p:childTnLst>
                                    <p:animEffect transition="out" filter="barn(inVertical)">
                                      <p:cBhvr>
                                        <p:cTn id="43" dur="500"/>
                                        <p:tgtEl>
                                          <p:spTgt spid="4">
                                            <p:txEl>
                                              <p:pRg st="4" end="4"/>
                                            </p:txEl>
                                          </p:spTgt>
                                        </p:tgtEl>
                                      </p:cBhvr>
                                    </p:animEffect>
                                    <p:set>
                                      <p:cBhvr>
                                        <p:cTn id="44" dur="1" fill="hold">
                                          <p:stCondLst>
                                            <p:cond delay="499"/>
                                          </p:stCondLst>
                                        </p:cTn>
                                        <p:tgtEl>
                                          <p:spTgt spid="4">
                                            <p:txEl>
                                              <p:pRg st="4" end="4"/>
                                            </p:txEl>
                                          </p:spTgt>
                                        </p:tgtEl>
                                        <p:attrNameLst>
                                          <p:attrName>style.visibility</p:attrName>
                                        </p:attrNameLst>
                                      </p:cBhvr>
                                      <p:to>
                                        <p:strVal val="hidden"/>
                                      </p:to>
                                    </p:set>
                                  </p:childTnLst>
                                </p:cTn>
                              </p:par>
                              <p:par>
                                <p:cTn id="45" presetID="16" presetClass="exit" presetSubtype="21" fill="hold" grpId="0" nodeType="withEffect">
                                  <p:stCondLst>
                                    <p:cond delay="0"/>
                                  </p:stCondLst>
                                  <p:childTnLst>
                                    <p:animEffect transition="out" filter="barn(inVertical)">
                                      <p:cBhvr>
                                        <p:cTn id="46" dur="500"/>
                                        <p:tgtEl>
                                          <p:spTgt spid="4">
                                            <p:txEl>
                                              <p:pRg st="5" end="5"/>
                                            </p:txEl>
                                          </p:spTgt>
                                        </p:tgtEl>
                                      </p:cBhvr>
                                    </p:animEffect>
                                    <p:set>
                                      <p:cBhvr>
                                        <p:cTn id="47" dur="1" fill="hold">
                                          <p:stCondLst>
                                            <p:cond delay="499"/>
                                          </p:stCondLst>
                                        </p:cTn>
                                        <p:tgtEl>
                                          <p:spTgt spid="4">
                                            <p:txEl>
                                              <p:pRg st="5" end="5"/>
                                            </p:txEl>
                                          </p:spTgt>
                                        </p:tgtEl>
                                        <p:attrNameLst>
                                          <p:attrName>style.visibility</p:attrName>
                                        </p:attrNameLst>
                                      </p:cBhvr>
                                      <p:to>
                                        <p:strVal val="hidden"/>
                                      </p:to>
                                    </p:set>
                                  </p:childTnLst>
                                </p:cTn>
                              </p:par>
                              <p:par>
                                <p:cTn id="48" presetID="16" presetClass="exit" presetSubtype="21" fill="hold" grpId="0" nodeType="withEffect">
                                  <p:stCondLst>
                                    <p:cond delay="0"/>
                                  </p:stCondLst>
                                  <p:childTnLst>
                                    <p:animEffect transition="out" filter="barn(inVertical)">
                                      <p:cBhvr>
                                        <p:cTn id="49" dur="500"/>
                                        <p:tgtEl>
                                          <p:spTgt spid="4">
                                            <p:bg/>
                                          </p:spTgt>
                                        </p:tgtEl>
                                      </p:cBhvr>
                                    </p:animEffect>
                                    <p:set>
                                      <p:cBhvr>
                                        <p:cTn id="50" dur="1" fill="hold">
                                          <p:stCondLst>
                                            <p:cond delay="499"/>
                                          </p:stCondLst>
                                        </p:cTn>
                                        <p:tgtEl>
                                          <p:spTgt spid="4">
                                            <p:bg/>
                                          </p:spTgt>
                                        </p:tgtEl>
                                        <p:attrNameLst>
                                          <p:attrName>style.visibility</p:attrName>
                                        </p:attrNameLst>
                                      </p:cBhvr>
                                      <p:to>
                                        <p:strVal val="hidden"/>
                                      </p:to>
                                    </p:set>
                                  </p:childTnLst>
                                </p:cTn>
                              </p:par>
                              <p:par>
                                <p:cTn id="51" presetID="16" presetClass="exit" presetSubtype="21" fill="hold" grpId="0" nodeType="withEffect">
                                  <p:stCondLst>
                                    <p:cond delay="0"/>
                                  </p:stCondLst>
                                  <p:childTnLst>
                                    <p:animEffect transition="out" filter="barn(inVertical)">
                                      <p:cBhvr>
                                        <p:cTn id="52" dur="500"/>
                                        <p:tgtEl>
                                          <p:spTgt spid="5"/>
                                        </p:tgtEl>
                                      </p:cBhvr>
                                    </p:animEffect>
                                    <p:set>
                                      <p:cBhvr>
                                        <p:cTn id="53"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build="allAtOnce"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1015"/>
            <a:ext cx="939563" cy="1149815"/>
          </a:xfrm>
          <a:prstGeom prst="rect">
            <a:avLst/>
          </a:prstGeom>
        </p:spPr>
      </p:pic>
      <p:sp>
        <p:nvSpPr>
          <p:cNvPr id="8" name="Pentagon 7">
            <a:hlinkClick r:id="rId3" action="ppaction://hlinksldjump"/>
          </p:cNvPr>
          <p:cNvSpPr/>
          <p:nvPr/>
        </p:nvSpPr>
        <p:spPr>
          <a:xfrm flipH="1">
            <a:off x="8692657" y="5681941"/>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p:cNvSpPr/>
          <p:nvPr/>
        </p:nvSpPr>
        <p:spPr>
          <a:xfrm>
            <a:off x="822991" y="737927"/>
            <a:ext cx="10367977" cy="5548314"/>
          </a:xfrm>
          <a:prstGeom prst="rect">
            <a:avLst/>
          </a:prstGeom>
        </p:spPr>
        <p:txBody>
          <a:bodyPr wrap="square">
            <a:spAutoFit/>
          </a:bodyPr>
          <a:lstStyle/>
          <a:p>
            <a:pPr marL="514350" indent="-514350" algn="just">
              <a:lnSpc>
                <a:spcPct val="107000"/>
              </a:lnSpc>
              <a:spcBef>
                <a:spcPts val="300"/>
              </a:spcBef>
              <a:spcAft>
                <a:spcPts val="300"/>
              </a:spcAft>
              <a:buAutoNum type="alphaLcParenR"/>
            </a:pPr>
            <a:r>
              <a:rPr lang="en-US" sz="2800" dirty="0" err="1" smtClean="0">
                <a:ea typeface="Calibri" panose="020F0502020204030204" pitchFamily="34" charset="0"/>
                <a:cs typeface="Times New Roman" panose="02020603050405020304" pitchFamily="18" charset="0"/>
              </a:rPr>
              <a:t>Các</a:t>
            </a:r>
            <a:r>
              <a:rPr lang="en-US" sz="2800" dirty="0" smtClean="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cây</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được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trồng</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cùng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cao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nhau</a:t>
            </a:r>
            <a:r>
              <a:rPr lang="en-US" sz="2800" dirty="0">
                <a:ea typeface="Calibri" panose="020F0502020204030204" pitchFamily="34" charset="0"/>
                <a:cs typeface="Times New Roman" panose="02020603050405020304" pitchFamily="18" charset="0"/>
              </a:rPr>
              <a:t>, do </a:t>
            </a: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cây</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mang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gene </a:t>
            </a:r>
            <a:r>
              <a:rPr lang="en-US" sz="2800" dirty="0" err="1">
                <a:ea typeface="Calibri" panose="020F0502020204030204" pitchFamily="34" charset="0"/>
                <a:cs typeface="Times New Roman" panose="02020603050405020304" pitchFamily="18" charset="0"/>
              </a:rPr>
              <a:t>khác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nhau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sẽ</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giống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nhau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smtClean="0">
                <a:ea typeface="Calibri" panose="020F0502020204030204" pitchFamily="34" charset="0"/>
                <a:cs typeface="Times New Roman" panose="02020603050405020304" pitchFamily="18" charset="0"/>
              </a:rPr>
              <a:t>.</a:t>
            </a: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marL="514350" indent="-514350" algn="just">
              <a:lnSpc>
                <a:spcPct val="107000"/>
              </a:lnSpc>
              <a:spcBef>
                <a:spcPts val="300"/>
              </a:spcBef>
              <a:spcAft>
                <a:spcPts val="300"/>
              </a:spcAft>
              <a:buAutoNum type="alphaLcParenR"/>
            </a:pPr>
            <a:endParaRPr lang="en-US" sz="2800" dirty="0" smtClean="0">
              <a:ea typeface="Calibri" panose="020F0502020204030204" pitchFamily="34" charset="0"/>
              <a:cs typeface="Times New Roman" panose="02020603050405020304" pitchFamily="18" charset="0"/>
            </a:endParaRP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b)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hợp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cao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nhưng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mỗi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ta </a:t>
            </a:r>
            <a:r>
              <a:rPr lang="en-US" sz="2800" dirty="0" err="1">
                <a:ea typeface="Calibri" panose="020F0502020204030204" pitchFamily="34" charset="0"/>
                <a:cs typeface="Times New Roman" panose="02020603050405020304" pitchFamily="18" charset="0"/>
              </a:rPr>
              <a:t>có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thể</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kết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luận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cỏ</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phụ</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thuộc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chủ</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yếu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gene.</a:t>
            </a:r>
          </a:p>
        </p:txBody>
      </p:sp>
      <p:sp>
        <p:nvSpPr>
          <p:cNvPr id="3" name="Rectangle 2"/>
          <p:cNvSpPr/>
          <p:nvPr/>
        </p:nvSpPr>
        <p:spPr>
          <a:xfrm>
            <a:off x="4753253" y="163020"/>
            <a:ext cx="2706190" cy="532903"/>
          </a:xfrm>
          <a:prstGeom prst="rect">
            <a:avLst/>
          </a:prstGeom>
        </p:spPr>
        <p:txBody>
          <a:bodyPr wrap="none">
            <a:spAutoFit/>
          </a:bodyPr>
          <a:lstStyle/>
          <a:p>
            <a:pPr algn="ctr">
              <a:lnSpc>
                <a:spcPct val="107000"/>
              </a:lnSpc>
              <a:spcBef>
                <a:spcPts val="300"/>
              </a:spcBef>
              <a:spcAft>
                <a:spcPts val="300"/>
              </a:spcAft>
            </a:pPr>
            <a:r>
              <a:rPr lang="en-US" sz="2800" b="1" dirty="0" err="1">
                <a:solidFill>
                  <a:srgbClr val="FF0000"/>
                </a:solidFill>
                <a:ea typeface="Calibri" panose="020F0502020204030204" pitchFamily="34" charset="0"/>
                <a:cs typeface="Times New Roman" panose="02020603050405020304" pitchFamily="18" charset="0"/>
              </a:rPr>
              <a:t>Câu</a:t>
            </a:r>
            <a:r>
              <a:rPr lang="en-US" sz="2800" b="1" dirty="0">
                <a:solidFill>
                  <a:srgbClr val="FF0000"/>
                </a:solidFill>
                <a:ea typeface="Calibri" panose="020F0502020204030204" pitchFamily="34" charset="0"/>
                <a:cs typeface="Times New Roman" panose="02020603050405020304" pitchFamily="18" charset="0"/>
              </a:rPr>
              <a:t> 2. (SGK/T84)</a:t>
            </a:r>
            <a:endParaRPr lang="en-US" sz="2800" b="1" dirty="0">
              <a:solidFill>
                <a:srgbClr val="FF0000"/>
              </a:solidFill>
              <a:ea typeface="Calibri" panose="020F0502020204030204" pitchFamily="34" charset="0"/>
              <a:cs typeface="Times New Roman" panose="02020603050405020304" pitchFamily="18" charset="0"/>
            </a:endParaRPr>
          </a:p>
        </p:txBody>
      </p:sp>
      <p:sp>
        <p:nvSpPr>
          <p:cNvPr id="6" name="Rectangle 5"/>
          <p:cNvSpPr/>
          <p:nvPr/>
        </p:nvSpPr>
        <p:spPr>
          <a:xfrm>
            <a:off x="774273" y="695923"/>
            <a:ext cx="10935195" cy="5969135"/>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en-US" sz="2600" dirty="0" err="1"/>
              <a:t>Một</a:t>
            </a:r>
            <a:r>
              <a:rPr lang="en-US" sz="2600" dirty="0"/>
              <a:t> </a:t>
            </a:r>
            <a:r>
              <a:rPr lang="en-US" sz="2600" dirty="0" err="1"/>
              <a:t>nhà</a:t>
            </a:r>
            <a:r>
              <a:rPr lang="en-US" sz="2600" dirty="0"/>
              <a:t> </a:t>
            </a:r>
            <a:r>
              <a:rPr lang="en-US" sz="2600" dirty="0" err="1"/>
              <a:t>khoa</a:t>
            </a:r>
            <a:r>
              <a:rPr lang="en-US" sz="2600" dirty="0"/>
              <a:t> </a:t>
            </a:r>
            <a:r>
              <a:rPr lang="en-US" sz="2600" dirty="0" err="1"/>
              <a:t>học</a:t>
            </a:r>
            <a:r>
              <a:rPr lang="en-US" sz="2600" dirty="0"/>
              <a:t> </a:t>
            </a:r>
            <a:r>
              <a:rPr lang="en-US" sz="2600" dirty="0" err="1"/>
              <a:t>đã</a:t>
            </a:r>
            <a:r>
              <a:rPr lang="en-US" sz="2600" dirty="0"/>
              <a:t> </a:t>
            </a:r>
            <a:r>
              <a:rPr lang="en-US" sz="2600" dirty="0" err="1"/>
              <a:t>trồng</a:t>
            </a:r>
            <a:r>
              <a:rPr lang="en-US" sz="2600" dirty="0"/>
              <a:t> </a:t>
            </a:r>
            <a:r>
              <a:rPr lang="en-US" sz="2600" dirty="0" err="1"/>
              <a:t>các</a:t>
            </a:r>
            <a:r>
              <a:rPr lang="en-US" sz="2600" dirty="0"/>
              <a:t> </a:t>
            </a:r>
            <a:r>
              <a:rPr lang="en-US" sz="2600" dirty="0" err="1"/>
              <a:t>cây</a:t>
            </a:r>
            <a:r>
              <a:rPr lang="en-US" sz="2600" dirty="0"/>
              <a:t> </a:t>
            </a:r>
            <a:r>
              <a:rPr lang="en-US" sz="2600" dirty="0" err="1"/>
              <a:t>cỏ</a:t>
            </a:r>
            <a:r>
              <a:rPr lang="en-US" sz="2600" dirty="0"/>
              <a:t> </a:t>
            </a:r>
            <a:r>
              <a:rPr lang="en-US" sz="2600" dirty="0" err="1"/>
              <a:t>thi</a:t>
            </a:r>
            <a:r>
              <a:rPr lang="en-US" sz="2600" dirty="0"/>
              <a:t> (</a:t>
            </a:r>
            <a:r>
              <a:rPr lang="en-US" sz="2600" dirty="0" err="1"/>
              <a:t>Achillea</a:t>
            </a:r>
            <a:r>
              <a:rPr lang="en-US" sz="2600" dirty="0"/>
              <a:t> </a:t>
            </a:r>
            <a:r>
              <a:rPr lang="en-US" sz="2600" dirty="0" err="1"/>
              <a:t>millefolium</a:t>
            </a:r>
            <a:r>
              <a:rPr lang="en-US" sz="2600" dirty="0"/>
              <a:t>) </a:t>
            </a:r>
            <a:r>
              <a:rPr lang="en-US" sz="2600" dirty="0" err="1"/>
              <a:t>thuộc</a:t>
            </a:r>
            <a:r>
              <a:rPr lang="en-US" sz="2600" dirty="0"/>
              <a:t> </a:t>
            </a:r>
            <a:r>
              <a:rPr lang="en-US" sz="2600" dirty="0" err="1"/>
              <a:t>hai</a:t>
            </a:r>
            <a:r>
              <a:rPr lang="en-US" sz="2600" dirty="0"/>
              <a:t> </a:t>
            </a:r>
            <a:r>
              <a:rPr lang="en-US" sz="2600" dirty="0" err="1"/>
              <a:t>dòng</a:t>
            </a:r>
            <a:r>
              <a:rPr lang="en-US" sz="2600" dirty="0"/>
              <a:t> </a:t>
            </a:r>
            <a:r>
              <a:rPr lang="en-US" sz="2600" dirty="0" err="1"/>
              <a:t>khác</a:t>
            </a:r>
            <a:r>
              <a:rPr lang="en-US" sz="2600" dirty="0"/>
              <a:t> </a:t>
            </a:r>
            <a:r>
              <a:rPr lang="en-US" sz="2600" dirty="0" err="1"/>
              <a:t>nhau</a:t>
            </a:r>
            <a:r>
              <a:rPr lang="en-US" sz="2600" dirty="0"/>
              <a:t> (</a:t>
            </a:r>
            <a:r>
              <a:rPr lang="en-US" sz="2600" dirty="0" err="1"/>
              <a:t>các</a:t>
            </a:r>
            <a:r>
              <a:rPr lang="en-US" sz="2600" dirty="0"/>
              <a:t> </a:t>
            </a:r>
            <a:r>
              <a:rPr lang="en-US" sz="2600" dirty="0" err="1"/>
              <a:t>cây</a:t>
            </a:r>
            <a:r>
              <a:rPr lang="en-US" sz="2600" dirty="0"/>
              <a:t> </a:t>
            </a:r>
            <a:r>
              <a:rPr lang="en-US" sz="2600" dirty="0" err="1"/>
              <a:t>cùng</a:t>
            </a:r>
            <a:r>
              <a:rPr lang="en-US" sz="2600" dirty="0"/>
              <a:t> </a:t>
            </a:r>
            <a:r>
              <a:rPr lang="en-US" sz="2600" dirty="0" err="1"/>
              <a:t>dòng</a:t>
            </a:r>
            <a:r>
              <a:rPr lang="en-US" sz="2600" dirty="0"/>
              <a:t> </a:t>
            </a:r>
            <a:r>
              <a:rPr lang="en-US" sz="2600" dirty="0" err="1"/>
              <a:t>có</a:t>
            </a:r>
            <a:r>
              <a:rPr lang="en-US" sz="2600" dirty="0"/>
              <a:t> </a:t>
            </a:r>
            <a:r>
              <a:rPr lang="en-US" sz="2600" dirty="0" err="1"/>
              <a:t>cùng</a:t>
            </a:r>
            <a:r>
              <a:rPr lang="en-US" sz="2600" dirty="0"/>
              <a:t> </a:t>
            </a:r>
            <a:r>
              <a:rPr lang="en-US" sz="2600" dirty="0" err="1"/>
              <a:t>kiểu</a:t>
            </a:r>
            <a:r>
              <a:rPr lang="en-US" sz="2600" dirty="0"/>
              <a:t> gene) ở </a:t>
            </a:r>
            <a:r>
              <a:rPr lang="en-US" sz="2600" dirty="0" err="1"/>
              <a:t>ba</a:t>
            </a:r>
            <a:r>
              <a:rPr lang="en-US" sz="2600" dirty="0"/>
              <a:t> </a:t>
            </a:r>
            <a:r>
              <a:rPr lang="en-US" sz="2600" dirty="0" err="1"/>
              <a:t>vùng</a:t>
            </a:r>
            <a:r>
              <a:rPr lang="en-US" sz="2600" dirty="0"/>
              <a:t> </a:t>
            </a:r>
            <a:r>
              <a:rPr lang="en-US" sz="2600" dirty="0" err="1"/>
              <a:t>có</a:t>
            </a:r>
            <a:r>
              <a:rPr lang="en-US" sz="2600" dirty="0"/>
              <a:t> </a:t>
            </a:r>
            <a:r>
              <a:rPr lang="en-US" sz="2600" dirty="0" err="1"/>
              <a:t>chiều</a:t>
            </a:r>
            <a:r>
              <a:rPr lang="en-US" sz="2600" dirty="0"/>
              <a:t> </a:t>
            </a:r>
            <a:r>
              <a:rPr lang="en-US" sz="2600" dirty="0" err="1"/>
              <a:t>cao</a:t>
            </a:r>
            <a:r>
              <a:rPr lang="en-US" sz="2600" dirty="0"/>
              <a:t> so </a:t>
            </a:r>
            <a:r>
              <a:rPr lang="en-US" sz="2600" dirty="0" err="1"/>
              <a:t>với</a:t>
            </a:r>
            <a:r>
              <a:rPr lang="en-US" sz="2600" dirty="0"/>
              <a:t> </a:t>
            </a:r>
            <a:r>
              <a:rPr lang="en-US" sz="2600" dirty="0" err="1"/>
              <a:t>mặt</a:t>
            </a:r>
            <a:r>
              <a:rPr lang="en-US" sz="2600" dirty="0"/>
              <a:t> </a:t>
            </a:r>
            <a:r>
              <a:rPr lang="en-US" sz="2600" dirty="0" err="1"/>
              <a:t>nước</a:t>
            </a:r>
            <a:r>
              <a:rPr lang="en-US" sz="2600" dirty="0"/>
              <a:t> </a:t>
            </a:r>
            <a:r>
              <a:rPr lang="en-US" sz="2600" dirty="0" err="1"/>
              <a:t>biển</a:t>
            </a:r>
            <a:r>
              <a:rPr lang="en-US" sz="2600" dirty="0"/>
              <a:t> </a:t>
            </a:r>
            <a:r>
              <a:rPr lang="en-US" sz="2600" dirty="0" err="1"/>
              <a:t>khác</a:t>
            </a:r>
            <a:r>
              <a:rPr lang="en-US" sz="2600" dirty="0"/>
              <a:t> </a:t>
            </a:r>
            <a:r>
              <a:rPr lang="en-US" sz="2600" dirty="0" err="1"/>
              <a:t>nhau</a:t>
            </a:r>
            <a:r>
              <a:rPr lang="en-US" sz="2600" dirty="0"/>
              <a:t>, </a:t>
            </a:r>
            <a:r>
              <a:rPr lang="en-US" sz="2600" dirty="0" err="1"/>
              <a:t>điều</a:t>
            </a:r>
            <a:r>
              <a:rPr lang="en-US" sz="2600" dirty="0"/>
              <a:t> </a:t>
            </a:r>
            <a:r>
              <a:rPr lang="en-US" sz="2600" dirty="0" err="1"/>
              <a:t>kiện</a:t>
            </a:r>
            <a:r>
              <a:rPr lang="en-US" sz="2600" dirty="0"/>
              <a:t> </a:t>
            </a:r>
            <a:r>
              <a:rPr lang="en-US" sz="2600" dirty="0" err="1"/>
              <a:t>chăm</a:t>
            </a:r>
            <a:r>
              <a:rPr lang="en-US" sz="2600" dirty="0"/>
              <a:t> </a:t>
            </a:r>
            <a:r>
              <a:rPr lang="en-US" sz="2600" dirty="0" err="1"/>
              <a:t>sóc</a:t>
            </a:r>
            <a:r>
              <a:rPr lang="en-US" sz="2600" dirty="0"/>
              <a:t> </a:t>
            </a:r>
            <a:r>
              <a:rPr lang="en-US" sz="2600" dirty="0" err="1"/>
              <a:t>như</a:t>
            </a:r>
            <a:r>
              <a:rPr lang="en-US" sz="2600" dirty="0"/>
              <a:t> </a:t>
            </a:r>
            <a:r>
              <a:rPr lang="en-US" sz="2600" dirty="0" err="1"/>
              <a:t>sau</a:t>
            </a:r>
            <a:r>
              <a:rPr lang="en-US" sz="2600" dirty="0"/>
              <a:t>. </a:t>
            </a:r>
            <a:r>
              <a:rPr lang="en-US" sz="2600" dirty="0" err="1"/>
              <a:t>Sau</a:t>
            </a:r>
            <a:r>
              <a:rPr lang="en-US" sz="2600" dirty="0"/>
              <a:t> </a:t>
            </a:r>
            <a:r>
              <a:rPr lang="en-US" sz="2600" dirty="0" err="1"/>
              <a:t>một</a:t>
            </a:r>
            <a:r>
              <a:rPr lang="en-US" sz="2600" dirty="0"/>
              <a:t> </a:t>
            </a:r>
            <a:r>
              <a:rPr lang="en-US" sz="2600" dirty="0" err="1"/>
              <a:t>thời</a:t>
            </a:r>
            <a:r>
              <a:rPr lang="en-US" sz="2600" dirty="0"/>
              <a:t> </a:t>
            </a:r>
            <a:r>
              <a:rPr lang="en-US" sz="2600" dirty="0" err="1"/>
              <a:t>gian</a:t>
            </a:r>
            <a:r>
              <a:rPr lang="en-US" sz="2600" dirty="0"/>
              <a:t>, </a:t>
            </a:r>
            <a:r>
              <a:rPr lang="en-US" sz="2600" dirty="0" err="1"/>
              <a:t>quan</a:t>
            </a:r>
            <a:r>
              <a:rPr lang="en-US" sz="2600" dirty="0"/>
              <a:t> </a:t>
            </a:r>
            <a:r>
              <a:rPr lang="en-US" sz="2600" dirty="0" err="1"/>
              <a:t>sát</a:t>
            </a:r>
            <a:r>
              <a:rPr lang="en-US" sz="2600" dirty="0"/>
              <a:t> </a:t>
            </a:r>
            <a:r>
              <a:rPr lang="en-US" sz="2600" dirty="0" err="1"/>
              <a:t>thấy</a:t>
            </a:r>
            <a:r>
              <a:rPr lang="en-US" sz="2600" dirty="0"/>
              <a:t> </a:t>
            </a:r>
            <a:r>
              <a:rPr lang="en-US" sz="2600" dirty="0" err="1"/>
              <a:t>kết</a:t>
            </a:r>
            <a:r>
              <a:rPr lang="en-US" sz="2600" dirty="0"/>
              <a:t> </a:t>
            </a:r>
            <a:r>
              <a:rPr lang="en-US" sz="2600" dirty="0" err="1"/>
              <a:t>quả</a:t>
            </a:r>
            <a:r>
              <a:rPr lang="en-US" sz="2600" dirty="0"/>
              <a:t> </a:t>
            </a:r>
            <a:r>
              <a:rPr lang="en-US" sz="2600" dirty="0" err="1"/>
              <a:t>như</a:t>
            </a:r>
            <a:r>
              <a:rPr lang="en-US" sz="2600" dirty="0"/>
              <a:t> </a:t>
            </a:r>
            <a:r>
              <a:rPr lang="en-US" sz="2600" dirty="0" err="1"/>
              <a:t>Hình</a:t>
            </a:r>
            <a:r>
              <a:rPr lang="en-US" sz="2600" dirty="0"/>
              <a:t> 1</a:t>
            </a:r>
            <a:r>
              <a:rPr lang="en-US" sz="2600" dirty="0" smtClean="0"/>
              <a:t>.</a:t>
            </a:r>
          </a:p>
          <a:p>
            <a:pPr algn="just">
              <a:lnSpc>
                <a:spcPct val="107000"/>
              </a:lnSpc>
              <a:spcBef>
                <a:spcPts val="300"/>
              </a:spcBef>
              <a:spcAft>
                <a:spcPts val="300"/>
              </a:spcAft>
            </a:pPr>
            <a:endParaRPr lang="en-US" sz="2600" b="1" dirty="0" smtClean="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smtClean="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smtClean="0">
              <a:solidFill>
                <a:srgbClr val="FF0000"/>
              </a:solidFill>
              <a:ea typeface="Calibri" panose="020F0502020204030204" pitchFamily="34" charset="0"/>
              <a:cs typeface="Times New Roman" panose="02020603050405020304" pitchFamily="18" charset="0"/>
            </a:endParaRPr>
          </a:p>
          <a:p>
            <a:r>
              <a:rPr lang="en-US" sz="2600" dirty="0"/>
              <a:t>a) </a:t>
            </a:r>
            <a:r>
              <a:rPr lang="en-US" sz="2600" dirty="0" err="1"/>
              <a:t>Nhận</a:t>
            </a:r>
            <a:r>
              <a:rPr lang="en-US" sz="2600" dirty="0"/>
              <a:t> </a:t>
            </a:r>
            <a:r>
              <a:rPr lang="en-US" sz="2600" dirty="0" err="1"/>
              <a:t>xét</a:t>
            </a:r>
            <a:r>
              <a:rPr lang="en-US" sz="2600" dirty="0"/>
              <a:t> </a:t>
            </a:r>
            <a:r>
              <a:rPr lang="en-US" sz="2600" dirty="0" err="1"/>
              <a:t>và</a:t>
            </a:r>
            <a:r>
              <a:rPr lang="en-US" sz="2600" dirty="0"/>
              <a:t> </a:t>
            </a:r>
            <a:r>
              <a:rPr lang="en-US" sz="2600" dirty="0" err="1"/>
              <a:t>giải</a:t>
            </a:r>
            <a:r>
              <a:rPr lang="en-US" sz="2600" dirty="0"/>
              <a:t> </a:t>
            </a:r>
            <a:r>
              <a:rPr lang="en-US" sz="2600" dirty="0" err="1"/>
              <a:t>thích</a:t>
            </a:r>
            <a:r>
              <a:rPr lang="en-US" sz="2600" dirty="0"/>
              <a:t> </a:t>
            </a:r>
            <a:r>
              <a:rPr lang="en-US" sz="2600" dirty="0" err="1"/>
              <a:t>về</a:t>
            </a:r>
            <a:r>
              <a:rPr lang="en-US" sz="2600" dirty="0"/>
              <a:t> </a:t>
            </a:r>
            <a:r>
              <a:rPr lang="en-US" sz="2600" dirty="0" err="1"/>
              <a:t>sự</a:t>
            </a:r>
            <a:r>
              <a:rPr lang="en-US" sz="2600" dirty="0"/>
              <a:t> </a:t>
            </a:r>
            <a:r>
              <a:rPr lang="en-US" sz="2600" dirty="0" err="1"/>
              <a:t>biểu</a:t>
            </a:r>
            <a:r>
              <a:rPr lang="en-US" sz="2600" dirty="0"/>
              <a:t> </a:t>
            </a:r>
            <a:r>
              <a:rPr lang="en-US" sz="2600" dirty="0" err="1"/>
              <a:t>hiện</a:t>
            </a:r>
            <a:r>
              <a:rPr lang="en-US" sz="2600" dirty="0"/>
              <a:t> </a:t>
            </a:r>
            <a:r>
              <a:rPr lang="en-US" sz="2600" dirty="0" err="1"/>
              <a:t>kiểu</a:t>
            </a:r>
            <a:r>
              <a:rPr lang="en-US" sz="2600" dirty="0"/>
              <a:t> </a:t>
            </a:r>
            <a:r>
              <a:rPr lang="en-US" sz="2600" dirty="0" err="1"/>
              <a:t>hình</a:t>
            </a:r>
            <a:r>
              <a:rPr lang="en-US" sz="2600" dirty="0"/>
              <a:t> ở </a:t>
            </a:r>
            <a:r>
              <a:rPr lang="en-US" sz="2600" dirty="0" err="1"/>
              <a:t>mỗi</a:t>
            </a:r>
            <a:r>
              <a:rPr lang="en-US" sz="2600" dirty="0"/>
              <a:t> </a:t>
            </a:r>
            <a:r>
              <a:rPr lang="en-US" sz="2600" dirty="0" err="1"/>
              <a:t>dòng</a:t>
            </a:r>
            <a:r>
              <a:rPr lang="en-US" sz="2600" dirty="0"/>
              <a:t> </a:t>
            </a:r>
            <a:r>
              <a:rPr lang="en-US" sz="2600" dirty="0" err="1"/>
              <a:t>khi</a:t>
            </a:r>
            <a:r>
              <a:rPr lang="en-US" sz="2600" dirty="0"/>
              <a:t> </a:t>
            </a:r>
            <a:r>
              <a:rPr lang="en-US" sz="2600" dirty="0" err="1"/>
              <a:t>được</a:t>
            </a:r>
            <a:r>
              <a:rPr lang="en-US" sz="2600" dirty="0"/>
              <a:t> </a:t>
            </a:r>
            <a:r>
              <a:rPr lang="en-US" sz="2600" dirty="0" err="1"/>
              <a:t>trồng</a:t>
            </a:r>
            <a:r>
              <a:rPr lang="en-US" sz="2600" dirty="0"/>
              <a:t> ở </a:t>
            </a:r>
            <a:r>
              <a:rPr lang="en-US" sz="2600" dirty="0" err="1"/>
              <a:t>cùng</a:t>
            </a:r>
            <a:r>
              <a:rPr lang="en-US" sz="2600" dirty="0"/>
              <a:t> </a:t>
            </a:r>
            <a:r>
              <a:rPr lang="en-US" sz="2600" dirty="0" err="1"/>
              <a:t>độ</a:t>
            </a:r>
            <a:r>
              <a:rPr lang="en-US" sz="2600" dirty="0"/>
              <a:t> </a:t>
            </a:r>
            <a:r>
              <a:rPr lang="en-US" sz="2600" dirty="0" err="1"/>
              <a:t>cao</a:t>
            </a:r>
            <a:r>
              <a:rPr lang="en-US" sz="2600" dirty="0"/>
              <a:t>.</a:t>
            </a:r>
          </a:p>
          <a:p>
            <a:r>
              <a:rPr lang="en-US" sz="2600" dirty="0"/>
              <a:t>b) </a:t>
            </a:r>
            <a:r>
              <a:rPr lang="en-US" sz="2600" dirty="0" err="1"/>
              <a:t>Trường</a:t>
            </a:r>
            <a:r>
              <a:rPr lang="en-US" sz="2600" dirty="0"/>
              <a:t> </a:t>
            </a:r>
            <a:r>
              <a:rPr lang="en-US" sz="2600" dirty="0" err="1"/>
              <a:t>hợp</a:t>
            </a:r>
            <a:r>
              <a:rPr lang="en-US" sz="2600" dirty="0"/>
              <a:t> </a:t>
            </a:r>
            <a:r>
              <a:rPr lang="en-US" sz="2600" dirty="0" err="1"/>
              <a:t>khi</a:t>
            </a:r>
            <a:r>
              <a:rPr lang="en-US" sz="2600" dirty="0"/>
              <a:t> </a:t>
            </a:r>
            <a:r>
              <a:rPr lang="en-US" sz="2600" dirty="0" err="1"/>
              <a:t>thay</a:t>
            </a:r>
            <a:r>
              <a:rPr lang="en-US" sz="2600" dirty="0"/>
              <a:t> </a:t>
            </a:r>
            <a:r>
              <a:rPr lang="en-US" sz="2600" dirty="0" err="1"/>
              <a:t>đổi</a:t>
            </a:r>
            <a:r>
              <a:rPr lang="en-US" sz="2600" dirty="0"/>
              <a:t> </a:t>
            </a:r>
            <a:r>
              <a:rPr lang="en-US" sz="2600" dirty="0" err="1"/>
              <a:t>độ</a:t>
            </a:r>
            <a:r>
              <a:rPr lang="en-US" sz="2600" dirty="0"/>
              <a:t> </a:t>
            </a:r>
            <a:r>
              <a:rPr lang="en-US" sz="2600" dirty="0" err="1"/>
              <a:t>cao</a:t>
            </a:r>
            <a:r>
              <a:rPr lang="en-US" sz="2600" dirty="0"/>
              <a:t> </a:t>
            </a:r>
            <a:r>
              <a:rPr lang="en-US" sz="2600" dirty="0" err="1"/>
              <a:t>nhưng</a:t>
            </a:r>
            <a:r>
              <a:rPr lang="en-US" sz="2600" dirty="0"/>
              <a:t> </a:t>
            </a:r>
            <a:r>
              <a:rPr lang="en-US" sz="2600" dirty="0" err="1"/>
              <a:t>kiểu</a:t>
            </a:r>
            <a:r>
              <a:rPr lang="en-US" sz="2600" dirty="0"/>
              <a:t> </a:t>
            </a:r>
            <a:r>
              <a:rPr lang="en-US" sz="2600" dirty="0" err="1"/>
              <a:t>hình</a:t>
            </a:r>
            <a:r>
              <a:rPr lang="en-US" sz="2600" dirty="0"/>
              <a:t> ở </a:t>
            </a:r>
            <a:r>
              <a:rPr lang="en-US" sz="2600" dirty="0" err="1"/>
              <a:t>mỗi</a:t>
            </a:r>
            <a:r>
              <a:rPr lang="en-US" sz="2600" dirty="0"/>
              <a:t> </a:t>
            </a:r>
            <a:r>
              <a:rPr lang="en-US" sz="2600" dirty="0" err="1"/>
              <a:t>dòng</a:t>
            </a:r>
            <a:r>
              <a:rPr lang="en-US" sz="2600" dirty="0"/>
              <a:t> </a:t>
            </a:r>
            <a:r>
              <a:rPr lang="en-US" sz="2600" dirty="0" err="1"/>
              <a:t>không</a:t>
            </a:r>
            <a:r>
              <a:rPr lang="en-US" sz="2600" dirty="0"/>
              <a:t> </a:t>
            </a:r>
            <a:r>
              <a:rPr lang="en-US" sz="2600" dirty="0" err="1"/>
              <a:t>thay</a:t>
            </a:r>
            <a:r>
              <a:rPr lang="en-US" sz="2600" dirty="0"/>
              <a:t> </a:t>
            </a:r>
            <a:r>
              <a:rPr lang="en-US" sz="2600" dirty="0" err="1"/>
              <a:t>đổi</a:t>
            </a:r>
            <a:r>
              <a:rPr lang="en-US" sz="2600" dirty="0"/>
              <a:t>, ta </a:t>
            </a:r>
            <a:r>
              <a:rPr lang="en-US" sz="2600" dirty="0" err="1"/>
              <a:t>có</a:t>
            </a:r>
            <a:r>
              <a:rPr lang="en-US" sz="2600" dirty="0"/>
              <a:t> </a:t>
            </a:r>
            <a:r>
              <a:rPr lang="en-US" sz="2600" dirty="0" err="1"/>
              <a:t>thể</a:t>
            </a:r>
            <a:r>
              <a:rPr lang="en-US" sz="2600" dirty="0"/>
              <a:t> </a:t>
            </a:r>
            <a:r>
              <a:rPr lang="en-US" sz="2600" dirty="0" err="1"/>
              <a:t>kết</a:t>
            </a:r>
            <a:r>
              <a:rPr lang="en-US" sz="2600" dirty="0"/>
              <a:t> </a:t>
            </a:r>
            <a:r>
              <a:rPr lang="en-US" sz="2600" dirty="0" err="1"/>
              <a:t>luận</a:t>
            </a:r>
            <a:r>
              <a:rPr lang="en-US" sz="2600" dirty="0"/>
              <a:t> </a:t>
            </a:r>
            <a:r>
              <a:rPr lang="en-US" sz="2600" dirty="0" err="1"/>
              <a:t>được</a:t>
            </a:r>
            <a:r>
              <a:rPr lang="en-US" sz="2600" dirty="0"/>
              <a:t> </a:t>
            </a:r>
            <a:r>
              <a:rPr lang="en-US" sz="2600" dirty="0" err="1"/>
              <a:t>điều</a:t>
            </a:r>
            <a:r>
              <a:rPr lang="en-US" sz="2600" dirty="0"/>
              <a:t> </a:t>
            </a:r>
            <a:r>
              <a:rPr lang="en-US" sz="2600" dirty="0" err="1"/>
              <a:t>gì</a:t>
            </a:r>
            <a:r>
              <a:rPr lang="en-US" sz="2600" dirty="0"/>
              <a:t> </a:t>
            </a:r>
            <a:r>
              <a:rPr lang="en-US" sz="2600" dirty="0" err="1"/>
              <a:t>về</a:t>
            </a:r>
            <a:r>
              <a:rPr lang="en-US" sz="2600" dirty="0"/>
              <a:t> </a:t>
            </a:r>
            <a:r>
              <a:rPr lang="en-US" sz="2600" dirty="0" err="1"/>
              <a:t>sự</a:t>
            </a:r>
            <a:r>
              <a:rPr lang="en-US" sz="2600" dirty="0"/>
              <a:t> </a:t>
            </a:r>
            <a:r>
              <a:rPr lang="en-US" sz="2600" dirty="0" err="1"/>
              <a:t>biểu</a:t>
            </a:r>
            <a:r>
              <a:rPr lang="en-US" sz="2600" dirty="0"/>
              <a:t> </a:t>
            </a:r>
            <a:r>
              <a:rPr lang="en-US" sz="2600" dirty="0" err="1"/>
              <a:t>hiện</a:t>
            </a:r>
            <a:r>
              <a:rPr lang="en-US" sz="2600" dirty="0"/>
              <a:t> </a:t>
            </a:r>
            <a:r>
              <a:rPr lang="en-US" sz="2600" dirty="0" err="1"/>
              <a:t>kiểu</a:t>
            </a:r>
            <a:r>
              <a:rPr lang="en-US" sz="2600" dirty="0"/>
              <a:t> </a:t>
            </a:r>
            <a:r>
              <a:rPr lang="en-US" sz="2600" dirty="0" err="1"/>
              <a:t>hình</a:t>
            </a:r>
            <a:r>
              <a:rPr lang="en-US" sz="2600" dirty="0"/>
              <a:t> ở </a:t>
            </a:r>
            <a:r>
              <a:rPr lang="en-US" sz="2600" dirty="0" err="1"/>
              <a:t>hai</a:t>
            </a:r>
            <a:r>
              <a:rPr lang="en-US" sz="2600" dirty="0"/>
              <a:t> </a:t>
            </a:r>
            <a:r>
              <a:rPr lang="en-US" sz="2600" dirty="0" err="1"/>
              <a:t>dòng</a:t>
            </a:r>
            <a:r>
              <a:rPr lang="en-US" sz="2600" dirty="0"/>
              <a:t> </a:t>
            </a:r>
            <a:r>
              <a:rPr lang="en-US" sz="2600" dirty="0" err="1"/>
              <a:t>cỏ</a:t>
            </a:r>
            <a:r>
              <a:rPr lang="en-US" sz="2600" dirty="0"/>
              <a:t> </a:t>
            </a:r>
            <a:r>
              <a:rPr lang="en-US" sz="2600" dirty="0" err="1"/>
              <a:t>thi</a:t>
            </a:r>
            <a:r>
              <a:rPr lang="en-US" sz="2600" dirty="0"/>
              <a:t>?</a:t>
            </a:r>
            <a:endParaRPr lang="en-US" sz="2600" b="1" dirty="0">
              <a:solidFill>
                <a:srgbClr val="FF0000"/>
              </a:solidFill>
              <a:ea typeface="Calibri" panose="020F0502020204030204" pitchFamily="34" charset="0"/>
              <a:cs typeface="Times New Roman" panose="02020603050405020304" pitchFamily="18" charset="0"/>
            </a:endParaRPr>
          </a:p>
        </p:txBody>
      </p:sp>
      <p:pic>
        <p:nvPicPr>
          <p:cNvPr id="10" name="Picture 9" descr="Một nhà khoa học đã trồng các cây cỏ thi (Achillea millefolium) thuộc hai dòng khác  (ảnh 1)"/>
          <p:cNvPicPr/>
          <p:nvPr/>
        </p:nvPicPr>
        <p:blipFill>
          <a:blip r:embed="rId4">
            <a:extLst>
              <a:ext uri="{28A0092B-C50C-407E-A947-70E740481C1C}">
                <a14:useLocalDpi xmlns:a14="http://schemas.microsoft.com/office/drawing/2010/main" val="0"/>
              </a:ext>
            </a:extLst>
          </a:blip>
          <a:srcRect/>
          <a:stretch>
            <a:fillRect/>
          </a:stretch>
        </p:blipFill>
        <p:spPr bwMode="auto">
          <a:xfrm>
            <a:off x="3134548" y="2308477"/>
            <a:ext cx="5943600" cy="2541270"/>
          </a:xfrm>
          <a:prstGeom prst="rect">
            <a:avLst/>
          </a:prstGeom>
          <a:noFill/>
          <a:ln>
            <a:noFill/>
          </a:ln>
        </p:spPr>
      </p:pic>
    </p:spTree>
    <p:extLst>
      <p:ext uri="{BB962C8B-B14F-4D97-AF65-F5344CB8AC3E}">
        <p14:creationId xmlns:p14="http://schemas.microsoft.com/office/powerpoint/2010/main" val="921044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6">
                                            <p:txEl>
                                              <p:pRg st="6" end="6"/>
                                            </p:txEl>
                                          </p:spTgt>
                                        </p:tgtEl>
                                        <p:attrNameLst>
                                          <p:attrName>style.visibility</p:attrName>
                                        </p:attrNameLst>
                                      </p:cBhvr>
                                      <p:to>
                                        <p:strVal val="visible"/>
                                      </p:to>
                                    </p:set>
                                    <p:animEffect transition="in" filter="wipe(left)">
                                      <p:cBhvr>
                                        <p:cTn id="20" dur="500"/>
                                        <p:tgtEl>
                                          <p:spTgt spid="6">
                                            <p:txEl>
                                              <p:pRg st="6" end="6"/>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6">
                                            <p:txEl>
                                              <p:pRg st="7" end="7"/>
                                            </p:txEl>
                                          </p:spTgt>
                                        </p:tgtEl>
                                        <p:attrNameLst>
                                          <p:attrName>style.visibility</p:attrName>
                                        </p:attrNameLst>
                                      </p:cBhvr>
                                      <p:to>
                                        <p:strVal val="visible"/>
                                      </p:to>
                                    </p:set>
                                    <p:animEffect transition="in" filter="wipe(left)">
                                      <p:cBhvr>
                                        <p:cTn id="25" dur="500"/>
                                        <p:tgtEl>
                                          <p:spTgt spid="6">
                                            <p:txEl>
                                              <p:pRg st="7" end="7"/>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xit" presetSubtype="21" fill="hold" grpId="0" nodeType="clickEffect">
                                  <p:stCondLst>
                                    <p:cond delay="0"/>
                                  </p:stCondLst>
                                  <p:childTnLst>
                                    <p:animEffect transition="out" filter="barn(inVertical)">
                                      <p:cBhvr>
                                        <p:cTn id="29" dur="500"/>
                                        <p:tgtEl>
                                          <p:spTgt spid="6">
                                            <p:txEl>
                                              <p:pRg st="0" end="0"/>
                                            </p:txEl>
                                          </p:spTgt>
                                        </p:tgtEl>
                                      </p:cBhvr>
                                    </p:animEffect>
                                    <p:set>
                                      <p:cBhvr>
                                        <p:cTn id="30" dur="1" fill="hold">
                                          <p:stCondLst>
                                            <p:cond delay="499"/>
                                          </p:stCondLst>
                                        </p:cTn>
                                        <p:tgtEl>
                                          <p:spTgt spid="6">
                                            <p:txEl>
                                              <p:pRg st="0" end="0"/>
                                            </p:txEl>
                                          </p:spTgt>
                                        </p:tgtEl>
                                        <p:attrNameLst>
                                          <p:attrName>style.visibility</p:attrName>
                                        </p:attrNameLst>
                                      </p:cBhvr>
                                      <p:to>
                                        <p:strVal val="hidden"/>
                                      </p:to>
                                    </p:set>
                                  </p:childTnLst>
                                </p:cTn>
                              </p:par>
                              <p:par>
                                <p:cTn id="31" presetID="16" presetClass="exit" presetSubtype="21" fill="hold" grpId="0" nodeType="withEffect">
                                  <p:stCondLst>
                                    <p:cond delay="0"/>
                                  </p:stCondLst>
                                  <p:childTnLst>
                                    <p:animEffect transition="out" filter="barn(inVertical)">
                                      <p:cBhvr>
                                        <p:cTn id="32" dur="500"/>
                                        <p:tgtEl>
                                          <p:spTgt spid="6">
                                            <p:txEl>
                                              <p:pRg st="6" end="6"/>
                                            </p:txEl>
                                          </p:spTgt>
                                        </p:tgtEl>
                                      </p:cBhvr>
                                    </p:animEffect>
                                    <p:set>
                                      <p:cBhvr>
                                        <p:cTn id="33" dur="1" fill="hold">
                                          <p:stCondLst>
                                            <p:cond delay="499"/>
                                          </p:stCondLst>
                                        </p:cTn>
                                        <p:tgtEl>
                                          <p:spTgt spid="6">
                                            <p:txEl>
                                              <p:pRg st="6" end="6"/>
                                            </p:txEl>
                                          </p:spTgt>
                                        </p:tgtEl>
                                        <p:attrNameLst>
                                          <p:attrName>style.visibility</p:attrName>
                                        </p:attrNameLst>
                                      </p:cBhvr>
                                      <p:to>
                                        <p:strVal val="hidden"/>
                                      </p:to>
                                    </p:set>
                                  </p:childTnLst>
                                </p:cTn>
                              </p:par>
                              <p:par>
                                <p:cTn id="34" presetID="16" presetClass="exit" presetSubtype="21" fill="hold" grpId="0" nodeType="withEffect">
                                  <p:stCondLst>
                                    <p:cond delay="0"/>
                                  </p:stCondLst>
                                  <p:childTnLst>
                                    <p:animEffect transition="out" filter="barn(inVertical)">
                                      <p:cBhvr>
                                        <p:cTn id="35" dur="500"/>
                                        <p:tgtEl>
                                          <p:spTgt spid="6">
                                            <p:txEl>
                                              <p:pRg st="7" end="7"/>
                                            </p:txEl>
                                          </p:spTgt>
                                        </p:tgtEl>
                                      </p:cBhvr>
                                    </p:animEffect>
                                    <p:set>
                                      <p:cBhvr>
                                        <p:cTn id="36" dur="1" fill="hold">
                                          <p:stCondLst>
                                            <p:cond delay="499"/>
                                          </p:stCondLst>
                                        </p:cTn>
                                        <p:tgtEl>
                                          <p:spTgt spid="6">
                                            <p:txEl>
                                              <p:pRg st="7" end="7"/>
                                            </p:txEl>
                                          </p:spTgt>
                                        </p:tgtEl>
                                        <p:attrNameLst>
                                          <p:attrName>style.visibility</p:attrName>
                                        </p:attrNameLst>
                                      </p:cBhvr>
                                      <p:to>
                                        <p:strVal val="hidden"/>
                                      </p:to>
                                    </p:set>
                                  </p:childTnLst>
                                </p:cTn>
                              </p:par>
                              <p:par>
                                <p:cTn id="37" presetID="16" presetClass="exit" presetSubtype="21" fill="hold" grpId="0" nodeType="withEffect">
                                  <p:stCondLst>
                                    <p:cond delay="0"/>
                                  </p:stCondLst>
                                  <p:childTnLst>
                                    <p:animEffect transition="out" filter="barn(inVertical)">
                                      <p:cBhvr>
                                        <p:cTn id="38" dur="500"/>
                                        <p:tgtEl>
                                          <p:spTgt spid="6">
                                            <p:bg/>
                                          </p:spTgt>
                                        </p:tgtEl>
                                      </p:cBhvr>
                                    </p:animEffect>
                                    <p:set>
                                      <p:cBhvr>
                                        <p:cTn id="39" dur="1" fill="hold">
                                          <p:stCondLst>
                                            <p:cond delay="499"/>
                                          </p:stCondLst>
                                        </p:cTn>
                                        <p:tgtEl>
                                          <p:spTgt spid="6">
                                            <p:bg/>
                                          </p:spTgt>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1" presetClass="entr" presetSubtype="0" fill="hold" nodeType="clickEffect">
                                  <p:stCondLst>
                                    <p:cond delay="0"/>
                                  </p:stCondLst>
                                  <p:childTnLst>
                                    <p:set>
                                      <p:cBhvr>
                                        <p:cTn id="43" dur="1" fill="hold">
                                          <p:stCondLst>
                                            <p:cond delay="0"/>
                                          </p:stCondLst>
                                        </p:cTn>
                                        <p:tgtEl>
                                          <p:spTgt spid="2">
                                            <p:txEl>
                                              <p:pRg st="0" end="0"/>
                                            </p:txEl>
                                          </p:spTgt>
                                        </p:tgtEl>
                                        <p:attrNameLst>
                                          <p:attrName>style.visibility</p:attrName>
                                        </p:attrNameLst>
                                      </p:cBhvr>
                                      <p:to>
                                        <p:strVal val="visible"/>
                                      </p:to>
                                    </p:set>
                                    <p:anim calcmode="lin" valueType="num">
                                      <p:cBhvr>
                                        <p:cTn id="44" dur="1000" fill="hold"/>
                                        <p:tgtEl>
                                          <p:spTgt spid="2">
                                            <p:txEl>
                                              <p:pRg st="0" end="0"/>
                                            </p:txEl>
                                          </p:spTgt>
                                        </p:tgtEl>
                                        <p:attrNameLst>
                                          <p:attrName>ppt_w</p:attrName>
                                        </p:attrNameLst>
                                      </p:cBhvr>
                                      <p:tavLst>
                                        <p:tav tm="0">
                                          <p:val>
                                            <p:fltVal val="0"/>
                                          </p:val>
                                        </p:tav>
                                        <p:tav tm="100000">
                                          <p:val>
                                            <p:strVal val="#ppt_w"/>
                                          </p:val>
                                        </p:tav>
                                      </p:tavLst>
                                    </p:anim>
                                    <p:anim calcmode="lin" valueType="num">
                                      <p:cBhvr>
                                        <p:cTn id="45" dur="1000" fill="hold"/>
                                        <p:tgtEl>
                                          <p:spTgt spid="2">
                                            <p:txEl>
                                              <p:pRg st="0" end="0"/>
                                            </p:txEl>
                                          </p:spTgt>
                                        </p:tgtEl>
                                        <p:attrNameLst>
                                          <p:attrName>ppt_h</p:attrName>
                                        </p:attrNameLst>
                                      </p:cBhvr>
                                      <p:tavLst>
                                        <p:tav tm="0">
                                          <p:val>
                                            <p:fltVal val="0"/>
                                          </p:val>
                                        </p:tav>
                                        <p:tav tm="100000">
                                          <p:val>
                                            <p:strVal val="#ppt_h"/>
                                          </p:val>
                                        </p:tav>
                                      </p:tavLst>
                                    </p:anim>
                                    <p:anim calcmode="lin" valueType="num">
                                      <p:cBhvr>
                                        <p:cTn id="46" dur="1000" fill="hold"/>
                                        <p:tgtEl>
                                          <p:spTgt spid="2">
                                            <p:txEl>
                                              <p:pRg st="0" end="0"/>
                                            </p:txEl>
                                          </p:spTgt>
                                        </p:tgtEl>
                                        <p:attrNameLst>
                                          <p:attrName>style.rotation</p:attrName>
                                        </p:attrNameLst>
                                      </p:cBhvr>
                                      <p:tavLst>
                                        <p:tav tm="0">
                                          <p:val>
                                            <p:fltVal val="90"/>
                                          </p:val>
                                        </p:tav>
                                        <p:tav tm="100000">
                                          <p:val>
                                            <p:fltVal val="0"/>
                                          </p:val>
                                        </p:tav>
                                      </p:tavLst>
                                    </p:anim>
                                    <p:animEffect transition="in" filter="fade">
                                      <p:cBhvr>
                                        <p:cTn id="47" dur="1000"/>
                                        <p:tgtEl>
                                          <p:spTgt spid="2">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1" presetClass="entr" presetSubtype="0" fill="hold" nodeType="clickEffect">
                                  <p:stCondLst>
                                    <p:cond delay="0"/>
                                  </p:stCondLst>
                                  <p:childTnLst>
                                    <p:set>
                                      <p:cBhvr>
                                        <p:cTn id="51" dur="1" fill="hold">
                                          <p:stCondLst>
                                            <p:cond delay="0"/>
                                          </p:stCondLst>
                                        </p:cTn>
                                        <p:tgtEl>
                                          <p:spTgt spid="2">
                                            <p:txEl>
                                              <p:pRg st="5" end="5"/>
                                            </p:txEl>
                                          </p:spTgt>
                                        </p:tgtEl>
                                        <p:attrNameLst>
                                          <p:attrName>style.visibility</p:attrName>
                                        </p:attrNameLst>
                                      </p:cBhvr>
                                      <p:to>
                                        <p:strVal val="visible"/>
                                      </p:to>
                                    </p:set>
                                    <p:anim calcmode="lin" valueType="num">
                                      <p:cBhvr>
                                        <p:cTn id="52" dur="1000" fill="hold"/>
                                        <p:tgtEl>
                                          <p:spTgt spid="2">
                                            <p:txEl>
                                              <p:pRg st="5" end="5"/>
                                            </p:txEl>
                                          </p:spTgt>
                                        </p:tgtEl>
                                        <p:attrNameLst>
                                          <p:attrName>ppt_w</p:attrName>
                                        </p:attrNameLst>
                                      </p:cBhvr>
                                      <p:tavLst>
                                        <p:tav tm="0">
                                          <p:val>
                                            <p:fltVal val="0"/>
                                          </p:val>
                                        </p:tav>
                                        <p:tav tm="100000">
                                          <p:val>
                                            <p:strVal val="#ppt_w"/>
                                          </p:val>
                                        </p:tav>
                                      </p:tavLst>
                                    </p:anim>
                                    <p:anim calcmode="lin" valueType="num">
                                      <p:cBhvr>
                                        <p:cTn id="53" dur="1000" fill="hold"/>
                                        <p:tgtEl>
                                          <p:spTgt spid="2">
                                            <p:txEl>
                                              <p:pRg st="5" end="5"/>
                                            </p:txEl>
                                          </p:spTgt>
                                        </p:tgtEl>
                                        <p:attrNameLst>
                                          <p:attrName>ppt_h</p:attrName>
                                        </p:attrNameLst>
                                      </p:cBhvr>
                                      <p:tavLst>
                                        <p:tav tm="0">
                                          <p:val>
                                            <p:fltVal val="0"/>
                                          </p:val>
                                        </p:tav>
                                        <p:tav tm="100000">
                                          <p:val>
                                            <p:strVal val="#ppt_h"/>
                                          </p:val>
                                        </p:tav>
                                      </p:tavLst>
                                    </p:anim>
                                    <p:anim calcmode="lin" valueType="num">
                                      <p:cBhvr>
                                        <p:cTn id="54" dur="1000" fill="hold"/>
                                        <p:tgtEl>
                                          <p:spTgt spid="2">
                                            <p:txEl>
                                              <p:pRg st="5" end="5"/>
                                            </p:txEl>
                                          </p:spTgt>
                                        </p:tgtEl>
                                        <p:attrNameLst>
                                          <p:attrName>style.rotation</p:attrName>
                                        </p:attrNameLst>
                                      </p:cBhvr>
                                      <p:tavLst>
                                        <p:tav tm="0">
                                          <p:val>
                                            <p:fltVal val="90"/>
                                          </p:val>
                                        </p:tav>
                                        <p:tav tm="100000">
                                          <p:val>
                                            <p:fltVal val="0"/>
                                          </p:val>
                                        </p:tav>
                                      </p:tavLst>
                                    </p:anim>
                                    <p:animEffect transition="in" filter="fade">
                                      <p:cBhvr>
                                        <p:cTn id="55" dur="10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135" y="123683"/>
            <a:ext cx="877514" cy="1073881"/>
          </a:xfrm>
          <a:prstGeom prst="rect">
            <a:avLst/>
          </a:prstGeom>
        </p:spPr>
      </p:pic>
      <p:sp>
        <p:nvSpPr>
          <p:cNvPr id="8" name="Pentagon 7">
            <a:hlinkClick r:id="rId3"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p:cNvSpPr/>
          <p:nvPr/>
        </p:nvSpPr>
        <p:spPr>
          <a:xfrm>
            <a:off x="1166649" y="455196"/>
            <a:ext cx="10135217" cy="4318490"/>
          </a:xfrm>
          <a:prstGeom prst="rect">
            <a:avLst/>
          </a:prstGeom>
        </p:spPr>
        <p:txBody>
          <a:bodyPr wrap="square">
            <a:spAutoFit/>
          </a:bodyPr>
          <a:lstStyle/>
          <a:p>
            <a:pPr algn="ctr">
              <a:lnSpc>
                <a:spcPct val="107000"/>
              </a:lnSpc>
              <a:spcBef>
                <a:spcPts val="300"/>
              </a:spcBef>
              <a:spcAft>
                <a:spcPts val="300"/>
              </a:spcAft>
            </a:pPr>
            <a:endParaRPr lang="en-US" sz="28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r>
              <a:rPr lang="en-US" sz="2800" dirty="0" err="1" smtClean="0">
                <a:ea typeface="Calibri" panose="020F0502020204030204" pitchFamily="34" charset="0"/>
                <a:cs typeface="Times New Roman" panose="02020603050405020304" pitchFamily="18" charset="0"/>
              </a:rPr>
              <a:t>Sự</a:t>
            </a:r>
            <a:r>
              <a:rPr lang="en-US" sz="2800" dirty="0" smtClean="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triển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ngoài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phụ</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thuộc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gene </a:t>
            </a:r>
            <a:r>
              <a:rPr lang="en-US" sz="2800" dirty="0" err="1">
                <a:ea typeface="Calibri" panose="020F0502020204030204" pitchFamily="34" charset="0"/>
                <a:cs typeface="Times New Roman" panose="02020603050405020304" pitchFamily="18" charset="0"/>
              </a:rPr>
              <a:t>còn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chịu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ảnh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hưởng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bởi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Nếu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quá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mang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người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mẹ</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sử</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dụng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loại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chất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kích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thích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rượu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thuốc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chất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hoặc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căng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thẳng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quá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sẽ</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ảnh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hưởng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triển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nhi</a:t>
            </a:r>
            <a:r>
              <a:rPr lang="en-US" sz="2800" dirty="0">
                <a:ea typeface="Calibri" panose="020F0502020204030204" pitchFamily="34" charset="0"/>
                <a:cs typeface="Times New Roman" panose="02020603050405020304" pitchFamily="18" charset="0"/>
              </a:rPr>
              <a:t>. Do </a:t>
            </a:r>
            <a:r>
              <a:rPr lang="en-US" sz="2800" dirty="0" err="1">
                <a:ea typeface="Calibri" panose="020F0502020204030204" pitchFamily="34" charset="0"/>
                <a:cs typeface="Times New Roman" panose="02020603050405020304" pitchFamily="18" charset="0"/>
              </a:rPr>
              <a:t>đó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quá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mang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phụ</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nữ</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cần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được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đảm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bảo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câu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chất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dinh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dưỡng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mạnh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tránh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căng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thẳng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tinh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thần</a:t>
            </a:r>
            <a:r>
              <a:rPr lang="en-US" sz="2800" dirty="0">
                <a:ea typeface="Calibri" panose="020F0502020204030204" pitchFamily="34" charset="0"/>
                <a:cs typeface="Times New Roman" panose="02020603050405020304" pitchFamily="18" charset="0"/>
              </a:rPr>
              <a:t>.</a:t>
            </a:r>
          </a:p>
        </p:txBody>
      </p:sp>
      <p:sp>
        <p:nvSpPr>
          <p:cNvPr id="3" name="Rectangle 2"/>
          <p:cNvSpPr/>
          <p:nvPr/>
        </p:nvSpPr>
        <p:spPr>
          <a:xfrm>
            <a:off x="4395244" y="491243"/>
            <a:ext cx="2706190" cy="532903"/>
          </a:xfrm>
          <a:prstGeom prst="rect">
            <a:avLst/>
          </a:prstGeom>
        </p:spPr>
        <p:txBody>
          <a:bodyPr wrap="none">
            <a:spAutoFit/>
          </a:bodyPr>
          <a:lstStyle/>
          <a:p>
            <a:pPr algn="ctr">
              <a:lnSpc>
                <a:spcPct val="107000"/>
              </a:lnSpc>
              <a:spcBef>
                <a:spcPts val="300"/>
              </a:spcBef>
              <a:spcAft>
                <a:spcPts val="300"/>
              </a:spcAft>
            </a:pPr>
            <a:r>
              <a:rPr lang="en-US" sz="2800" b="1" dirty="0" err="1">
                <a:solidFill>
                  <a:srgbClr val="FF0000"/>
                </a:solidFill>
                <a:ea typeface="Calibri" panose="020F0502020204030204" pitchFamily="34" charset="0"/>
                <a:cs typeface="Times New Roman" panose="02020603050405020304" pitchFamily="18" charset="0"/>
              </a:rPr>
              <a:t>Câu</a:t>
            </a:r>
            <a:r>
              <a:rPr lang="en-US" sz="2800" b="1" dirty="0">
                <a:solidFill>
                  <a:srgbClr val="FF0000"/>
                </a:solidFill>
                <a:ea typeface="Calibri" panose="020F0502020204030204" pitchFamily="34" charset="0"/>
                <a:cs typeface="Times New Roman" panose="02020603050405020304" pitchFamily="18" charset="0"/>
              </a:rPr>
              <a:t> 3. (SGK/T85)</a:t>
            </a:r>
          </a:p>
        </p:txBody>
      </p:sp>
      <p:sp>
        <p:nvSpPr>
          <p:cNvPr id="4" name="Rectangle 3"/>
          <p:cNvSpPr/>
          <p:nvPr/>
        </p:nvSpPr>
        <p:spPr>
          <a:xfrm>
            <a:off x="1166649" y="1115280"/>
            <a:ext cx="10135217" cy="3697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166649" y="1102845"/>
            <a:ext cx="10135217" cy="1936428"/>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vi-VN" sz="2800" dirty="0">
                <a:latin typeface="Calibri" panose="020F0502020204030204" pitchFamily="34" charset="0"/>
                <a:ea typeface="Calibri" panose="020F0502020204030204" pitchFamily="34" charset="0"/>
                <a:cs typeface="Calibri" panose="020F0502020204030204" pitchFamily="34" charset="0"/>
              </a:rPr>
              <a:t>Dựa vào hiểu biết về mối quan hệ giữa kiểu gene – kiểu hình – môi trường, hãy giải thích cơ sở cho việc cần đảm bảo môi trường sống lành mạnh và sức khoẻ tinh thần tốt cho phụ nữ trong giai đoạn mang thai.</a:t>
            </a:r>
            <a:endParaRPr lang="en-US" sz="2800" b="1" dirty="0">
              <a:solidFill>
                <a:srgbClr val="FF0000"/>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0216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circle(in)">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xit" presetSubtype="21" fill="hold" grpId="0" nodeType="clickEffect">
                                  <p:stCondLst>
                                    <p:cond delay="0"/>
                                  </p:stCondLst>
                                  <p:childTnLst>
                                    <p:animEffect transition="out" filter="barn(inVertical)">
                                      <p:cBhvr>
                                        <p:cTn id="21" dur="500"/>
                                        <p:tgtEl>
                                          <p:spTgt spid="5">
                                            <p:txEl>
                                              <p:pRg st="0" end="0"/>
                                            </p:txEl>
                                          </p:spTgt>
                                        </p:tgtEl>
                                      </p:cBhvr>
                                    </p:animEffect>
                                    <p:set>
                                      <p:cBhvr>
                                        <p:cTn id="22" dur="1" fill="hold">
                                          <p:stCondLst>
                                            <p:cond delay="499"/>
                                          </p:stCondLst>
                                        </p:cTn>
                                        <p:tgtEl>
                                          <p:spTgt spid="5">
                                            <p:txEl>
                                              <p:pRg st="0" end="0"/>
                                            </p:txEl>
                                          </p:spTgt>
                                        </p:tgtEl>
                                        <p:attrNameLst>
                                          <p:attrName>style.visibility</p:attrName>
                                        </p:attrNameLst>
                                      </p:cBhvr>
                                      <p:to>
                                        <p:strVal val="hidden"/>
                                      </p:to>
                                    </p:set>
                                  </p:childTnLst>
                                </p:cTn>
                              </p:par>
                              <p:par>
                                <p:cTn id="23" presetID="16" presetClass="exit" presetSubtype="21" fill="hold" grpId="0" nodeType="withEffect">
                                  <p:stCondLst>
                                    <p:cond delay="0"/>
                                  </p:stCondLst>
                                  <p:childTnLst>
                                    <p:animEffect transition="out" filter="barn(inVertical)">
                                      <p:cBhvr>
                                        <p:cTn id="24" dur="500"/>
                                        <p:tgtEl>
                                          <p:spTgt spid="5">
                                            <p:bg/>
                                          </p:spTgt>
                                        </p:tgtEl>
                                      </p:cBhvr>
                                    </p:animEffect>
                                    <p:set>
                                      <p:cBhvr>
                                        <p:cTn id="25" dur="1" fill="hold">
                                          <p:stCondLst>
                                            <p:cond delay="499"/>
                                          </p:stCondLst>
                                        </p:cTn>
                                        <p:tgtEl>
                                          <p:spTgt spid="5">
                                            <p:bg/>
                                          </p:spTgt>
                                        </p:tgtEl>
                                        <p:attrNameLst>
                                          <p:attrName>style.visibility</p:attrName>
                                        </p:attrNameLst>
                                      </p:cBhvr>
                                      <p:to>
                                        <p:strVal val="hidden"/>
                                      </p:to>
                                    </p:set>
                                  </p:childTnLst>
                                </p:cTn>
                              </p:par>
                              <p:par>
                                <p:cTn id="26" presetID="16" presetClass="exit" presetSubtype="21" fill="hold" grpId="0" nodeType="withEffect">
                                  <p:stCondLst>
                                    <p:cond delay="0"/>
                                  </p:stCondLst>
                                  <p:childTnLst>
                                    <p:animEffect transition="out" filter="barn(inVertical)">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build="allAtOnce"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8226" y="1"/>
            <a:ext cx="781548" cy="956440"/>
          </a:xfrm>
          <a:prstGeom prst="rect">
            <a:avLst/>
          </a:prstGeom>
        </p:spPr>
      </p:pic>
      <p:sp>
        <p:nvSpPr>
          <p:cNvPr id="8" name="Pentagon 7">
            <a:hlinkClick r:id="rId3" action="ppaction://hlinksldjump"/>
          </p:cNvPr>
          <p:cNvSpPr/>
          <p:nvPr/>
        </p:nvSpPr>
        <p:spPr>
          <a:xfrm flipH="1">
            <a:off x="0" y="5933089"/>
            <a:ext cx="2300334" cy="804041"/>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p:cNvSpPr/>
          <p:nvPr/>
        </p:nvSpPr>
        <p:spPr>
          <a:xfrm>
            <a:off x="693322" y="599141"/>
            <a:ext cx="11280963" cy="3708708"/>
          </a:xfrm>
          <a:prstGeom prst="rect">
            <a:avLst/>
          </a:prstGeom>
        </p:spPr>
        <p:txBody>
          <a:bodyPr wrap="square">
            <a:spAutoFit/>
          </a:bodyPr>
          <a:lstStyle/>
          <a:p>
            <a:pPr lvl="0" algn="just" eaLnBrk="0" fontAlgn="base" hangingPunct="0">
              <a:spcBef>
                <a:spcPct val="0"/>
              </a:spcBef>
              <a:spcAft>
                <a:spcPct val="0"/>
              </a:spcAft>
            </a:pPr>
            <a:r>
              <a:rPr lang="en-US" altLang="en-US" sz="2800" dirty="0" smtClean="0">
                <a:ea typeface="Calibri" panose="020F0502020204030204" pitchFamily="34" charset="0"/>
                <a:cs typeface="Times New Roman" panose="02020603050405020304" pitchFamily="18" charset="0"/>
              </a:rPr>
              <a:t>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Hiện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tượng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màu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cáo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tuyết</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bắc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cực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là</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thường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biến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vì</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có</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sự</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hình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màu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theo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sự</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môi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trường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mà</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có</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sự</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gene. </a:t>
            </a:r>
            <a:r>
              <a:rPr lang="en-US" altLang="en-US" sz="2800" dirty="0" err="1">
                <a:ea typeface="Calibri" panose="020F0502020204030204" pitchFamily="34" charset="0"/>
                <a:cs typeface="Times New Roman" panose="02020603050405020304" pitchFamily="18" charset="0"/>
              </a:rPr>
              <a:t>Hình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dáng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bọ</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ngựa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lá</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giống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chiếc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lá</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phải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thường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biến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là</a:t>
            </a:r>
            <a:r>
              <a:rPr lang="en-US" altLang="en-US" sz="2800" dirty="0">
                <a:ea typeface="Calibri" panose="020F0502020204030204" pitchFamily="34" charset="0"/>
                <a:cs typeface="Times New Roman" panose="02020603050405020304" pitchFamily="18" charset="0"/>
              </a:rPr>
              <a:t> do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gene </a:t>
            </a:r>
            <a:r>
              <a:rPr lang="en-US" altLang="en-US" sz="2800" dirty="0" err="1">
                <a:ea typeface="Calibri" panose="020F0502020204030204" pitchFamily="34" charset="0"/>
                <a:cs typeface="Times New Roman" panose="02020603050405020304" pitchFamily="18" charset="0"/>
              </a:rPr>
              <a:t>quy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định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và</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theo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điều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kiện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môi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trường</a:t>
            </a:r>
            <a:r>
              <a:rPr lang="en-US" altLang="en-US" sz="2800" dirty="0">
                <a:ea typeface="Calibri" panose="020F0502020204030204" pitchFamily="34" charset="0"/>
                <a:cs typeface="Times New Roman" panose="02020603050405020304" pitchFamily="18" charset="0"/>
              </a:rPr>
              <a:t>.</a:t>
            </a:r>
            <a:endParaRPr lang="en-US" altLang="en-US" sz="2800" dirty="0">
              <a:cs typeface="Times New Roman" panose="02020603050405020304" pitchFamily="18" charset="0"/>
            </a:endParaRPr>
          </a:p>
          <a:p>
            <a:pPr lvl="0" eaLnBrk="0" fontAlgn="base" hangingPunct="0">
              <a:spcBef>
                <a:spcPct val="0"/>
              </a:spcBef>
              <a:spcAft>
                <a:spcPct val="0"/>
              </a:spcAft>
            </a:pPr>
            <a:r>
              <a:rPr lang="en-US" altLang="en-US" sz="2800" dirty="0" smtClean="0">
                <a:ea typeface="Calibri" panose="020F0502020204030204" pitchFamily="34" charset="0"/>
                <a:cs typeface="Times New Roman" panose="02020603050405020304" pitchFamily="18" charset="0"/>
              </a:rPr>
              <a:t>b) </a:t>
            </a:r>
            <a:r>
              <a:rPr lang="en-US" altLang="en-US" sz="2800" dirty="0" err="1" smtClean="0">
                <a:ea typeface="Calibri" panose="020F0502020204030204" pitchFamily="34" charset="0"/>
                <a:cs typeface="Times New Roman" panose="02020603050405020304" pitchFamily="18" charset="0"/>
              </a:rPr>
              <a:t>Giống</a:t>
            </a:r>
            <a:r>
              <a:rPr lang="en-US" altLang="en-US" sz="2800" dirty="0" smtClean="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nhau</a:t>
            </a:r>
            <a:r>
              <a:rPr lang="en-US" altLang="en-US" sz="2800" dirty="0">
                <a:ea typeface="Calibri" panose="020F0502020204030204" pitchFamily="34" charset="0"/>
                <a:cs typeface="Times New Roman" panose="02020603050405020304" pitchFamily="18" charset="0"/>
              </a:rPr>
              <a:t>: do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gene </a:t>
            </a:r>
            <a:r>
              <a:rPr lang="en-US" altLang="en-US" sz="2800" dirty="0" err="1">
                <a:ea typeface="Calibri" panose="020F0502020204030204" pitchFamily="34" charset="0"/>
                <a:cs typeface="Times New Roman" panose="02020603050405020304" pitchFamily="18" charset="0"/>
              </a:rPr>
              <a:t>quy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định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đảm</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bảo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cho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sinh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vật</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có</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khả</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năng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thích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nghi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với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môi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trường</a:t>
            </a:r>
            <a:r>
              <a:rPr lang="en-US" altLang="en-US" sz="2800" dirty="0">
                <a:ea typeface="Calibri" panose="020F0502020204030204" pitchFamily="34" charset="0"/>
                <a:cs typeface="Times New Roman" panose="02020603050405020304" pitchFamily="18" charset="0"/>
              </a:rPr>
              <a:t>.</a:t>
            </a:r>
            <a:endParaRPr lang="en-US" altLang="en-US" sz="2800" dirty="0">
              <a:cs typeface="Times New Roman" panose="02020603050405020304" pitchFamily="18" charset="0"/>
            </a:endParaRPr>
          </a:p>
          <a:p>
            <a:pPr lvl="0" eaLnBrk="0" fontAlgn="base" hangingPunct="0">
              <a:spcBef>
                <a:spcPct val="0"/>
              </a:spcBef>
              <a:spcAft>
                <a:spcPct val="0"/>
              </a:spcAft>
            </a:pPr>
            <a:r>
              <a:rPr lang="en-US" altLang="en-US" sz="2800" dirty="0" err="1">
                <a:ea typeface="Calibri" panose="020F0502020204030204" pitchFamily="34" charset="0"/>
                <a:cs typeface="Times New Roman" panose="02020603050405020304" pitchFamily="18" charset="0"/>
              </a:rPr>
              <a:t>Khác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nhau</a:t>
            </a:r>
            <a:r>
              <a:rPr lang="en-US" altLang="en-US" sz="2800" dirty="0">
                <a:ea typeface="Calibri" panose="020F0502020204030204" pitchFamily="34" charset="0"/>
                <a:cs typeface="Times New Roman" panose="02020603050405020304" pitchFamily="18" charset="0"/>
              </a:rPr>
              <a:t>:</a:t>
            </a:r>
            <a:endParaRPr lang="en-US" altLang="en-US" sz="2800" dirty="0">
              <a:cs typeface="Times New Roman" panose="02020603050405020304" pitchFamily="18" charset="0"/>
            </a:endParaRPr>
          </a:p>
          <a:p>
            <a:pPr lvl="0" eaLnBrk="0" fontAlgn="base" hangingPunct="0">
              <a:spcBef>
                <a:spcPct val="0"/>
              </a:spcBef>
              <a:spcAft>
                <a:spcPct val="0"/>
              </a:spcAft>
            </a:pPr>
            <a:endParaRPr lang="en-US" altLang="en-US" sz="1100" dirty="0"/>
          </a:p>
        </p:txBody>
      </p:sp>
      <p:pic>
        <p:nvPicPr>
          <p:cNvPr id="3" name="Picture 2"/>
          <p:cNvPicPr>
            <a:picLocks noChangeAspect="1"/>
          </p:cNvPicPr>
          <p:nvPr/>
        </p:nvPicPr>
        <p:blipFill>
          <a:blip r:embed="rId4"/>
          <a:stretch>
            <a:fillRect/>
          </a:stretch>
        </p:blipFill>
        <p:spPr>
          <a:xfrm>
            <a:off x="2580079" y="4059837"/>
            <a:ext cx="8928748" cy="2798163"/>
          </a:xfrm>
          <a:prstGeom prst="rect">
            <a:avLst/>
          </a:prstGeom>
        </p:spPr>
      </p:pic>
      <p:sp>
        <p:nvSpPr>
          <p:cNvPr id="4" name="Rectangle 3"/>
          <p:cNvSpPr/>
          <p:nvPr/>
        </p:nvSpPr>
        <p:spPr>
          <a:xfrm>
            <a:off x="579022" y="560070"/>
            <a:ext cx="11280963" cy="62979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p:cNvSpPr/>
          <p:nvPr/>
        </p:nvSpPr>
        <p:spPr>
          <a:xfrm>
            <a:off x="4685756" y="126145"/>
            <a:ext cx="2706190" cy="523220"/>
          </a:xfrm>
          <a:prstGeom prst="rect">
            <a:avLst/>
          </a:prstGeom>
        </p:spPr>
        <p:txBody>
          <a:bodyPr wrap="none">
            <a:spAutoFit/>
          </a:bodyPr>
          <a:lstStyle/>
          <a:p>
            <a:pPr lvl="0" algn="ctr" eaLnBrk="0" fontAlgn="base" hangingPunct="0">
              <a:spcBef>
                <a:spcPct val="0"/>
              </a:spcBef>
              <a:spcAft>
                <a:spcPct val="0"/>
              </a:spcAft>
            </a:pPr>
            <a:r>
              <a:rPr lang="en-US" altLang="en-US" sz="2800" b="1" dirty="0" err="1">
                <a:solidFill>
                  <a:srgbClr val="FF0000"/>
                </a:solidFill>
                <a:ea typeface="Calibri" panose="020F0502020204030204" pitchFamily="34" charset="0"/>
                <a:cs typeface="Times New Roman" panose="02020603050405020304" pitchFamily="18" charset="0"/>
              </a:rPr>
              <a:t>Câu</a:t>
            </a:r>
            <a:r>
              <a:rPr lang="en-US" altLang="en-US" sz="2800" b="1" dirty="0">
                <a:solidFill>
                  <a:srgbClr val="FF0000"/>
                </a:solidFill>
                <a:ea typeface="Calibri" panose="020F0502020204030204" pitchFamily="34" charset="0"/>
                <a:cs typeface="Times New Roman" panose="02020603050405020304" pitchFamily="18" charset="0"/>
              </a:rPr>
              <a:t> 4. (SGK/T85)</a:t>
            </a:r>
            <a:endParaRPr lang="en-US" altLang="en-US" sz="2800" b="1" dirty="0">
              <a:solidFill>
                <a:srgbClr val="FF0000"/>
              </a:solidFill>
              <a:ea typeface="Calibri" panose="020F0502020204030204" pitchFamily="34" charset="0"/>
              <a:cs typeface="Times New Roman" panose="02020603050405020304" pitchFamily="18" charset="0"/>
            </a:endParaRPr>
          </a:p>
        </p:txBody>
      </p:sp>
      <p:grpSp>
        <p:nvGrpSpPr>
          <p:cNvPr id="14" name="Group 13"/>
          <p:cNvGrpSpPr/>
          <p:nvPr/>
        </p:nvGrpSpPr>
        <p:grpSpPr>
          <a:xfrm>
            <a:off x="648615" y="609246"/>
            <a:ext cx="11325670" cy="5664814"/>
            <a:chOff x="648615" y="609246"/>
            <a:chExt cx="11325670" cy="5664814"/>
          </a:xfrm>
        </p:grpSpPr>
        <p:sp>
          <p:nvSpPr>
            <p:cNvPr id="6" name="Rectangle 5"/>
            <p:cNvSpPr/>
            <p:nvPr/>
          </p:nvSpPr>
          <p:spPr>
            <a:xfrm>
              <a:off x="693322" y="609246"/>
              <a:ext cx="11280963" cy="1884490"/>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en-US" sz="2800" dirty="0" err="1">
                  <a:latin typeface="Calibri" panose="020F0502020204030204" pitchFamily="34" charset="0"/>
                  <a:cs typeface="Calibri" panose="020F0502020204030204" pitchFamily="34" charset="0"/>
                </a:rPr>
                <a:t>Quan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ảnh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hỏi</a:t>
              </a:r>
              <a:r>
                <a:rPr lang="en-US" sz="2800" dirty="0" smtClean="0">
                  <a:latin typeface="Calibri" panose="020F0502020204030204" pitchFamily="34" charset="0"/>
                  <a:cs typeface="Calibri" panose="020F0502020204030204" pitchFamily="34" charset="0"/>
                </a:rPr>
                <a:t>.</a:t>
              </a:r>
            </a:p>
            <a:p>
              <a:r>
                <a:rPr lang="vi-VN" sz="2800" dirty="0" smtClean="0">
                  <a:latin typeface="Calibri" panose="020F0502020204030204" pitchFamily="34" charset="0"/>
                  <a:cs typeface="Calibri" panose="020F0502020204030204" pitchFamily="34" charset="0"/>
                </a:rPr>
                <a:t>a</a:t>
              </a:r>
              <a:r>
                <a:rPr lang="vi-VN" sz="2800" dirty="0">
                  <a:latin typeface="Calibri" panose="020F0502020204030204" pitchFamily="34" charset="0"/>
                  <a:cs typeface="Calibri" panose="020F0502020204030204" pitchFamily="34" charset="0"/>
                </a:rPr>
                <a:t>) Cho biết hiện tượng nào là thường biến. Giải thích.</a:t>
              </a:r>
            </a:p>
            <a:p>
              <a:r>
                <a:rPr lang="vi-VN" sz="2800" dirty="0">
                  <a:latin typeface="Calibri" panose="020F0502020204030204" pitchFamily="34" charset="0"/>
                  <a:cs typeface="Calibri" panose="020F0502020204030204" pitchFamily="34" charset="0"/>
                </a:rPr>
                <a:t>b) Hai hiện tượng trên có đặc điểm gì giống và khác nhau (về sự biểu hiện kiểu hình, khả năng di truyền, ý nghĩa</a:t>
              </a:r>
              <a:r>
                <a:rPr lang="vi-VN" sz="2800" dirty="0" smtClean="0">
                  <a:latin typeface="Calibri" panose="020F0502020204030204" pitchFamily="34" charset="0"/>
                  <a:cs typeface="Calibri" panose="020F0502020204030204" pitchFamily="34" charset="0"/>
                </a:rPr>
                <a:t>)?</a:t>
              </a:r>
              <a:endParaRPr lang="vi-VN" sz="2800" dirty="0">
                <a:latin typeface="Calibri" panose="020F0502020204030204" pitchFamily="34" charset="0"/>
                <a:cs typeface="Calibri" panose="020F0502020204030204" pitchFamily="34" charset="0"/>
              </a:endParaRPr>
            </a:p>
          </p:txBody>
        </p:sp>
        <p:grpSp>
          <p:nvGrpSpPr>
            <p:cNvPr id="10" name="Group 9"/>
            <p:cNvGrpSpPr/>
            <p:nvPr/>
          </p:nvGrpSpPr>
          <p:grpSpPr>
            <a:xfrm>
              <a:off x="693322" y="2949260"/>
              <a:ext cx="6636707" cy="2474276"/>
              <a:chOff x="15553" y="3735520"/>
              <a:chExt cx="6636707" cy="2474276"/>
            </a:xfrm>
          </p:grpSpPr>
          <p:pic>
            <p:nvPicPr>
              <p:cNvPr id="2050" name="Picture 2" descr="https://kenh14cdn.com/Images/Uploaded/Share/2010/09/16/170910dvbaccuc0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3" y="3739353"/>
                <a:ext cx="3662381" cy="247044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kenh14cdn.com/Images/Uploaded/Share/2010/09/16/170910dvbaccuc03.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00408" y="3735520"/>
                <a:ext cx="3351852" cy="2474276"/>
              </a:xfrm>
              <a:prstGeom prst="rect">
                <a:avLst/>
              </a:prstGeom>
              <a:noFill/>
              <a:extLst>
                <a:ext uri="{909E8E84-426E-40DD-AFC4-6F175D3DCCD1}">
                  <a14:hiddenFill xmlns:a14="http://schemas.microsoft.com/office/drawing/2010/main">
                    <a:solidFill>
                      <a:srgbClr val="FFFFFF"/>
                    </a:solidFill>
                  </a14:hiddenFill>
                </a:ext>
              </a:extLst>
            </p:spPr>
          </p:pic>
        </p:grpSp>
        <p:pic>
          <p:nvPicPr>
            <p:cNvPr id="11" name="Picture 10"/>
            <p:cNvPicPr>
              <a:picLocks noChangeAspect="1"/>
            </p:cNvPicPr>
            <p:nvPr/>
          </p:nvPicPr>
          <p:blipFill>
            <a:blip r:embed="rId7"/>
            <a:stretch>
              <a:fillRect/>
            </a:stretch>
          </p:blipFill>
          <p:spPr>
            <a:xfrm>
              <a:off x="8715693" y="2946674"/>
              <a:ext cx="2051367" cy="2864354"/>
            </a:xfrm>
            <a:prstGeom prst="rect">
              <a:avLst/>
            </a:prstGeom>
          </p:spPr>
        </p:pic>
        <p:sp>
          <p:nvSpPr>
            <p:cNvPr id="12" name="TextBox 11"/>
            <p:cNvSpPr txBox="1"/>
            <p:nvPr/>
          </p:nvSpPr>
          <p:spPr>
            <a:xfrm>
              <a:off x="648615" y="5673895"/>
              <a:ext cx="6974153" cy="400110"/>
            </a:xfrm>
            <a:prstGeom prst="rect">
              <a:avLst/>
            </a:prstGeom>
            <a:noFill/>
          </p:spPr>
          <p:txBody>
            <a:bodyPr wrap="none" rtlCol="0">
              <a:spAutoFit/>
            </a:bodyPr>
            <a:lstStyle/>
            <a:p>
              <a:r>
                <a:rPr lang="en-US" sz="2000" b="1" dirty="0" err="1" smtClean="0"/>
                <a:t>Màu</a:t>
              </a:r>
              <a:r>
                <a:rPr lang="en-US" sz="2000" b="1" dirty="0" smtClean="0"/>
                <a:t> </a:t>
              </a:r>
              <a:r>
                <a:rPr lang="en-US" sz="2000" b="1" dirty="0" err="1" smtClean="0"/>
                <a:t>lông</a:t>
              </a:r>
              <a:r>
                <a:rPr lang="en-US" sz="2000" b="1" dirty="0" smtClean="0"/>
                <a:t> </a:t>
              </a:r>
              <a:r>
                <a:rPr lang="en-US" sz="2000" b="1" dirty="0" err="1" smtClean="0"/>
                <a:t>của</a:t>
              </a:r>
              <a:r>
                <a:rPr lang="en-US" sz="2000" b="1" dirty="0" smtClean="0"/>
                <a:t> </a:t>
              </a:r>
              <a:r>
                <a:rPr lang="en-US" sz="2000" b="1" dirty="0" err="1" smtClean="0"/>
                <a:t>cáo</a:t>
              </a:r>
              <a:r>
                <a:rPr lang="en-US" sz="2000" b="1" dirty="0" smtClean="0"/>
                <a:t> </a:t>
              </a:r>
              <a:r>
                <a:rPr lang="en-US" sz="2000" b="1" dirty="0" err="1" smtClean="0"/>
                <a:t>tuyết</a:t>
              </a:r>
              <a:r>
                <a:rPr lang="en-US" sz="2000" b="1" dirty="0" smtClean="0"/>
                <a:t> </a:t>
              </a:r>
              <a:r>
                <a:rPr lang="en-US" sz="2000" b="1" dirty="0" err="1" smtClean="0"/>
                <a:t>Bắc</a:t>
              </a:r>
              <a:r>
                <a:rPr lang="en-US" sz="2000" b="1" dirty="0" smtClean="0"/>
                <a:t> </a:t>
              </a:r>
              <a:r>
                <a:rPr lang="en-US" sz="2000" b="1" dirty="0" err="1" smtClean="0"/>
                <a:t>cực</a:t>
              </a:r>
              <a:r>
                <a:rPr lang="en-US" sz="2000" b="1" dirty="0" smtClean="0"/>
                <a:t> </a:t>
              </a:r>
              <a:r>
                <a:rPr lang="en-US" sz="2000" b="1" dirty="0" err="1" smtClean="0"/>
                <a:t>vào</a:t>
              </a:r>
              <a:r>
                <a:rPr lang="en-US" sz="2000" b="1" dirty="0" smtClean="0"/>
                <a:t> </a:t>
              </a:r>
              <a:r>
                <a:rPr lang="en-US" sz="2000" b="1" dirty="0" err="1" smtClean="0"/>
                <a:t>mùa</a:t>
              </a:r>
              <a:r>
                <a:rPr lang="en-US" sz="2000" b="1" dirty="0" smtClean="0"/>
                <a:t> </a:t>
              </a:r>
              <a:r>
                <a:rPr lang="en-US" sz="2000" b="1" dirty="0" err="1" smtClean="0"/>
                <a:t>hè</a:t>
              </a:r>
              <a:r>
                <a:rPr lang="en-US" sz="2000" b="1" dirty="0" smtClean="0"/>
                <a:t> (a) </a:t>
              </a:r>
              <a:r>
                <a:rPr lang="en-US" sz="2000" b="1" dirty="0" err="1" smtClean="0"/>
                <a:t>và</a:t>
              </a:r>
              <a:r>
                <a:rPr lang="en-US" sz="2000" b="1" dirty="0" smtClean="0"/>
                <a:t> </a:t>
              </a:r>
              <a:r>
                <a:rPr lang="en-US" sz="2000" b="1" dirty="0" err="1" smtClean="0"/>
                <a:t>mùa</a:t>
              </a:r>
              <a:r>
                <a:rPr lang="en-US" sz="2000" b="1" dirty="0" smtClean="0"/>
                <a:t> </a:t>
              </a:r>
              <a:r>
                <a:rPr lang="en-US" sz="2000" b="1" dirty="0" err="1" smtClean="0"/>
                <a:t>đông</a:t>
              </a:r>
              <a:r>
                <a:rPr lang="en-US" sz="2000" b="1" dirty="0" smtClean="0"/>
                <a:t> (b)</a:t>
              </a:r>
              <a:endParaRPr lang="en-US" sz="2000" b="1" dirty="0"/>
            </a:p>
          </p:txBody>
        </p:sp>
        <p:sp>
          <p:nvSpPr>
            <p:cNvPr id="13" name="TextBox 12"/>
            <p:cNvSpPr txBox="1"/>
            <p:nvPr/>
          </p:nvSpPr>
          <p:spPr>
            <a:xfrm>
              <a:off x="2003869" y="5385766"/>
              <a:ext cx="442750" cy="369332"/>
            </a:xfrm>
            <a:prstGeom prst="rect">
              <a:avLst/>
            </a:prstGeom>
            <a:noFill/>
          </p:spPr>
          <p:txBody>
            <a:bodyPr wrap="none" rtlCol="0">
              <a:spAutoFit/>
            </a:bodyPr>
            <a:lstStyle/>
            <a:p>
              <a:r>
                <a:rPr lang="en-US" b="1" dirty="0" smtClean="0"/>
                <a:t>(a)</a:t>
              </a:r>
              <a:endParaRPr lang="en-US" b="1" dirty="0"/>
            </a:p>
          </p:txBody>
        </p:sp>
        <p:sp>
          <p:nvSpPr>
            <p:cNvPr id="16" name="TextBox 15"/>
            <p:cNvSpPr txBox="1"/>
            <p:nvPr/>
          </p:nvSpPr>
          <p:spPr>
            <a:xfrm>
              <a:off x="5559175" y="5364050"/>
              <a:ext cx="452368" cy="369332"/>
            </a:xfrm>
            <a:prstGeom prst="rect">
              <a:avLst/>
            </a:prstGeom>
            <a:noFill/>
          </p:spPr>
          <p:txBody>
            <a:bodyPr wrap="none" rtlCol="0">
              <a:spAutoFit/>
            </a:bodyPr>
            <a:lstStyle/>
            <a:p>
              <a:r>
                <a:rPr lang="en-US" b="1" dirty="0" smtClean="0"/>
                <a:t>(b)</a:t>
              </a:r>
              <a:endParaRPr lang="en-US" b="1" dirty="0"/>
            </a:p>
          </p:txBody>
        </p:sp>
        <p:sp>
          <p:nvSpPr>
            <p:cNvPr id="17" name="TextBox 16"/>
            <p:cNvSpPr txBox="1"/>
            <p:nvPr/>
          </p:nvSpPr>
          <p:spPr>
            <a:xfrm>
              <a:off x="8394750" y="5873950"/>
              <a:ext cx="2887329" cy="400110"/>
            </a:xfrm>
            <a:prstGeom prst="rect">
              <a:avLst/>
            </a:prstGeom>
            <a:noFill/>
          </p:spPr>
          <p:txBody>
            <a:bodyPr wrap="none" rtlCol="0">
              <a:spAutoFit/>
            </a:bodyPr>
            <a:lstStyle/>
            <a:p>
              <a:r>
                <a:rPr lang="en-US" sz="2000" b="1" dirty="0" err="1" smtClean="0"/>
                <a:t>Hình</a:t>
              </a:r>
              <a:r>
                <a:rPr lang="en-US" sz="2000" b="1" dirty="0" smtClean="0"/>
                <a:t> </a:t>
              </a:r>
              <a:r>
                <a:rPr lang="en-US" sz="2000" b="1" dirty="0" err="1" smtClean="0"/>
                <a:t>dáng</a:t>
              </a:r>
              <a:r>
                <a:rPr lang="en-US" sz="2000" b="1" dirty="0" smtClean="0"/>
                <a:t> </a:t>
              </a:r>
              <a:r>
                <a:rPr lang="en-US" sz="2000" b="1" dirty="0" err="1" smtClean="0"/>
                <a:t>của</a:t>
              </a:r>
              <a:r>
                <a:rPr lang="en-US" sz="2000" b="1" dirty="0" smtClean="0"/>
                <a:t> </a:t>
              </a:r>
              <a:r>
                <a:rPr lang="en-US" sz="2000" b="1" dirty="0" err="1" smtClean="0"/>
                <a:t>bọ</a:t>
              </a:r>
              <a:r>
                <a:rPr lang="en-US" sz="2000" b="1" dirty="0" smtClean="0"/>
                <a:t> </a:t>
              </a:r>
              <a:r>
                <a:rPr lang="en-US" sz="2000" b="1" dirty="0" err="1" smtClean="0"/>
                <a:t>ngựa</a:t>
              </a:r>
              <a:r>
                <a:rPr lang="en-US" sz="2000" b="1" dirty="0" smtClean="0"/>
                <a:t> </a:t>
              </a:r>
              <a:r>
                <a:rPr lang="en-US" sz="2000" b="1" dirty="0" err="1" smtClean="0"/>
                <a:t>lá</a:t>
              </a:r>
              <a:endParaRPr lang="en-US" sz="2000" b="1" dirty="0"/>
            </a:p>
          </p:txBody>
        </p:sp>
      </p:grpSp>
    </p:spTree>
    <p:extLst>
      <p:ext uri="{BB962C8B-B14F-4D97-AF65-F5344CB8AC3E}">
        <p14:creationId xmlns:p14="http://schemas.microsoft.com/office/powerpoint/2010/main" val="1665475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xit" presetSubtype="21" fill="hold" nodeType="clickEffect">
                                  <p:stCondLst>
                                    <p:cond delay="0"/>
                                  </p:stCondLst>
                                  <p:childTnLst>
                                    <p:animEffect transition="out" filter="barn(inVertical)">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16" presetClass="exit" presetSubtype="21" fill="hold" grpId="0" nodeType="withEffect">
                                  <p:stCondLst>
                                    <p:cond delay="0"/>
                                  </p:stCondLst>
                                  <p:childTnLst>
                                    <p:animEffect transition="out" filter="barn(inVertical)">
                                      <p:cBhvr>
                                        <p:cTn id="9" dur="500"/>
                                        <p:tgtEl>
                                          <p:spTgt spid="4"/>
                                        </p:tgtEl>
                                      </p:cBhvr>
                                    </p:animEffect>
                                    <p:set>
                                      <p:cBhvr>
                                        <p:cTn id="10" dur="1" fill="hold">
                                          <p:stCondLst>
                                            <p:cond delay="499"/>
                                          </p:stCondLst>
                                        </p:cTn>
                                        <p:tgtEl>
                                          <p:spTgt spid="4"/>
                                        </p:tgtEl>
                                        <p:attrNameLst>
                                          <p:attrName>style.visibility</p:attrName>
                                        </p:attrNameLst>
                                      </p:cBhvr>
                                      <p:to>
                                        <p:strVal val="hidden"/>
                                      </p:to>
                                    </p:set>
                                  </p:childTnLst>
                                </p:cTn>
                              </p:par>
                            </p:childTnLst>
                          </p:cTn>
                        </p:par>
                        <p:par>
                          <p:cTn id="11" fill="hold">
                            <p:stCondLst>
                              <p:cond delay="500"/>
                            </p:stCondLst>
                            <p:childTnLst>
                              <p:par>
                                <p:cTn id="12" presetID="16" presetClass="entr" presetSubtype="21" fill="hold" nodeType="after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barn(inVertical)">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Effect transition="in" filter="barn(inVertical)">
                                      <p:cBhvr>
                                        <p:cTn id="19" dur="500"/>
                                        <p:tgtEl>
                                          <p:spTgt spid="2">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
                                            <p:txEl>
                                              <p:pRg st="2" end="2"/>
                                            </p:txEl>
                                          </p:spTgt>
                                        </p:tgtEl>
                                        <p:attrNameLst>
                                          <p:attrName>style.visibility</p:attrName>
                                        </p:attrNameLst>
                                      </p:cBhvr>
                                      <p:to>
                                        <p:strVal val="visible"/>
                                      </p:to>
                                    </p:set>
                                    <p:animEffect transition="in" filter="barn(inVertical)">
                                      <p:cBhvr>
                                        <p:cTn id="24" dur="500"/>
                                        <p:tgtEl>
                                          <p:spTgt spid="2">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circle(in)">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theme/theme1.xml><?xml version="1.0" encoding="utf-8"?>
<a:theme xmlns:a="http://schemas.openxmlformats.org/drawingml/2006/main" name="French Lesson by Slidesgo">
  <a:themeElements>
    <a:clrScheme name="Simple Light">
      <a:dk1>
        <a:srgbClr val="333333"/>
      </a:dk1>
      <a:lt1>
        <a:srgbClr val="FFFFFF"/>
      </a:lt1>
      <a:dk2>
        <a:srgbClr val="FFEECF"/>
      </a:dk2>
      <a:lt2>
        <a:srgbClr val="FFEECF"/>
      </a:lt2>
      <a:accent1>
        <a:srgbClr val="DB7442"/>
      </a:accent1>
      <a:accent2>
        <a:srgbClr val="B33B00"/>
      </a:accent2>
      <a:accent3>
        <a:srgbClr val="FFFFFF"/>
      </a:accent3>
      <a:accent4>
        <a:srgbClr val="DB7442"/>
      </a:accent4>
      <a:accent5>
        <a:srgbClr val="DB7442"/>
      </a:accent5>
      <a:accent6>
        <a:srgbClr val="DB7442"/>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over and End Slide Master">
  <a:themeElements>
    <a:clrScheme name="ALLPPT-COLOR-A23">
      <a:dk1>
        <a:sysClr val="windowText" lastClr="000000"/>
      </a:dk1>
      <a:lt1>
        <a:sysClr val="window" lastClr="FFFFFF"/>
      </a:lt1>
      <a:dk2>
        <a:srgbClr val="1F497D"/>
      </a:dk2>
      <a:lt2>
        <a:srgbClr val="EEECE1"/>
      </a:lt2>
      <a:accent1>
        <a:srgbClr val="F8B2A3"/>
      </a:accent1>
      <a:accent2>
        <a:srgbClr val="A4B4EA"/>
      </a:accent2>
      <a:accent3>
        <a:srgbClr val="9AD3E9"/>
      </a:accent3>
      <a:accent4>
        <a:srgbClr val="98DFBB"/>
      </a:accent4>
      <a:accent5>
        <a:srgbClr val="CBCBCB"/>
      </a:accent5>
      <a:accent6>
        <a:srgbClr val="576868"/>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2285</TotalTime>
  <Words>1458</Words>
  <Application>Microsoft Office PowerPoint</Application>
  <PresentationFormat>Widescreen</PresentationFormat>
  <Paragraphs>85</Paragraphs>
  <Slides>12</Slides>
  <Notes>1</Notes>
  <HiddenSlides>0</HiddenSlides>
  <MMClips>1</MMClips>
  <ScaleCrop>false</ScaleCrop>
  <HeadingPairs>
    <vt:vector size="6" baseType="variant">
      <vt:variant>
        <vt:lpstr>Fonts Used</vt:lpstr>
      </vt:variant>
      <vt:variant>
        <vt:i4>15</vt:i4>
      </vt:variant>
      <vt:variant>
        <vt:lpstr>Theme</vt:lpstr>
      </vt:variant>
      <vt:variant>
        <vt:i4>3</vt:i4>
      </vt:variant>
      <vt:variant>
        <vt:lpstr>Slide Titles</vt:lpstr>
      </vt:variant>
      <vt:variant>
        <vt:i4>12</vt:i4>
      </vt:variant>
    </vt:vector>
  </HeadingPairs>
  <TitlesOfParts>
    <vt:vector size="30" baseType="lpstr">
      <vt:lpstr>맑은 고딕</vt:lpstr>
      <vt:lpstr>#9Slide03 IcielPanton Black</vt:lpstr>
      <vt:lpstr>Calibri</vt:lpstr>
      <vt:lpstr>#9Slide05 Aquarelle</vt:lpstr>
      <vt:lpstr>Baloo Thambi</vt:lpstr>
      <vt:lpstr>Roboto Mono</vt:lpstr>
      <vt:lpstr>Tahoma</vt:lpstr>
      <vt:lpstr>Josefin Sans Thin</vt:lpstr>
      <vt:lpstr>Calibri Light</vt:lpstr>
      <vt:lpstr>#9Slide03 Roboto Bold</vt:lpstr>
      <vt:lpstr>Josefin Sans</vt:lpstr>
      <vt:lpstr>Times New Roman</vt:lpstr>
      <vt:lpstr>Arial</vt:lpstr>
      <vt:lpstr>Arial Unicode MS</vt:lpstr>
      <vt:lpstr>#9Slide03 Arima Madurai Black</vt:lpstr>
      <vt:lpstr>French Lesson by Slidesgo</vt:lpstr>
      <vt:lpstr>Cover and End Slide Master</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Admin</cp:lastModifiedBy>
  <cp:revision>246</cp:revision>
  <dcterms:created xsi:type="dcterms:W3CDTF">2020-10-30T15:45:00Z</dcterms:created>
  <dcterms:modified xsi:type="dcterms:W3CDTF">2024-08-06T06:14:51Z</dcterms:modified>
</cp:coreProperties>
</file>