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8" r:id="rId3"/>
    <p:sldId id="257" r:id="rId4"/>
    <p:sldId id="260" r:id="rId5"/>
    <p:sldId id="259" r:id="rId6"/>
    <p:sldId id="261" r:id="rId7"/>
    <p:sldId id="262" r:id="rId8"/>
    <p:sldId id="267" r:id="rId9"/>
    <p:sldId id="268" r:id="rId10"/>
    <p:sldId id="263" r:id="rId11"/>
    <p:sldId id="266" r:id="rId12"/>
    <p:sldId id="264" r:id="rId13"/>
    <p:sldId id="265"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9" d="100"/>
          <a:sy n="69" d="100"/>
        </p:scale>
        <p:origin x="78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45880B-18DE-4460-8E23-355A61A2CC4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67585D97-0E61-465B-9840-BF4318152C26}">
      <dgm:prSet phldrT="[Text]"/>
      <dgm:spPr>
        <a:solidFill>
          <a:srgbClr val="002060"/>
        </a:solidFill>
      </dgm:spPr>
      <dgm:t>
        <a:bodyPr/>
        <a:lstStyle/>
        <a:p>
          <a:r>
            <a:rPr lang="en-US" dirty="0"/>
            <a:t>Sản phẩm nhóm 1</a:t>
          </a:r>
        </a:p>
      </dgm:t>
    </dgm:pt>
    <dgm:pt modelId="{E4E000BC-9EB1-422B-AE33-D9B538395E66}" type="parTrans" cxnId="{C270F933-A7E3-4B44-8CE6-8A3DFFF90908}">
      <dgm:prSet/>
      <dgm:spPr/>
      <dgm:t>
        <a:bodyPr/>
        <a:lstStyle/>
        <a:p>
          <a:endParaRPr lang="en-US"/>
        </a:p>
      </dgm:t>
    </dgm:pt>
    <dgm:pt modelId="{930A9CD0-0BD1-4B2D-B7FA-15CC84025E3C}" type="sibTrans" cxnId="{C270F933-A7E3-4B44-8CE6-8A3DFFF90908}">
      <dgm:prSet/>
      <dgm:spPr/>
      <dgm:t>
        <a:bodyPr/>
        <a:lstStyle/>
        <a:p>
          <a:endParaRPr lang="en-US"/>
        </a:p>
      </dgm:t>
    </dgm:pt>
    <dgm:pt modelId="{826F5215-B6EC-4720-9B53-98EF98ABAAAF}">
      <dgm:prSet phldrT="[Text]"/>
      <dgm:spPr>
        <a:solidFill>
          <a:srgbClr val="002060"/>
        </a:solidFill>
      </dgm:spPr>
      <dgm:t>
        <a:bodyPr/>
        <a:lstStyle/>
        <a:p>
          <a:r>
            <a:rPr lang="en-US" dirty="0"/>
            <a:t>Sản phẩm nhóm 3</a:t>
          </a:r>
        </a:p>
      </dgm:t>
    </dgm:pt>
    <dgm:pt modelId="{D66C80D4-C399-49E0-84E7-0E6A92CDDA47}" type="parTrans" cxnId="{91901E71-57F7-46D7-8317-1E3998946852}">
      <dgm:prSet/>
      <dgm:spPr/>
      <dgm:t>
        <a:bodyPr/>
        <a:lstStyle/>
        <a:p>
          <a:endParaRPr lang="en-US"/>
        </a:p>
      </dgm:t>
    </dgm:pt>
    <dgm:pt modelId="{4FE439B5-C81B-45CD-B366-DC22A9006849}" type="sibTrans" cxnId="{91901E71-57F7-46D7-8317-1E3998946852}">
      <dgm:prSet/>
      <dgm:spPr/>
      <dgm:t>
        <a:bodyPr/>
        <a:lstStyle/>
        <a:p>
          <a:endParaRPr lang="en-US"/>
        </a:p>
      </dgm:t>
    </dgm:pt>
    <dgm:pt modelId="{ED33D8EF-A1EA-4495-A183-31989ADEF2DB}">
      <dgm:prSet phldrT="[Text]"/>
      <dgm:spPr>
        <a:solidFill>
          <a:srgbClr val="002060"/>
        </a:solidFill>
      </dgm:spPr>
      <dgm:t>
        <a:bodyPr/>
        <a:lstStyle/>
        <a:p>
          <a:r>
            <a:rPr lang="en-US" dirty="0"/>
            <a:t>Sản phẩm nhóm 2</a:t>
          </a:r>
        </a:p>
      </dgm:t>
    </dgm:pt>
    <dgm:pt modelId="{F0C23041-7D51-44BA-8A0E-12469B270677}" type="parTrans" cxnId="{2759AE72-8970-48D0-B379-6FCDF66B8B74}">
      <dgm:prSet/>
      <dgm:spPr/>
      <dgm:t>
        <a:bodyPr/>
        <a:lstStyle/>
        <a:p>
          <a:endParaRPr lang="en-US"/>
        </a:p>
      </dgm:t>
    </dgm:pt>
    <dgm:pt modelId="{EF97A359-57FD-461F-814F-F0A4F66BEE49}" type="sibTrans" cxnId="{2759AE72-8970-48D0-B379-6FCDF66B8B74}">
      <dgm:prSet/>
      <dgm:spPr/>
      <dgm:t>
        <a:bodyPr/>
        <a:lstStyle/>
        <a:p>
          <a:endParaRPr lang="en-US"/>
        </a:p>
      </dgm:t>
    </dgm:pt>
    <dgm:pt modelId="{8D655F48-59C2-48AC-AF0B-2A9F6D9392DF}">
      <dgm:prSet phldrT="[Text]"/>
      <dgm:spPr>
        <a:solidFill>
          <a:srgbClr val="002060"/>
        </a:solidFill>
      </dgm:spPr>
      <dgm:t>
        <a:bodyPr/>
        <a:lstStyle/>
        <a:p>
          <a:r>
            <a:rPr lang="en-US" dirty="0"/>
            <a:t>Sản phẩm </a:t>
          </a:r>
          <a:r>
            <a:rPr lang="en-US" dirty="0" err="1"/>
            <a:t>nhóm</a:t>
          </a:r>
          <a:r>
            <a:rPr lang="en-US" dirty="0"/>
            <a:t> 4</a:t>
          </a:r>
        </a:p>
      </dgm:t>
    </dgm:pt>
    <dgm:pt modelId="{48DCFBD4-3AFF-4CE3-896B-771557A1C381}" type="parTrans" cxnId="{7149866D-9771-491F-801C-5546A7A4B9BF}">
      <dgm:prSet/>
      <dgm:spPr/>
      <dgm:t>
        <a:bodyPr/>
        <a:lstStyle/>
        <a:p>
          <a:endParaRPr lang="en-US"/>
        </a:p>
      </dgm:t>
    </dgm:pt>
    <dgm:pt modelId="{F56D0E35-12D4-4251-B7D8-DFBA00D2C408}" type="sibTrans" cxnId="{7149866D-9771-491F-801C-5546A7A4B9BF}">
      <dgm:prSet/>
      <dgm:spPr/>
      <dgm:t>
        <a:bodyPr/>
        <a:lstStyle/>
        <a:p>
          <a:endParaRPr lang="en-US"/>
        </a:p>
      </dgm:t>
    </dgm:pt>
    <dgm:pt modelId="{5678BE5F-0977-4CC1-B9E7-A0CFF9D3D544}" type="pres">
      <dgm:prSet presAssocID="{8545880B-18DE-4460-8E23-355A61A2CC43}" presName="diagram" presStyleCnt="0">
        <dgm:presLayoutVars>
          <dgm:dir/>
          <dgm:resizeHandles val="exact"/>
        </dgm:presLayoutVars>
      </dgm:prSet>
      <dgm:spPr/>
      <dgm:t>
        <a:bodyPr/>
        <a:lstStyle/>
        <a:p>
          <a:endParaRPr lang="en-US"/>
        </a:p>
      </dgm:t>
    </dgm:pt>
    <dgm:pt modelId="{B6A5BF7F-8029-4340-94A9-59DDA967E4D4}" type="pres">
      <dgm:prSet presAssocID="{67585D97-0E61-465B-9840-BF4318152C26}" presName="node" presStyleLbl="node1" presStyleIdx="0" presStyleCnt="4" custScaleY="111191">
        <dgm:presLayoutVars>
          <dgm:bulletEnabled val="1"/>
        </dgm:presLayoutVars>
      </dgm:prSet>
      <dgm:spPr/>
      <dgm:t>
        <a:bodyPr/>
        <a:lstStyle/>
        <a:p>
          <a:endParaRPr lang="en-US"/>
        </a:p>
      </dgm:t>
    </dgm:pt>
    <dgm:pt modelId="{CC1B42DD-8868-4AD4-BFD6-790A37510CEB}" type="pres">
      <dgm:prSet presAssocID="{930A9CD0-0BD1-4B2D-B7FA-15CC84025E3C}" presName="sibTrans" presStyleCnt="0"/>
      <dgm:spPr/>
    </dgm:pt>
    <dgm:pt modelId="{07FCCB1E-1E84-4FED-B803-58ADFD48B062}" type="pres">
      <dgm:prSet presAssocID="{ED33D8EF-A1EA-4495-A183-31989ADEF2DB}" presName="node" presStyleLbl="node1" presStyleIdx="1" presStyleCnt="4" custLinFactNeighborX="388" custLinFactNeighborY="-202">
        <dgm:presLayoutVars>
          <dgm:bulletEnabled val="1"/>
        </dgm:presLayoutVars>
      </dgm:prSet>
      <dgm:spPr/>
      <dgm:t>
        <a:bodyPr/>
        <a:lstStyle/>
        <a:p>
          <a:endParaRPr lang="en-US"/>
        </a:p>
      </dgm:t>
    </dgm:pt>
    <dgm:pt modelId="{C38E2629-FC54-4060-89DA-2DC7A9958A0C}" type="pres">
      <dgm:prSet presAssocID="{EF97A359-57FD-461F-814F-F0A4F66BEE49}" presName="sibTrans" presStyleCnt="0"/>
      <dgm:spPr/>
    </dgm:pt>
    <dgm:pt modelId="{920710B7-5972-488D-ADA9-020AF2EDD9ED}" type="pres">
      <dgm:prSet presAssocID="{826F5215-B6EC-4720-9B53-98EF98ABAAAF}" presName="node" presStyleLbl="node1" presStyleIdx="2" presStyleCnt="4">
        <dgm:presLayoutVars>
          <dgm:bulletEnabled val="1"/>
        </dgm:presLayoutVars>
      </dgm:prSet>
      <dgm:spPr/>
      <dgm:t>
        <a:bodyPr/>
        <a:lstStyle/>
        <a:p>
          <a:endParaRPr lang="en-US"/>
        </a:p>
      </dgm:t>
    </dgm:pt>
    <dgm:pt modelId="{7806F191-1215-4A87-9F50-E9705DAD03D0}" type="pres">
      <dgm:prSet presAssocID="{4FE439B5-C81B-45CD-B366-DC22A9006849}" presName="sibTrans" presStyleCnt="0"/>
      <dgm:spPr/>
    </dgm:pt>
    <dgm:pt modelId="{A0074ADF-B99F-4618-BED4-A1594CD3E0BB}" type="pres">
      <dgm:prSet presAssocID="{8D655F48-59C2-48AC-AF0B-2A9F6D9392DF}" presName="node" presStyleLbl="node1" presStyleIdx="3" presStyleCnt="4">
        <dgm:presLayoutVars>
          <dgm:bulletEnabled val="1"/>
        </dgm:presLayoutVars>
      </dgm:prSet>
      <dgm:spPr/>
      <dgm:t>
        <a:bodyPr/>
        <a:lstStyle/>
        <a:p>
          <a:endParaRPr lang="en-US"/>
        </a:p>
      </dgm:t>
    </dgm:pt>
  </dgm:ptLst>
  <dgm:cxnLst>
    <dgm:cxn modelId="{5904D8BD-8C24-4AB4-9DDC-0629289DD556}" type="presOf" srcId="{826F5215-B6EC-4720-9B53-98EF98ABAAAF}" destId="{920710B7-5972-488D-ADA9-020AF2EDD9ED}" srcOrd="0" destOrd="0" presId="urn:microsoft.com/office/officeart/2005/8/layout/default"/>
    <dgm:cxn modelId="{1F8AD801-D200-4BAF-9A7A-D76A3C0ACAC5}" type="presOf" srcId="{ED33D8EF-A1EA-4495-A183-31989ADEF2DB}" destId="{07FCCB1E-1E84-4FED-B803-58ADFD48B062}" srcOrd="0" destOrd="0" presId="urn:microsoft.com/office/officeart/2005/8/layout/default"/>
    <dgm:cxn modelId="{C270F933-A7E3-4B44-8CE6-8A3DFFF90908}" srcId="{8545880B-18DE-4460-8E23-355A61A2CC43}" destId="{67585D97-0E61-465B-9840-BF4318152C26}" srcOrd="0" destOrd="0" parTransId="{E4E000BC-9EB1-422B-AE33-D9B538395E66}" sibTransId="{930A9CD0-0BD1-4B2D-B7FA-15CC84025E3C}"/>
    <dgm:cxn modelId="{89064119-E461-4A14-B07F-C79AF3D01BAB}" type="presOf" srcId="{8D655F48-59C2-48AC-AF0B-2A9F6D9392DF}" destId="{A0074ADF-B99F-4618-BED4-A1594CD3E0BB}" srcOrd="0" destOrd="0" presId="urn:microsoft.com/office/officeart/2005/8/layout/default"/>
    <dgm:cxn modelId="{E08D27CC-B31A-4BF5-BA66-2E3C20709B2B}" type="presOf" srcId="{8545880B-18DE-4460-8E23-355A61A2CC43}" destId="{5678BE5F-0977-4CC1-B9E7-A0CFF9D3D544}" srcOrd="0" destOrd="0" presId="urn:microsoft.com/office/officeart/2005/8/layout/default"/>
    <dgm:cxn modelId="{7149866D-9771-491F-801C-5546A7A4B9BF}" srcId="{8545880B-18DE-4460-8E23-355A61A2CC43}" destId="{8D655F48-59C2-48AC-AF0B-2A9F6D9392DF}" srcOrd="3" destOrd="0" parTransId="{48DCFBD4-3AFF-4CE3-896B-771557A1C381}" sibTransId="{F56D0E35-12D4-4251-B7D8-DFBA00D2C408}"/>
    <dgm:cxn modelId="{2759AE72-8970-48D0-B379-6FCDF66B8B74}" srcId="{8545880B-18DE-4460-8E23-355A61A2CC43}" destId="{ED33D8EF-A1EA-4495-A183-31989ADEF2DB}" srcOrd="1" destOrd="0" parTransId="{F0C23041-7D51-44BA-8A0E-12469B270677}" sibTransId="{EF97A359-57FD-461F-814F-F0A4F66BEE49}"/>
    <dgm:cxn modelId="{E301F877-9BFB-45CB-B7DB-77608D08475C}" type="presOf" srcId="{67585D97-0E61-465B-9840-BF4318152C26}" destId="{B6A5BF7F-8029-4340-94A9-59DDA967E4D4}" srcOrd="0" destOrd="0" presId="urn:microsoft.com/office/officeart/2005/8/layout/default"/>
    <dgm:cxn modelId="{91901E71-57F7-46D7-8317-1E3998946852}" srcId="{8545880B-18DE-4460-8E23-355A61A2CC43}" destId="{826F5215-B6EC-4720-9B53-98EF98ABAAAF}" srcOrd="2" destOrd="0" parTransId="{D66C80D4-C399-49E0-84E7-0E6A92CDDA47}" sibTransId="{4FE439B5-C81B-45CD-B366-DC22A9006849}"/>
    <dgm:cxn modelId="{511771BF-2D5E-4E4B-95EE-BCF6F0A346C6}" type="presParOf" srcId="{5678BE5F-0977-4CC1-B9E7-A0CFF9D3D544}" destId="{B6A5BF7F-8029-4340-94A9-59DDA967E4D4}" srcOrd="0" destOrd="0" presId="urn:microsoft.com/office/officeart/2005/8/layout/default"/>
    <dgm:cxn modelId="{D329E284-D5AA-4B52-962C-DCA53F3144B3}" type="presParOf" srcId="{5678BE5F-0977-4CC1-B9E7-A0CFF9D3D544}" destId="{CC1B42DD-8868-4AD4-BFD6-790A37510CEB}" srcOrd="1" destOrd="0" presId="urn:microsoft.com/office/officeart/2005/8/layout/default"/>
    <dgm:cxn modelId="{62FC8489-3647-4718-ABE1-0C8E9FA83CE6}" type="presParOf" srcId="{5678BE5F-0977-4CC1-B9E7-A0CFF9D3D544}" destId="{07FCCB1E-1E84-4FED-B803-58ADFD48B062}" srcOrd="2" destOrd="0" presId="urn:microsoft.com/office/officeart/2005/8/layout/default"/>
    <dgm:cxn modelId="{CDA98149-CC45-48DB-AEF4-D68C0F3C7A14}" type="presParOf" srcId="{5678BE5F-0977-4CC1-B9E7-A0CFF9D3D544}" destId="{C38E2629-FC54-4060-89DA-2DC7A9958A0C}" srcOrd="3" destOrd="0" presId="urn:microsoft.com/office/officeart/2005/8/layout/default"/>
    <dgm:cxn modelId="{0D64F100-3D0C-4777-A8ED-17376C1F1C3F}" type="presParOf" srcId="{5678BE5F-0977-4CC1-B9E7-A0CFF9D3D544}" destId="{920710B7-5972-488D-ADA9-020AF2EDD9ED}" srcOrd="4" destOrd="0" presId="urn:microsoft.com/office/officeart/2005/8/layout/default"/>
    <dgm:cxn modelId="{366A7F0E-4D84-4620-9286-1F08D59D0B6A}" type="presParOf" srcId="{5678BE5F-0977-4CC1-B9E7-A0CFF9D3D544}" destId="{7806F191-1215-4A87-9F50-E9705DAD03D0}" srcOrd="5" destOrd="0" presId="urn:microsoft.com/office/officeart/2005/8/layout/default"/>
    <dgm:cxn modelId="{FD3A54FD-EB64-4586-9A9F-604426921FAB}" type="presParOf" srcId="{5678BE5F-0977-4CC1-B9E7-A0CFF9D3D544}" destId="{A0074ADF-B99F-4618-BED4-A1594CD3E0BB}"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A5BF7F-8029-4340-94A9-59DDA967E4D4}">
      <dsp:nvSpPr>
        <dsp:cNvPr id="0" name=""/>
        <dsp:cNvSpPr/>
      </dsp:nvSpPr>
      <dsp:spPr>
        <a:xfrm>
          <a:off x="783" y="368199"/>
          <a:ext cx="3056140" cy="2038891"/>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lvl="0" algn="ctr" defTabSz="2266950">
            <a:lnSpc>
              <a:spcPct val="90000"/>
            </a:lnSpc>
            <a:spcBef>
              <a:spcPct val="0"/>
            </a:spcBef>
            <a:spcAft>
              <a:spcPct val="35000"/>
            </a:spcAft>
          </a:pPr>
          <a:r>
            <a:rPr lang="en-US" sz="5100" kern="1200" dirty="0"/>
            <a:t>Sản phẩm nhóm 1</a:t>
          </a:r>
        </a:p>
      </dsp:txBody>
      <dsp:txXfrm>
        <a:off x="783" y="368199"/>
        <a:ext cx="3056140" cy="2038891"/>
      </dsp:txXfrm>
    </dsp:sp>
    <dsp:sp modelId="{07FCCB1E-1E84-4FED-B803-58ADFD48B062}">
      <dsp:nvSpPr>
        <dsp:cNvPr id="0" name=""/>
        <dsp:cNvSpPr/>
      </dsp:nvSpPr>
      <dsp:spPr>
        <a:xfrm>
          <a:off x="3363321" y="467099"/>
          <a:ext cx="3056140" cy="1833684"/>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lvl="0" algn="ctr" defTabSz="2266950">
            <a:lnSpc>
              <a:spcPct val="90000"/>
            </a:lnSpc>
            <a:spcBef>
              <a:spcPct val="0"/>
            </a:spcBef>
            <a:spcAft>
              <a:spcPct val="35000"/>
            </a:spcAft>
          </a:pPr>
          <a:r>
            <a:rPr lang="en-US" sz="5100" kern="1200" dirty="0"/>
            <a:t>Sản phẩm nhóm 2</a:t>
          </a:r>
        </a:p>
      </dsp:txBody>
      <dsp:txXfrm>
        <a:off x="3363321" y="467099"/>
        <a:ext cx="3056140" cy="1833684"/>
      </dsp:txXfrm>
    </dsp:sp>
    <dsp:sp modelId="{920710B7-5972-488D-ADA9-020AF2EDD9ED}">
      <dsp:nvSpPr>
        <dsp:cNvPr id="0" name=""/>
        <dsp:cNvSpPr/>
      </dsp:nvSpPr>
      <dsp:spPr>
        <a:xfrm>
          <a:off x="783" y="2712705"/>
          <a:ext cx="3056140" cy="1833684"/>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lvl="0" algn="ctr" defTabSz="2266950">
            <a:lnSpc>
              <a:spcPct val="90000"/>
            </a:lnSpc>
            <a:spcBef>
              <a:spcPct val="0"/>
            </a:spcBef>
            <a:spcAft>
              <a:spcPct val="35000"/>
            </a:spcAft>
          </a:pPr>
          <a:r>
            <a:rPr lang="en-US" sz="5100" kern="1200" dirty="0"/>
            <a:t>Sản phẩm nhóm 3</a:t>
          </a:r>
        </a:p>
      </dsp:txBody>
      <dsp:txXfrm>
        <a:off x="783" y="2712705"/>
        <a:ext cx="3056140" cy="1833684"/>
      </dsp:txXfrm>
    </dsp:sp>
    <dsp:sp modelId="{A0074ADF-B99F-4618-BED4-A1594CD3E0BB}">
      <dsp:nvSpPr>
        <dsp:cNvPr id="0" name=""/>
        <dsp:cNvSpPr/>
      </dsp:nvSpPr>
      <dsp:spPr>
        <a:xfrm>
          <a:off x="3362538" y="2712705"/>
          <a:ext cx="3056140" cy="1833684"/>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lvl="0" algn="ctr" defTabSz="2266950">
            <a:lnSpc>
              <a:spcPct val="90000"/>
            </a:lnSpc>
            <a:spcBef>
              <a:spcPct val="0"/>
            </a:spcBef>
            <a:spcAft>
              <a:spcPct val="35000"/>
            </a:spcAft>
          </a:pPr>
          <a:r>
            <a:rPr lang="en-US" sz="5100" kern="1200" dirty="0"/>
            <a:t>Sản phẩm </a:t>
          </a:r>
          <a:r>
            <a:rPr lang="en-US" sz="5100" kern="1200" dirty="0" err="1"/>
            <a:t>nhóm</a:t>
          </a:r>
          <a:r>
            <a:rPr lang="en-US" sz="5100" kern="1200" dirty="0"/>
            <a:t> 4</a:t>
          </a:r>
        </a:p>
      </dsp:txBody>
      <dsp:txXfrm>
        <a:off x="3362538" y="2712705"/>
        <a:ext cx="3056140" cy="183368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5C30E4-38FB-4819-B0B4-87A4319D9847}" type="datetimeFigureOut">
              <a:rPr lang="en-US" smtClean="0"/>
              <a:t>8/19/2024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49AB9E-A7F0-4933-94C3-5ACB21B13C26}" type="slidenum">
              <a:rPr lang="en-US" smtClean="0"/>
              <a:t>‹#›</a:t>
            </a:fld>
            <a:endParaRPr lang="en-US"/>
          </a:p>
        </p:txBody>
      </p:sp>
    </p:spTree>
    <p:extLst>
      <p:ext uri="{BB962C8B-B14F-4D97-AF65-F5344CB8AC3E}">
        <p14:creationId xmlns:p14="http://schemas.microsoft.com/office/powerpoint/2010/main" val="4050208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Bể</a:t>
            </a:r>
            <a:r>
              <a:rPr lang="en-US" dirty="0"/>
              <a:t> </a:t>
            </a:r>
            <a:r>
              <a:rPr lang="en-US" dirty="0" err="1"/>
              <a:t>nuôi</a:t>
            </a:r>
            <a:r>
              <a:rPr lang="en-US" baseline="0" dirty="0"/>
              <a:t> </a:t>
            </a:r>
            <a:r>
              <a:rPr lang="en-US" baseline="0" dirty="0" err="1"/>
              <a:t>cá</a:t>
            </a:r>
            <a:r>
              <a:rPr lang="en-US" baseline="0" dirty="0"/>
              <a:t> </a:t>
            </a:r>
            <a:r>
              <a:rPr lang="en-US" baseline="0" dirty="0" err="1"/>
              <a:t>cảnh</a:t>
            </a:r>
            <a:r>
              <a:rPr lang="en-US" baseline="0" dirty="0"/>
              <a:t>, / </a:t>
            </a:r>
            <a:r>
              <a:rPr lang="en-US" baseline="0" dirty="0" err="1"/>
              <a:t>chậu</a:t>
            </a:r>
            <a:r>
              <a:rPr lang="en-US" baseline="0" dirty="0"/>
              <a:t> </a:t>
            </a:r>
            <a:r>
              <a:rPr lang="en-US" baseline="0" dirty="0" err="1"/>
              <a:t>thủy</a:t>
            </a:r>
            <a:r>
              <a:rPr lang="en-US" baseline="0" dirty="0"/>
              <a:t> </a:t>
            </a:r>
            <a:r>
              <a:rPr lang="en-US" baseline="0" dirty="0" err="1"/>
              <a:t>tinh</a:t>
            </a:r>
            <a:r>
              <a:rPr lang="en-US" baseline="0" dirty="0"/>
              <a:t>/</a:t>
            </a:r>
            <a:r>
              <a:rPr lang="en-US" baseline="0" dirty="0" err="1"/>
              <a:t>lọ</a:t>
            </a:r>
            <a:r>
              <a:rPr lang="en-US" baseline="0" dirty="0"/>
              <a:t> </a:t>
            </a:r>
            <a:r>
              <a:rPr lang="en-US" baseline="0" dirty="0" err="1"/>
              <a:t>thủy</a:t>
            </a:r>
            <a:r>
              <a:rPr lang="en-US" baseline="0" dirty="0"/>
              <a:t> </a:t>
            </a:r>
            <a:r>
              <a:rPr lang="en-US" baseline="0" dirty="0" err="1"/>
              <a:t>tinh</a:t>
            </a:r>
            <a:r>
              <a:rPr lang="en-US" baseline="0" dirty="0"/>
              <a:t>, </a:t>
            </a:r>
            <a:r>
              <a:rPr lang="en-US" baseline="0" dirty="0" err="1"/>
              <a:t>viên</a:t>
            </a:r>
            <a:r>
              <a:rPr lang="en-US" baseline="0" dirty="0"/>
              <a:t> </a:t>
            </a:r>
            <a:r>
              <a:rPr lang="en-US" baseline="0" dirty="0" err="1"/>
              <a:t>sỏi</a:t>
            </a:r>
            <a:r>
              <a:rPr lang="en-US" baseline="0" dirty="0"/>
              <a:t>, than</a:t>
            </a:r>
          </a:p>
          <a:p>
            <a:r>
              <a:rPr lang="en-US" baseline="0" dirty="0" err="1"/>
              <a:t>Nước</a:t>
            </a:r>
            <a:r>
              <a:rPr lang="en-US" baseline="0" dirty="0"/>
              <a:t> </a:t>
            </a:r>
            <a:r>
              <a:rPr lang="en-US" baseline="0" dirty="0" err="1"/>
              <a:t>sạch</a:t>
            </a:r>
            <a:r>
              <a:rPr lang="en-US" baseline="0" dirty="0"/>
              <a:t>, </a:t>
            </a:r>
            <a:r>
              <a:rPr lang="en-US" baseline="0" dirty="0" err="1"/>
              <a:t>đất</a:t>
            </a:r>
            <a:r>
              <a:rPr lang="en-US" baseline="0" dirty="0"/>
              <a:t>, </a:t>
            </a:r>
            <a:r>
              <a:rPr lang="en-US" baseline="0" dirty="0" err="1"/>
              <a:t>phân</a:t>
            </a:r>
            <a:r>
              <a:rPr lang="en-US" baseline="0" dirty="0"/>
              <a:t> vi </a:t>
            </a:r>
            <a:r>
              <a:rPr lang="en-US" baseline="0" dirty="0" err="1"/>
              <a:t>sinh</a:t>
            </a:r>
            <a:r>
              <a:rPr lang="en-US" baseline="0" dirty="0"/>
              <a:t> </a:t>
            </a:r>
            <a:r>
              <a:rPr lang="en-US" baseline="0" dirty="0" err="1"/>
              <a:t>nhả</a:t>
            </a:r>
            <a:r>
              <a:rPr lang="en-US" baseline="0" dirty="0"/>
              <a:t> </a:t>
            </a:r>
            <a:r>
              <a:rPr lang="en-US" baseline="0" dirty="0" err="1"/>
              <a:t>chậm</a:t>
            </a:r>
            <a:r>
              <a:rPr lang="en-US" baseline="0" dirty="0"/>
              <a:t> </a:t>
            </a:r>
            <a:r>
              <a:rPr lang="en-US" baseline="0" dirty="0" err="1"/>
              <a:t>không</a:t>
            </a:r>
            <a:r>
              <a:rPr lang="en-US" baseline="0" dirty="0"/>
              <a:t> tan </a:t>
            </a:r>
            <a:r>
              <a:rPr lang="en-US" baseline="0" dirty="0" err="1"/>
              <a:t>trong</a:t>
            </a:r>
            <a:r>
              <a:rPr lang="en-US" baseline="0" dirty="0"/>
              <a:t> </a:t>
            </a:r>
            <a:r>
              <a:rPr lang="en-US" baseline="0" dirty="0" err="1"/>
              <a:t>nước</a:t>
            </a:r>
            <a:endParaRPr lang="en-US" baseline="0" dirty="0"/>
          </a:p>
          <a:p>
            <a:r>
              <a:rPr lang="en-US" baseline="0" dirty="0" err="1"/>
              <a:t>Cây</a:t>
            </a:r>
            <a:r>
              <a:rPr lang="en-US" baseline="0" dirty="0"/>
              <a:t> </a:t>
            </a:r>
            <a:r>
              <a:rPr lang="en-US" baseline="0" dirty="0" err="1"/>
              <a:t>rong</a:t>
            </a:r>
            <a:r>
              <a:rPr lang="en-US" baseline="0" dirty="0"/>
              <a:t> </a:t>
            </a:r>
            <a:r>
              <a:rPr lang="en-US" baseline="0" dirty="0" err="1"/>
              <a:t>đuôi</a:t>
            </a:r>
            <a:r>
              <a:rPr lang="en-US" baseline="0" dirty="0"/>
              <a:t> </a:t>
            </a:r>
            <a:r>
              <a:rPr lang="en-US" baseline="0" dirty="0" err="1"/>
              <a:t>chồn</a:t>
            </a:r>
            <a:r>
              <a:rPr lang="en-US" baseline="0" dirty="0"/>
              <a:t> </a:t>
            </a:r>
            <a:r>
              <a:rPr lang="en-US" baseline="0" dirty="0" err="1"/>
              <a:t>hoặc</a:t>
            </a:r>
            <a:r>
              <a:rPr lang="en-US" baseline="0" dirty="0"/>
              <a:t> </a:t>
            </a:r>
            <a:r>
              <a:rPr lang="en-US" baseline="0" dirty="0" err="1"/>
              <a:t>cây</a:t>
            </a:r>
            <a:r>
              <a:rPr lang="en-US" baseline="0" dirty="0"/>
              <a:t> </a:t>
            </a:r>
            <a:r>
              <a:rPr lang="en-US" baseline="0" dirty="0" err="1"/>
              <a:t>thủy</a:t>
            </a:r>
            <a:r>
              <a:rPr lang="en-US" baseline="0" dirty="0"/>
              <a:t> </a:t>
            </a:r>
            <a:r>
              <a:rPr lang="en-US" baseline="0" dirty="0" err="1"/>
              <a:t>sinh</a:t>
            </a:r>
            <a:r>
              <a:rPr lang="en-US" baseline="0" dirty="0"/>
              <a:t> </a:t>
            </a:r>
            <a:r>
              <a:rPr lang="en-US" baseline="0" dirty="0" err="1"/>
              <a:t>khác</a:t>
            </a:r>
            <a:r>
              <a:rPr lang="en-US" baseline="0" dirty="0"/>
              <a:t> </a:t>
            </a:r>
            <a:r>
              <a:rPr lang="en-US" baseline="0" dirty="0" err="1"/>
              <a:t>phù</a:t>
            </a:r>
            <a:r>
              <a:rPr lang="en-US" baseline="0" dirty="0"/>
              <a:t> </a:t>
            </a:r>
            <a:r>
              <a:rPr lang="en-US" baseline="0" dirty="0" err="1"/>
              <a:t>hợp</a:t>
            </a:r>
            <a:r>
              <a:rPr lang="en-US" baseline="0" dirty="0"/>
              <a:t>: </a:t>
            </a:r>
            <a:r>
              <a:rPr lang="en-US" baseline="0" dirty="0" err="1"/>
              <a:t>cây</a:t>
            </a:r>
            <a:r>
              <a:rPr lang="en-US" baseline="0" dirty="0"/>
              <a:t> </a:t>
            </a:r>
            <a:r>
              <a:rPr lang="en-US" baseline="0" dirty="0" err="1"/>
              <a:t>xướng</a:t>
            </a:r>
            <a:r>
              <a:rPr lang="en-US" baseline="0" dirty="0"/>
              <a:t> </a:t>
            </a:r>
            <a:r>
              <a:rPr lang="en-US" baseline="0" dirty="0" err="1"/>
              <a:t>cá</a:t>
            </a:r>
            <a:r>
              <a:rPr lang="en-US" baseline="0" dirty="0"/>
              <a:t>, </a:t>
            </a:r>
            <a:r>
              <a:rPr lang="en-US" baseline="0" dirty="0" err="1"/>
              <a:t>cây</a:t>
            </a:r>
            <a:r>
              <a:rPr lang="en-US" baseline="0" dirty="0"/>
              <a:t> </a:t>
            </a:r>
            <a:r>
              <a:rPr lang="en-US" baseline="0" dirty="0" err="1"/>
              <a:t>dương</a:t>
            </a:r>
            <a:r>
              <a:rPr lang="en-US" baseline="0" dirty="0"/>
              <a:t> </a:t>
            </a:r>
            <a:r>
              <a:rPr lang="en-US" baseline="0" dirty="0" err="1"/>
              <a:t>xỉ</a:t>
            </a:r>
            <a:r>
              <a:rPr lang="en-US" baseline="0" dirty="0"/>
              <a:t> </a:t>
            </a:r>
            <a:r>
              <a:rPr lang="en-US" baseline="0" dirty="0" err="1"/>
              <a:t>sừng</a:t>
            </a:r>
            <a:r>
              <a:rPr lang="en-US" baseline="0" dirty="0"/>
              <a:t> </a:t>
            </a:r>
            <a:r>
              <a:rPr lang="en-US" baseline="0" dirty="0" err="1"/>
              <a:t>hươu</a:t>
            </a:r>
            <a:r>
              <a:rPr lang="en-US" baseline="0" dirty="0"/>
              <a:t>, </a:t>
            </a:r>
            <a:r>
              <a:rPr lang="en-US" baseline="0" dirty="0" err="1"/>
              <a:t>cây</a:t>
            </a:r>
            <a:r>
              <a:rPr lang="en-US" baseline="0" dirty="0"/>
              <a:t> </a:t>
            </a:r>
            <a:r>
              <a:rPr lang="en-US" baseline="0" dirty="0" err="1"/>
              <a:t>lưỡi</a:t>
            </a:r>
            <a:r>
              <a:rPr lang="en-US" baseline="0" dirty="0"/>
              <a:t> </a:t>
            </a:r>
            <a:r>
              <a:rPr lang="en-US" baseline="0" dirty="0" err="1"/>
              <a:t>hổ</a:t>
            </a:r>
            <a:r>
              <a:rPr lang="en-US" baseline="0" dirty="0"/>
              <a:t>, </a:t>
            </a:r>
            <a:r>
              <a:rPr lang="en-US" baseline="0" dirty="0" err="1"/>
              <a:t>cây</a:t>
            </a:r>
            <a:r>
              <a:rPr lang="en-US" baseline="0" dirty="0"/>
              <a:t> </a:t>
            </a:r>
            <a:r>
              <a:rPr lang="en-US" baseline="0" dirty="0" err="1"/>
              <a:t>sen</a:t>
            </a:r>
            <a:r>
              <a:rPr lang="en-US" baseline="0" dirty="0"/>
              <a:t> </a:t>
            </a:r>
            <a:r>
              <a:rPr lang="en-US" baseline="0" dirty="0" err="1"/>
              <a:t>đá</a:t>
            </a:r>
            <a:r>
              <a:rPr lang="en-US" baseline="0" dirty="0"/>
              <a:t>, </a:t>
            </a:r>
            <a:r>
              <a:rPr lang="en-US" baseline="0" dirty="0" err="1"/>
              <a:t>cá</a:t>
            </a:r>
            <a:r>
              <a:rPr lang="en-US" baseline="0" dirty="0"/>
              <a:t> </a:t>
            </a:r>
            <a:r>
              <a:rPr lang="en-US" baseline="0" dirty="0" err="1"/>
              <a:t>cảnh</a:t>
            </a:r>
            <a:endParaRPr lang="en-US" dirty="0"/>
          </a:p>
        </p:txBody>
      </p:sp>
      <p:sp>
        <p:nvSpPr>
          <p:cNvPr id="4" name="Slide Number Placeholder 3"/>
          <p:cNvSpPr>
            <a:spLocks noGrp="1"/>
          </p:cNvSpPr>
          <p:nvPr>
            <p:ph type="sldNum" sz="quarter" idx="10"/>
          </p:nvPr>
        </p:nvSpPr>
        <p:spPr/>
        <p:txBody>
          <a:bodyPr/>
          <a:lstStyle/>
          <a:p>
            <a:fld id="{F549AB9E-A7F0-4933-94C3-5ACB21B13C26}" type="slidenum">
              <a:rPr lang="en-US" smtClean="0"/>
              <a:t>3</a:t>
            </a:fld>
            <a:endParaRPr lang="en-US"/>
          </a:p>
        </p:txBody>
      </p:sp>
    </p:spTree>
    <p:extLst>
      <p:ext uri="{BB962C8B-B14F-4D97-AF65-F5344CB8AC3E}">
        <p14:creationId xmlns:p14="http://schemas.microsoft.com/office/powerpoint/2010/main" val="2181371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49AB9E-A7F0-4933-94C3-5ACB21B13C26}" type="slidenum">
              <a:rPr lang="en-US" smtClean="0"/>
              <a:t>4</a:t>
            </a:fld>
            <a:endParaRPr lang="en-US"/>
          </a:p>
        </p:txBody>
      </p:sp>
    </p:spTree>
    <p:extLst>
      <p:ext uri="{BB962C8B-B14F-4D97-AF65-F5344CB8AC3E}">
        <p14:creationId xmlns:p14="http://schemas.microsoft.com/office/powerpoint/2010/main" val="3730664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Bể</a:t>
            </a:r>
            <a:r>
              <a:rPr lang="en-US" dirty="0"/>
              <a:t> </a:t>
            </a:r>
            <a:r>
              <a:rPr lang="en-US" dirty="0" err="1"/>
              <a:t>nuôi</a:t>
            </a:r>
            <a:r>
              <a:rPr lang="en-US" baseline="0" dirty="0"/>
              <a:t> </a:t>
            </a:r>
            <a:r>
              <a:rPr lang="en-US" baseline="0" dirty="0" err="1"/>
              <a:t>cá</a:t>
            </a:r>
            <a:r>
              <a:rPr lang="en-US" baseline="0" dirty="0"/>
              <a:t> </a:t>
            </a:r>
            <a:r>
              <a:rPr lang="en-US" baseline="0" dirty="0" err="1"/>
              <a:t>cảnh</a:t>
            </a:r>
            <a:r>
              <a:rPr lang="en-US" baseline="0" dirty="0"/>
              <a:t>, / </a:t>
            </a:r>
            <a:r>
              <a:rPr lang="en-US" baseline="0" dirty="0" err="1"/>
              <a:t>chậu</a:t>
            </a:r>
            <a:r>
              <a:rPr lang="en-US" baseline="0" dirty="0"/>
              <a:t> </a:t>
            </a:r>
            <a:r>
              <a:rPr lang="en-US" baseline="0" dirty="0" err="1"/>
              <a:t>thủy</a:t>
            </a:r>
            <a:r>
              <a:rPr lang="en-US" baseline="0" dirty="0"/>
              <a:t> </a:t>
            </a:r>
            <a:r>
              <a:rPr lang="en-US" baseline="0" dirty="0" err="1"/>
              <a:t>tinh</a:t>
            </a:r>
            <a:r>
              <a:rPr lang="en-US" baseline="0" dirty="0"/>
              <a:t>/</a:t>
            </a:r>
            <a:r>
              <a:rPr lang="en-US" baseline="0" dirty="0" err="1"/>
              <a:t>lọ</a:t>
            </a:r>
            <a:r>
              <a:rPr lang="en-US" baseline="0" dirty="0"/>
              <a:t> </a:t>
            </a:r>
            <a:r>
              <a:rPr lang="en-US" baseline="0" dirty="0" err="1"/>
              <a:t>thủy</a:t>
            </a:r>
            <a:r>
              <a:rPr lang="en-US" baseline="0" dirty="0"/>
              <a:t> </a:t>
            </a:r>
            <a:r>
              <a:rPr lang="en-US" baseline="0" dirty="0" err="1"/>
              <a:t>tinh</a:t>
            </a:r>
            <a:r>
              <a:rPr lang="en-US" baseline="0" dirty="0"/>
              <a:t>, </a:t>
            </a:r>
            <a:r>
              <a:rPr lang="en-US" baseline="0" dirty="0" err="1"/>
              <a:t>viên</a:t>
            </a:r>
            <a:r>
              <a:rPr lang="en-US" baseline="0" dirty="0"/>
              <a:t> </a:t>
            </a:r>
            <a:r>
              <a:rPr lang="en-US" baseline="0" dirty="0" err="1"/>
              <a:t>sỏi</a:t>
            </a:r>
            <a:r>
              <a:rPr lang="en-US" baseline="0" dirty="0"/>
              <a:t>, than</a:t>
            </a:r>
          </a:p>
          <a:p>
            <a:r>
              <a:rPr lang="en-US" baseline="0" dirty="0" err="1"/>
              <a:t>Nước</a:t>
            </a:r>
            <a:r>
              <a:rPr lang="en-US" baseline="0" dirty="0"/>
              <a:t> </a:t>
            </a:r>
            <a:r>
              <a:rPr lang="en-US" baseline="0" dirty="0" err="1"/>
              <a:t>sạch</a:t>
            </a:r>
            <a:r>
              <a:rPr lang="en-US" baseline="0" dirty="0"/>
              <a:t>, </a:t>
            </a:r>
            <a:r>
              <a:rPr lang="en-US" baseline="0" dirty="0" err="1"/>
              <a:t>đất</a:t>
            </a:r>
            <a:r>
              <a:rPr lang="en-US" baseline="0" dirty="0"/>
              <a:t>, </a:t>
            </a:r>
            <a:r>
              <a:rPr lang="en-US" baseline="0" dirty="0" err="1"/>
              <a:t>phân</a:t>
            </a:r>
            <a:r>
              <a:rPr lang="en-US" baseline="0" dirty="0"/>
              <a:t> vi </a:t>
            </a:r>
            <a:r>
              <a:rPr lang="en-US" baseline="0" dirty="0" err="1"/>
              <a:t>sinh</a:t>
            </a:r>
            <a:r>
              <a:rPr lang="en-US" baseline="0" dirty="0"/>
              <a:t> </a:t>
            </a:r>
            <a:r>
              <a:rPr lang="en-US" baseline="0" dirty="0" err="1"/>
              <a:t>nhả</a:t>
            </a:r>
            <a:r>
              <a:rPr lang="en-US" baseline="0" dirty="0"/>
              <a:t> </a:t>
            </a:r>
            <a:r>
              <a:rPr lang="en-US" baseline="0" dirty="0" err="1"/>
              <a:t>chậm</a:t>
            </a:r>
            <a:r>
              <a:rPr lang="en-US" baseline="0" dirty="0"/>
              <a:t> </a:t>
            </a:r>
            <a:r>
              <a:rPr lang="en-US" baseline="0" dirty="0" err="1"/>
              <a:t>không</a:t>
            </a:r>
            <a:r>
              <a:rPr lang="en-US" baseline="0" dirty="0"/>
              <a:t> tan </a:t>
            </a:r>
            <a:r>
              <a:rPr lang="en-US" baseline="0" dirty="0" err="1"/>
              <a:t>trong</a:t>
            </a:r>
            <a:r>
              <a:rPr lang="en-US" baseline="0" dirty="0"/>
              <a:t> </a:t>
            </a:r>
            <a:r>
              <a:rPr lang="en-US" baseline="0" dirty="0" err="1"/>
              <a:t>nước</a:t>
            </a:r>
            <a:endParaRPr lang="en-US" baseline="0" dirty="0"/>
          </a:p>
          <a:p>
            <a:r>
              <a:rPr lang="en-US" baseline="0" dirty="0" err="1"/>
              <a:t>Cây</a:t>
            </a:r>
            <a:r>
              <a:rPr lang="en-US" baseline="0" dirty="0"/>
              <a:t> </a:t>
            </a:r>
            <a:r>
              <a:rPr lang="en-US" baseline="0" dirty="0" err="1"/>
              <a:t>rong</a:t>
            </a:r>
            <a:r>
              <a:rPr lang="en-US" baseline="0" dirty="0"/>
              <a:t> </a:t>
            </a:r>
            <a:r>
              <a:rPr lang="en-US" baseline="0" dirty="0" err="1"/>
              <a:t>đuôi</a:t>
            </a:r>
            <a:r>
              <a:rPr lang="en-US" baseline="0" dirty="0"/>
              <a:t> </a:t>
            </a:r>
            <a:r>
              <a:rPr lang="en-US" baseline="0" dirty="0" err="1"/>
              <a:t>chồn</a:t>
            </a:r>
            <a:r>
              <a:rPr lang="en-US" baseline="0" dirty="0"/>
              <a:t> </a:t>
            </a:r>
            <a:r>
              <a:rPr lang="en-US" baseline="0" dirty="0" err="1"/>
              <a:t>hoặc</a:t>
            </a:r>
            <a:r>
              <a:rPr lang="en-US" baseline="0" dirty="0"/>
              <a:t> </a:t>
            </a:r>
            <a:r>
              <a:rPr lang="en-US" baseline="0" dirty="0" err="1"/>
              <a:t>cây</a:t>
            </a:r>
            <a:r>
              <a:rPr lang="en-US" baseline="0" dirty="0"/>
              <a:t> </a:t>
            </a:r>
            <a:r>
              <a:rPr lang="en-US" baseline="0" dirty="0" err="1"/>
              <a:t>thủy</a:t>
            </a:r>
            <a:r>
              <a:rPr lang="en-US" baseline="0" dirty="0"/>
              <a:t> </a:t>
            </a:r>
            <a:r>
              <a:rPr lang="en-US" baseline="0" dirty="0" err="1"/>
              <a:t>sinh</a:t>
            </a:r>
            <a:r>
              <a:rPr lang="en-US" baseline="0" dirty="0"/>
              <a:t> </a:t>
            </a:r>
            <a:r>
              <a:rPr lang="en-US" baseline="0" dirty="0" err="1"/>
              <a:t>khác</a:t>
            </a:r>
            <a:r>
              <a:rPr lang="en-US" baseline="0" dirty="0"/>
              <a:t> </a:t>
            </a:r>
            <a:r>
              <a:rPr lang="en-US" baseline="0" dirty="0" err="1"/>
              <a:t>phù</a:t>
            </a:r>
            <a:r>
              <a:rPr lang="en-US" baseline="0" dirty="0"/>
              <a:t> </a:t>
            </a:r>
            <a:r>
              <a:rPr lang="en-US" baseline="0" dirty="0" err="1"/>
              <a:t>hợp</a:t>
            </a:r>
            <a:r>
              <a:rPr lang="en-US" baseline="0" dirty="0"/>
              <a:t>: </a:t>
            </a:r>
            <a:r>
              <a:rPr lang="en-US" baseline="0" dirty="0" err="1"/>
              <a:t>cây</a:t>
            </a:r>
            <a:r>
              <a:rPr lang="en-US" baseline="0" dirty="0"/>
              <a:t> </a:t>
            </a:r>
            <a:r>
              <a:rPr lang="en-US" baseline="0" dirty="0" err="1"/>
              <a:t>xướng</a:t>
            </a:r>
            <a:r>
              <a:rPr lang="en-US" baseline="0" dirty="0"/>
              <a:t> </a:t>
            </a:r>
            <a:r>
              <a:rPr lang="en-US" baseline="0" dirty="0" err="1"/>
              <a:t>cá</a:t>
            </a:r>
            <a:r>
              <a:rPr lang="en-US" baseline="0" dirty="0"/>
              <a:t>, </a:t>
            </a:r>
            <a:r>
              <a:rPr lang="en-US" baseline="0" dirty="0" err="1"/>
              <a:t>cây</a:t>
            </a:r>
            <a:r>
              <a:rPr lang="en-US" baseline="0" dirty="0"/>
              <a:t> </a:t>
            </a:r>
            <a:r>
              <a:rPr lang="en-US" baseline="0" dirty="0" err="1"/>
              <a:t>dương</a:t>
            </a:r>
            <a:r>
              <a:rPr lang="en-US" baseline="0" dirty="0"/>
              <a:t> </a:t>
            </a:r>
            <a:r>
              <a:rPr lang="en-US" baseline="0" dirty="0" err="1"/>
              <a:t>xỉ</a:t>
            </a:r>
            <a:r>
              <a:rPr lang="en-US" baseline="0" dirty="0"/>
              <a:t> </a:t>
            </a:r>
            <a:r>
              <a:rPr lang="en-US" baseline="0" dirty="0" err="1"/>
              <a:t>sừng</a:t>
            </a:r>
            <a:r>
              <a:rPr lang="en-US" baseline="0" dirty="0"/>
              <a:t> </a:t>
            </a:r>
            <a:r>
              <a:rPr lang="en-US" baseline="0" dirty="0" err="1"/>
              <a:t>hươu</a:t>
            </a:r>
            <a:r>
              <a:rPr lang="en-US" baseline="0" dirty="0"/>
              <a:t>, </a:t>
            </a:r>
            <a:r>
              <a:rPr lang="en-US" baseline="0" dirty="0" err="1"/>
              <a:t>cây</a:t>
            </a:r>
            <a:r>
              <a:rPr lang="en-US" baseline="0" dirty="0"/>
              <a:t> </a:t>
            </a:r>
            <a:r>
              <a:rPr lang="en-US" baseline="0" dirty="0" err="1"/>
              <a:t>lưỡi</a:t>
            </a:r>
            <a:r>
              <a:rPr lang="en-US" baseline="0" dirty="0"/>
              <a:t> </a:t>
            </a:r>
            <a:r>
              <a:rPr lang="en-US" baseline="0" dirty="0" err="1"/>
              <a:t>hổ</a:t>
            </a:r>
            <a:r>
              <a:rPr lang="en-US" baseline="0" dirty="0"/>
              <a:t>, </a:t>
            </a:r>
            <a:r>
              <a:rPr lang="en-US" baseline="0" dirty="0" err="1"/>
              <a:t>cây</a:t>
            </a:r>
            <a:r>
              <a:rPr lang="en-US" baseline="0" dirty="0"/>
              <a:t> </a:t>
            </a:r>
            <a:r>
              <a:rPr lang="en-US" baseline="0" dirty="0" err="1"/>
              <a:t>sen</a:t>
            </a:r>
            <a:r>
              <a:rPr lang="en-US" baseline="0" dirty="0"/>
              <a:t> </a:t>
            </a:r>
            <a:r>
              <a:rPr lang="en-US" baseline="0" dirty="0" err="1"/>
              <a:t>đá</a:t>
            </a:r>
            <a:r>
              <a:rPr lang="en-US" baseline="0" dirty="0"/>
              <a:t>, </a:t>
            </a:r>
            <a:r>
              <a:rPr lang="en-US" baseline="0" dirty="0" err="1"/>
              <a:t>cá</a:t>
            </a:r>
            <a:r>
              <a:rPr lang="en-US" baseline="0" dirty="0"/>
              <a:t> </a:t>
            </a:r>
            <a:r>
              <a:rPr lang="en-US" baseline="0" dirty="0" err="1"/>
              <a:t>cảnh</a:t>
            </a:r>
            <a:endParaRPr lang="en-US" dirty="0"/>
          </a:p>
        </p:txBody>
      </p:sp>
      <p:sp>
        <p:nvSpPr>
          <p:cNvPr id="4" name="Slide Number Placeholder 3"/>
          <p:cNvSpPr>
            <a:spLocks noGrp="1"/>
          </p:cNvSpPr>
          <p:nvPr>
            <p:ph type="sldNum" sz="quarter" idx="10"/>
          </p:nvPr>
        </p:nvSpPr>
        <p:spPr/>
        <p:txBody>
          <a:bodyPr/>
          <a:lstStyle/>
          <a:p>
            <a:fld id="{F549AB9E-A7F0-4933-94C3-5ACB21B13C26}" type="slidenum">
              <a:rPr lang="en-US" smtClean="0"/>
              <a:t>6</a:t>
            </a:fld>
            <a:endParaRPr lang="en-US"/>
          </a:p>
        </p:txBody>
      </p:sp>
    </p:spTree>
    <p:extLst>
      <p:ext uri="{BB962C8B-B14F-4D97-AF65-F5344CB8AC3E}">
        <p14:creationId xmlns:p14="http://schemas.microsoft.com/office/powerpoint/2010/main" val="1907021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a:t>
            </a:r>
            <a:r>
              <a:rPr lang="en-US" dirty="0" err="1"/>
              <a:t>yêu</a:t>
            </a:r>
            <a:r>
              <a:rPr lang="en-US" baseline="0" dirty="0"/>
              <a:t> </a:t>
            </a:r>
            <a:r>
              <a:rPr lang="en-US" baseline="0" dirty="0" err="1"/>
              <a:t>cầu</a:t>
            </a:r>
            <a:r>
              <a:rPr lang="en-US" baseline="0" dirty="0"/>
              <a:t> 6 </a:t>
            </a:r>
            <a:r>
              <a:rPr lang="en-US" baseline="0" dirty="0" err="1"/>
              <a:t>nhóm</a:t>
            </a:r>
            <a:r>
              <a:rPr lang="en-US" baseline="0" dirty="0"/>
              <a:t> </a:t>
            </a:r>
            <a:r>
              <a:rPr lang="en-US" baseline="0" dirty="0" err="1"/>
              <a:t>tiến</a:t>
            </a:r>
            <a:r>
              <a:rPr lang="en-US" baseline="0" dirty="0"/>
              <a:t> </a:t>
            </a:r>
            <a:r>
              <a:rPr lang="en-US" baseline="0" dirty="0" err="1"/>
              <a:t>hành</a:t>
            </a:r>
            <a:r>
              <a:rPr lang="en-US" baseline="0" dirty="0"/>
              <a:t> </a:t>
            </a:r>
            <a:r>
              <a:rPr lang="en-US" baseline="0" dirty="0" err="1"/>
              <a:t>thí</a:t>
            </a:r>
            <a:r>
              <a:rPr lang="en-US" baseline="0" dirty="0"/>
              <a:t> </a:t>
            </a:r>
            <a:r>
              <a:rPr lang="en-US" baseline="0" dirty="0" err="1"/>
              <a:t>nghiệm</a:t>
            </a:r>
            <a:r>
              <a:rPr lang="en-US" baseline="0" dirty="0"/>
              <a:t> </a:t>
            </a:r>
            <a:r>
              <a:rPr lang="en-US" baseline="0" dirty="0" err="1"/>
              <a:t>theo</a:t>
            </a:r>
            <a:r>
              <a:rPr lang="en-US" baseline="0" dirty="0"/>
              <a:t> </a:t>
            </a:r>
            <a:r>
              <a:rPr lang="en-US" baseline="0" dirty="0" err="1"/>
              <a:t>thứ</a:t>
            </a:r>
            <a:r>
              <a:rPr lang="en-US" baseline="0" dirty="0"/>
              <a:t> </a:t>
            </a:r>
            <a:r>
              <a:rPr lang="en-US" baseline="0" dirty="0" err="1"/>
              <a:t>tự</a:t>
            </a:r>
            <a:r>
              <a:rPr lang="en-US" baseline="0" dirty="0"/>
              <a:t> </a:t>
            </a:r>
            <a:r>
              <a:rPr lang="en-US" baseline="0" dirty="0" err="1"/>
              <a:t>các</a:t>
            </a:r>
            <a:r>
              <a:rPr lang="en-US" baseline="0" dirty="0"/>
              <a:t> </a:t>
            </a:r>
            <a:r>
              <a:rPr lang="en-US" baseline="0" dirty="0" err="1"/>
              <a:t>bước</a:t>
            </a:r>
            <a:r>
              <a:rPr lang="en-US" baseline="0" dirty="0"/>
              <a:t> </a:t>
            </a:r>
            <a:r>
              <a:rPr lang="en-US" baseline="0" dirty="0" err="1"/>
              <a:t>trong</a:t>
            </a:r>
            <a:r>
              <a:rPr lang="en-US" baseline="0" dirty="0"/>
              <a:t> SGK hay </a:t>
            </a:r>
            <a:r>
              <a:rPr lang="en-US" baseline="0" dirty="0" err="1"/>
              <a:t>trên</a:t>
            </a:r>
            <a:r>
              <a:rPr lang="en-US" baseline="0" dirty="0"/>
              <a:t> slide</a:t>
            </a:r>
            <a:endParaRPr lang="en-US" dirty="0"/>
          </a:p>
        </p:txBody>
      </p:sp>
      <p:sp>
        <p:nvSpPr>
          <p:cNvPr id="4" name="Slide Number Placeholder 3"/>
          <p:cNvSpPr>
            <a:spLocks noGrp="1"/>
          </p:cNvSpPr>
          <p:nvPr>
            <p:ph type="sldNum" sz="quarter" idx="10"/>
          </p:nvPr>
        </p:nvSpPr>
        <p:spPr/>
        <p:txBody>
          <a:bodyPr/>
          <a:lstStyle/>
          <a:p>
            <a:fld id="{F549AB9E-A7F0-4933-94C3-5ACB21B13C26}" type="slidenum">
              <a:rPr lang="en-US" smtClean="0"/>
              <a:t>8</a:t>
            </a:fld>
            <a:endParaRPr lang="en-US"/>
          </a:p>
        </p:txBody>
      </p:sp>
    </p:spTree>
    <p:extLst>
      <p:ext uri="{BB962C8B-B14F-4D97-AF65-F5344CB8AC3E}">
        <p14:creationId xmlns:p14="http://schemas.microsoft.com/office/powerpoint/2010/main" val="4163753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kern="1200" dirty="0">
                <a:solidFill>
                  <a:schemeClr val="tx1"/>
                </a:solidFill>
                <a:effectLst/>
                <a:latin typeface="+mn-lt"/>
                <a:ea typeface="+mn-ea"/>
                <a:cs typeface="+mn-cs"/>
              </a:rPr>
              <a:t>‒ HS báo cáo giải pháp đã được lựa chọn.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HS </a:t>
            </a:r>
            <a:r>
              <a:rPr lang="en-US" sz="1200" kern="1200" dirty="0" err="1">
                <a:solidFill>
                  <a:schemeClr val="tx1"/>
                </a:solidFill>
                <a:effectLst/>
                <a:latin typeface="+mn-lt"/>
                <a:ea typeface="+mn-ea"/>
                <a:cs typeface="+mn-cs"/>
              </a:rPr>
              <a:t>góp</a:t>
            </a:r>
            <a:r>
              <a:rPr lang="en-US" sz="1200" kern="1200" dirty="0">
                <a:solidFill>
                  <a:schemeClr val="tx1"/>
                </a:solidFill>
                <a:effectLst/>
                <a:latin typeface="+mn-lt"/>
                <a:ea typeface="+mn-ea"/>
                <a:cs typeface="+mn-cs"/>
              </a:rPr>
              <a:t> ý, </a:t>
            </a:r>
            <a:r>
              <a:rPr lang="en-US" sz="1200" kern="1200" dirty="0" err="1">
                <a:solidFill>
                  <a:schemeClr val="tx1"/>
                </a:solidFill>
                <a:effectLst/>
                <a:latin typeface="+mn-lt"/>
                <a:ea typeface="+mn-ea"/>
                <a:cs typeface="+mn-cs"/>
              </a:rPr>
              <a:t>nhận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xét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bổ</a:t>
            </a:r>
            <a:r>
              <a:rPr lang="en-US" sz="1200" kern="1200" dirty="0">
                <a:solidFill>
                  <a:schemeClr val="tx1"/>
                </a:solidFill>
                <a:effectLst/>
                <a:latin typeface="+mn-lt"/>
                <a:ea typeface="+mn-ea"/>
                <a:cs typeface="+mn-cs"/>
              </a:rPr>
              <a:t> sung </a:t>
            </a:r>
            <a:r>
              <a:rPr lang="en-US" sz="1200" kern="1200" dirty="0" err="1">
                <a:solidFill>
                  <a:schemeClr val="tx1"/>
                </a:solidFill>
                <a:effectLst/>
                <a:latin typeface="+mn-lt"/>
                <a:ea typeface="+mn-ea"/>
                <a:cs typeface="+mn-cs"/>
              </a:rPr>
              <a:t>giữa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nhóm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về</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bản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thiết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kế</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theo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mẫu</a:t>
            </a:r>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F549AB9E-A7F0-4933-94C3-5ACB21B13C26}" type="slidenum">
              <a:rPr lang="en-US" smtClean="0"/>
              <a:t>9</a:t>
            </a:fld>
            <a:endParaRPr lang="en-US"/>
          </a:p>
        </p:txBody>
      </p:sp>
    </p:spTree>
    <p:extLst>
      <p:ext uri="{BB962C8B-B14F-4D97-AF65-F5344CB8AC3E}">
        <p14:creationId xmlns:p14="http://schemas.microsoft.com/office/powerpoint/2010/main" val="4003431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49AB9E-A7F0-4933-94C3-5ACB21B13C26}" type="slidenum">
              <a:rPr lang="en-US" smtClean="0"/>
              <a:t>14</a:t>
            </a:fld>
            <a:endParaRPr lang="en-US"/>
          </a:p>
        </p:txBody>
      </p:sp>
    </p:spTree>
    <p:extLst>
      <p:ext uri="{BB962C8B-B14F-4D97-AF65-F5344CB8AC3E}">
        <p14:creationId xmlns:p14="http://schemas.microsoft.com/office/powerpoint/2010/main" val="3860325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756FE41-6A79-4F36-B84B-0F1814D232BD}" type="datetimeFigureOut">
              <a:rPr lang="en-US" smtClean="0"/>
              <a:t>8/19/2024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286393-E380-4FE9-AB6A-302A7C1AE78D}" type="slidenum">
              <a:rPr lang="en-US" smtClean="0"/>
              <a:t>‹#›</a:t>
            </a:fld>
            <a:endParaRPr lang="en-US"/>
          </a:p>
        </p:txBody>
      </p:sp>
    </p:spTree>
    <p:extLst>
      <p:ext uri="{BB962C8B-B14F-4D97-AF65-F5344CB8AC3E}">
        <p14:creationId xmlns:p14="http://schemas.microsoft.com/office/powerpoint/2010/main" val="3428692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56FE41-6A79-4F36-B84B-0F1814D232BD}" type="datetimeFigureOut">
              <a:rPr lang="en-US" smtClean="0"/>
              <a:t>8/19/2024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286393-E380-4FE9-AB6A-302A7C1AE78D}" type="slidenum">
              <a:rPr lang="en-US" smtClean="0"/>
              <a:t>‹#›</a:t>
            </a:fld>
            <a:endParaRPr lang="en-US"/>
          </a:p>
        </p:txBody>
      </p:sp>
    </p:spTree>
    <p:extLst>
      <p:ext uri="{BB962C8B-B14F-4D97-AF65-F5344CB8AC3E}">
        <p14:creationId xmlns:p14="http://schemas.microsoft.com/office/powerpoint/2010/main" val="1083472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56FE41-6A79-4F36-B84B-0F1814D232BD}" type="datetimeFigureOut">
              <a:rPr lang="en-US" smtClean="0"/>
              <a:t>8/19/2024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286393-E380-4FE9-AB6A-302A7C1AE78D}" type="slidenum">
              <a:rPr lang="en-US" smtClean="0"/>
              <a:t>‹#›</a:t>
            </a:fld>
            <a:endParaRPr lang="en-US"/>
          </a:p>
        </p:txBody>
      </p:sp>
    </p:spTree>
    <p:extLst>
      <p:ext uri="{BB962C8B-B14F-4D97-AF65-F5344CB8AC3E}">
        <p14:creationId xmlns:p14="http://schemas.microsoft.com/office/powerpoint/2010/main" val="2434871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56FE41-6A79-4F36-B84B-0F1814D232BD}" type="datetimeFigureOut">
              <a:rPr lang="en-US" smtClean="0"/>
              <a:t>8/19/2024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286393-E380-4FE9-AB6A-302A7C1AE78D}" type="slidenum">
              <a:rPr lang="en-US" smtClean="0"/>
              <a:t>‹#›</a:t>
            </a:fld>
            <a:endParaRPr lang="en-US"/>
          </a:p>
        </p:txBody>
      </p:sp>
    </p:spTree>
    <p:extLst>
      <p:ext uri="{BB962C8B-B14F-4D97-AF65-F5344CB8AC3E}">
        <p14:creationId xmlns:p14="http://schemas.microsoft.com/office/powerpoint/2010/main" val="3924159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756FE41-6A79-4F36-B84B-0F1814D232BD}" type="datetimeFigureOut">
              <a:rPr lang="en-US" smtClean="0"/>
              <a:t>8/19/2024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286393-E380-4FE9-AB6A-302A7C1AE78D}" type="slidenum">
              <a:rPr lang="en-US" smtClean="0"/>
              <a:t>‹#›</a:t>
            </a:fld>
            <a:endParaRPr lang="en-US"/>
          </a:p>
        </p:txBody>
      </p:sp>
    </p:spTree>
    <p:extLst>
      <p:ext uri="{BB962C8B-B14F-4D97-AF65-F5344CB8AC3E}">
        <p14:creationId xmlns:p14="http://schemas.microsoft.com/office/powerpoint/2010/main" val="3719613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756FE41-6A79-4F36-B84B-0F1814D232BD}" type="datetimeFigureOut">
              <a:rPr lang="en-US" smtClean="0"/>
              <a:t>8/19/2024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286393-E380-4FE9-AB6A-302A7C1AE78D}" type="slidenum">
              <a:rPr lang="en-US" smtClean="0"/>
              <a:t>‹#›</a:t>
            </a:fld>
            <a:endParaRPr lang="en-US"/>
          </a:p>
        </p:txBody>
      </p:sp>
    </p:spTree>
    <p:extLst>
      <p:ext uri="{BB962C8B-B14F-4D97-AF65-F5344CB8AC3E}">
        <p14:creationId xmlns:p14="http://schemas.microsoft.com/office/powerpoint/2010/main" val="122148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56FE41-6A79-4F36-B84B-0F1814D232BD}" type="datetimeFigureOut">
              <a:rPr lang="en-US" smtClean="0"/>
              <a:t>8/19/2024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286393-E380-4FE9-AB6A-302A7C1AE78D}" type="slidenum">
              <a:rPr lang="en-US" smtClean="0"/>
              <a:t>‹#›</a:t>
            </a:fld>
            <a:endParaRPr lang="en-US"/>
          </a:p>
        </p:txBody>
      </p:sp>
    </p:spTree>
    <p:extLst>
      <p:ext uri="{BB962C8B-B14F-4D97-AF65-F5344CB8AC3E}">
        <p14:creationId xmlns:p14="http://schemas.microsoft.com/office/powerpoint/2010/main" val="884169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756FE41-6A79-4F36-B84B-0F1814D232BD}" type="datetimeFigureOut">
              <a:rPr lang="en-US" smtClean="0"/>
              <a:t>8/19/2024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286393-E380-4FE9-AB6A-302A7C1AE78D}" type="slidenum">
              <a:rPr lang="en-US" smtClean="0"/>
              <a:t>‹#›</a:t>
            </a:fld>
            <a:endParaRPr lang="en-US"/>
          </a:p>
        </p:txBody>
      </p:sp>
    </p:spTree>
    <p:extLst>
      <p:ext uri="{BB962C8B-B14F-4D97-AF65-F5344CB8AC3E}">
        <p14:creationId xmlns:p14="http://schemas.microsoft.com/office/powerpoint/2010/main" val="1609274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56FE41-6A79-4F36-B84B-0F1814D232BD}" type="datetimeFigureOut">
              <a:rPr lang="en-US" smtClean="0"/>
              <a:t>8/19/2024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286393-E380-4FE9-AB6A-302A7C1AE78D}" type="slidenum">
              <a:rPr lang="en-US" smtClean="0"/>
              <a:t>‹#›</a:t>
            </a:fld>
            <a:endParaRPr lang="en-US"/>
          </a:p>
        </p:txBody>
      </p:sp>
    </p:spTree>
    <p:extLst>
      <p:ext uri="{BB962C8B-B14F-4D97-AF65-F5344CB8AC3E}">
        <p14:creationId xmlns:p14="http://schemas.microsoft.com/office/powerpoint/2010/main" val="3476974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56FE41-6A79-4F36-B84B-0F1814D232BD}" type="datetimeFigureOut">
              <a:rPr lang="en-US" smtClean="0"/>
              <a:t>8/19/2024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286393-E380-4FE9-AB6A-302A7C1AE78D}" type="slidenum">
              <a:rPr lang="en-US" smtClean="0"/>
              <a:t>‹#›</a:t>
            </a:fld>
            <a:endParaRPr lang="en-US"/>
          </a:p>
        </p:txBody>
      </p:sp>
    </p:spTree>
    <p:extLst>
      <p:ext uri="{BB962C8B-B14F-4D97-AF65-F5344CB8AC3E}">
        <p14:creationId xmlns:p14="http://schemas.microsoft.com/office/powerpoint/2010/main" val="27825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56FE41-6A79-4F36-B84B-0F1814D232BD}" type="datetimeFigureOut">
              <a:rPr lang="en-US" smtClean="0"/>
              <a:t>8/19/2024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286393-E380-4FE9-AB6A-302A7C1AE78D}" type="slidenum">
              <a:rPr lang="en-US" smtClean="0"/>
              <a:t>‹#›</a:t>
            </a:fld>
            <a:endParaRPr lang="en-US"/>
          </a:p>
        </p:txBody>
      </p:sp>
    </p:spTree>
    <p:extLst>
      <p:ext uri="{BB962C8B-B14F-4D97-AF65-F5344CB8AC3E}">
        <p14:creationId xmlns:p14="http://schemas.microsoft.com/office/powerpoint/2010/main" val="3263703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56FE41-6A79-4F36-B84B-0F1814D232BD}" type="datetimeFigureOut">
              <a:rPr lang="en-US" smtClean="0"/>
              <a:t>8/19/2024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286393-E380-4FE9-AB6A-302A7C1AE78D}" type="slidenum">
              <a:rPr lang="en-US" smtClean="0"/>
              <a:t>‹#›</a:t>
            </a:fld>
            <a:endParaRPr lang="en-US"/>
          </a:p>
        </p:txBody>
      </p:sp>
    </p:spTree>
    <p:extLst>
      <p:ext uri="{BB962C8B-B14F-4D97-AF65-F5344CB8AC3E}">
        <p14:creationId xmlns:p14="http://schemas.microsoft.com/office/powerpoint/2010/main" val="29683580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xhere.com/vi/photo/600668"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e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01D0AF59-99C3-4251-AB9A-C966C6AD44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855405F-37A2-4869-9154-F8BE3BECE6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id="{9B7AD9F6-8CE7-4299-8FC6-328F4DCD3F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4560" y="643467"/>
            <a:ext cx="9901641" cy="55710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906054" y="1365306"/>
            <a:ext cx="3033310" cy="2896954"/>
          </a:xfrm>
          <a:prstGeom prst="rect">
            <a:avLst/>
          </a:prstGeom>
        </p:spPr>
        <p:txBody>
          <a:bodyPr vert="horz" lIns="91440" tIns="45720" rIns="91440" bIns="45720" rtlCol="0" anchor="b">
            <a:normAutofit/>
          </a:bodyPr>
          <a:lstStyle/>
          <a:p>
            <a:pPr defTabSz="740664">
              <a:lnSpc>
                <a:spcPct val="90000"/>
              </a:lnSpc>
              <a:spcBef>
                <a:spcPct val="0"/>
              </a:spcBef>
              <a:spcAft>
                <a:spcPts val="486"/>
              </a:spcAft>
            </a:pPr>
            <a:r>
              <a:rPr lang="en-US" sz="4374" b="1" kern="1200" dirty="0">
                <a:solidFill>
                  <a:schemeClr val="tx1"/>
                </a:solidFill>
                <a:latin typeface="+mj-lt"/>
                <a:ea typeface="+mj-ea"/>
                <a:cs typeface="+mj-cs"/>
              </a:rPr>
              <a:t>BÀI 26 THỰC HÀNH: THIẾT KẾ HỆ SINH THÁI  </a:t>
            </a:r>
            <a:endParaRPr lang="en-US" sz="5400" b="1" dirty="0">
              <a:latin typeface="+mj-lt"/>
              <a:ea typeface="+mj-ea"/>
              <a:cs typeface="+mj-cs"/>
            </a:endParaRPr>
          </a:p>
        </p:txBody>
      </p:sp>
      <p:sp>
        <p:nvSpPr>
          <p:cNvPr id="18"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7822" y="4225316"/>
            <a:ext cx="2822673" cy="14856"/>
          </a:xfrm>
          <a:custGeom>
            <a:avLst/>
            <a:gdLst>
              <a:gd name="connsiteX0" fmla="*/ 0 w 2822673"/>
              <a:gd name="connsiteY0" fmla="*/ 0 h 14856"/>
              <a:gd name="connsiteX1" fmla="*/ 564535 w 2822673"/>
              <a:gd name="connsiteY1" fmla="*/ 0 h 14856"/>
              <a:gd name="connsiteX2" fmla="*/ 1100842 w 2822673"/>
              <a:gd name="connsiteY2" fmla="*/ 0 h 14856"/>
              <a:gd name="connsiteX3" fmla="*/ 1637150 w 2822673"/>
              <a:gd name="connsiteY3" fmla="*/ 0 h 14856"/>
              <a:gd name="connsiteX4" fmla="*/ 2258138 w 2822673"/>
              <a:gd name="connsiteY4" fmla="*/ 0 h 14856"/>
              <a:gd name="connsiteX5" fmla="*/ 2822673 w 2822673"/>
              <a:gd name="connsiteY5" fmla="*/ 0 h 14856"/>
              <a:gd name="connsiteX6" fmla="*/ 2822673 w 2822673"/>
              <a:gd name="connsiteY6" fmla="*/ 14856 h 14856"/>
              <a:gd name="connsiteX7" fmla="*/ 2258138 w 2822673"/>
              <a:gd name="connsiteY7" fmla="*/ 14856 h 14856"/>
              <a:gd name="connsiteX8" fmla="*/ 1778284 w 2822673"/>
              <a:gd name="connsiteY8" fmla="*/ 14856 h 14856"/>
              <a:gd name="connsiteX9" fmla="*/ 1241976 w 2822673"/>
              <a:gd name="connsiteY9" fmla="*/ 14856 h 14856"/>
              <a:gd name="connsiteX10" fmla="*/ 705668 w 2822673"/>
              <a:gd name="connsiteY10" fmla="*/ 14856 h 14856"/>
              <a:gd name="connsiteX11" fmla="*/ 0 w 2822673"/>
              <a:gd name="connsiteY11" fmla="*/ 14856 h 14856"/>
              <a:gd name="connsiteX12" fmla="*/ 0 w 2822673"/>
              <a:gd name="connsiteY12" fmla="*/ 0 h 14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22673" h="14856" fill="none" extrusionOk="0">
                <a:moveTo>
                  <a:pt x="0" y="0"/>
                </a:moveTo>
                <a:cubicBezTo>
                  <a:pt x="214887" y="-16923"/>
                  <a:pt x="371868" y="5955"/>
                  <a:pt x="564535" y="0"/>
                </a:cubicBezTo>
                <a:cubicBezTo>
                  <a:pt x="757203" y="-5955"/>
                  <a:pt x="946675" y="6228"/>
                  <a:pt x="1100842" y="0"/>
                </a:cubicBezTo>
                <a:cubicBezTo>
                  <a:pt x="1255009" y="-6228"/>
                  <a:pt x="1475182" y="8904"/>
                  <a:pt x="1637150" y="0"/>
                </a:cubicBezTo>
                <a:cubicBezTo>
                  <a:pt x="1799118" y="-8904"/>
                  <a:pt x="2079730" y="14548"/>
                  <a:pt x="2258138" y="0"/>
                </a:cubicBezTo>
                <a:cubicBezTo>
                  <a:pt x="2436546" y="-14548"/>
                  <a:pt x="2637159" y="25307"/>
                  <a:pt x="2822673" y="0"/>
                </a:cubicBezTo>
                <a:cubicBezTo>
                  <a:pt x="2823250" y="5212"/>
                  <a:pt x="2822793" y="8929"/>
                  <a:pt x="2822673" y="14856"/>
                </a:cubicBezTo>
                <a:cubicBezTo>
                  <a:pt x="2679550" y="42368"/>
                  <a:pt x="2473548" y="7149"/>
                  <a:pt x="2258138" y="14856"/>
                </a:cubicBezTo>
                <a:cubicBezTo>
                  <a:pt x="2042729" y="22563"/>
                  <a:pt x="1917147" y="34954"/>
                  <a:pt x="1778284" y="14856"/>
                </a:cubicBezTo>
                <a:cubicBezTo>
                  <a:pt x="1639421" y="-5242"/>
                  <a:pt x="1382949" y="11259"/>
                  <a:pt x="1241976" y="14856"/>
                </a:cubicBezTo>
                <a:cubicBezTo>
                  <a:pt x="1101003" y="18453"/>
                  <a:pt x="861852" y="31298"/>
                  <a:pt x="705668" y="14856"/>
                </a:cubicBezTo>
                <a:cubicBezTo>
                  <a:pt x="549484" y="-1586"/>
                  <a:pt x="171818" y="-11023"/>
                  <a:pt x="0" y="14856"/>
                </a:cubicBezTo>
                <a:cubicBezTo>
                  <a:pt x="-543" y="8580"/>
                  <a:pt x="-130" y="3433"/>
                  <a:pt x="0" y="0"/>
                </a:cubicBezTo>
                <a:close/>
              </a:path>
              <a:path w="2822673" h="14856" stroke="0" extrusionOk="0">
                <a:moveTo>
                  <a:pt x="0" y="0"/>
                </a:moveTo>
                <a:cubicBezTo>
                  <a:pt x="220082" y="19957"/>
                  <a:pt x="272640" y="7831"/>
                  <a:pt x="508081" y="0"/>
                </a:cubicBezTo>
                <a:cubicBezTo>
                  <a:pt x="743522" y="-7831"/>
                  <a:pt x="924255" y="-6976"/>
                  <a:pt x="1129069" y="0"/>
                </a:cubicBezTo>
                <a:cubicBezTo>
                  <a:pt x="1333883" y="6976"/>
                  <a:pt x="1389457" y="18408"/>
                  <a:pt x="1608924" y="0"/>
                </a:cubicBezTo>
                <a:cubicBezTo>
                  <a:pt x="1828392" y="-18408"/>
                  <a:pt x="1942994" y="-9894"/>
                  <a:pt x="2088778" y="0"/>
                </a:cubicBezTo>
                <a:cubicBezTo>
                  <a:pt x="2234562" y="9894"/>
                  <a:pt x="2644677" y="-16434"/>
                  <a:pt x="2822673" y="0"/>
                </a:cubicBezTo>
                <a:cubicBezTo>
                  <a:pt x="2822268" y="4593"/>
                  <a:pt x="2821978" y="7554"/>
                  <a:pt x="2822673" y="14856"/>
                </a:cubicBezTo>
                <a:cubicBezTo>
                  <a:pt x="2632468" y="23438"/>
                  <a:pt x="2466059" y="21384"/>
                  <a:pt x="2286365" y="14856"/>
                </a:cubicBezTo>
                <a:cubicBezTo>
                  <a:pt x="2106671" y="8328"/>
                  <a:pt x="1868764" y="25686"/>
                  <a:pt x="1750057" y="14856"/>
                </a:cubicBezTo>
                <a:cubicBezTo>
                  <a:pt x="1631350" y="4026"/>
                  <a:pt x="1370185" y="4541"/>
                  <a:pt x="1213749" y="14856"/>
                </a:cubicBezTo>
                <a:cubicBezTo>
                  <a:pt x="1057313" y="25171"/>
                  <a:pt x="796562" y="-14135"/>
                  <a:pt x="592761" y="14856"/>
                </a:cubicBezTo>
                <a:cubicBezTo>
                  <a:pt x="388960" y="43847"/>
                  <a:pt x="172169" y="30732"/>
                  <a:pt x="0" y="14856"/>
                </a:cubicBezTo>
                <a:cubicBezTo>
                  <a:pt x="270" y="8803"/>
                  <a:pt x="438" y="4272"/>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blue fish swimming in a coral reef&#10;&#10;Description automatically generated">
            <a:extLst>
              <a:ext uri="{FF2B5EF4-FFF2-40B4-BE49-F238E27FC236}">
                <a16:creationId xmlns:a16="http://schemas.microsoft.com/office/drawing/2014/main" id="{C447E8B9-9C2D-02E0-3A7B-06D317C5AC3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t="25748" r="1" b="2969"/>
          <a:stretch/>
        </p:blipFill>
        <p:spPr>
          <a:xfrm>
            <a:off x="3700858" y="643475"/>
            <a:ext cx="7346582" cy="5571058"/>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810671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17700" y="508000"/>
            <a:ext cx="6921500" cy="738664"/>
          </a:xfrm>
          <a:prstGeom prst="rect">
            <a:avLst/>
          </a:prstGeom>
          <a:noFill/>
        </p:spPr>
        <p:txBody>
          <a:bodyPr wrap="square" rtlCol="0">
            <a:spAutoFit/>
          </a:bodyPr>
          <a:lstStyle/>
          <a:p>
            <a:r>
              <a:rPr lang="en-US" sz="2400" b="1" dirty="0">
                <a:cs typeface="Arial" panose="020B0604020202020204" pitchFamily="34" charset="0"/>
              </a:rPr>
              <a:t>II. </a:t>
            </a:r>
            <a:r>
              <a:rPr lang="en-US" sz="2400" b="1" dirty="0" err="1">
                <a:cs typeface="Arial" panose="020B0604020202020204" pitchFamily="34" charset="0"/>
              </a:rPr>
              <a:t>Viết</a:t>
            </a:r>
            <a:r>
              <a:rPr lang="en-US" sz="2400" b="1" dirty="0">
                <a:cs typeface="Arial" panose="020B0604020202020204" pitchFamily="34" charset="0"/>
              </a:rPr>
              <a:t> </a:t>
            </a:r>
            <a:r>
              <a:rPr lang="en-US" sz="2400" b="1" dirty="0" err="1">
                <a:cs typeface="Arial" panose="020B0604020202020204" pitchFamily="34" charset="0"/>
              </a:rPr>
              <a:t>báo</a:t>
            </a:r>
            <a:r>
              <a:rPr lang="en-US" sz="2400" b="1" dirty="0">
                <a:cs typeface="Arial" panose="020B0604020202020204" pitchFamily="34" charset="0"/>
              </a:rPr>
              <a:t> </a:t>
            </a:r>
            <a:r>
              <a:rPr lang="en-US" sz="2400" b="1" dirty="0" err="1">
                <a:cs typeface="Arial" panose="020B0604020202020204" pitchFamily="34" charset="0"/>
              </a:rPr>
              <a:t>cáo</a:t>
            </a:r>
            <a:r>
              <a:rPr lang="en-US" sz="2400" b="1" dirty="0">
                <a:cs typeface="Arial" panose="020B0604020202020204" pitchFamily="34" charset="0"/>
              </a:rPr>
              <a:t> </a:t>
            </a:r>
            <a:r>
              <a:rPr lang="en-US" sz="2400" b="1" dirty="0" err="1">
                <a:cs typeface="Arial" panose="020B0604020202020204" pitchFamily="34" charset="0"/>
              </a:rPr>
              <a:t>thực</a:t>
            </a:r>
            <a:r>
              <a:rPr lang="en-US" sz="2400" b="1" dirty="0">
                <a:cs typeface="Arial" panose="020B0604020202020204" pitchFamily="34" charset="0"/>
              </a:rPr>
              <a:t> </a:t>
            </a:r>
            <a:r>
              <a:rPr lang="en-US" sz="2400" b="1" dirty="0" err="1">
                <a:cs typeface="Arial" panose="020B0604020202020204" pitchFamily="34" charset="0"/>
              </a:rPr>
              <a:t>hành</a:t>
            </a:r>
            <a:endParaRPr lang="en-US" sz="2400" b="1" dirty="0">
              <a:cs typeface="Arial" panose="020B0604020202020204" pitchFamily="34" charset="0"/>
            </a:endParaRPr>
          </a:p>
          <a:p>
            <a:endParaRPr lang="en-US" dirty="0"/>
          </a:p>
        </p:txBody>
      </p:sp>
      <p:sp>
        <p:nvSpPr>
          <p:cNvPr id="5" name="TextBox 4"/>
          <p:cNvSpPr txBox="1"/>
          <p:nvPr/>
        </p:nvSpPr>
        <p:spPr>
          <a:xfrm>
            <a:off x="1679171" y="1729047"/>
            <a:ext cx="7947429" cy="4555093"/>
          </a:xfrm>
          <a:prstGeom prst="rect">
            <a:avLst/>
          </a:prstGeom>
          <a:noFill/>
        </p:spPr>
        <p:txBody>
          <a:bodyPr wrap="square" rtlCol="0">
            <a:spAutoFit/>
          </a:bodyPr>
          <a:lstStyle/>
          <a:p>
            <a:pPr algn="ctr"/>
            <a:r>
              <a:rPr lang="en-US" sz="2400" b="1" dirty="0">
                <a:cs typeface="Arial" panose="020B0604020202020204" pitchFamily="34" charset="0"/>
              </a:rPr>
              <a:t>BÁO CÁO THỰC HÀNH</a:t>
            </a:r>
            <a:endParaRPr lang="en-US" sz="2400" dirty="0">
              <a:cs typeface="Arial" panose="020B0604020202020204" pitchFamily="34" charset="0"/>
            </a:endParaRPr>
          </a:p>
          <a:p>
            <a:pPr algn="ctr"/>
            <a:r>
              <a:rPr lang="en-US" sz="2400" b="1" dirty="0">
                <a:cs typeface="Arial" panose="020B0604020202020204" pitchFamily="34" charset="0"/>
              </a:rPr>
              <a:t>TÊN BÀI: THỰC HÀNH THIẾT KẾ SINH THÁI</a:t>
            </a:r>
            <a:endParaRPr lang="en-US" sz="2400" dirty="0">
              <a:cs typeface="Arial" panose="020B0604020202020204" pitchFamily="34" charset="0"/>
            </a:endParaRPr>
          </a:p>
          <a:p>
            <a:r>
              <a:rPr lang="en-US" sz="2800" dirty="0" err="1">
                <a:cs typeface="Arial" panose="020B0604020202020204" pitchFamily="34" charset="0"/>
              </a:rPr>
              <a:t>Họ</a:t>
            </a:r>
            <a:r>
              <a:rPr lang="en-US" sz="2800" dirty="0">
                <a:cs typeface="Arial" panose="020B0604020202020204" pitchFamily="34" charset="0"/>
              </a:rPr>
              <a:t> </a:t>
            </a:r>
            <a:r>
              <a:rPr lang="en-US" sz="2800" dirty="0" err="1">
                <a:cs typeface="Arial" panose="020B0604020202020204" pitchFamily="34" charset="0"/>
              </a:rPr>
              <a:t>và</a:t>
            </a:r>
            <a:r>
              <a:rPr lang="en-US" sz="2800" dirty="0">
                <a:cs typeface="Arial" panose="020B0604020202020204" pitchFamily="34" charset="0"/>
              </a:rPr>
              <a:t> </a:t>
            </a:r>
            <a:r>
              <a:rPr lang="en-US" sz="2800" dirty="0" err="1">
                <a:cs typeface="Arial" panose="020B0604020202020204" pitchFamily="34" charset="0"/>
              </a:rPr>
              <a:t>tên</a:t>
            </a:r>
            <a:r>
              <a:rPr lang="en-US" sz="2800" dirty="0">
                <a:cs typeface="Arial" panose="020B0604020202020204" pitchFamily="34" charset="0"/>
              </a:rPr>
              <a:t> </a:t>
            </a:r>
            <a:r>
              <a:rPr lang="en-US" sz="2800" dirty="0" err="1">
                <a:cs typeface="Arial" panose="020B0604020202020204" pitchFamily="34" charset="0"/>
              </a:rPr>
              <a:t>học</a:t>
            </a:r>
            <a:r>
              <a:rPr lang="en-US" sz="2800" dirty="0">
                <a:cs typeface="Arial" panose="020B0604020202020204" pitchFamily="34" charset="0"/>
              </a:rPr>
              <a:t> </a:t>
            </a:r>
            <a:r>
              <a:rPr lang="en-US" sz="2800" dirty="0" err="1">
                <a:cs typeface="Arial" panose="020B0604020202020204" pitchFamily="34" charset="0"/>
              </a:rPr>
              <a:t>sinh</a:t>
            </a:r>
            <a:r>
              <a:rPr lang="en-US" sz="2800" dirty="0">
                <a:cs typeface="Arial" panose="020B0604020202020204" pitchFamily="34" charset="0"/>
              </a:rPr>
              <a:t>…………………………………. </a:t>
            </a:r>
            <a:r>
              <a:rPr lang="en-US" sz="2800" dirty="0" err="1">
                <a:cs typeface="Arial" panose="020B0604020202020204" pitchFamily="34" charset="0"/>
              </a:rPr>
              <a:t>Nhóm</a:t>
            </a:r>
            <a:r>
              <a:rPr lang="en-US" sz="2800" dirty="0">
                <a:cs typeface="Arial" panose="020B0604020202020204" pitchFamily="34" charset="0"/>
              </a:rPr>
              <a:t>……………….</a:t>
            </a:r>
          </a:p>
          <a:p>
            <a:r>
              <a:rPr lang="en-US" sz="2800" dirty="0" err="1">
                <a:cs typeface="Arial" panose="020B0604020202020204" pitchFamily="34" charset="0"/>
              </a:rPr>
              <a:t>Tên</a:t>
            </a:r>
            <a:r>
              <a:rPr lang="en-US" sz="2800" dirty="0">
                <a:cs typeface="Arial" panose="020B0604020202020204" pitchFamily="34" charset="0"/>
              </a:rPr>
              <a:t> </a:t>
            </a:r>
            <a:r>
              <a:rPr lang="en-US" sz="2800" dirty="0" err="1">
                <a:cs typeface="Arial" panose="020B0604020202020204" pitchFamily="34" charset="0"/>
              </a:rPr>
              <a:t>nhóm</a:t>
            </a:r>
            <a:r>
              <a:rPr lang="en-US" sz="2800" dirty="0">
                <a:cs typeface="Arial" panose="020B0604020202020204" pitchFamily="34" charset="0"/>
              </a:rPr>
              <a:t> </a:t>
            </a:r>
            <a:r>
              <a:rPr lang="en-US" sz="2800" dirty="0" err="1">
                <a:cs typeface="Arial" panose="020B0604020202020204" pitchFamily="34" charset="0"/>
              </a:rPr>
              <a:t>sản</a:t>
            </a:r>
            <a:r>
              <a:rPr lang="en-US" sz="2800" dirty="0">
                <a:cs typeface="Arial" panose="020B0604020202020204" pitchFamily="34" charset="0"/>
              </a:rPr>
              <a:t> </a:t>
            </a:r>
            <a:r>
              <a:rPr lang="en-US" sz="2800" dirty="0" err="1">
                <a:cs typeface="Arial" panose="020B0604020202020204" pitchFamily="34" charset="0"/>
              </a:rPr>
              <a:t>phẩm</a:t>
            </a:r>
            <a:r>
              <a:rPr lang="en-US" sz="2800" dirty="0">
                <a:cs typeface="Arial" panose="020B0604020202020204" pitchFamily="34" charset="0"/>
              </a:rPr>
              <a:t>:             </a:t>
            </a:r>
          </a:p>
          <a:p>
            <a:r>
              <a:rPr lang="en-US" sz="2800" dirty="0">
                <a:cs typeface="Arial" panose="020B0604020202020204" pitchFamily="34" charset="0"/>
              </a:rPr>
              <a:t>1. </a:t>
            </a:r>
            <a:r>
              <a:rPr lang="en-US" sz="2800" dirty="0" err="1">
                <a:cs typeface="Arial" panose="020B0604020202020204" pitchFamily="34" charset="0"/>
              </a:rPr>
              <a:t>Chuẩn</a:t>
            </a:r>
            <a:r>
              <a:rPr lang="en-US" sz="2800" dirty="0">
                <a:cs typeface="Arial" panose="020B0604020202020204" pitchFamily="34" charset="0"/>
              </a:rPr>
              <a:t> </a:t>
            </a:r>
            <a:r>
              <a:rPr lang="en-US" sz="2800" dirty="0" err="1">
                <a:cs typeface="Arial" panose="020B0604020202020204" pitchFamily="34" charset="0"/>
              </a:rPr>
              <a:t>bị</a:t>
            </a:r>
            <a:endParaRPr lang="en-US" sz="2800" dirty="0">
              <a:cs typeface="Arial" panose="020B0604020202020204" pitchFamily="34" charset="0"/>
            </a:endParaRPr>
          </a:p>
          <a:p>
            <a:r>
              <a:rPr lang="en-US" sz="2800" dirty="0">
                <a:cs typeface="Arial" panose="020B0604020202020204" pitchFamily="34" charset="0"/>
              </a:rPr>
              <a:t>2. </a:t>
            </a:r>
            <a:r>
              <a:rPr lang="en-US" sz="2800" dirty="0" err="1">
                <a:cs typeface="Arial" panose="020B0604020202020204" pitchFamily="34" charset="0"/>
              </a:rPr>
              <a:t>Bản</a:t>
            </a:r>
            <a:r>
              <a:rPr lang="en-US" sz="2800" dirty="0">
                <a:cs typeface="Arial" panose="020B0604020202020204" pitchFamily="34" charset="0"/>
              </a:rPr>
              <a:t> </a:t>
            </a:r>
            <a:r>
              <a:rPr lang="en-US" sz="2800" dirty="0" err="1">
                <a:cs typeface="Arial" panose="020B0604020202020204" pitchFamily="34" charset="0"/>
              </a:rPr>
              <a:t>thiết</a:t>
            </a:r>
            <a:r>
              <a:rPr lang="en-US" sz="2800" dirty="0">
                <a:cs typeface="Arial" panose="020B0604020202020204" pitchFamily="34" charset="0"/>
              </a:rPr>
              <a:t> </a:t>
            </a:r>
            <a:r>
              <a:rPr lang="en-US" sz="2800" dirty="0" err="1">
                <a:cs typeface="Arial" panose="020B0604020202020204" pitchFamily="34" charset="0"/>
              </a:rPr>
              <a:t>kế</a:t>
            </a:r>
            <a:r>
              <a:rPr lang="en-US" sz="2800" dirty="0">
                <a:cs typeface="Arial" panose="020B0604020202020204" pitchFamily="34" charset="0"/>
              </a:rPr>
              <a:t> </a:t>
            </a:r>
            <a:r>
              <a:rPr lang="en-US" sz="2800" dirty="0" err="1">
                <a:cs typeface="Arial" panose="020B0604020202020204" pitchFamily="34" charset="0"/>
              </a:rPr>
              <a:t>mẫu</a:t>
            </a:r>
            <a:r>
              <a:rPr lang="en-US" sz="2800" dirty="0">
                <a:cs typeface="Arial" panose="020B0604020202020204" pitchFamily="34" charset="0"/>
              </a:rPr>
              <a:t>/ </a:t>
            </a:r>
            <a:r>
              <a:rPr lang="en-US" sz="2800" dirty="0" err="1">
                <a:cs typeface="Arial" panose="020B0604020202020204" pitchFamily="34" charset="0"/>
              </a:rPr>
              <a:t>quy</a:t>
            </a:r>
            <a:r>
              <a:rPr lang="en-US" sz="2800" dirty="0">
                <a:cs typeface="Arial" panose="020B0604020202020204" pitchFamily="34" charset="0"/>
              </a:rPr>
              <a:t> </a:t>
            </a:r>
            <a:r>
              <a:rPr lang="en-US" sz="2800" dirty="0" err="1">
                <a:cs typeface="Arial" panose="020B0604020202020204" pitchFamily="34" charset="0"/>
              </a:rPr>
              <a:t>trình</a:t>
            </a:r>
            <a:r>
              <a:rPr lang="en-US" sz="2800" dirty="0">
                <a:cs typeface="Arial" panose="020B0604020202020204" pitchFamily="34" charset="0"/>
              </a:rPr>
              <a:t> </a:t>
            </a:r>
            <a:r>
              <a:rPr lang="en-US" sz="2800" dirty="0" err="1">
                <a:cs typeface="Arial" panose="020B0604020202020204" pitchFamily="34" charset="0"/>
              </a:rPr>
              <a:t>tạo</a:t>
            </a:r>
            <a:r>
              <a:rPr lang="en-US" sz="2800" dirty="0">
                <a:cs typeface="Arial" panose="020B0604020202020204" pitchFamily="34" charset="0"/>
              </a:rPr>
              <a:t> </a:t>
            </a:r>
            <a:r>
              <a:rPr lang="en-US" sz="2800" dirty="0" err="1">
                <a:cs typeface="Arial" panose="020B0604020202020204" pitchFamily="34" charset="0"/>
              </a:rPr>
              <a:t>sản</a:t>
            </a:r>
            <a:r>
              <a:rPr lang="en-US" sz="2800" dirty="0">
                <a:cs typeface="Arial" panose="020B0604020202020204" pitchFamily="34" charset="0"/>
              </a:rPr>
              <a:t> </a:t>
            </a:r>
            <a:r>
              <a:rPr lang="en-US" sz="2800" dirty="0" err="1">
                <a:cs typeface="Arial" panose="020B0604020202020204" pitchFamily="34" charset="0"/>
              </a:rPr>
              <a:t>phẩm</a:t>
            </a:r>
            <a:endParaRPr lang="en-US" sz="2800" dirty="0">
              <a:cs typeface="Arial" panose="020B0604020202020204" pitchFamily="34" charset="0"/>
            </a:endParaRPr>
          </a:p>
          <a:p>
            <a:r>
              <a:rPr lang="en-US" sz="2800" dirty="0">
                <a:cs typeface="Arial" panose="020B0604020202020204" pitchFamily="34" charset="0"/>
              </a:rPr>
              <a:t>3. </a:t>
            </a:r>
            <a:r>
              <a:rPr lang="en-US" sz="2800" dirty="0" err="1">
                <a:cs typeface="Arial" panose="020B0604020202020204" pitchFamily="34" charset="0"/>
              </a:rPr>
              <a:t>Kết</a:t>
            </a:r>
            <a:r>
              <a:rPr lang="en-US" sz="2800" dirty="0">
                <a:cs typeface="Arial" panose="020B0604020202020204" pitchFamily="34" charset="0"/>
              </a:rPr>
              <a:t> </a:t>
            </a:r>
            <a:r>
              <a:rPr lang="en-US" sz="2800" dirty="0" err="1">
                <a:cs typeface="Arial" panose="020B0604020202020204" pitchFamily="34" charset="0"/>
              </a:rPr>
              <a:t>quả</a:t>
            </a:r>
            <a:r>
              <a:rPr lang="en-US" sz="2800" dirty="0">
                <a:cs typeface="Arial" panose="020B0604020202020204" pitchFamily="34" charset="0"/>
              </a:rPr>
              <a:t> </a:t>
            </a:r>
            <a:r>
              <a:rPr lang="en-US" sz="2800" dirty="0" err="1">
                <a:cs typeface="Arial" panose="020B0604020202020204" pitchFamily="34" charset="0"/>
              </a:rPr>
              <a:t>sản</a:t>
            </a:r>
            <a:r>
              <a:rPr lang="en-US" sz="2800" dirty="0">
                <a:cs typeface="Arial" panose="020B0604020202020204" pitchFamily="34" charset="0"/>
              </a:rPr>
              <a:t> </a:t>
            </a:r>
            <a:r>
              <a:rPr lang="en-US" sz="2800" dirty="0" err="1">
                <a:cs typeface="Arial" panose="020B0604020202020204" pitchFamily="34" charset="0"/>
              </a:rPr>
              <a:t>phẩm</a:t>
            </a:r>
            <a:endParaRPr lang="en-US" sz="2800" dirty="0">
              <a:cs typeface="Arial" panose="020B0604020202020204" pitchFamily="34" charset="0"/>
            </a:endParaRPr>
          </a:p>
          <a:p>
            <a:r>
              <a:rPr lang="en-US" sz="2800" dirty="0">
                <a:cs typeface="Arial" panose="020B0604020202020204" pitchFamily="34" charset="0"/>
              </a:rPr>
              <a:t>4. </a:t>
            </a:r>
            <a:r>
              <a:rPr lang="en-US" sz="2800" dirty="0" err="1">
                <a:cs typeface="Arial" panose="020B0604020202020204" pitchFamily="34" charset="0"/>
              </a:rPr>
              <a:t>Tự</a:t>
            </a:r>
            <a:r>
              <a:rPr lang="en-US" sz="2800" dirty="0">
                <a:cs typeface="Arial" panose="020B0604020202020204" pitchFamily="34" charset="0"/>
              </a:rPr>
              <a:t> </a:t>
            </a:r>
            <a:r>
              <a:rPr lang="en-US" sz="2800" dirty="0" err="1">
                <a:cs typeface="Arial" panose="020B0604020202020204" pitchFamily="34" charset="0"/>
              </a:rPr>
              <a:t>đánh</a:t>
            </a:r>
            <a:r>
              <a:rPr lang="en-US" sz="2800" dirty="0">
                <a:cs typeface="Arial" panose="020B0604020202020204" pitchFamily="34" charset="0"/>
              </a:rPr>
              <a:t> </a:t>
            </a:r>
            <a:r>
              <a:rPr lang="en-US" sz="2800" dirty="0" err="1">
                <a:cs typeface="Arial" panose="020B0604020202020204" pitchFamily="34" charset="0"/>
              </a:rPr>
              <a:t>giá</a:t>
            </a:r>
            <a:endParaRPr lang="en-US" sz="2800" dirty="0">
              <a:cs typeface="Arial" panose="020B0604020202020204" pitchFamily="34" charset="0"/>
            </a:endParaRPr>
          </a:p>
          <a:p>
            <a:r>
              <a:rPr lang="en-US" sz="2800" dirty="0">
                <a:cs typeface="Arial" panose="020B0604020202020204" pitchFamily="34" charset="0"/>
              </a:rPr>
              <a:t>5. </a:t>
            </a:r>
            <a:r>
              <a:rPr lang="en-US" sz="2800" dirty="0" err="1">
                <a:cs typeface="Arial" panose="020B0604020202020204" pitchFamily="34" charset="0"/>
              </a:rPr>
              <a:t>Rút</a:t>
            </a:r>
            <a:r>
              <a:rPr lang="en-US" sz="2800" dirty="0">
                <a:cs typeface="Arial" panose="020B0604020202020204" pitchFamily="34" charset="0"/>
              </a:rPr>
              <a:t> </a:t>
            </a:r>
            <a:r>
              <a:rPr lang="en-US" sz="2800" dirty="0" err="1">
                <a:cs typeface="Arial" panose="020B0604020202020204" pitchFamily="34" charset="0"/>
              </a:rPr>
              <a:t>kinh</a:t>
            </a:r>
            <a:r>
              <a:rPr lang="en-US" sz="2800" dirty="0">
                <a:cs typeface="Arial" panose="020B0604020202020204" pitchFamily="34" charset="0"/>
              </a:rPr>
              <a:t> </a:t>
            </a:r>
            <a:r>
              <a:rPr lang="en-US" sz="2800" dirty="0" err="1">
                <a:cs typeface="Arial" panose="020B0604020202020204" pitchFamily="34" charset="0"/>
              </a:rPr>
              <a:t>nghiệm</a:t>
            </a:r>
            <a:endParaRPr lang="en-US" sz="2800" dirty="0">
              <a:cs typeface="Arial" panose="020B0604020202020204" pitchFamily="34" charset="0"/>
            </a:endParaRPr>
          </a:p>
          <a:p>
            <a:endParaRPr lang="en-US" dirty="0"/>
          </a:p>
        </p:txBody>
      </p:sp>
    </p:spTree>
    <p:extLst>
      <p:ext uri="{BB962C8B-B14F-4D97-AF65-F5344CB8AC3E}">
        <p14:creationId xmlns:p14="http://schemas.microsoft.com/office/powerpoint/2010/main" val="3861742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611150342"/>
              </p:ext>
            </p:extLst>
          </p:nvPr>
        </p:nvGraphicFramePr>
        <p:xfrm>
          <a:off x="0" y="-59043"/>
          <a:ext cx="11950700" cy="6758789"/>
        </p:xfrm>
        <a:graphic>
          <a:graphicData uri="http://schemas.openxmlformats.org/drawingml/2006/table">
            <a:tbl>
              <a:tblPr firstRow="1" firstCol="1" bandRow="1">
                <a:tableStyleId>{5C22544A-7EE6-4342-B048-85BDC9FD1C3A}</a:tableStyleId>
              </a:tblPr>
              <a:tblGrid>
                <a:gridCol w="2863064">
                  <a:extLst>
                    <a:ext uri="{9D8B030D-6E8A-4147-A177-3AD203B41FA5}">
                      <a16:colId xmlns:a16="http://schemas.microsoft.com/office/drawing/2014/main" val="2526107914"/>
                    </a:ext>
                  </a:extLst>
                </a:gridCol>
                <a:gridCol w="2970728">
                  <a:extLst>
                    <a:ext uri="{9D8B030D-6E8A-4147-A177-3AD203B41FA5}">
                      <a16:colId xmlns:a16="http://schemas.microsoft.com/office/drawing/2014/main" val="1700263822"/>
                    </a:ext>
                  </a:extLst>
                </a:gridCol>
                <a:gridCol w="3058454">
                  <a:extLst>
                    <a:ext uri="{9D8B030D-6E8A-4147-A177-3AD203B41FA5}">
                      <a16:colId xmlns:a16="http://schemas.microsoft.com/office/drawing/2014/main" val="3021676986"/>
                    </a:ext>
                  </a:extLst>
                </a:gridCol>
                <a:gridCol w="3058454">
                  <a:extLst>
                    <a:ext uri="{9D8B030D-6E8A-4147-A177-3AD203B41FA5}">
                      <a16:colId xmlns:a16="http://schemas.microsoft.com/office/drawing/2014/main" val="2364490409"/>
                    </a:ext>
                  </a:extLst>
                </a:gridCol>
              </a:tblGrid>
              <a:tr h="557757">
                <a:tc gridSpan="4">
                  <a:txBody>
                    <a:bodyPr/>
                    <a:lstStyle/>
                    <a:p>
                      <a:pPr marL="0" marR="0" algn="ctr">
                        <a:lnSpc>
                          <a:spcPts val="1700"/>
                        </a:lnSpc>
                        <a:spcBef>
                          <a:spcPts val="0"/>
                        </a:spcBef>
                        <a:spcAft>
                          <a:spcPts val="0"/>
                        </a:spcAft>
                      </a:pPr>
                      <a:r>
                        <a:rPr lang="vi-VN" sz="1400" dirty="0">
                          <a:effectLst/>
                          <a:latin typeface="Calibri" panose="020F0502020204030204" pitchFamily="34" charset="0"/>
                          <a:cs typeface="Calibri" panose="020F0502020204030204" pitchFamily="34" charset="0"/>
                        </a:rPr>
                        <a:t>PHIẾU HƯỚNG DẪN ĐÁNH GIÁ MÔ HÌNH BỂ NUÔI CÁ CẢNH</a:t>
                      </a:r>
                      <a:endParaRPr lang="en-US" sz="1400" dirty="0">
                        <a:effectLst/>
                        <a:latin typeface="Calibri" panose="020F0502020204030204" pitchFamily="34" charset="0"/>
                        <a:cs typeface="Calibri" panose="020F0502020204030204" pitchFamily="34" charset="0"/>
                      </a:endParaRPr>
                    </a:p>
                    <a:p>
                      <a:pPr marL="0" marR="0" algn="ctr">
                        <a:lnSpc>
                          <a:spcPts val="1700"/>
                        </a:lnSpc>
                        <a:spcBef>
                          <a:spcPts val="0"/>
                        </a:spcBef>
                        <a:spcAft>
                          <a:spcPts val="0"/>
                        </a:spcAft>
                        <a:tabLst>
                          <a:tab pos="8101330" algn="l"/>
                        </a:tabLst>
                      </a:pPr>
                      <a:r>
                        <a:rPr lang="vi-VN" sz="1400" dirty="0">
                          <a:effectLst/>
                          <a:latin typeface="Calibri" panose="020F0502020204030204" pitchFamily="34" charset="0"/>
                          <a:cs typeface="Calibri" panose="020F0502020204030204" pitchFamily="34" charset="0"/>
                        </a:rPr>
                        <a:t>Nhóm đánh giá: ……………….. Nhóm được đánh giá: …………………</a:t>
                      </a:r>
                      <a:endParaRPr lang="en-US" sz="1400" dirty="0">
                        <a:effectLst/>
                        <a:latin typeface="Calibri" panose="020F0502020204030204" pitchFamily="34" charset="0"/>
                        <a:ea typeface="Arial" panose="020B0604020202020204" pitchFamily="34" charset="0"/>
                        <a:cs typeface="Calibri" panose="020F0502020204030204" pitchFamily="34" charset="0"/>
                      </a:endParaRPr>
                    </a:p>
                  </a:txBody>
                  <a:tcPr marL="34555" marR="34555"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39121016"/>
                  </a:ext>
                </a:extLst>
              </a:tr>
              <a:tr h="278878">
                <a:tc>
                  <a:txBody>
                    <a:bodyPr/>
                    <a:lstStyle/>
                    <a:p>
                      <a:pPr marL="0" marR="0" algn="ctr">
                        <a:lnSpc>
                          <a:spcPts val="1700"/>
                        </a:lnSpc>
                        <a:spcBef>
                          <a:spcPts val="0"/>
                        </a:spcBef>
                        <a:spcAft>
                          <a:spcPts val="0"/>
                        </a:spcAft>
                      </a:pPr>
                      <a:r>
                        <a:rPr lang="vi-VN" sz="1400" dirty="0">
                          <a:effectLst/>
                          <a:latin typeface="Calibri" panose="020F0502020204030204" pitchFamily="34" charset="0"/>
                          <a:cs typeface="Calibri" panose="020F0502020204030204" pitchFamily="34" charset="0"/>
                        </a:rPr>
                        <a:t>Tiêu chí</a:t>
                      </a:r>
                      <a:endParaRPr lang="en-US" sz="1400" b="1" dirty="0">
                        <a:effectLst/>
                        <a:latin typeface="Calibri" panose="020F0502020204030204" pitchFamily="34" charset="0"/>
                        <a:ea typeface="Arial" panose="020B0604020202020204" pitchFamily="34" charset="0"/>
                        <a:cs typeface="Calibri" panose="020F0502020204030204" pitchFamily="34" charset="0"/>
                      </a:endParaRPr>
                    </a:p>
                  </a:txBody>
                  <a:tcPr marL="34555" marR="34555" marT="0" marB="0"/>
                </a:tc>
                <a:tc>
                  <a:txBody>
                    <a:bodyPr/>
                    <a:lstStyle/>
                    <a:p>
                      <a:pPr marL="0" marR="0" algn="ctr">
                        <a:lnSpc>
                          <a:spcPts val="1700"/>
                        </a:lnSpc>
                        <a:spcBef>
                          <a:spcPts val="0"/>
                        </a:spcBef>
                        <a:spcAft>
                          <a:spcPts val="0"/>
                        </a:spcAft>
                      </a:pPr>
                      <a:r>
                        <a:rPr lang="vi-VN" sz="1400" dirty="0">
                          <a:effectLst/>
                          <a:latin typeface="Calibri" panose="020F0502020204030204" pitchFamily="34" charset="0"/>
                          <a:cs typeface="Calibri" panose="020F0502020204030204" pitchFamily="34" charset="0"/>
                        </a:rPr>
                        <a:t>Mức 3</a:t>
                      </a:r>
                      <a:endParaRPr lang="en-US" sz="1400" b="1" dirty="0">
                        <a:effectLst/>
                        <a:latin typeface="Calibri" panose="020F0502020204030204" pitchFamily="34" charset="0"/>
                        <a:ea typeface="Arial" panose="020B0604020202020204" pitchFamily="34" charset="0"/>
                        <a:cs typeface="Calibri" panose="020F0502020204030204" pitchFamily="34" charset="0"/>
                      </a:endParaRPr>
                    </a:p>
                  </a:txBody>
                  <a:tcPr marL="34555" marR="34555" marT="0" marB="0"/>
                </a:tc>
                <a:tc>
                  <a:txBody>
                    <a:bodyPr/>
                    <a:lstStyle/>
                    <a:p>
                      <a:pPr marL="0" marR="0" algn="ctr">
                        <a:lnSpc>
                          <a:spcPts val="1700"/>
                        </a:lnSpc>
                        <a:spcBef>
                          <a:spcPts val="0"/>
                        </a:spcBef>
                        <a:spcAft>
                          <a:spcPts val="0"/>
                        </a:spcAft>
                      </a:pPr>
                      <a:r>
                        <a:rPr lang="vi-VN" sz="1400" dirty="0">
                          <a:effectLst/>
                          <a:latin typeface="Calibri" panose="020F0502020204030204" pitchFamily="34" charset="0"/>
                          <a:cs typeface="Calibri" panose="020F0502020204030204" pitchFamily="34" charset="0"/>
                        </a:rPr>
                        <a:t>Mức 2</a:t>
                      </a:r>
                      <a:endParaRPr lang="en-US" sz="1400" b="1" dirty="0">
                        <a:effectLst/>
                        <a:latin typeface="Calibri" panose="020F0502020204030204" pitchFamily="34" charset="0"/>
                        <a:ea typeface="Arial" panose="020B0604020202020204" pitchFamily="34" charset="0"/>
                        <a:cs typeface="Calibri" panose="020F0502020204030204" pitchFamily="34" charset="0"/>
                      </a:endParaRPr>
                    </a:p>
                  </a:txBody>
                  <a:tcPr marL="34555" marR="34555" marT="0" marB="0"/>
                </a:tc>
                <a:tc>
                  <a:txBody>
                    <a:bodyPr/>
                    <a:lstStyle/>
                    <a:p>
                      <a:pPr marL="0" marR="0" algn="ctr">
                        <a:lnSpc>
                          <a:spcPts val="1700"/>
                        </a:lnSpc>
                        <a:spcBef>
                          <a:spcPts val="0"/>
                        </a:spcBef>
                        <a:spcAft>
                          <a:spcPts val="0"/>
                        </a:spcAft>
                      </a:pPr>
                      <a:r>
                        <a:rPr lang="vi-VN" sz="1400">
                          <a:effectLst/>
                          <a:latin typeface="Calibri" panose="020F0502020204030204" pitchFamily="34" charset="0"/>
                          <a:cs typeface="Calibri" panose="020F0502020204030204" pitchFamily="34" charset="0"/>
                        </a:rPr>
                        <a:t>Mức 1</a:t>
                      </a:r>
                      <a:endParaRPr lang="en-US" sz="1400" b="1">
                        <a:effectLst/>
                        <a:latin typeface="Calibri" panose="020F0502020204030204" pitchFamily="34" charset="0"/>
                        <a:ea typeface="Arial" panose="020B0604020202020204" pitchFamily="34" charset="0"/>
                        <a:cs typeface="Calibri" panose="020F0502020204030204" pitchFamily="34" charset="0"/>
                      </a:endParaRPr>
                    </a:p>
                  </a:txBody>
                  <a:tcPr marL="34555" marR="34555" marT="0" marB="0"/>
                </a:tc>
                <a:extLst>
                  <a:ext uri="{0D108BD9-81ED-4DB2-BD59-A6C34878D82A}">
                    <a16:rowId xmlns:a16="http://schemas.microsoft.com/office/drawing/2014/main" val="874791205"/>
                  </a:ext>
                </a:extLst>
              </a:tr>
              <a:tr h="702578">
                <a:tc rowSpan="2">
                  <a:txBody>
                    <a:bodyPr/>
                    <a:lstStyle/>
                    <a:p>
                      <a:pPr marL="0" marR="0" algn="ctr">
                        <a:lnSpc>
                          <a:spcPts val="1700"/>
                        </a:lnSpc>
                        <a:spcBef>
                          <a:spcPts val="0"/>
                        </a:spcBef>
                        <a:spcAft>
                          <a:spcPts val="0"/>
                        </a:spcAft>
                        <a:tabLst>
                          <a:tab pos="8101330" algn="l"/>
                        </a:tabLst>
                      </a:pPr>
                      <a:r>
                        <a:rPr lang="vi-VN" sz="1400" dirty="0">
                          <a:effectLst/>
                          <a:latin typeface="Calibri" panose="020F0502020204030204" pitchFamily="34" charset="0"/>
                          <a:cs typeface="Calibri" panose="020F0502020204030204" pitchFamily="34" charset="0"/>
                        </a:rPr>
                        <a:t>1. Quy trình thiết kế</a:t>
                      </a:r>
                      <a:endParaRPr lang="en-US" sz="1400" dirty="0">
                        <a:effectLst/>
                        <a:latin typeface="Calibri" panose="020F0502020204030204" pitchFamily="34" charset="0"/>
                        <a:ea typeface="Arial" panose="020B0604020202020204" pitchFamily="34" charset="0"/>
                        <a:cs typeface="Calibri" panose="020F0502020204030204" pitchFamily="34" charset="0"/>
                      </a:endParaRPr>
                    </a:p>
                  </a:txBody>
                  <a:tcPr marL="34555" marR="34555" marT="0" marB="0" anchor="ctr"/>
                </a:tc>
                <a:tc>
                  <a:txBody>
                    <a:bodyPr/>
                    <a:lstStyle/>
                    <a:p>
                      <a:pPr marL="0" marR="0" algn="just">
                        <a:lnSpc>
                          <a:spcPts val="1700"/>
                        </a:lnSpc>
                        <a:spcBef>
                          <a:spcPts val="0"/>
                        </a:spcBef>
                        <a:spcAft>
                          <a:spcPts val="0"/>
                        </a:spcAft>
                        <a:tabLst>
                          <a:tab pos="8101330" algn="l"/>
                        </a:tabLst>
                      </a:pPr>
                      <a:r>
                        <a:rPr lang="vi-VN" sz="1400" dirty="0">
                          <a:effectLst/>
                          <a:latin typeface="Calibri" panose="020F0502020204030204" pitchFamily="34" charset="0"/>
                          <a:cs typeface="Calibri" panose="020F0502020204030204" pitchFamily="34" charset="0"/>
                        </a:rPr>
                        <a:t>Các bước thực hiện của quy trình chi tiết, rõ ràng, đảm bảo tính </a:t>
                      </a:r>
                      <a:r>
                        <a:rPr lang="en-GB" sz="1400" dirty="0">
                          <a:effectLst/>
                          <a:latin typeface="Calibri" panose="020F0502020204030204" pitchFamily="34" charset="0"/>
                          <a:cs typeface="Calibri" panose="020F0502020204030204" pitchFamily="34" charset="0"/>
                        </a:rPr>
                        <a:t/>
                      </a:r>
                      <a:br>
                        <a:rPr lang="en-GB" sz="1400" dirty="0">
                          <a:effectLst/>
                          <a:latin typeface="Calibri" panose="020F0502020204030204" pitchFamily="34" charset="0"/>
                          <a:cs typeface="Calibri" panose="020F0502020204030204" pitchFamily="34" charset="0"/>
                        </a:rPr>
                      </a:br>
                      <a:r>
                        <a:rPr lang="vi-VN" sz="1400" dirty="0">
                          <a:effectLst/>
                          <a:latin typeface="Calibri" panose="020F0502020204030204" pitchFamily="34" charset="0"/>
                          <a:cs typeface="Calibri" panose="020F0502020204030204" pitchFamily="34" charset="0"/>
                        </a:rPr>
                        <a:t>khả thi.</a:t>
                      </a:r>
                      <a:endParaRPr lang="en-US" sz="1400" dirty="0">
                        <a:effectLst/>
                        <a:latin typeface="Calibri" panose="020F0502020204030204" pitchFamily="34" charset="0"/>
                        <a:ea typeface="Arial" panose="020B0604020202020204" pitchFamily="34" charset="0"/>
                        <a:cs typeface="Calibri" panose="020F0502020204030204" pitchFamily="34" charset="0"/>
                      </a:endParaRPr>
                    </a:p>
                  </a:txBody>
                  <a:tcPr marL="34555" marR="34555" marT="0" marB="0" anchor="ctr"/>
                </a:tc>
                <a:tc>
                  <a:txBody>
                    <a:bodyPr/>
                    <a:lstStyle/>
                    <a:p>
                      <a:pPr marL="0" marR="0" algn="just">
                        <a:lnSpc>
                          <a:spcPts val="1700"/>
                        </a:lnSpc>
                        <a:spcBef>
                          <a:spcPts val="0"/>
                        </a:spcBef>
                        <a:spcAft>
                          <a:spcPts val="0"/>
                        </a:spcAft>
                        <a:tabLst>
                          <a:tab pos="8101330" algn="l"/>
                        </a:tabLst>
                      </a:pPr>
                      <a:r>
                        <a:rPr lang="vi-VN" sz="1400" dirty="0">
                          <a:effectLst/>
                          <a:latin typeface="Calibri" panose="020F0502020204030204" pitchFamily="34" charset="0"/>
                          <a:cs typeface="Calibri" panose="020F0502020204030204" pitchFamily="34" charset="0"/>
                        </a:rPr>
                        <a:t>Các bước thực hiện của quy trình chưa chi tiết, chưa rõ ràng hoặc không khả thi.</a:t>
                      </a:r>
                      <a:endParaRPr lang="en-US" sz="1400" dirty="0">
                        <a:effectLst/>
                        <a:latin typeface="Calibri" panose="020F0502020204030204" pitchFamily="34" charset="0"/>
                        <a:ea typeface="Arial" panose="020B0604020202020204" pitchFamily="34" charset="0"/>
                        <a:cs typeface="Calibri" panose="020F0502020204030204" pitchFamily="34" charset="0"/>
                      </a:endParaRPr>
                    </a:p>
                  </a:txBody>
                  <a:tcPr marL="34555" marR="34555" marT="0" marB="0" anchor="ctr"/>
                </a:tc>
                <a:tc>
                  <a:txBody>
                    <a:bodyPr/>
                    <a:lstStyle/>
                    <a:p>
                      <a:pPr marL="0" marR="0" algn="just">
                        <a:lnSpc>
                          <a:spcPts val="1700"/>
                        </a:lnSpc>
                        <a:spcBef>
                          <a:spcPts val="0"/>
                        </a:spcBef>
                        <a:spcAft>
                          <a:spcPts val="0"/>
                        </a:spcAft>
                        <a:tabLst>
                          <a:tab pos="8101330" algn="l"/>
                        </a:tabLst>
                      </a:pPr>
                      <a:r>
                        <a:rPr lang="vi-VN" sz="1400" dirty="0">
                          <a:effectLst/>
                          <a:latin typeface="Calibri" panose="020F0502020204030204" pitchFamily="34" charset="0"/>
                          <a:cs typeface="Calibri" panose="020F0502020204030204" pitchFamily="34" charset="0"/>
                        </a:rPr>
                        <a:t>Các bước thực hiện của quy trình không chi tiết, không rõ ràng và không khả thi.</a:t>
                      </a:r>
                      <a:endParaRPr lang="en-US" sz="1400" dirty="0">
                        <a:effectLst/>
                        <a:latin typeface="Calibri" panose="020F0502020204030204" pitchFamily="34" charset="0"/>
                        <a:ea typeface="Arial" panose="020B0604020202020204" pitchFamily="34" charset="0"/>
                        <a:cs typeface="Calibri" panose="020F0502020204030204" pitchFamily="34" charset="0"/>
                      </a:endParaRPr>
                    </a:p>
                  </a:txBody>
                  <a:tcPr marL="34555" marR="34555" marT="0" marB="0" anchor="ctr"/>
                </a:tc>
                <a:extLst>
                  <a:ext uri="{0D108BD9-81ED-4DB2-BD59-A6C34878D82A}">
                    <a16:rowId xmlns:a16="http://schemas.microsoft.com/office/drawing/2014/main" val="3458871314"/>
                  </a:ext>
                </a:extLst>
              </a:tr>
              <a:tr h="278878">
                <a:tc vMerge="1">
                  <a:txBody>
                    <a:bodyPr/>
                    <a:lstStyle/>
                    <a:p>
                      <a:endParaRPr lang="en-US"/>
                    </a:p>
                  </a:txBody>
                  <a:tcPr/>
                </a:tc>
                <a:tc>
                  <a:txBody>
                    <a:bodyPr/>
                    <a:lstStyle/>
                    <a:p>
                      <a:pPr marL="0" marR="0" algn="ctr">
                        <a:lnSpc>
                          <a:spcPts val="1700"/>
                        </a:lnSpc>
                        <a:spcBef>
                          <a:spcPts val="0"/>
                        </a:spcBef>
                        <a:spcAft>
                          <a:spcPts val="0"/>
                        </a:spcAft>
                        <a:tabLst>
                          <a:tab pos="8101330" algn="l"/>
                        </a:tabLst>
                      </a:pPr>
                      <a:r>
                        <a:rPr lang="vi-VN" sz="1400" dirty="0">
                          <a:effectLst/>
                          <a:latin typeface="Calibri" panose="020F0502020204030204" pitchFamily="34" charset="0"/>
                          <a:cs typeface="Calibri" panose="020F0502020204030204" pitchFamily="34" charset="0"/>
                        </a:rPr>
                        <a:t>2,0 điểm</a:t>
                      </a:r>
                      <a:endParaRPr lang="en-US" sz="1400" dirty="0">
                        <a:effectLst/>
                        <a:latin typeface="Calibri" panose="020F0502020204030204" pitchFamily="34" charset="0"/>
                        <a:ea typeface="Arial" panose="020B0604020202020204" pitchFamily="34" charset="0"/>
                        <a:cs typeface="Calibri" panose="020F0502020204030204" pitchFamily="34" charset="0"/>
                      </a:endParaRPr>
                    </a:p>
                  </a:txBody>
                  <a:tcPr marL="34555" marR="34555" marT="0" marB="0" anchor="ctr"/>
                </a:tc>
                <a:tc>
                  <a:txBody>
                    <a:bodyPr/>
                    <a:lstStyle/>
                    <a:p>
                      <a:pPr marL="0" marR="0" algn="ctr">
                        <a:lnSpc>
                          <a:spcPts val="1700"/>
                        </a:lnSpc>
                        <a:spcBef>
                          <a:spcPts val="0"/>
                        </a:spcBef>
                        <a:spcAft>
                          <a:spcPts val="0"/>
                        </a:spcAft>
                        <a:tabLst>
                          <a:tab pos="8101330" algn="l"/>
                        </a:tabLst>
                      </a:pPr>
                      <a:r>
                        <a:rPr lang="vi-VN" sz="1400">
                          <a:effectLst/>
                          <a:latin typeface="Calibri" panose="020F0502020204030204" pitchFamily="34" charset="0"/>
                          <a:cs typeface="Calibri" panose="020F0502020204030204" pitchFamily="34" charset="0"/>
                        </a:rPr>
                        <a:t>1,0 điểm</a:t>
                      </a:r>
                      <a:endParaRPr lang="en-US" sz="1400">
                        <a:effectLst/>
                        <a:latin typeface="Calibri" panose="020F0502020204030204" pitchFamily="34" charset="0"/>
                        <a:ea typeface="Arial" panose="020B0604020202020204" pitchFamily="34" charset="0"/>
                        <a:cs typeface="Calibri" panose="020F0502020204030204" pitchFamily="34" charset="0"/>
                      </a:endParaRPr>
                    </a:p>
                  </a:txBody>
                  <a:tcPr marL="34555" marR="34555" marT="0" marB="0" anchor="ctr"/>
                </a:tc>
                <a:tc>
                  <a:txBody>
                    <a:bodyPr/>
                    <a:lstStyle/>
                    <a:p>
                      <a:pPr marL="0" marR="0" algn="ctr">
                        <a:lnSpc>
                          <a:spcPts val="1700"/>
                        </a:lnSpc>
                        <a:spcBef>
                          <a:spcPts val="0"/>
                        </a:spcBef>
                        <a:spcAft>
                          <a:spcPts val="0"/>
                        </a:spcAft>
                        <a:tabLst>
                          <a:tab pos="8101330" algn="l"/>
                        </a:tabLst>
                      </a:pPr>
                      <a:r>
                        <a:rPr lang="vi-VN" sz="1400" dirty="0">
                          <a:effectLst/>
                          <a:latin typeface="Calibri" panose="020F0502020204030204" pitchFamily="34" charset="0"/>
                          <a:cs typeface="Calibri" panose="020F0502020204030204" pitchFamily="34" charset="0"/>
                        </a:rPr>
                        <a:t>0,5 điểm</a:t>
                      </a:r>
                      <a:endParaRPr lang="en-US" sz="1400" dirty="0">
                        <a:effectLst/>
                        <a:latin typeface="Calibri" panose="020F0502020204030204" pitchFamily="34" charset="0"/>
                        <a:ea typeface="Arial" panose="020B0604020202020204" pitchFamily="34" charset="0"/>
                        <a:cs typeface="Calibri" panose="020F0502020204030204" pitchFamily="34" charset="0"/>
                      </a:endParaRPr>
                    </a:p>
                  </a:txBody>
                  <a:tcPr marL="34555" marR="34555" marT="0" marB="0" anchor="ctr"/>
                </a:tc>
                <a:extLst>
                  <a:ext uri="{0D108BD9-81ED-4DB2-BD59-A6C34878D82A}">
                    <a16:rowId xmlns:a16="http://schemas.microsoft.com/office/drawing/2014/main" val="253768223"/>
                  </a:ext>
                </a:extLst>
              </a:tr>
              <a:tr h="562063">
                <a:tc rowSpan="2">
                  <a:txBody>
                    <a:bodyPr/>
                    <a:lstStyle/>
                    <a:p>
                      <a:pPr marL="0" marR="0" algn="ctr">
                        <a:lnSpc>
                          <a:spcPts val="1700"/>
                        </a:lnSpc>
                        <a:spcBef>
                          <a:spcPts val="0"/>
                        </a:spcBef>
                        <a:spcAft>
                          <a:spcPts val="0"/>
                        </a:spcAft>
                        <a:tabLst>
                          <a:tab pos="8101330" algn="l"/>
                        </a:tabLst>
                      </a:pPr>
                      <a:r>
                        <a:rPr lang="vi-VN" sz="1400" dirty="0">
                          <a:effectLst/>
                          <a:latin typeface="Calibri" panose="020F0502020204030204" pitchFamily="34" charset="0"/>
                          <a:cs typeface="Calibri" panose="020F0502020204030204" pitchFamily="34" charset="0"/>
                        </a:rPr>
                        <a:t>2. Nguyên liệu xây dựng mô hình</a:t>
                      </a:r>
                      <a:endParaRPr lang="en-US" sz="1400" dirty="0">
                        <a:effectLst/>
                        <a:latin typeface="Calibri" panose="020F0502020204030204" pitchFamily="34" charset="0"/>
                        <a:ea typeface="Arial" panose="020B0604020202020204" pitchFamily="34" charset="0"/>
                        <a:cs typeface="Calibri" panose="020F0502020204030204" pitchFamily="34" charset="0"/>
                      </a:endParaRPr>
                    </a:p>
                  </a:txBody>
                  <a:tcPr marL="34555" marR="34555" marT="0" marB="0" anchor="ctr"/>
                </a:tc>
                <a:tc>
                  <a:txBody>
                    <a:bodyPr/>
                    <a:lstStyle/>
                    <a:p>
                      <a:pPr marL="0" marR="0" algn="just">
                        <a:lnSpc>
                          <a:spcPts val="1700"/>
                        </a:lnSpc>
                        <a:spcBef>
                          <a:spcPts val="0"/>
                        </a:spcBef>
                        <a:spcAft>
                          <a:spcPts val="0"/>
                        </a:spcAft>
                        <a:tabLst>
                          <a:tab pos="8101330" algn="l"/>
                        </a:tabLst>
                      </a:pPr>
                      <a:r>
                        <a:rPr lang="vi-VN" sz="1400" dirty="0">
                          <a:effectLst/>
                          <a:latin typeface="Calibri" panose="020F0502020204030204" pitchFamily="34" charset="0"/>
                          <a:cs typeface="Calibri" panose="020F0502020204030204" pitchFamily="34" charset="0"/>
                        </a:rPr>
                        <a:t>Dễ kiếm, rẻ tiền, có ý nghĩa bảo vệ môi trường.</a:t>
                      </a:r>
                      <a:endParaRPr lang="en-US" sz="1400" dirty="0">
                        <a:effectLst/>
                        <a:latin typeface="Calibri" panose="020F0502020204030204" pitchFamily="34" charset="0"/>
                        <a:ea typeface="Arial" panose="020B0604020202020204" pitchFamily="34" charset="0"/>
                        <a:cs typeface="Calibri" panose="020F0502020204030204" pitchFamily="34" charset="0"/>
                      </a:endParaRPr>
                    </a:p>
                  </a:txBody>
                  <a:tcPr marL="34555" marR="34555" marT="0" marB="0" anchor="ctr"/>
                </a:tc>
                <a:tc>
                  <a:txBody>
                    <a:bodyPr/>
                    <a:lstStyle/>
                    <a:p>
                      <a:pPr marL="0" marR="0" algn="just">
                        <a:lnSpc>
                          <a:spcPts val="1700"/>
                        </a:lnSpc>
                        <a:spcBef>
                          <a:spcPts val="0"/>
                        </a:spcBef>
                        <a:spcAft>
                          <a:spcPts val="0"/>
                        </a:spcAft>
                        <a:tabLst>
                          <a:tab pos="8101330" algn="l"/>
                        </a:tabLst>
                      </a:pPr>
                      <a:r>
                        <a:rPr lang="vi-VN" sz="1400">
                          <a:effectLst/>
                          <a:latin typeface="Calibri" panose="020F0502020204030204" pitchFamily="34" charset="0"/>
                          <a:cs typeface="Calibri" panose="020F0502020204030204" pitchFamily="34" charset="0"/>
                        </a:rPr>
                        <a:t>Đắt tiền, khó kiếm hoặc  không có ý nghĩa bảo vệ </a:t>
                      </a:r>
                      <a:r>
                        <a:rPr lang="en-GB" sz="1400">
                          <a:effectLst/>
                          <a:latin typeface="Calibri" panose="020F0502020204030204" pitchFamily="34" charset="0"/>
                          <a:cs typeface="Calibri" panose="020F0502020204030204" pitchFamily="34" charset="0"/>
                        </a:rPr>
                        <a:t/>
                      </a:r>
                      <a:br>
                        <a:rPr lang="en-GB" sz="1400">
                          <a:effectLst/>
                          <a:latin typeface="Calibri" panose="020F0502020204030204" pitchFamily="34" charset="0"/>
                          <a:cs typeface="Calibri" panose="020F0502020204030204" pitchFamily="34" charset="0"/>
                        </a:rPr>
                      </a:br>
                      <a:r>
                        <a:rPr lang="vi-VN" sz="1400">
                          <a:effectLst/>
                          <a:latin typeface="Calibri" panose="020F0502020204030204" pitchFamily="34" charset="0"/>
                          <a:cs typeface="Calibri" panose="020F0502020204030204" pitchFamily="34" charset="0"/>
                        </a:rPr>
                        <a:t>môi trường.</a:t>
                      </a:r>
                      <a:endParaRPr lang="en-US" sz="1400">
                        <a:effectLst/>
                        <a:latin typeface="Calibri" panose="020F0502020204030204" pitchFamily="34" charset="0"/>
                        <a:ea typeface="Arial" panose="020B0604020202020204" pitchFamily="34" charset="0"/>
                        <a:cs typeface="Calibri" panose="020F0502020204030204" pitchFamily="34" charset="0"/>
                      </a:endParaRPr>
                    </a:p>
                  </a:txBody>
                  <a:tcPr marL="34555" marR="34555" marT="0" marB="0" anchor="ctr"/>
                </a:tc>
                <a:tc>
                  <a:txBody>
                    <a:bodyPr/>
                    <a:lstStyle/>
                    <a:p>
                      <a:pPr marL="0" marR="0" algn="just">
                        <a:lnSpc>
                          <a:spcPts val="1700"/>
                        </a:lnSpc>
                        <a:spcBef>
                          <a:spcPts val="0"/>
                        </a:spcBef>
                        <a:spcAft>
                          <a:spcPts val="0"/>
                        </a:spcAft>
                        <a:tabLst>
                          <a:tab pos="8101330" algn="l"/>
                        </a:tabLst>
                      </a:pPr>
                      <a:r>
                        <a:rPr lang="vi-VN" sz="1400" spc="-30">
                          <a:effectLst/>
                          <a:latin typeface="Calibri" panose="020F0502020204030204" pitchFamily="34" charset="0"/>
                          <a:cs typeface="Calibri" panose="020F0502020204030204" pitchFamily="34" charset="0"/>
                        </a:rPr>
                        <a:t>Đắt tiền, khó kiếm và không có ý nghĩa bảo vệ môi trường.</a:t>
                      </a:r>
                      <a:endParaRPr lang="en-US" sz="1400">
                        <a:effectLst/>
                        <a:latin typeface="Calibri" panose="020F0502020204030204" pitchFamily="34" charset="0"/>
                        <a:ea typeface="Arial" panose="020B0604020202020204" pitchFamily="34" charset="0"/>
                        <a:cs typeface="Calibri" panose="020F0502020204030204" pitchFamily="34" charset="0"/>
                      </a:endParaRPr>
                    </a:p>
                  </a:txBody>
                  <a:tcPr marL="34555" marR="34555" marT="0" marB="0" anchor="ctr"/>
                </a:tc>
                <a:extLst>
                  <a:ext uri="{0D108BD9-81ED-4DB2-BD59-A6C34878D82A}">
                    <a16:rowId xmlns:a16="http://schemas.microsoft.com/office/drawing/2014/main" val="999221016"/>
                  </a:ext>
                </a:extLst>
              </a:tr>
              <a:tr h="231552">
                <a:tc vMerge="1">
                  <a:txBody>
                    <a:bodyPr/>
                    <a:lstStyle/>
                    <a:p>
                      <a:endParaRPr lang="en-US"/>
                    </a:p>
                  </a:txBody>
                  <a:tcPr/>
                </a:tc>
                <a:tc>
                  <a:txBody>
                    <a:bodyPr/>
                    <a:lstStyle/>
                    <a:p>
                      <a:pPr marL="0" marR="0" algn="ctr">
                        <a:lnSpc>
                          <a:spcPts val="1700"/>
                        </a:lnSpc>
                        <a:spcBef>
                          <a:spcPts val="0"/>
                        </a:spcBef>
                        <a:spcAft>
                          <a:spcPts val="0"/>
                        </a:spcAft>
                        <a:tabLst>
                          <a:tab pos="8101330" algn="l"/>
                        </a:tabLst>
                      </a:pPr>
                      <a:r>
                        <a:rPr lang="vi-VN" sz="1400" dirty="0">
                          <a:effectLst/>
                          <a:latin typeface="Calibri" panose="020F0502020204030204" pitchFamily="34" charset="0"/>
                          <a:cs typeface="Calibri" panose="020F0502020204030204" pitchFamily="34" charset="0"/>
                        </a:rPr>
                        <a:t>2,0 điểm</a:t>
                      </a:r>
                      <a:endParaRPr lang="en-US" sz="1400" dirty="0">
                        <a:effectLst/>
                        <a:latin typeface="Calibri" panose="020F0502020204030204" pitchFamily="34" charset="0"/>
                        <a:ea typeface="Arial" panose="020B0604020202020204" pitchFamily="34" charset="0"/>
                        <a:cs typeface="Calibri" panose="020F0502020204030204" pitchFamily="34" charset="0"/>
                      </a:endParaRPr>
                    </a:p>
                  </a:txBody>
                  <a:tcPr marL="34555" marR="34555" marT="0" marB="0" anchor="ctr"/>
                </a:tc>
                <a:tc>
                  <a:txBody>
                    <a:bodyPr/>
                    <a:lstStyle/>
                    <a:p>
                      <a:pPr marL="0" marR="0" algn="ctr">
                        <a:lnSpc>
                          <a:spcPts val="1700"/>
                        </a:lnSpc>
                        <a:spcBef>
                          <a:spcPts val="0"/>
                        </a:spcBef>
                        <a:spcAft>
                          <a:spcPts val="0"/>
                        </a:spcAft>
                        <a:tabLst>
                          <a:tab pos="8101330" algn="l"/>
                        </a:tabLst>
                      </a:pPr>
                      <a:r>
                        <a:rPr lang="vi-VN" sz="1400">
                          <a:effectLst/>
                          <a:latin typeface="Calibri" panose="020F0502020204030204" pitchFamily="34" charset="0"/>
                          <a:cs typeface="Calibri" panose="020F0502020204030204" pitchFamily="34" charset="0"/>
                        </a:rPr>
                        <a:t>1,0 điểm</a:t>
                      </a:r>
                      <a:endParaRPr lang="en-US" sz="1400">
                        <a:effectLst/>
                        <a:latin typeface="Calibri" panose="020F0502020204030204" pitchFamily="34" charset="0"/>
                        <a:ea typeface="Arial" panose="020B0604020202020204" pitchFamily="34" charset="0"/>
                        <a:cs typeface="Calibri" panose="020F0502020204030204" pitchFamily="34" charset="0"/>
                      </a:endParaRPr>
                    </a:p>
                  </a:txBody>
                  <a:tcPr marL="34555" marR="34555" marT="0" marB="0" anchor="ctr"/>
                </a:tc>
                <a:tc>
                  <a:txBody>
                    <a:bodyPr/>
                    <a:lstStyle/>
                    <a:p>
                      <a:pPr marL="0" marR="0" algn="ctr">
                        <a:lnSpc>
                          <a:spcPts val="1700"/>
                        </a:lnSpc>
                        <a:spcBef>
                          <a:spcPts val="0"/>
                        </a:spcBef>
                        <a:spcAft>
                          <a:spcPts val="0"/>
                        </a:spcAft>
                        <a:tabLst>
                          <a:tab pos="8101330" algn="l"/>
                        </a:tabLst>
                      </a:pPr>
                      <a:r>
                        <a:rPr lang="vi-VN" sz="1400">
                          <a:effectLst/>
                          <a:latin typeface="Calibri" panose="020F0502020204030204" pitchFamily="34" charset="0"/>
                          <a:cs typeface="Calibri" panose="020F0502020204030204" pitchFamily="34" charset="0"/>
                        </a:rPr>
                        <a:t>0,5 điểm</a:t>
                      </a:r>
                      <a:endParaRPr lang="en-US" sz="1400">
                        <a:effectLst/>
                        <a:latin typeface="Calibri" panose="020F0502020204030204" pitchFamily="34" charset="0"/>
                        <a:ea typeface="Arial" panose="020B0604020202020204" pitchFamily="34" charset="0"/>
                        <a:cs typeface="Calibri" panose="020F0502020204030204" pitchFamily="34" charset="0"/>
                      </a:endParaRPr>
                    </a:p>
                  </a:txBody>
                  <a:tcPr marL="34555" marR="34555" marT="0" marB="0" anchor="ctr"/>
                </a:tc>
                <a:extLst>
                  <a:ext uri="{0D108BD9-81ED-4DB2-BD59-A6C34878D82A}">
                    <a16:rowId xmlns:a16="http://schemas.microsoft.com/office/drawing/2014/main" val="1766606561"/>
                  </a:ext>
                </a:extLst>
              </a:tr>
              <a:tr h="1264641">
                <a:tc rowSpan="2">
                  <a:txBody>
                    <a:bodyPr/>
                    <a:lstStyle/>
                    <a:p>
                      <a:pPr marL="0" marR="0" algn="ctr">
                        <a:lnSpc>
                          <a:spcPts val="1700"/>
                        </a:lnSpc>
                        <a:spcBef>
                          <a:spcPts val="0"/>
                        </a:spcBef>
                        <a:spcAft>
                          <a:spcPts val="0"/>
                        </a:spcAft>
                        <a:tabLst>
                          <a:tab pos="8101330" algn="l"/>
                        </a:tabLst>
                      </a:pPr>
                      <a:r>
                        <a:rPr lang="vi-VN" sz="1400" dirty="0">
                          <a:effectLst/>
                          <a:latin typeface="Calibri" panose="020F0502020204030204" pitchFamily="34" charset="0"/>
                          <a:cs typeface="Calibri" panose="020F0502020204030204" pitchFamily="34" charset="0"/>
                        </a:rPr>
                        <a:t>3. Thành phần kết cấu hệ sinh thái thuỷ sinh hoặc bể nuôi cá cảnh</a:t>
                      </a:r>
                      <a:endParaRPr lang="en-US" sz="1400" dirty="0">
                        <a:effectLst/>
                        <a:latin typeface="Calibri" panose="020F0502020204030204" pitchFamily="34" charset="0"/>
                        <a:ea typeface="Arial" panose="020B0604020202020204" pitchFamily="34" charset="0"/>
                        <a:cs typeface="Calibri" panose="020F0502020204030204" pitchFamily="34" charset="0"/>
                      </a:endParaRPr>
                    </a:p>
                  </a:txBody>
                  <a:tcPr marL="34555" marR="34555" marT="0" marB="0" anchor="ctr"/>
                </a:tc>
                <a:tc>
                  <a:txBody>
                    <a:bodyPr/>
                    <a:lstStyle/>
                    <a:p>
                      <a:pPr marL="0" marR="0" algn="just">
                        <a:lnSpc>
                          <a:spcPts val="1700"/>
                        </a:lnSpc>
                        <a:spcBef>
                          <a:spcPts val="0"/>
                        </a:spcBef>
                        <a:spcAft>
                          <a:spcPts val="0"/>
                        </a:spcAft>
                        <a:tabLst>
                          <a:tab pos="8101330" algn="l"/>
                        </a:tabLst>
                      </a:pPr>
                      <a:r>
                        <a:rPr lang="vi-VN" sz="1400" dirty="0">
                          <a:effectLst/>
                          <a:latin typeface="Calibri" panose="020F0502020204030204" pitchFamily="34" charset="0"/>
                          <a:cs typeface="Calibri" panose="020F0502020204030204" pitchFamily="34" charset="0"/>
                        </a:rPr>
                        <a:t>Các thành phần cấu trúc của mô hình hệ sinh thái thuỷ sinh hoặc bể nuôi cá cảnh có tỉ lệ cân đối, sắp xếp hợp lí, đảm bảo khả năng tự phục hồi.</a:t>
                      </a:r>
                      <a:endParaRPr lang="en-US" sz="1400" dirty="0">
                        <a:effectLst/>
                        <a:latin typeface="Calibri" panose="020F0502020204030204" pitchFamily="34" charset="0"/>
                        <a:ea typeface="Arial" panose="020B0604020202020204" pitchFamily="34" charset="0"/>
                        <a:cs typeface="Calibri" panose="020F0502020204030204" pitchFamily="34" charset="0"/>
                      </a:endParaRPr>
                    </a:p>
                  </a:txBody>
                  <a:tcPr marL="34555" marR="34555" marT="0" marB="0" anchor="ctr"/>
                </a:tc>
                <a:tc>
                  <a:txBody>
                    <a:bodyPr/>
                    <a:lstStyle/>
                    <a:p>
                      <a:pPr marL="0" marR="0" algn="just">
                        <a:lnSpc>
                          <a:spcPts val="1700"/>
                        </a:lnSpc>
                        <a:spcBef>
                          <a:spcPts val="0"/>
                        </a:spcBef>
                        <a:spcAft>
                          <a:spcPts val="0"/>
                        </a:spcAft>
                        <a:tabLst>
                          <a:tab pos="8101330" algn="l"/>
                        </a:tabLst>
                      </a:pPr>
                      <a:r>
                        <a:rPr lang="vi-VN" sz="1400" spc="-20" dirty="0">
                          <a:effectLst/>
                          <a:latin typeface="Calibri" panose="020F0502020204030204" pitchFamily="34" charset="0"/>
                          <a:cs typeface="Calibri" panose="020F0502020204030204" pitchFamily="34" charset="0"/>
                        </a:rPr>
                        <a:t>Các thành phần cấu trúc của mô hình hệ sinh thái thuỷ sinh hoặc bể nuôi cá cảnh có tỉ lệ chưa cân đối hoặc sắp xếp chưa hợp lí hoặc không đảm bảo khả năng tự phục hồi.</a:t>
                      </a:r>
                      <a:endParaRPr lang="en-US" sz="1400" dirty="0">
                        <a:effectLst/>
                        <a:latin typeface="Calibri" panose="020F0502020204030204" pitchFamily="34" charset="0"/>
                        <a:ea typeface="Arial" panose="020B0604020202020204" pitchFamily="34" charset="0"/>
                        <a:cs typeface="Calibri" panose="020F0502020204030204" pitchFamily="34" charset="0"/>
                      </a:endParaRPr>
                    </a:p>
                  </a:txBody>
                  <a:tcPr marL="34555" marR="34555" marT="0" marB="0" anchor="ctr"/>
                </a:tc>
                <a:tc>
                  <a:txBody>
                    <a:bodyPr/>
                    <a:lstStyle/>
                    <a:p>
                      <a:pPr marL="0" marR="0" algn="just">
                        <a:lnSpc>
                          <a:spcPts val="1700"/>
                        </a:lnSpc>
                        <a:spcBef>
                          <a:spcPts val="0"/>
                        </a:spcBef>
                        <a:spcAft>
                          <a:spcPts val="0"/>
                        </a:spcAft>
                        <a:tabLst>
                          <a:tab pos="8101330" algn="l"/>
                        </a:tabLst>
                      </a:pPr>
                      <a:r>
                        <a:rPr lang="vi-VN" sz="1400" dirty="0">
                          <a:effectLst/>
                          <a:latin typeface="Calibri" panose="020F0502020204030204" pitchFamily="34" charset="0"/>
                          <a:cs typeface="Calibri" panose="020F0502020204030204" pitchFamily="34" charset="0"/>
                        </a:rPr>
                        <a:t>Các thành phần cấu trúc của mô hình hệ sinh thái thuỷ sinh hoặc bể nuôi cá cảnh có tỉ lệ không cân đối và sắp xếp không hợp lí, không đảm bảo khả năng tự </a:t>
                      </a:r>
                      <a:r>
                        <a:rPr lang="en-GB" sz="1400" dirty="0">
                          <a:effectLst/>
                          <a:latin typeface="Calibri" panose="020F0502020204030204" pitchFamily="34" charset="0"/>
                          <a:cs typeface="Calibri" panose="020F0502020204030204" pitchFamily="34" charset="0"/>
                        </a:rPr>
                        <a:t/>
                      </a:r>
                      <a:br>
                        <a:rPr lang="en-GB" sz="1400" dirty="0">
                          <a:effectLst/>
                          <a:latin typeface="Calibri" panose="020F0502020204030204" pitchFamily="34" charset="0"/>
                          <a:cs typeface="Calibri" panose="020F0502020204030204" pitchFamily="34" charset="0"/>
                        </a:rPr>
                      </a:br>
                      <a:r>
                        <a:rPr lang="vi-VN" sz="1400" dirty="0">
                          <a:effectLst/>
                          <a:latin typeface="Calibri" panose="020F0502020204030204" pitchFamily="34" charset="0"/>
                          <a:cs typeface="Calibri" panose="020F0502020204030204" pitchFamily="34" charset="0"/>
                        </a:rPr>
                        <a:t>phục hồi.</a:t>
                      </a:r>
                      <a:endParaRPr lang="en-US" sz="1400" dirty="0">
                        <a:effectLst/>
                        <a:latin typeface="Calibri" panose="020F0502020204030204" pitchFamily="34" charset="0"/>
                        <a:ea typeface="Arial" panose="020B0604020202020204" pitchFamily="34" charset="0"/>
                        <a:cs typeface="Calibri" panose="020F0502020204030204" pitchFamily="34" charset="0"/>
                      </a:endParaRPr>
                    </a:p>
                  </a:txBody>
                  <a:tcPr marL="34555" marR="34555" marT="0" marB="0" anchor="ctr"/>
                </a:tc>
                <a:extLst>
                  <a:ext uri="{0D108BD9-81ED-4DB2-BD59-A6C34878D82A}">
                    <a16:rowId xmlns:a16="http://schemas.microsoft.com/office/drawing/2014/main" val="2353512228"/>
                  </a:ext>
                </a:extLst>
              </a:tr>
              <a:tr h="278878">
                <a:tc vMerge="1">
                  <a:txBody>
                    <a:bodyPr/>
                    <a:lstStyle/>
                    <a:p>
                      <a:endParaRPr lang="en-US"/>
                    </a:p>
                  </a:txBody>
                  <a:tcPr/>
                </a:tc>
                <a:tc>
                  <a:txBody>
                    <a:bodyPr/>
                    <a:lstStyle/>
                    <a:p>
                      <a:pPr marL="0" marR="0" algn="ctr">
                        <a:lnSpc>
                          <a:spcPts val="1700"/>
                        </a:lnSpc>
                        <a:spcBef>
                          <a:spcPts val="0"/>
                        </a:spcBef>
                        <a:spcAft>
                          <a:spcPts val="0"/>
                        </a:spcAft>
                        <a:tabLst>
                          <a:tab pos="8101330" algn="l"/>
                        </a:tabLst>
                      </a:pPr>
                      <a:r>
                        <a:rPr lang="vi-VN" sz="1400">
                          <a:effectLst/>
                          <a:latin typeface="Calibri" panose="020F0502020204030204" pitchFamily="34" charset="0"/>
                          <a:cs typeface="Calibri" panose="020F0502020204030204" pitchFamily="34" charset="0"/>
                        </a:rPr>
                        <a:t>2,0 điểm</a:t>
                      </a:r>
                      <a:endParaRPr lang="en-US" sz="1400">
                        <a:effectLst/>
                        <a:latin typeface="Calibri" panose="020F0502020204030204" pitchFamily="34" charset="0"/>
                        <a:ea typeface="Arial" panose="020B0604020202020204" pitchFamily="34" charset="0"/>
                        <a:cs typeface="Calibri" panose="020F0502020204030204" pitchFamily="34" charset="0"/>
                      </a:endParaRPr>
                    </a:p>
                  </a:txBody>
                  <a:tcPr marL="34555" marR="34555" marT="0" marB="0" anchor="ctr"/>
                </a:tc>
                <a:tc>
                  <a:txBody>
                    <a:bodyPr/>
                    <a:lstStyle/>
                    <a:p>
                      <a:pPr marL="0" marR="0" algn="ctr">
                        <a:lnSpc>
                          <a:spcPts val="1700"/>
                        </a:lnSpc>
                        <a:spcBef>
                          <a:spcPts val="0"/>
                        </a:spcBef>
                        <a:spcAft>
                          <a:spcPts val="0"/>
                        </a:spcAft>
                        <a:tabLst>
                          <a:tab pos="8101330" algn="l"/>
                        </a:tabLst>
                      </a:pPr>
                      <a:r>
                        <a:rPr lang="vi-VN" sz="1400" dirty="0">
                          <a:effectLst/>
                          <a:latin typeface="Calibri" panose="020F0502020204030204" pitchFamily="34" charset="0"/>
                          <a:cs typeface="Calibri" panose="020F0502020204030204" pitchFamily="34" charset="0"/>
                        </a:rPr>
                        <a:t>1,0 điểm</a:t>
                      </a:r>
                      <a:endParaRPr lang="en-US" sz="1400" dirty="0">
                        <a:effectLst/>
                        <a:latin typeface="Calibri" panose="020F0502020204030204" pitchFamily="34" charset="0"/>
                        <a:ea typeface="Arial" panose="020B0604020202020204" pitchFamily="34" charset="0"/>
                        <a:cs typeface="Calibri" panose="020F0502020204030204" pitchFamily="34" charset="0"/>
                      </a:endParaRPr>
                    </a:p>
                  </a:txBody>
                  <a:tcPr marL="34555" marR="34555" marT="0" marB="0" anchor="ctr"/>
                </a:tc>
                <a:tc>
                  <a:txBody>
                    <a:bodyPr/>
                    <a:lstStyle/>
                    <a:p>
                      <a:pPr marL="0" marR="0" algn="ctr">
                        <a:lnSpc>
                          <a:spcPts val="1700"/>
                        </a:lnSpc>
                        <a:spcBef>
                          <a:spcPts val="0"/>
                        </a:spcBef>
                        <a:spcAft>
                          <a:spcPts val="0"/>
                        </a:spcAft>
                        <a:tabLst>
                          <a:tab pos="8101330" algn="l"/>
                        </a:tabLst>
                      </a:pPr>
                      <a:r>
                        <a:rPr lang="vi-VN" sz="1400" dirty="0">
                          <a:effectLst/>
                          <a:latin typeface="Calibri" panose="020F0502020204030204" pitchFamily="34" charset="0"/>
                          <a:cs typeface="Calibri" panose="020F0502020204030204" pitchFamily="34" charset="0"/>
                        </a:rPr>
                        <a:t>0,5 điểm</a:t>
                      </a:r>
                      <a:endParaRPr lang="en-US" sz="1400" dirty="0">
                        <a:effectLst/>
                        <a:latin typeface="Calibri" panose="020F0502020204030204" pitchFamily="34" charset="0"/>
                        <a:ea typeface="Arial" panose="020B0604020202020204" pitchFamily="34" charset="0"/>
                        <a:cs typeface="Calibri" panose="020F0502020204030204" pitchFamily="34" charset="0"/>
                      </a:endParaRPr>
                    </a:p>
                  </a:txBody>
                  <a:tcPr marL="34555" marR="34555" marT="0" marB="0" anchor="ctr"/>
                </a:tc>
                <a:extLst>
                  <a:ext uri="{0D108BD9-81ED-4DB2-BD59-A6C34878D82A}">
                    <a16:rowId xmlns:a16="http://schemas.microsoft.com/office/drawing/2014/main" val="3496647748"/>
                  </a:ext>
                </a:extLst>
              </a:tr>
              <a:tr h="1264641">
                <a:tc rowSpan="2">
                  <a:txBody>
                    <a:bodyPr/>
                    <a:lstStyle/>
                    <a:p>
                      <a:pPr marL="0" marR="0" algn="ctr">
                        <a:lnSpc>
                          <a:spcPts val="1700"/>
                        </a:lnSpc>
                        <a:spcBef>
                          <a:spcPts val="0"/>
                        </a:spcBef>
                        <a:spcAft>
                          <a:spcPts val="0"/>
                        </a:spcAft>
                        <a:tabLst>
                          <a:tab pos="8101330" algn="l"/>
                        </a:tabLst>
                      </a:pPr>
                      <a:r>
                        <a:rPr lang="vi-VN" sz="1400" dirty="0">
                          <a:effectLst/>
                          <a:latin typeface="Calibri" panose="020F0502020204030204" pitchFamily="34" charset="0"/>
                          <a:cs typeface="Calibri" panose="020F0502020204030204" pitchFamily="34" charset="0"/>
                        </a:rPr>
                        <a:t>4. Sinh vật trong hệ sinh thái thuỷ sinh hoặc bể nuôi cá cảnh</a:t>
                      </a:r>
                      <a:endParaRPr lang="en-US" sz="1400" dirty="0">
                        <a:effectLst/>
                        <a:latin typeface="Calibri" panose="020F0502020204030204" pitchFamily="34" charset="0"/>
                        <a:ea typeface="Arial" panose="020B0604020202020204" pitchFamily="34" charset="0"/>
                        <a:cs typeface="Calibri" panose="020F0502020204030204" pitchFamily="34" charset="0"/>
                      </a:endParaRPr>
                    </a:p>
                  </a:txBody>
                  <a:tcPr marL="34555" marR="34555" marT="0" marB="0" anchor="ctr"/>
                </a:tc>
                <a:tc>
                  <a:txBody>
                    <a:bodyPr/>
                    <a:lstStyle/>
                    <a:p>
                      <a:pPr marL="0" marR="0" algn="just">
                        <a:lnSpc>
                          <a:spcPts val="1700"/>
                        </a:lnSpc>
                        <a:spcBef>
                          <a:spcPts val="0"/>
                        </a:spcBef>
                        <a:spcAft>
                          <a:spcPts val="0"/>
                        </a:spcAft>
                        <a:tabLst>
                          <a:tab pos="8101330" algn="l"/>
                        </a:tabLst>
                      </a:pPr>
                      <a:r>
                        <a:rPr lang="vi-VN" sz="1400" dirty="0">
                          <a:effectLst/>
                          <a:latin typeface="Calibri" panose="020F0502020204030204" pitchFamily="34" charset="0"/>
                          <a:cs typeface="Calibri" panose="020F0502020204030204" pitchFamily="34" charset="0"/>
                        </a:rPr>
                        <a:t>Sinh vật đa dạng, thích hợp với điều kiện của hệ sinh thái thuỷ sinh hoặc bể nuôi cá cảnh, dễ chăm sóc, có kích thước hợp lí.</a:t>
                      </a:r>
                      <a:endParaRPr lang="en-US" sz="1400" dirty="0">
                        <a:effectLst/>
                        <a:latin typeface="Calibri" panose="020F0502020204030204" pitchFamily="34" charset="0"/>
                        <a:ea typeface="Arial" panose="020B0604020202020204" pitchFamily="34" charset="0"/>
                        <a:cs typeface="Calibri" panose="020F0502020204030204" pitchFamily="34" charset="0"/>
                      </a:endParaRPr>
                    </a:p>
                  </a:txBody>
                  <a:tcPr marL="34555" marR="34555" marT="0" marB="0" anchor="ctr"/>
                </a:tc>
                <a:tc>
                  <a:txBody>
                    <a:bodyPr/>
                    <a:lstStyle/>
                    <a:p>
                      <a:pPr marL="0" marR="0" algn="just">
                        <a:lnSpc>
                          <a:spcPts val="1700"/>
                        </a:lnSpc>
                        <a:spcBef>
                          <a:spcPts val="0"/>
                        </a:spcBef>
                        <a:spcAft>
                          <a:spcPts val="0"/>
                        </a:spcAft>
                        <a:tabLst>
                          <a:tab pos="8101330" algn="l"/>
                        </a:tabLst>
                      </a:pPr>
                      <a:r>
                        <a:rPr lang="vi-VN" sz="1400" dirty="0">
                          <a:effectLst/>
                          <a:latin typeface="Calibri" panose="020F0502020204030204" pitchFamily="34" charset="0"/>
                          <a:cs typeface="Calibri" panose="020F0502020204030204" pitchFamily="34" charset="0"/>
                        </a:rPr>
                        <a:t>Sinh vật chưa đa dạng hoặc mức độ thích hợp với điều kiện của hệ sinh thái thuỷ sinh hoặc bể nuôi cá cảnh thấp hoặc khó chăm sóc, có kích thước chưa hợp lí.</a:t>
                      </a:r>
                      <a:endParaRPr lang="en-US" sz="1400" dirty="0">
                        <a:effectLst/>
                        <a:latin typeface="Calibri" panose="020F0502020204030204" pitchFamily="34" charset="0"/>
                        <a:ea typeface="Arial" panose="020B0604020202020204" pitchFamily="34" charset="0"/>
                        <a:cs typeface="Calibri" panose="020F0502020204030204" pitchFamily="34" charset="0"/>
                      </a:endParaRPr>
                    </a:p>
                  </a:txBody>
                  <a:tcPr marL="34555" marR="34555" marT="0" marB="0" anchor="ctr"/>
                </a:tc>
                <a:tc>
                  <a:txBody>
                    <a:bodyPr/>
                    <a:lstStyle/>
                    <a:p>
                      <a:pPr marL="0" marR="0" algn="just">
                        <a:lnSpc>
                          <a:spcPts val="1700"/>
                        </a:lnSpc>
                        <a:spcBef>
                          <a:spcPts val="0"/>
                        </a:spcBef>
                        <a:spcAft>
                          <a:spcPts val="0"/>
                        </a:spcAft>
                        <a:tabLst>
                          <a:tab pos="8101330" algn="l"/>
                        </a:tabLst>
                      </a:pPr>
                      <a:r>
                        <a:rPr lang="vi-VN" sz="1400" dirty="0">
                          <a:effectLst/>
                          <a:latin typeface="Calibri" panose="020F0502020204030204" pitchFamily="34" charset="0"/>
                          <a:cs typeface="Calibri" panose="020F0502020204030204" pitchFamily="34" charset="0"/>
                        </a:rPr>
                        <a:t>Sinh vật kém đa dạng, mức độ thích hợp với điều kiện của hệ sinh thái thuỷ sinh hoặc bể nuôi cá cảnh thấp, khó chăm sóc, có kích thước chưa hợp lí.</a:t>
                      </a:r>
                      <a:endParaRPr lang="en-US" sz="1400" dirty="0">
                        <a:effectLst/>
                        <a:latin typeface="Calibri" panose="020F0502020204030204" pitchFamily="34" charset="0"/>
                        <a:ea typeface="Arial" panose="020B0604020202020204" pitchFamily="34" charset="0"/>
                        <a:cs typeface="Calibri" panose="020F0502020204030204" pitchFamily="34" charset="0"/>
                      </a:endParaRPr>
                    </a:p>
                  </a:txBody>
                  <a:tcPr marL="34555" marR="34555" marT="0" marB="0" anchor="ctr"/>
                </a:tc>
                <a:extLst>
                  <a:ext uri="{0D108BD9-81ED-4DB2-BD59-A6C34878D82A}">
                    <a16:rowId xmlns:a16="http://schemas.microsoft.com/office/drawing/2014/main" val="662197407"/>
                  </a:ext>
                </a:extLst>
              </a:tr>
              <a:tr h="278878">
                <a:tc vMerge="1">
                  <a:txBody>
                    <a:bodyPr/>
                    <a:lstStyle/>
                    <a:p>
                      <a:endParaRPr lang="en-US"/>
                    </a:p>
                  </a:txBody>
                  <a:tcPr/>
                </a:tc>
                <a:tc>
                  <a:txBody>
                    <a:bodyPr/>
                    <a:lstStyle/>
                    <a:p>
                      <a:pPr marL="0" marR="0" algn="ctr">
                        <a:lnSpc>
                          <a:spcPts val="1700"/>
                        </a:lnSpc>
                        <a:spcBef>
                          <a:spcPts val="0"/>
                        </a:spcBef>
                        <a:spcAft>
                          <a:spcPts val="0"/>
                        </a:spcAft>
                        <a:tabLst>
                          <a:tab pos="8101330" algn="l"/>
                        </a:tabLst>
                      </a:pPr>
                      <a:r>
                        <a:rPr lang="vi-VN" sz="1400">
                          <a:effectLst/>
                          <a:latin typeface="Calibri" panose="020F0502020204030204" pitchFamily="34" charset="0"/>
                          <a:cs typeface="Calibri" panose="020F0502020204030204" pitchFamily="34" charset="0"/>
                        </a:rPr>
                        <a:t>3,0 điểm</a:t>
                      </a:r>
                      <a:endParaRPr lang="en-US" sz="1400">
                        <a:effectLst/>
                        <a:latin typeface="Calibri" panose="020F0502020204030204" pitchFamily="34" charset="0"/>
                        <a:ea typeface="Arial" panose="020B0604020202020204" pitchFamily="34" charset="0"/>
                        <a:cs typeface="Calibri" panose="020F0502020204030204" pitchFamily="34" charset="0"/>
                      </a:endParaRPr>
                    </a:p>
                  </a:txBody>
                  <a:tcPr marL="34555" marR="34555" marT="0" marB="0" anchor="ctr"/>
                </a:tc>
                <a:tc>
                  <a:txBody>
                    <a:bodyPr/>
                    <a:lstStyle/>
                    <a:p>
                      <a:pPr marL="0" marR="0" algn="ctr">
                        <a:lnSpc>
                          <a:spcPts val="1700"/>
                        </a:lnSpc>
                        <a:spcBef>
                          <a:spcPts val="0"/>
                        </a:spcBef>
                        <a:spcAft>
                          <a:spcPts val="0"/>
                        </a:spcAft>
                        <a:tabLst>
                          <a:tab pos="8101330" algn="l"/>
                        </a:tabLst>
                      </a:pPr>
                      <a:r>
                        <a:rPr lang="vi-VN" sz="1400" dirty="0">
                          <a:effectLst/>
                          <a:latin typeface="Calibri" panose="020F0502020204030204" pitchFamily="34" charset="0"/>
                          <a:cs typeface="Calibri" panose="020F0502020204030204" pitchFamily="34" charset="0"/>
                        </a:rPr>
                        <a:t>2,0 điểm</a:t>
                      </a:r>
                      <a:endParaRPr lang="en-US" sz="1400" dirty="0">
                        <a:effectLst/>
                        <a:latin typeface="Calibri" panose="020F0502020204030204" pitchFamily="34" charset="0"/>
                        <a:ea typeface="Arial" panose="020B0604020202020204" pitchFamily="34" charset="0"/>
                        <a:cs typeface="Calibri" panose="020F0502020204030204" pitchFamily="34" charset="0"/>
                      </a:endParaRPr>
                    </a:p>
                  </a:txBody>
                  <a:tcPr marL="34555" marR="34555" marT="0" marB="0" anchor="ctr"/>
                </a:tc>
                <a:tc>
                  <a:txBody>
                    <a:bodyPr/>
                    <a:lstStyle/>
                    <a:p>
                      <a:pPr marL="0" marR="0" algn="ctr">
                        <a:lnSpc>
                          <a:spcPts val="1700"/>
                        </a:lnSpc>
                        <a:spcBef>
                          <a:spcPts val="0"/>
                        </a:spcBef>
                        <a:spcAft>
                          <a:spcPts val="0"/>
                        </a:spcAft>
                        <a:tabLst>
                          <a:tab pos="8101330" algn="l"/>
                        </a:tabLst>
                      </a:pPr>
                      <a:r>
                        <a:rPr lang="vi-VN" sz="1400" dirty="0">
                          <a:effectLst/>
                          <a:latin typeface="Calibri" panose="020F0502020204030204" pitchFamily="34" charset="0"/>
                          <a:cs typeface="Calibri" panose="020F0502020204030204" pitchFamily="34" charset="0"/>
                        </a:rPr>
                        <a:t>1,0 điểm</a:t>
                      </a:r>
                      <a:endParaRPr lang="en-US" sz="1400" dirty="0">
                        <a:effectLst/>
                        <a:latin typeface="Calibri" panose="020F0502020204030204" pitchFamily="34" charset="0"/>
                        <a:ea typeface="Arial" panose="020B0604020202020204" pitchFamily="34" charset="0"/>
                        <a:cs typeface="Calibri" panose="020F0502020204030204" pitchFamily="34" charset="0"/>
                      </a:endParaRPr>
                    </a:p>
                  </a:txBody>
                  <a:tcPr marL="34555" marR="34555" marT="0" marB="0" anchor="ctr"/>
                </a:tc>
                <a:extLst>
                  <a:ext uri="{0D108BD9-81ED-4DB2-BD59-A6C34878D82A}">
                    <a16:rowId xmlns:a16="http://schemas.microsoft.com/office/drawing/2014/main" val="2294919555"/>
                  </a:ext>
                </a:extLst>
              </a:tr>
              <a:tr h="702578">
                <a:tc rowSpan="2">
                  <a:txBody>
                    <a:bodyPr/>
                    <a:lstStyle/>
                    <a:p>
                      <a:pPr marL="0" marR="0" algn="ctr">
                        <a:lnSpc>
                          <a:spcPts val="1700"/>
                        </a:lnSpc>
                        <a:spcBef>
                          <a:spcPts val="0"/>
                        </a:spcBef>
                        <a:spcAft>
                          <a:spcPts val="0"/>
                        </a:spcAft>
                        <a:tabLst>
                          <a:tab pos="8101330" algn="l"/>
                        </a:tabLst>
                      </a:pPr>
                      <a:r>
                        <a:rPr lang="vi-VN" sz="1400" dirty="0">
                          <a:effectLst/>
                          <a:latin typeface="Calibri" panose="020F0502020204030204" pitchFamily="34" charset="0"/>
                          <a:cs typeface="Calibri" panose="020F0502020204030204" pitchFamily="34" charset="0"/>
                        </a:rPr>
                        <a:t>5. Thẩm mĩ</a:t>
                      </a:r>
                      <a:endParaRPr lang="en-US" sz="1400" dirty="0">
                        <a:effectLst/>
                        <a:latin typeface="Calibri" panose="020F0502020204030204" pitchFamily="34" charset="0"/>
                        <a:ea typeface="Arial" panose="020B0604020202020204" pitchFamily="34" charset="0"/>
                        <a:cs typeface="Calibri" panose="020F0502020204030204" pitchFamily="34" charset="0"/>
                      </a:endParaRPr>
                    </a:p>
                  </a:txBody>
                  <a:tcPr marL="34555" marR="34555" marT="0" marB="0" anchor="ctr"/>
                </a:tc>
                <a:tc>
                  <a:txBody>
                    <a:bodyPr/>
                    <a:lstStyle/>
                    <a:p>
                      <a:pPr marL="0" marR="0" algn="just">
                        <a:lnSpc>
                          <a:spcPts val="1700"/>
                        </a:lnSpc>
                        <a:spcBef>
                          <a:spcPts val="0"/>
                        </a:spcBef>
                        <a:spcAft>
                          <a:spcPts val="0"/>
                        </a:spcAft>
                        <a:tabLst>
                          <a:tab pos="8101330" algn="l"/>
                        </a:tabLst>
                      </a:pPr>
                      <a:r>
                        <a:rPr lang="vi-VN" sz="1400" dirty="0">
                          <a:effectLst/>
                          <a:latin typeface="Calibri" panose="020F0502020204030204" pitchFamily="34" charset="0"/>
                          <a:cs typeface="Calibri" panose="020F0502020204030204" pitchFamily="34" charset="0"/>
                        </a:rPr>
                        <a:t>Cách phối hợp các đường nét kiến trúc cân đối, hài hoà, trang trí đẹp mắt.</a:t>
                      </a:r>
                      <a:endParaRPr lang="en-US" sz="1400" dirty="0">
                        <a:effectLst/>
                        <a:latin typeface="Calibri" panose="020F0502020204030204" pitchFamily="34" charset="0"/>
                        <a:ea typeface="Arial" panose="020B0604020202020204" pitchFamily="34" charset="0"/>
                        <a:cs typeface="Calibri" panose="020F0502020204030204" pitchFamily="34" charset="0"/>
                      </a:endParaRPr>
                    </a:p>
                  </a:txBody>
                  <a:tcPr marL="34555" marR="34555" marT="0" marB="0" anchor="ctr"/>
                </a:tc>
                <a:tc>
                  <a:txBody>
                    <a:bodyPr/>
                    <a:lstStyle/>
                    <a:p>
                      <a:pPr marL="0" marR="0" algn="just">
                        <a:lnSpc>
                          <a:spcPts val="1700"/>
                        </a:lnSpc>
                        <a:spcBef>
                          <a:spcPts val="0"/>
                        </a:spcBef>
                        <a:spcAft>
                          <a:spcPts val="0"/>
                        </a:spcAft>
                        <a:tabLst>
                          <a:tab pos="8101330" algn="l"/>
                        </a:tabLst>
                      </a:pPr>
                      <a:r>
                        <a:rPr lang="vi-VN" sz="1400" spc="-20" dirty="0">
                          <a:effectLst/>
                          <a:latin typeface="Calibri" panose="020F0502020204030204" pitchFamily="34" charset="0"/>
                          <a:cs typeface="Calibri" panose="020F0502020204030204" pitchFamily="34" charset="0"/>
                        </a:rPr>
                        <a:t>Các đường nét kiến trúc phối hợp chưa cân đố</a:t>
                      </a:r>
                      <a:r>
                        <a:rPr lang="en-GB" sz="1400" spc="-20" dirty="0" err="1">
                          <a:effectLst/>
                          <a:latin typeface="Calibri" panose="020F0502020204030204" pitchFamily="34" charset="0"/>
                          <a:cs typeface="Calibri" panose="020F0502020204030204" pitchFamily="34" charset="0"/>
                        </a:rPr>
                        <a:t>i</a:t>
                      </a:r>
                      <a:r>
                        <a:rPr lang="vi-VN" sz="1400" spc="-20" dirty="0">
                          <a:effectLst/>
                          <a:latin typeface="Calibri" panose="020F0502020204030204" pitchFamily="34" charset="0"/>
                          <a:cs typeface="Calibri" panose="020F0502020204030204" pitchFamily="34" charset="0"/>
                        </a:rPr>
                        <a:t> và hài hoà hoặc không được </a:t>
                      </a:r>
                      <a:r>
                        <a:rPr lang="en-GB" sz="1400" spc="-20" dirty="0">
                          <a:effectLst/>
                          <a:latin typeface="Calibri" panose="020F0502020204030204" pitchFamily="34" charset="0"/>
                          <a:cs typeface="Calibri" panose="020F0502020204030204" pitchFamily="34" charset="0"/>
                        </a:rPr>
                        <a:t/>
                      </a:r>
                      <a:br>
                        <a:rPr lang="en-GB" sz="1400" spc="-20" dirty="0">
                          <a:effectLst/>
                          <a:latin typeface="Calibri" panose="020F0502020204030204" pitchFamily="34" charset="0"/>
                          <a:cs typeface="Calibri" panose="020F0502020204030204" pitchFamily="34" charset="0"/>
                        </a:rPr>
                      </a:br>
                      <a:r>
                        <a:rPr lang="vi-VN" sz="1400" spc="-20" dirty="0">
                          <a:effectLst/>
                          <a:latin typeface="Calibri" panose="020F0502020204030204" pitchFamily="34" charset="0"/>
                          <a:cs typeface="Calibri" panose="020F0502020204030204" pitchFamily="34" charset="0"/>
                        </a:rPr>
                        <a:t>trang trí.</a:t>
                      </a:r>
                      <a:endParaRPr lang="en-US" sz="1400" dirty="0">
                        <a:effectLst/>
                        <a:latin typeface="Calibri" panose="020F0502020204030204" pitchFamily="34" charset="0"/>
                        <a:ea typeface="Arial" panose="020B0604020202020204" pitchFamily="34" charset="0"/>
                        <a:cs typeface="Calibri" panose="020F0502020204030204" pitchFamily="34" charset="0"/>
                      </a:endParaRPr>
                    </a:p>
                  </a:txBody>
                  <a:tcPr marL="34555" marR="34555" marT="0" marB="0" anchor="ctr"/>
                </a:tc>
                <a:tc>
                  <a:txBody>
                    <a:bodyPr/>
                    <a:lstStyle/>
                    <a:p>
                      <a:pPr marL="0" marR="0" algn="just">
                        <a:lnSpc>
                          <a:spcPts val="1700"/>
                        </a:lnSpc>
                        <a:spcBef>
                          <a:spcPts val="0"/>
                        </a:spcBef>
                        <a:spcAft>
                          <a:spcPts val="0"/>
                        </a:spcAft>
                        <a:tabLst>
                          <a:tab pos="8101330" algn="l"/>
                        </a:tabLst>
                      </a:pPr>
                      <a:r>
                        <a:rPr lang="vi-VN" sz="1400" spc="-20" dirty="0">
                          <a:effectLst/>
                          <a:latin typeface="Calibri" panose="020F0502020204030204" pitchFamily="34" charset="0"/>
                          <a:cs typeface="Calibri" panose="020F0502020204030204" pitchFamily="34" charset="0"/>
                        </a:rPr>
                        <a:t>Các đường nét kiến trúc phối hợp không cân đối, không hài hoà và không được trang trí.</a:t>
                      </a:r>
                      <a:endParaRPr lang="en-US" sz="1400" dirty="0">
                        <a:effectLst/>
                        <a:latin typeface="Calibri" panose="020F0502020204030204" pitchFamily="34" charset="0"/>
                        <a:ea typeface="Arial" panose="020B0604020202020204" pitchFamily="34" charset="0"/>
                        <a:cs typeface="Calibri" panose="020F0502020204030204" pitchFamily="34" charset="0"/>
                      </a:endParaRPr>
                    </a:p>
                  </a:txBody>
                  <a:tcPr marL="34555" marR="34555" marT="0" marB="0" anchor="ctr"/>
                </a:tc>
                <a:extLst>
                  <a:ext uri="{0D108BD9-81ED-4DB2-BD59-A6C34878D82A}">
                    <a16:rowId xmlns:a16="http://schemas.microsoft.com/office/drawing/2014/main" val="522698886"/>
                  </a:ext>
                </a:extLst>
              </a:tr>
              <a:tr h="278878">
                <a:tc vMerge="1">
                  <a:txBody>
                    <a:bodyPr/>
                    <a:lstStyle/>
                    <a:p>
                      <a:endParaRPr lang="en-US"/>
                    </a:p>
                  </a:txBody>
                  <a:tcPr/>
                </a:tc>
                <a:tc>
                  <a:txBody>
                    <a:bodyPr/>
                    <a:lstStyle/>
                    <a:p>
                      <a:pPr marL="0" marR="0" algn="ctr">
                        <a:lnSpc>
                          <a:spcPts val="1700"/>
                        </a:lnSpc>
                        <a:spcBef>
                          <a:spcPts val="0"/>
                        </a:spcBef>
                        <a:spcAft>
                          <a:spcPts val="0"/>
                        </a:spcAft>
                        <a:tabLst>
                          <a:tab pos="8101330" algn="l"/>
                        </a:tabLst>
                      </a:pPr>
                      <a:r>
                        <a:rPr lang="vi-VN" sz="1400">
                          <a:effectLst/>
                          <a:latin typeface="Calibri" panose="020F0502020204030204" pitchFamily="34" charset="0"/>
                          <a:cs typeface="Calibri" panose="020F0502020204030204" pitchFamily="34" charset="0"/>
                        </a:rPr>
                        <a:t>1,0 điểm</a:t>
                      </a:r>
                      <a:endParaRPr lang="en-US" sz="1400">
                        <a:effectLst/>
                        <a:latin typeface="Calibri" panose="020F0502020204030204" pitchFamily="34" charset="0"/>
                        <a:ea typeface="Arial" panose="020B0604020202020204" pitchFamily="34" charset="0"/>
                        <a:cs typeface="Calibri" panose="020F0502020204030204" pitchFamily="34" charset="0"/>
                      </a:endParaRPr>
                    </a:p>
                  </a:txBody>
                  <a:tcPr marL="34555" marR="34555" marT="0" marB="0" anchor="ctr"/>
                </a:tc>
                <a:tc>
                  <a:txBody>
                    <a:bodyPr/>
                    <a:lstStyle/>
                    <a:p>
                      <a:pPr marL="0" marR="0" algn="ctr">
                        <a:lnSpc>
                          <a:spcPts val="1700"/>
                        </a:lnSpc>
                        <a:spcBef>
                          <a:spcPts val="0"/>
                        </a:spcBef>
                        <a:spcAft>
                          <a:spcPts val="0"/>
                        </a:spcAft>
                        <a:tabLst>
                          <a:tab pos="8101330" algn="l"/>
                        </a:tabLst>
                      </a:pPr>
                      <a:r>
                        <a:rPr lang="vi-VN" sz="1400" dirty="0">
                          <a:effectLst/>
                          <a:latin typeface="Calibri" panose="020F0502020204030204" pitchFamily="34" charset="0"/>
                          <a:cs typeface="Calibri" panose="020F0502020204030204" pitchFamily="34" charset="0"/>
                        </a:rPr>
                        <a:t>0,5 điểm</a:t>
                      </a:r>
                      <a:endParaRPr lang="en-US" sz="1400" dirty="0">
                        <a:effectLst/>
                        <a:latin typeface="Calibri" panose="020F0502020204030204" pitchFamily="34" charset="0"/>
                        <a:ea typeface="Arial" panose="020B0604020202020204" pitchFamily="34" charset="0"/>
                        <a:cs typeface="Calibri" panose="020F0502020204030204" pitchFamily="34" charset="0"/>
                      </a:endParaRPr>
                    </a:p>
                  </a:txBody>
                  <a:tcPr marL="34555" marR="34555" marT="0" marB="0" anchor="ctr"/>
                </a:tc>
                <a:tc>
                  <a:txBody>
                    <a:bodyPr/>
                    <a:lstStyle/>
                    <a:p>
                      <a:pPr marL="0" marR="0" algn="ctr">
                        <a:lnSpc>
                          <a:spcPts val="1700"/>
                        </a:lnSpc>
                        <a:spcBef>
                          <a:spcPts val="0"/>
                        </a:spcBef>
                        <a:spcAft>
                          <a:spcPts val="0"/>
                        </a:spcAft>
                        <a:tabLst>
                          <a:tab pos="8101330" algn="l"/>
                        </a:tabLst>
                      </a:pPr>
                      <a:r>
                        <a:rPr lang="vi-VN" sz="1400" dirty="0">
                          <a:effectLst/>
                          <a:latin typeface="Calibri" panose="020F0502020204030204" pitchFamily="34" charset="0"/>
                          <a:cs typeface="Calibri" panose="020F0502020204030204" pitchFamily="34" charset="0"/>
                        </a:rPr>
                        <a:t>0,25 điểm</a:t>
                      </a:r>
                      <a:endParaRPr lang="en-US" sz="1400" dirty="0">
                        <a:effectLst/>
                        <a:latin typeface="Calibri" panose="020F0502020204030204" pitchFamily="34" charset="0"/>
                        <a:ea typeface="Arial" panose="020B0604020202020204" pitchFamily="34" charset="0"/>
                        <a:cs typeface="Calibri" panose="020F0502020204030204" pitchFamily="34" charset="0"/>
                      </a:endParaRPr>
                    </a:p>
                  </a:txBody>
                  <a:tcPr marL="34555" marR="34555" marT="0" marB="0" anchor="ctr"/>
                </a:tc>
                <a:extLst>
                  <a:ext uri="{0D108BD9-81ED-4DB2-BD59-A6C34878D82A}">
                    <a16:rowId xmlns:a16="http://schemas.microsoft.com/office/drawing/2014/main" val="2375351096"/>
                  </a:ext>
                </a:extLst>
              </a:tr>
            </a:tbl>
          </a:graphicData>
        </a:graphic>
      </p:graphicFrame>
    </p:spTree>
    <p:extLst>
      <p:ext uri="{BB962C8B-B14F-4D97-AF65-F5344CB8AC3E}">
        <p14:creationId xmlns:p14="http://schemas.microsoft.com/office/powerpoint/2010/main" val="1738666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754554031"/>
              </p:ext>
            </p:extLst>
          </p:nvPr>
        </p:nvGraphicFramePr>
        <p:xfrm>
          <a:off x="114300" y="0"/>
          <a:ext cx="11976099" cy="6553199"/>
        </p:xfrm>
        <a:graphic>
          <a:graphicData uri="http://schemas.openxmlformats.org/drawingml/2006/table">
            <a:tbl>
              <a:tblPr firstRow="1" firstCol="1" bandRow="1">
                <a:tableStyleId>{5C22544A-7EE6-4342-B048-85BDC9FD1C3A}</a:tableStyleId>
              </a:tblPr>
              <a:tblGrid>
                <a:gridCol w="2476500">
                  <a:extLst>
                    <a:ext uri="{9D8B030D-6E8A-4147-A177-3AD203B41FA5}">
                      <a16:colId xmlns:a16="http://schemas.microsoft.com/office/drawing/2014/main" val="334826647"/>
                    </a:ext>
                  </a:extLst>
                </a:gridCol>
                <a:gridCol w="3369689">
                  <a:extLst>
                    <a:ext uri="{9D8B030D-6E8A-4147-A177-3AD203B41FA5}">
                      <a16:colId xmlns:a16="http://schemas.microsoft.com/office/drawing/2014/main" val="3128224043"/>
                    </a:ext>
                  </a:extLst>
                </a:gridCol>
                <a:gridCol w="3064955">
                  <a:extLst>
                    <a:ext uri="{9D8B030D-6E8A-4147-A177-3AD203B41FA5}">
                      <a16:colId xmlns:a16="http://schemas.microsoft.com/office/drawing/2014/main" val="3385622629"/>
                    </a:ext>
                  </a:extLst>
                </a:gridCol>
                <a:gridCol w="3064955">
                  <a:extLst>
                    <a:ext uri="{9D8B030D-6E8A-4147-A177-3AD203B41FA5}">
                      <a16:colId xmlns:a16="http://schemas.microsoft.com/office/drawing/2014/main" val="803621738"/>
                    </a:ext>
                  </a:extLst>
                </a:gridCol>
              </a:tblGrid>
              <a:tr h="765693">
                <a:tc gridSpan="4">
                  <a:txBody>
                    <a:bodyPr/>
                    <a:lstStyle/>
                    <a:p>
                      <a:pPr marL="0" marR="0" algn="ctr">
                        <a:lnSpc>
                          <a:spcPts val="1700"/>
                        </a:lnSpc>
                        <a:spcBef>
                          <a:spcPts val="0"/>
                        </a:spcBef>
                        <a:spcAft>
                          <a:spcPts val="0"/>
                        </a:spcAft>
                      </a:pPr>
                      <a:endParaRPr lang="en-US" sz="2000" dirty="0">
                        <a:effectLst/>
                        <a:latin typeface="+mn-lt"/>
                        <a:cs typeface="Arial" panose="020B0604020202020204" pitchFamily="34" charset="0"/>
                      </a:endParaRPr>
                    </a:p>
                    <a:p>
                      <a:pPr marL="0" marR="0" algn="ctr">
                        <a:lnSpc>
                          <a:spcPts val="1700"/>
                        </a:lnSpc>
                        <a:spcBef>
                          <a:spcPts val="0"/>
                        </a:spcBef>
                        <a:spcAft>
                          <a:spcPts val="0"/>
                        </a:spcAft>
                      </a:pPr>
                      <a:r>
                        <a:rPr lang="vi-VN" sz="2000" dirty="0">
                          <a:effectLst/>
                          <a:latin typeface="+mn-lt"/>
                          <a:cs typeface="Arial" panose="020B0604020202020204" pitchFamily="34" charset="0"/>
                        </a:rPr>
                        <a:t>PHIẾU HƯỚNG DẪN ĐÁNH GIÁ MÔ HÌNH BỂ NUÔI CÁ CẢNH</a:t>
                      </a:r>
                      <a:endParaRPr lang="en-US" sz="2000" dirty="0">
                        <a:effectLst/>
                        <a:latin typeface="+mn-lt"/>
                        <a:cs typeface="Arial" panose="020B0604020202020204" pitchFamily="34" charset="0"/>
                      </a:endParaRPr>
                    </a:p>
                    <a:p>
                      <a:pPr marL="0" marR="0" algn="ctr">
                        <a:lnSpc>
                          <a:spcPts val="1700"/>
                        </a:lnSpc>
                        <a:spcBef>
                          <a:spcPts val="0"/>
                        </a:spcBef>
                        <a:spcAft>
                          <a:spcPts val="0"/>
                        </a:spcAft>
                        <a:tabLst>
                          <a:tab pos="8101330" algn="l"/>
                        </a:tabLst>
                      </a:pPr>
                      <a:r>
                        <a:rPr lang="vi-VN" sz="2000" dirty="0">
                          <a:effectLst/>
                          <a:latin typeface="+mn-lt"/>
                          <a:cs typeface="Arial" panose="020B0604020202020204" pitchFamily="34" charset="0"/>
                        </a:rPr>
                        <a:t>Nhóm đánh giá: ……………….. Nhóm được đánh giá: …………………</a:t>
                      </a:r>
                      <a:endParaRPr lang="en-US" sz="2000" dirty="0">
                        <a:effectLst/>
                        <a:latin typeface="+mn-lt"/>
                        <a:ea typeface="Arial" panose="020B0604020202020204" pitchFamily="34" charset="0"/>
                        <a:cs typeface="Arial" panose="020B0604020202020204" pitchFamily="34" charset="0"/>
                      </a:endParaRPr>
                    </a:p>
                  </a:txBody>
                  <a:tcPr marL="34555" marR="34555"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55265874"/>
                  </a:ext>
                </a:extLst>
              </a:tr>
              <a:tr h="328960">
                <a:tc>
                  <a:txBody>
                    <a:bodyPr/>
                    <a:lstStyle/>
                    <a:p>
                      <a:pPr marL="0" marR="0" algn="ctr">
                        <a:lnSpc>
                          <a:spcPts val="1700"/>
                        </a:lnSpc>
                        <a:spcBef>
                          <a:spcPts val="0"/>
                        </a:spcBef>
                        <a:spcAft>
                          <a:spcPts val="0"/>
                        </a:spcAft>
                      </a:pPr>
                      <a:r>
                        <a:rPr lang="vi-VN" sz="2400" dirty="0">
                          <a:effectLst/>
                          <a:latin typeface="+mn-lt"/>
                        </a:rPr>
                        <a:t>Tiêu chí</a:t>
                      </a:r>
                      <a:endParaRPr lang="en-US" sz="2400" b="1" dirty="0">
                        <a:effectLst/>
                        <a:latin typeface="+mn-lt"/>
                        <a:ea typeface="Arial" panose="020B0604020202020204" pitchFamily="34" charset="0"/>
                        <a:cs typeface="Times New Roman" panose="02020603050405020304" pitchFamily="18" charset="0"/>
                      </a:endParaRPr>
                    </a:p>
                  </a:txBody>
                  <a:tcPr marL="34555" marR="34555" marT="0" marB="0"/>
                </a:tc>
                <a:tc>
                  <a:txBody>
                    <a:bodyPr/>
                    <a:lstStyle/>
                    <a:p>
                      <a:pPr marL="0" marR="0" algn="ctr">
                        <a:lnSpc>
                          <a:spcPts val="1700"/>
                        </a:lnSpc>
                        <a:spcBef>
                          <a:spcPts val="0"/>
                        </a:spcBef>
                        <a:spcAft>
                          <a:spcPts val="0"/>
                        </a:spcAft>
                      </a:pPr>
                      <a:r>
                        <a:rPr lang="vi-VN" sz="2000" dirty="0">
                          <a:effectLst/>
                          <a:latin typeface="+mn-lt"/>
                        </a:rPr>
                        <a:t>Mức 3</a:t>
                      </a:r>
                      <a:endParaRPr lang="en-US" sz="2000" b="1" dirty="0">
                        <a:effectLst/>
                        <a:latin typeface="+mn-lt"/>
                        <a:ea typeface="Arial" panose="020B0604020202020204" pitchFamily="34" charset="0"/>
                        <a:cs typeface="Times New Roman" panose="02020603050405020304" pitchFamily="18" charset="0"/>
                      </a:endParaRPr>
                    </a:p>
                  </a:txBody>
                  <a:tcPr marL="34555" marR="34555" marT="0" marB="0"/>
                </a:tc>
                <a:tc>
                  <a:txBody>
                    <a:bodyPr/>
                    <a:lstStyle/>
                    <a:p>
                      <a:pPr marL="0" marR="0" algn="ctr">
                        <a:lnSpc>
                          <a:spcPts val="1700"/>
                        </a:lnSpc>
                        <a:spcBef>
                          <a:spcPts val="0"/>
                        </a:spcBef>
                        <a:spcAft>
                          <a:spcPts val="0"/>
                        </a:spcAft>
                      </a:pPr>
                      <a:r>
                        <a:rPr lang="vi-VN" sz="2000">
                          <a:effectLst/>
                          <a:latin typeface="+mn-lt"/>
                        </a:rPr>
                        <a:t>Mức 2</a:t>
                      </a:r>
                      <a:endParaRPr lang="en-US" sz="2000" b="1">
                        <a:effectLst/>
                        <a:latin typeface="+mn-lt"/>
                        <a:ea typeface="Arial" panose="020B0604020202020204" pitchFamily="34" charset="0"/>
                        <a:cs typeface="Times New Roman" panose="02020603050405020304" pitchFamily="18" charset="0"/>
                      </a:endParaRPr>
                    </a:p>
                  </a:txBody>
                  <a:tcPr marL="34555" marR="34555" marT="0" marB="0"/>
                </a:tc>
                <a:tc>
                  <a:txBody>
                    <a:bodyPr/>
                    <a:lstStyle/>
                    <a:p>
                      <a:pPr marL="0" marR="0" algn="ctr">
                        <a:lnSpc>
                          <a:spcPts val="1700"/>
                        </a:lnSpc>
                        <a:spcBef>
                          <a:spcPts val="0"/>
                        </a:spcBef>
                        <a:spcAft>
                          <a:spcPts val="0"/>
                        </a:spcAft>
                      </a:pPr>
                      <a:r>
                        <a:rPr lang="vi-VN" sz="2000">
                          <a:effectLst/>
                          <a:latin typeface="+mn-lt"/>
                        </a:rPr>
                        <a:t>Mức 1</a:t>
                      </a:r>
                      <a:endParaRPr lang="en-US" sz="2000" b="1">
                        <a:effectLst/>
                        <a:latin typeface="+mn-lt"/>
                        <a:ea typeface="Arial" panose="020B0604020202020204" pitchFamily="34" charset="0"/>
                        <a:cs typeface="Times New Roman" panose="02020603050405020304" pitchFamily="18" charset="0"/>
                      </a:endParaRPr>
                    </a:p>
                  </a:txBody>
                  <a:tcPr marL="34555" marR="34555" marT="0" marB="0"/>
                </a:tc>
                <a:extLst>
                  <a:ext uri="{0D108BD9-81ED-4DB2-BD59-A6C34878D82A}">
                    <a16:rowId xmlns:a16="http://schemas.microsoft.com/office/drawing/2014/main" val="1387360659"/>
                  </a:ext>
                </a:extLst>
              </a:tr>
              <a:tr h="1193510">
                <a:tc rowSpan="2">
                  <a:txBody>
                    <a:bodyPr/>
                    <a:lstStyle/>
                    <a:p>
                      <a:pPr marL="457200" marR="0" indent="-457200" algn="ctr">
                        <a:lnSpc>
                          <a:spcPts val="1700"/>
                        </a:lnSpc>
                        <a:spcBef>
                          <a:spcPts val="0"/>
                        </a:spcBef>
                        <a:spcAft>
                          <a:spcPts val="0"/>
                        </a:spcAft>
                        <a:buAutoNum type="arabicPeriod"/>
                        <a:tabLst>
                          <a:tab pos="8101330" algn="l"/>
                        </a:tabLst>
                      </a:pPr>
                      <a:r>
                        <a:rPr lang="vi-VN" sz="2400" dirty="0">
                          <a:effectLst/>
                          <a:latin typeface="+mn-lt"/>
                        </a:rPr>
                        <a:t>Quy trình thiết </a:t>
                      </a:r>
                      <a:endParaRPr lang="en-US" sz="2400" dirty="0">
                        <a:effectLst/>
                        <a:latin typeface="+mn-lt"/>
                      </a:endParaRPr>
                    </a:p>
                    <a:p>
                      <a:pPr marL="0" marR="0" indent="0" algn="ctr">
                        <a:lnSpc>
                          <a:spcPts val="1700"/>
                        </a:lnSpc>
                        <a:spcBef>
                          <a:spcPts val="0"/>
                        </a:spcBef>
                        <a:spcAft>
                          <a:spcPts val="0"/>
                        </a:spcAft>
                        <a:buNone/>
                        <a:tabLst>
                          <a:tab pos="8101330" algn="l"/>
                        </a:tabLst>
                      </a:pPr>
                      <a:r>
                        <a:rPr lang="vi-VN" sz="2400" dirty="0">
                          <a:effectLst/>
                          <a:latin typeface="+mn-lt"/>
                        </a:rPr>
                        <a:t>kế</a:t>
                      </a:r>
                      <a:endParaRPr lang="en-US" sz="2400" dirty="0">
                        <a:effectLst/>
                        <a:latin typeface="+mn-lt"/>
                        <a:ea typeface="Arial" panose="020B0604020202020204" pitchFamily="34" charset="0"/>
                      </a:endParaRPr>
                    </a:p>
                  </a:txBody>
                  <a:tcPr marL="34555" marR="34555" marT="0" marB="0" anchor="ctr"/>
                </a:tc>
                <a:tc>
                  <a:txBody>
                    <a:bodyPr/>
                    <a:lstStyle/>
                    <a:p>
                      <a:pPr marL="0" marR="0" algn="just">
                        <a:lnSpc>
                          <a:spcPts val="1700"/>
                        </a:lnSpc>
                        <a:spcBef>
                          <a:spcPts val="0"/>
                        </a:spcBef>
                        <a:spcAft>
                          <a:spcPts val="0"/>
                        </a:spcAft>
                        <a:tabLst>
                          <a:tab pos="8101330" algn="l"/>
                        </a:tabLst>
                      </a:pPr>
                      <a:r>
                        <a:rPr lang="vi-VN" sz="2000" dirty="0">
                          <a:effectLst/>
                          <a:latin typeface="+mn-lt"/>
                        </a:rPr>
                        <a:t>Các bước thực hiện của quy trình chi tiết, rõ ràng, đảm bảo tính </a:t>
                      </a:r>
                      <a:r>
                        <a:rPr lang="en-GB" sz="2000" dirty="0">
                          <a:effectLst/>
                          <a:latin typeface="+mn-lt"/>
                        </a:rPr>
                        <a:t/>
                      </a:r>
                      <a:br>
                        <a:rPr lang="en-GB" sz="2000" dirty="0">
                          <a:effectLst/>
                          <a:latin typeface="+mn-lt"/>
                        </a:rPr>
                      </a:br>
                      <a:r>
                        <a:rPr lang="vi-VN" sz="2000" dirty="0">
                          <a:effectLst/>
                          <a:latin typeface="+mn-lt"/>
                        </a:rPr>
                        <a:t>khả thi.</a:t>
                      </a:r>
                      <a:endParaRPr lang="en-US" sz="2000" dirty="0">
                        <a:effectLst/>
                        <a:latin typeface="+mn-lt"/>
                        <a:ea typeface="Arial" panose="020B0604020202020204" pitchFamily="34" charset="0"/>
                      </a:endParaRPr>
                    </a:p>
                  </a:txBody>
                  <a:tcPr marL="34555" marR="34555" marT="0" marB="0" anchor="ctr"/>
                </a:tc>
                <a:tc>
                  <a:txBody>
                    <a:bodyPr/>
                    <a:lstStyle/>
                    <a:p>
                      <a:pPr marL="0" marR="0" algn="just">
                        <a:lnSpc>
                          <a:spcPts val="1700"/>
                        </a:lnSpc>
                        <a:spcBef>
                          <a:spcPts val="0"/>
                        </a:spcBef>
                        <a:spcAft>
                          <a:spcPts val="0"/>
                        </a:spcAft>
                        <a:tabLst>
                          <a:tab pos="8101330" algn="l"/>
                        </a:tabLst>
                      </a:pPr>
                      <a:r>
                        <a:rPr lang="vi-VN" sz="2000" dirty="0">
                          <a:effectLst/>
                          <a:latin typeface="+mn-lt"/>
                        </a:rPr>
                        <a:t>Các bước thực hiện của quy trình chưa chi tiết, chưa rõ ràng hoặc không khả thi.</a:t>
                      </a:r>
                      <a:endParaRPr lang="en-US" sz="2000" dirty="0">
                        <a:effectLst/>
                        <a:latin typeface="+mn-lt"/>
                        <a:ea typeface="Arial" panose="020B0604020202020204" pitchFamily="34" charset="0"/>
                      </a:endParaRPr>
                    </a:p>
                  </a:txBody>
                  <a:tcPr marL="34555" marR="34555" marT="0" marB="0" anchor="ctr"/>
                </a:tc>
                <a:tc>
                  <a:txBody>
                    <a:bodyPr/>
                    <a:lstStyle/>
                    <a:p>
                      <a:pPr marL="0" marR="0" algn="just">
                        <a:lnSpc>
                          <a:spcPts val="1700"/>
                        </a:lnSpc>
                        <a:spcBef>
                          <a:spcPts val="0"/>
                        </a:spcBef>
                        <a:spcAft>
                          <a:spcPts val="0"/>
                        </a:spcAft>
                        <a:tabLst>
                          <a:tab pos="8101330" algn="l"/>
                        </a:tabLst>
                      </a:pPr>
                      <a:r>
                        <a:rPr lang="vi-VN" sz="2000">
                          <a:effectLst/>
                          <a:latin typeface="+mn-lt"/>
                        </a:rPr>
                        <a:t>Các bước thực hiện của quy trình không chi tiết, không rõ ràng và không khả thi.</a:t>
                      </a:r>
                      <a:endParaRPr lang="en-US" sz="2000">
                        <a:effectLst/>
                        <a:latin typeface="+mn-lt"/>
                        <a:ea typeface="Arial" panose="020B0604020202020204" pitchFamily="34" charset="0"/>
                      </a:endParaRPr>
                    </a:p>
                  </a:txBody>
                  <a:tcPr marL="34555" marR="34555" marT="0" marB="0" anchor="ctr"/>
                </a:tc>
                <a:extLst>
                  <a:ext uri="{0D108BD9-81ED-4DB2-BD59-A6C34878D82A}">
                    <a16:rowId xmlns:a16="http://schemas.microsoft.com/office/drawing/2014/main" val="1218508092"/>
                  </a:ext>
                </a:extLst>
              </a:tr>
              <a:tr h="328960">
                <a:tc vMerge="1">
                  <a:txBody>
                    <a:bodyPr/>
                    <a:lstStyle/>
                    <a:p>
                      <a:endParaRPr lang="en-US"/>
                    </a:p>
                  </a:txBody>
                  <a:tcPr/>
                </a:tc>
                <a:tc>
                  <a:txBody>
                    <a:bodyPr/>
                    <a:lstStyle/>
                    <a:p>
                      <a:pPr marL="0" marR="0" algn="ctr">
                        <a:lnSpc>
                          <a:spcPts val="1700"/>
                        </a:lnSpc>
                        <a:spcBef>
                          <a:spcPts val="0"/>
                        </a:spcBef>
                        <a:spcAft>
                          <a:spcPts val="0"/>
                        </a:spcAft>
                        <a:tabLst>
                          <a:tab pos="8101330" algn="l"/>
                        </a:tabLst>
                      </a:pPr>
                      <a:r>
                        <a:rPr lang="vi-VN" sz="2000" dirty="0">
                          <a:effectLst/>
                          <a:latin typeface="+mn-lt"/>
                        </a:rPr>
                        <a:t>2,0 điểm</a:t>
                      </a:r>
                      <a:endParaRPr lang="en-US" sz="2000" dirty="0">
                        <a:effectLst/>
                        <a:latin typeface="+mn-lt"/>
                        <a:ea typeface="Arial" panose="020B0604020202020204" pitchFamily="34" charset="0"/>
                      </a:endParaRPr>
                    </a:p>
                  </a:txBody>
                  <a:tcPr marL="34555" marR="34555" marT="0" marB="0" anchor="ctr"/>
                </a:tc>
                <a:tc>
                  <a:txBody>
                    <a:bodyPr/>
                    <a:lstStyle/>
                    <a:p>
                      <a:pPr marL="0" marR="0" algn="ctr">
                        <a:lnSpc>
                          <a:spcPts val="1700"/>
                        </a:lnSpc>
                        <a:spcBef>
                          <a:spcPts val="0"/>
                        </a:spcBef>
                        <a:spcAft>
                          <a:spcPts val="0"/>
                        </a:spcAft>
                        <a:tabLst>
                          <a:tab pos="8101330" algn="l"/>
                        </a:tabLst>
                      </a:pPr>
                      <a:r>
                        <a:rPr lang="vi-VN" sz="2000" dirty="0">
                          <a:effectLst/>
                          <a:latin typeface="+mn-lt"/>
                        </a:rPr>
                        <a:t>1,0 điểm</a:t>
                      </a:r>
                      <a:endParaRPr lang="en-US" sz="2000" dirty="0">
                        <a:effectLst/>
                        <a:latin typeface="+mn-lt"/>
                        <a:ea typeface="Arial" panose="020B0604020202020204" pitchFamily="34" charset="0"/>
                      </a:endParaRPr>
                    </a:p>
                  </a:txBody>
                  <a:tcPr marL="34555" marR="34555" marT="0" marB="0" anchor="ctr"/>
                </a:tc>
                <a:tc>
                  <a:txBody>
                    <a:bodyPr/>
                    <a:lstStyle/>
                    <a:p>
                      <a:pPr marL="0" marR="0" algn="ctr">
                        <a:lnSpc>
                          <a:spcPts val="1700"/>
                        </a:lnSpc>
                        <a:spcBef>
                          <a:spcPts val="0"/>
                        </a:spcBef>
                        <a:spcAft>
                          <a:spcPts val="0"/>
                        </a:spcAft>
                        <a:tabLst>
                          <a:tab pos="8101330" algn="l"/>
                        </a:tabLst>
                      </a:pPr>
                      <a:r>
                        <a:rPr lang="vi-VN" sz="2000">
                          <a:effectLst/>
                          <a:latin typeface="+mn-lt"/>
                        </a:rPr>
                        <a:t>0,5 điểm</a:t>
                      </a:r>
                      <a:endParaRPr lang="en-US" sz="2000">
                        <a:effectLst/>
                        <a:latin typeface="+mn-lt"/>
                        <a:ea typeface="Arial" panose="020B0604020202020204" pitchFamily="34" charset="0"/>
                      </a:endParaRPr>
                    </a:p>
                  </a:txBody>
                  <a:tcPr marL="34555" marR="34555" marT="0" marB="0" anchor="ctr"/>
                </a:tc>
                <a:extLst>
                  <a:ext uri="{0D108BD9-81ED-4DB2-BD59-A6C34878D82A}">
                    <a16:rowId xmlns:a16="http://schemas.microsoft.com/office/drawing/2014/main" val="4250842454"/>
                  </a:ext>
                </a:extLst>
              </a:tr>
              <a:tr h="896465">
                <a:tc rowSpan="2">
                  <a:txBody>
                    <a:bodyPr/>
                    <a:lstStyle/>
                    <a:p>
                      <a:pPr marL="0" marR="0" algn="ctr">
                        <a:lnSpc>
                          <a:spcPts val="1700"/>
                        </a:lnSpc>
                        <a:spcBef>
                          <a:spcPts val="0"/>
                        </a:spcBef>
                        <a:spcAft>
                          <a:spcPts val="0"/>
                        </a:spcAft>
                        <a:tabLst>
                          <a:tab pos="8101330" algn="l"/>
                        </a:tabLst>
                      </a:pPr>
                      <a:r>
                        <a:rPr lang="vi-VN" sz="2400" dirty="0">
                          <a:effectLst/>
                          <a:latin typeface="+mn-lt"/>
                        </a:rPr>
                        <a:t>2. Nguyên liệu xây dựng mô hình</a:t>
                      </a:r>
                      <a:endParaRPr lang="en-US" sz="2400" dirty="0">
                        <a:effectLst/>
                        <a:latin typeface="+mn-lt"/>
                        <a:ea typeface="Arial" panose="020B0604020202020204" pitchFamily="34" charset="0"/>
                      </a:endParaRPr>
                    </a:p>
                  </a:txBody>
                  <a:tcPr marL="34555" marR="34555" marT="0" marB="0" anchor="ctr"/>
                </a:tc>
                <a:tc>
                  <a:txBody>
                    <a:bodyPr/>
                    <a:lstStyle/>
                    <a:p>
                      <a:pPr marL="0" marR="0" algn="just">
                        <a:lnSpc>
                          <a:spcPts val="1700"/>
                        </a:lnSpc>
                        <a:spcBef>
                          <a:spcPts val="0"/>
                        </a:spcBef>
                        <a:spcAft>
                          <a:spcPts val="0"/>
                        </a:spcAft>
                        <a:tabLst>
                          <a:tab pos="8101330" algn="l"/>
                        </a:tabLst>
                      </a:pPr>
                      <a:r>
                        <a:rPr lang="vi-VN" sz="2000" dirty="0">
                          <a:effectLst/>
                          <a:latin typeface="+mn-lt"/>
                        </a:rPr>
                        <a:t>Dễ kiếm, rẻ tiền, có ý nghĩa bảo vệ môi trường.</a:t>
                      </a:r>
                      <a:endParaRPr lang="en-US" sz="2000" dirty="0">
                        <a:effectLst/>
                        <a:latin typeface="+mn-lt"/>
                        <a:ea typeface="Arial" panose="020B0604020202020204" pitchFamily="34" charset="0"/>
                      </a:endParaRPr>
                    </a:p>
                  </a:txBody>
                  <a:tcPr marL="34555" marR="34555" marT="0" marB="0" anchor="ctr"/>
                </a:tc>
                <a:tc>
                  <a:txBody>
                    <a:bodyPr/>
                    <a:lstStyle/>
                    <a:p>
                      <a:pPr marL="0" marR="0" algn="just">
                        <a:lnSpc>
                          <a:spcPts val="1700"/>
                        </a:lnSpc>
                        <a:spcBef>
                          <a:spcPts val="0"/>
                        </a:spcBef>
                        <a:spcAft>
                          <a:spcPts val="0"/>
                        </a:spcAft>
                        <a:tabLst>
                          <a:tab pos="8101330" algn="l"/>
                        </a:tabLst>
                      </a:pPr>
                      <a:r>
                        <a:rPr lang="vi-VN" sz="2000" dirty="0">
                          <a:effectLst/>
                          <a:latin typeface="+mn-lt"/>
                        </a:rPr>
                        <a:t>Đắt tiền, khó kiếm hoặc  không có ý nghĩa bảo vệ </a:t>
                      </a:r>
                      <a:r>
                        <a:rPr lang="en-GB" sz="2000" dirty="0">
                          <a:effectLst/>
                          <a:latin typeface="+mn-lt"/>
                        </a:rPr>
                        <a:t/>
                      </a:r>
                      <a:br>
                        <a:rPr lang="en-GB" sz="2000" dirty="0">
                          <a:effectLst/>
                          <a:latin typeface="+mn-lt"/>
                        </a:rPr>
                      </a:br>
                      <a:r>
                        <a:rPr lang="vi-VN" sz="2000" dirty="0">
                          <a:effectLst/>
                          <a:latin typeface="+mn-lt"/>
                        </a:rPr>
                        <a:t>môi trường.</a:t>
                      </a:r>
                      <a:endParaRPr lang="en-US" sz="2000" dirty="0">
                        <a:effectLst/>
                        <a:latin typeface="+mn-lt"/>
                        <a:ea typeface="Arial" panose="020B0604020202020204" pitchFamily="34" charset="0"/>
                      </a:endParaRPr>
                    </a:p>
                  </a:txBody>
                  <a:tcPr marL="34555" marR="34555" marT="0" marB="0" anchor="ctr"/>
                </a:tc>
                <a:tc>
                  <a:txBody>
                    <a:bodyPr/>
                    <a:lstStyle/>
                    <a:p>
                      <a:pPr marL="0" marR="0" algn="just">
                        <a:lnSpc>
                          <a:spcPts val="1700"/>
                        </a:lnSpc>
                        <a:spcBef>
                          <a:spcPts val="0"/>
                        </a:spcBef>
                        <a:spcAft>
                          <a:spcPts val="0"/>
                        </a:spcAft>
                        <a:tabLst>
                          <a:tab pos="8101330" algn="l"/>
                        </a:tabLst>
                      </a:pPr>
                      <a:r>
                        <a:rPr lang="vi-VN" sz="2000" spc="-30" dirty="0">
                          <a:effectLst/>
                          <a:latin typeface="+mn-lt"/>
                        </a:rPr>
                        <a:t>Đắt tiền, khó kiếm và không có ý nghĩa bảo vệ môi trường.</a:t>
                      </a:r>
                      <a:endParaRPr lang="en-US" sz="2000" dirty="0">
                        <a:effectLst/>
                        <a:latin typeface="+mn-lt"/>
                        <a:ea typeface="Arial" panose="020B0604020202020204" pitchFamily="34" charset="0"/>
                      </a:endParaRPr>
                    </a:p>
                  </a:txBody>
                  <a:tcPr marL="34555" marR="34555" marT="0" marB="0" anchor="ctr"/>
                </a:tc>
                <a:extLst>
                  <a:ext uri="{0D108BD9-81ED-4DB2-BD59-A6C34878D82A}">
                    <a16:rowId xmlns:a16="http://schemas.microsoft.com/office/drawing/2014/main" val="2960619804"/>
                  </a:ext>
                </a:extLst>
              </a:tr>
              <a:tr h="328960">
                <a:tc vMerge="1">
                  <a:txBody>
                    <a:bodyPr/>
                    <a:lstStyle/>
                    <a:p>
                      <a:endParaRPr lang="en-US"/>
                    </a:p>
                  </a:txBody>
                  <a:tcPr/>
                </a:tc>
                <a:tc>
                  <a:txBody>
                    <a:bodyPr/>
                    <a:lstStyle/>
                    <a:p>
                      <a:pPr marL="0" marR="0" algn="ctr">
                        <a:lnSpc>
                          <a:spcPts val="1700"/>
                        </a:lnSpc>
                        <a:spcBef>
                          <a:spcPts val="0"/>
                        </a:spcBef>
                        <a:spcAft>
                          <a:spcPts val="0"/>
                        </a:spcAft>
                        <a:tabLst>
                          <a:tab pos="8101330" algn="l"/>
                        </a:tabLst>
                      </a:pPr>
                      <a:r>
                        <a:rPr lang="vi-VN" sz="2000" dirty="0">
                          <a:effectLst/>
                          <a:latin typeface="+mn-lt"/>
                        </a:rPr>
                        <a:t>2,0 điểm</a:t>
                      </a:r>
                      <a:endParaRPr lang="en-US" sz="2000" dirty="0">
                        <a:effectLst/>
                        <a:latin typeface="+mn-lt"/>
                        <a:ea typeface="Arial" panose="020B0604020202020204" pitchFamily="34" charset="0"/>
                      </a:endParaRPr>
                    </a:p>
                  </a:txBody>
                  <a:tcPr marL="34555" marR="34555" marT="0" marB="0" anchor="ctr"/>
                </a:tc>
                <a:tc>
                  <a:txBody>
                    <a:bodyPr/>
                    <a:lstStyle/>
                    <a:p>
                      <a:pPr marL="0" marR="0" algn="ctr">
                        <a:lnSpc>
                          <a:spcPts val="1700"/>
                        </a:lnSpc>
                        <a:spcBef>
                          <a:spcPts val="0"/>
                        </a:spcBef>
                        <a:spcAft>
                          <a:spcPts val="0"/>
                        </a:spcAft>
                        <a:tabLst>
                          <a:tab pos="8101330" algn="l"/>
                        </a:tabLst>
                      </a:pPr>
                      <a:r>
                        <a:rPr lang="vi-VN" sz="2000" dirty="0">
                          <a:effectLst/>
                          <a:latin typeface="+mn-lt"/>
                        </a:rPr>
                        <a:t>1,0 điểm</a:t>
                      </a:r>
                      <a:endParaRPr lang="en-US" sz="2000" dirty="0">
                        <a:effectLst/>
                        <a:latin typeface="+mn-lt"/>
                        <a:ea typeface="Arial" panose="020B0604020202020204" pitchFamily="34" charset="0"/>
                      </a:endParaRPr>
                    </a:p>
                  </a:txBody>
                  <a:tcPr marL="34555" marR="34555" marT="0" marB="0" anchor="ctr"/>
                </a:tc>
                <a:tc>
                  <a:txBody>
                    <a:bodyPr/>
                    <a:lstStyle/>
                    <a:p>
                      <a:pPr marL="0" marR="0" algn="ctr">
                        <a:lnSpc>
                          <a:spcPts val="1700"/>
                        </a:lnSpc>
                        <a:spcBef>
                          <a:spcPts val="0"/>
                        </a:spcBef>
                        <a:spcAft>
                          <a:spcPts val="0"/>
                        </a:spcAft>
                        <a:tabLst>
                          <a:tab pos="8101330" algn="l"/>
                        </a:tabLst>
                      </a:pPr>
                      <a:r>
                        <a:rPr lang="vi-VN" sz="2000">
                          <a:effectLst/>
                          <a:latin typeface="+mn-lt"/>
                        </a:rPr>
                        <a:t>0,5 điểm</a:t>
                      </a:r>
                      <a:endParaRPr lang="en-US" sz="2000">
                        <a:effectLst/>
                        <a:latin typeface="+mn-lt"/>
                        <a:ea typeface="Arial" panose="020B0604020202020204" pitchFamily="34" charset="0"/>
                      </a:endParaRPr>
                    </a:p>
                  </a:txBody>
                  <a:tcPr marL="34555" marR="34555" marT="0" marB="0" anchor="ctr"/>
                </a:tc>
                <a:extLst>
                  <a:ext uri="{0D108BD9-81ED-4DB2-BD59-A6C34878D82A}">
                    <a16:rowId xmlns:a16="http://schemas.microsoft.com/office/drawing/2014/main" val="2221848501"/>
                  </a:ext>
                </a:extLst>
              </a:tr>
              <a:tr h="2381691">
                <a:tc rowSpan="2">
                  <a:txBody>
                    <a:bodyPr/>
                    <a:lstStyle/>
                    <a:p>
                      <a:pPr marL="0" marR="0" algn="ctr">
                        <a:lnSpc>
                          <a:spcPts val="1700"/>
                        </a:lnSpc>
                        <a:spcBef>
                          <a:spcPts val="0"/>
                        </a:spcBef>
                        <a:spcAft>
                          <a:spcPts val="0"/>
                        </a:spcAft>
                        <a:tabLst>
                          <a:tab pos="8101330" algn="l"/>
                        </a:tabLst>
                      </a:pPr>
                      <a:r>
                        <a:rPr lang="vi-VN" sz="2400" dirty="0">
                          <a:effectLst/>
                          <a:latin typeface="+mn-lt"/>
                        </a:rPr>
                        <a:t>3. Thành phần kết cấu hệ sinh thái thuỷ sinh hoặc bể nuôi cá cảnh</a:t>
                      </a:r>
                      <a:endParaRPr lang="en-US" sz="2400" dirty="0">
                        <a:effectLst/>
                        <a:latin typeface="+mn-lt"/>
                        <a:ea typeface="Arial" panose="020B0604020202020204" pitchFamily="34" charset="0"/>
                      </a:endParaRPr>
                    </a:p>
                  </a:txBody>
                  <a:tcPr marL="34555" marR="34555" marT="0" marB="0" anchor="ctr"/>
                </a:tc>
                <a:tc>
                  <a:txBody>
                    <a:bodyPr/>
                    <a:lstStyle/>
                    <a:p>
                      <a:pPr marL="0" marR="0" algn="just">
                        <a:lnSpc>
                          <a:spcPts val="1700"/>
                        </a:lnSpc>
                        <a:spcBef>
                          <a:spcPts val="0"/>
                        </a:spcBef>
                        <a:spcAft>
                          <a:spcPts val="0"/>
                        </a:spcAft>
                        <a:tabLst>
                          <a:tab pos="8101330" algn="l"/>
                        </a:tabLst>
                      </a:pPr>
                      <a:r>
                        <a:rPr lang="vi-VN" sz="2000" dirty="0">
                          <a:effectLst/>
                          <a:latin typeface="+mn-lt"/>
                        </a:rPr>
                        <a:t>Các thành phần cấu trúc của mô hình hệ sinh thái thuỷ sinh hoặc bể nuôi cá cảnh có tỉ lệ cân đối, sắp xếp hợp lí, đảm bảo khả năng tự phục hồi.</a:t>
                      </a:r>
                      <a:endParaRPr lang="en-US" sz="2000" dirty="0">
                        <a:effectLst/>
                        <a:latin typeface="+mn-lt"/>
                        <a:ea typeface="Arial" panose="020B0604020202020204" pitchFamily="34" charset="0"/>
                      </a:endParaRPr>
                    </a:p>
                  </a:txBody>
                  <a:tcPr marL="34555" marR="34555" marT="0" marB="0" anchor="ctr"/>
                </a:tc>
                <a:tc>
                  <a:txBody>
                    <a:bodyPr/>
                    <a:lstStyle/>
                    <a:p>
                      <a:pPr marL="0" marR="0" algn="just">
                        <a:lnSpc>
                          <a:spcPts val="1700"/>
                        </a:lnSpc>
                        <a:spcBef>
                          <a:spcPts val="0"/>
                        </a:spcBef>
                        <a:spcAft>
                          <a:spcPts val="0"/>
                        </a:spcAft>
                        <a:tabLst>
                          <a:tab pos="8101330" algn="l"/>
                        </a:tabLst>
                      </a:pPr>
                      <a:r>
                        <a:rPr lang="vi-VN" sz="2000" spc="-20" dirty="0">
                          <a:effectLst/>
                          <a:latin typeface="+mn-lt"/>
                        </a:rPr>
                        <a:t>Các thành phần cấu trúc của mô hình hệ sinh thái thuỷ sinh hoặc bể nuôi cá cảnh có tỉ lệ chưa cân đối hoặc sắp xếp chưa hợp lí hoặc không đảm bảo khả năng tự phục hồi.</a:t>
                      </a:r>
                      <a:endParaRPr lang="en-US" sz="2000" dirty="0">
                        <a:effectLst/>
                        <a:latin typeface="+mn-lt"/>
                        <a:ea typeface="Arial" panose="020B0604020202020204" pitchFamily="34" charset="0"/>
                      </a:endParaRPr>
                    </a:p>
                  </a:txBody>
                  <a:tcPr marL="34555" marR="34555" marT="0" marB="0" anchor="ctr"/>
                </a:tc>
                <a:tc>
                  <a:txBody>
                    <a:bodyPr/>
                    <a:lstStyle/>
                    <a:p>
                      <a:pPr marL="0" marR="0" algn="just">
                        <a:lnSpc>
                          <a:spcPts val="1700"/>
                        </a:lnSpc>
                        <a:spcBef>
                          <a:spcPts val="0"/>
                        </a:spcBef>
                        <a:spcAft>
                          <a:spcPts val="0"/>
                        </a:spcAft>
                        <a:tabLst>
                          <a:tab pos="8101330" algn="l"/>
                        </a:tabLst>
                      </a:pPr>
                      <a:r>
                        <a:rPr lang="vi-VN" sz="2000" dirty="0">
                          <a:effectLst/>
                          <a:latin typeface="+mn-lt"/>
                        </a:rPr>
                        <a:t>Các thành phần cấu trúc của mô hình hệ sinh thái thuỷ sinh hoặc bể nuôi cá cảnh có tỉ lệ không cân đối và sắp xếp không hợp lí, không đảm bảo khả năng tự </a:t>
                      </a:r>
                      <a:r>
                        <a:rPr lang="en-GB" sz="2000" dirty="0">
                          <a:effectLst/>
                          <a:latin typeface="+mn-lt"/>
                        </a:rPr>
                        <a:t/>
                      </a:r>
                      <a:br>
                        <a:rPr lang="en-GB" sz="2000" dirty="0">
                          <a:effectLst/>
                          <a:latin typeface="+mn-lt"/>
                        </a:rPr>
                      </a:br>
                      <a:r>
                        <a:rPr lang="vi-VN" sz="2000" dirty="0">
                          <a:effectLst/>
                          <a:latin typeface="+mn-lt"/>
                        </a:rPr>
                        <a:t>phục hồi.</a:t>
                      </a:r>
                      <a:endParaRPr lang="en-US" sz="2000" dirty="0">
                        <a:effectLst/>
                        <a:latin typeface="+mn-lt"/>
                        <a:ea typeface="Arial" panose="020B0604020202020204" pitchFamily="34" charset="0"/>
                      </a:endParaRPr>
                    </a:p>
                  </a:txBody>
                  <a:tcPr marL="34555" marR="34555" marT="0" marB="0" anchor="ctr"/>
                </a:tc>
                <a:extLst>
                  <a:ext uri="{0D108BD9-81ED-4DB2-BD59-A6C34878D82A}">
                    <a16:rowId xmlns:a16="http://schemas.microsoft.com/office/drawing/2014/main" val="1336245826"/>
                  </a:ext>
                </a:extLst>
              </a:tr>
              <a:tr h="328960">
                <a:tc vMerge="1">
                  <a:txBody>
                    <a:bodyPr/>
                    <a:lstStyle/>
                    <a:p>
                      <a:endParaRPr lang="en-US"/>
                    </a:p>
                  </a:txBody>
                  <a:tcPr/>
                </a:tc>
                <a:tc>
                  <a:txBody>
                    <a:bodyPr/>
                    <a:lstStyle/>
                    <a:p>
                      <a:pPr marL="0" marR="0" algn="ctr">
                        <a:lnSpc>
                          <a:spcPts val="1700"/>
                        </a:lnSpc>
                        <a:spcBef>
                          <a:spcPts val="0"/>
                        </a:spcBef>
                        <a:spcAft>
                          <a:spcPts val="0"/>
                        </a:spcAft>
                        <a:tabLst>
                          <a:tab pos="8101330" algn="l"/>
                        </a:tabLst>
                      </a:pPr>
                      <a:r>
                        <a:rPr lang="vi-VN" sz="2000" dirty="0">
                          <a:effectLst/>
                          <a:latin typeface="+mn-lt"/>
                        </a:rPr>
                        <a:t>2,0 điểm</a:t>
                      </a:r>
                      <a:endParaRPr lang="en-US" sz="2000" dirty="0">
                        <a:effectLst/>
                        <a:latin typeface="+mn-lt"/>
                        <a:ea typeface="Arial" panose="020B0604020202020204" pitchFamily="34" charset="0"/>
                      </a:endParaRPr>
                    </a:p>
                  </a:txBody>
                  <a:tcPr marL="34555" marR="34555" marT="0" marB="0" anchor="ctr"/>
                </a:tc>
                <a:tc>
                  <a:txBody>
                    <a:bodyPr/>
                    <a:lstStyle/>
                    <a:p>
                      <a:pPr marL="0" marR="0" algn="ctr">
                        <a:lnSpc>
                          <a:spcPts val="1700"/>
                        </a:lnSpc>
                        <a:spcBef>
                          <a:spcPts val="0"/>
                        </a:spcBef>
                        <a:spcAft>
                          <a:spcPts val="0"/>
                        </a:spcAft>
                        <a:tabLst>
                          <a:tab pos="8101330" algn="l"/>
                        </a:tabLst>
                      </a:pPr>
                      <a:r>
                        <a:rPr lang="vi-VN" sz="2000" dirty="0">
                          <a:effectLst/>
                          <a:latin typeface="+mn-lt"/>
                        </a:rPr>
                        <a:t>1,0 điểm</a:t>
                      </a:r>
                      <a:endParaRPr lang="en-US" sz="2000" dirty="0">
                        <a:effectLst/>
                        <a:latin typeface="+mn-lt"/>
                        <a:ea typeface="Arial" panose="020B0604020202020204" pitchFamily="34" charset="0"/>
                      </a:endParaRPr>
                    </a:p>
                  </a:txBody>
                  <a:tcPr marL="34555" marR="34555" marT="0" marB="0" anchor="ctr"/>
                </a:tc>
                <a:tc>
                  <a:txBody>
                    <a:bodyPr/>
                    <a:lstStyle/>
                    <a:p>
                      <a:pPr marL="0" marR="0" algn="ctr">
                        <a:lnSpc>
                          <a:spcPts val="1700"/>
                        </a:lnSpc>
                        <a:spcBef>
                          <a:spcPts val="0"/>
                        </a:spcBef>
                        <a:spcAft>
                          <a:spcPts val="0"/>
                        </a:spcAft>
                        <a:tabLst>
                          <a:tab pos="8101330" algn="l"/>
                        </a:tabLst>
                      </a:pPr>
                      <a:r>
                        <a:rPr lang="vi-VN" sz="2000" dirty="0">
                          <a:effectLst/>
                          <a:latin typeface="+mn-lt"/>
                        </a:rPr>
                        <a:t>0,5 điểm</a:t>
                      </a:r>
                      <a:endParaRPr lang="en-US" sz="2000" dirty="0">
                        <a:effectLst/>
                        <a:latin typeface="+mn-lt"/>
                        <a:ea typeface="Arial" panose="020B0604020202020204" pitchFamily="34" charset="0"/>
                      </a:endParaRPr>
                    </a:p>
                  </a:txBody>
                  <a:tcPr marL="34555" marR="34555" marT="0" marB="0" anchor="ctr"/>
                </a:tc>
                <a:extLst>
                  <a:ext uri="{0D108BD9-81ED-4DB2-BD59-A6C34878D82A}">
                    <a16:rowId xmlns:a16="http://schemas.microsoft.com/office/drawing/2014/main" val="3820415376"/>
                  </a:ext>
                </a:extLst>
              </a:tr>
            </a:tbl>
          </a:graphicData>
        </a:graphic>
      </p:graphicFrame>
    </p:spTree>
    <p:extLst>
      <p:ext uri="{BB962C8B-B14F-4D97-AF65-F5344CB8AC3E}">
        <p14:creationId xmlns:p14="http://schemas.microsoft.com/office/powerpoint/2010/main" val="265660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926900186"/>
              </p:ext>
            </p:extLst>
          </p:nvPr>
        </p:nvGraphicFramePr>
        <p:xfrm>
          <a:off x="0" y="304800"/>
          <a:ext cx="11976099" cy="5905501"/>
        </p:xfrm>
        <a:graphic>
          <a:graphicData uri="http://schemas.openxmlformats.org/drawingml/2006/table">
            <a:tbl>
              <a:tblPr firstRow="1" firstCol="1" bandRow="1">
                <a:tableStyleId>{5C22544A-7EE6-4342-B048-85BDC9FD1C3A}</a:tableStyleId>
              </a:tblPr>
              <a:tblGrid>
                <a:gridCol w="2057400">
                  <a:extLst>
                    <a:ext uri="{9D8B030D-6E8A-4147-A177-3AD203B41FA5}">
                      <a16:colId xmlns:a16="http://schemas.microsoft.com/office/drawing/2014/main" val="334826647"/>
                    </a:ext>
                  </a:extLst>
                </a:gridCol>
                <a:gridCol w="3581400">
                  <a:extLst>
                    <a:ext uri="{9D8B030D-6E8A-4147-A177-3AD203B41FA5}">
                      <a16:colId xmlns:a16="http://schemas.microsoft.com/office/drawing/2014/main" val="3128224043"/>
                    </a:ext>
                  </a:extLst>
                </a:gridCol>
                <a:gridCol w="3272344">
                  <a:extLst>
                    <a:ext uri="{9D8B030D-6E8A-4147-A177-3AD203B41FA5}">
                      <a16:colId xmlns:a16="http://schemas.microsoft.com/office/drawing/2014/main" val="3385622629"/>
                    </a:ext>
                  </a:extLst>
                </a:gridCol>
                <a:gridCol w="3064955">
                  <a:extLst>
                    <a:ext uri="{9D8B030D-6E8A-4147-A177-3AD203B41FA5}">
                      <a16:colId xmlns:a16="http://schemas.microsoft.com/office/drawing/2014/main" val="803621738"/>
                    </a:ext>
                  </a:extLst>
                </a:gridCol>
              </a:tblGrid>
              <a:tr h="3127702">
                <a:tc rowSpan="2">
                  <a:txBody>
                    <a:bodyPr/>
                    <a:lstStyle/>
                    <a:p>
                      <a:pPr marL="0" marR="0" algn="ctr">
                        <a:lnSpc>
                          <a:spcPts val="1700"/>
                        </a:lnSpc>
                        <a:spcBef>
                          <a:spcPts val="0"/>
                        </a:spcBef>
                        <a:spcAft>
                          <a:spcPts val="0"/>
                        </a:spcAft>
                        <a:tabLst>
                          <a:tab pos="8101330" algn="l"/>
                        </a:tabLst>
                      </a:pPr>
                      <a:r>
                        <a:rPr lang="vi-VN" sz="2000" dirty="0">
                          <a:effectLst/>
                          <a:latin typeface="Calibri" panose="020F0502020204030204" pitchFamily="34" charset="0"/>
                          <a:cs typeface="Calibri" panose="020F0502020204030204" pitchFamily="34" charset="0"/>
                        </a:rPr>
                        <a:t>4. Sinh vật trong hệ sinh thái thuỷ sinh hoặc bể nuôi cá cảnh</a:t>
                      </a:r>
                      <a:endParaRPr lang="en-US" sz="2000" dirty="0">
                        <a:effectLst/>
                        <a:latin typeface="Calibri" panose="020F0502020204030204" pitchFamily="34" charset="0"/>
                        <a:ea typeface="Arial" panose="020B0604020202020204" pitchFamily="34" charset="0"/>
                        <a:cs typeface="Calibri" panose="020F0502020204030204" pitchFamily="34" charset="0"/>
                      </a:endParaRPr>
                    </a:p>
                  </a:txBody>
                  <a:tcPr marL="34555" marR="34555" marT="0" marB="0" anchor="ctr"/>
                </a:tc>
                <a:tc>
                  <a:txBody>
                    <a:bodyPr/>
                    <a:lstStyle/>
                    <a:p>
                      <a:pPr marL="0" marR="0" algn="l">
                        <a:lnSpc>
                          <a:spcPts val="1700"/>
                        </a:lnSpc>
                        <a:spcBef>
                          <a:spcPts val="0"/>
                        </a:spcBef>
                        <a:spcAft>
                          <a:spcPts val="0"/>
                        </a:spcAft>
                        <a:tabLst>
                          <a:tab pos="8101330" algn="l"/>
                        </a:tabLst>
                      </a:pPr>
                      <a:r>
                        <a:rPr lang="vi-VN" sz="2000" dirty="0">
                          <a:effectLst/>
                          <a:latin typeface="Calibri" panose="020F0502020204030204" pitchFamily="34" charset="0"/>
                          <a:cs typeface="Calibri" panose="020F0502020204030204" pitchFamily="34" charset="0"/>
                        </a:rPr>
                        <a:t>Sinh vật đa dạng, thích hợp với điều kiện của hệ sinh thái thuỷ sinh hoặc bể nuôi cá cảnh, dễ chăm sóc, có kích thước hợp lí.</a:t>
                      </a:r>
                      <a:endParaRPr lang="en-US" sz="2000" dirty="0">
                        <a:effectLst/>
                        <a:latin typeface="Calibri" panose="020F0502020204030204" pitchFamily="34" charset="0"/>
                        <a:ea typeface="Arial" panose="020B0604020202020204" pitchFamily="34" charset="0"/>
                        <a:cs typeface="Calibri" panose="020F0502020204030204" pitchFamily="34" charset="0"/>
                      </a:endParaRPr>
                    </a:p>
                  </a:txBody>
                  <a:tcPr marL="34555" marR="34555" marT="0" marB="0" anchor="ctr"/>
                </a:tc>
                <a:tc>
                  <a:txBody>
                    <a:bodyPr/>
                    <a:lstStyle/>
                    <a:p>
                      <a:pPr marL="0" marR="0" algn="l">
                        <a:lnSpc>
                          <a:spcPts val="1700"/>
                        </a:lnSpc>
                        <a:spcBef>
                          <a:spcPts val="0"/>
                        </a:spcBef>
                        <a:spcAft>
                          <a:spcPts val="0"/>
                        </a:spcAft>
                        <a:tabLst>
                          <a:tab pos="8101330" algn="l"/>
                        </a:tabLst>
                      </a:pPr>
                      <a:r>
                        <a:rPr lang="vi-VN" sz="2000" dirty="0">
                          <a:effectLst/>
                          <a:latin typeface="Calibri" panose="020F0502020204030204" pitchFamily="34" charset="0"/>
                          <a:cs typeface="Calibri" panose="020F0502020204030204" pitchFamily="34" charset="0"/>
                        </a:rPr>
                        <a:t>Sinh vật chưa đa dạng hoặc mức độ thích hợp với điều kiện của hệ sinh thái thuỷ sinh hoặc bể nuôi cá cảnh thấp hoặc khó chăm sóc, có kích thước chưa hợp lí.</a:t>
                      </a:r>
                      <a:endParaRPr lang="en-US" sz="2000" dirty="0">
                        <a:effectLst/>
                        <a:latin typeface="Calibri" panose="020F0502020204030204" pitchFamily="34" charset="0"/>
                        <a:ea typeface="Arial" panose="020B0604020202020204" pitchFamily="34" charset="0"/>
                        <a:cs typeface="Calibri" panose="020F0502020204030204" pitchFamily="34" charset="0"/>
                      </a:endParaRPr>
                    </a:p>
                  </a:txBody>
                  <a:tcPr marL="34555" marR="34555" marT="0" marB="0" anchor="ctr"/>
                </a:tc>
                <a:tc>
                  <a:txBody>
                    <a:bodyPr/>
                    <a:lstStyle/>
                    <a:p>
                      <a:pPr marL="0" marR="0" algn="just">
                        <a:lnSpc>
                          <a:spcPts val="1700"/>
                        </a:lnSpc>
                        <a:spcBef>
                          <a:spcPts val="0"/>
                        </a:spcBef>
                        <a:spcAft>
                          <a:spcPts val="0"/>
                        </a:spcAft>
                        <a:tabLst>
                          <a:tab pos="8101330" algn="l"/>
                        </a:tabLst>
                      </a:pPr>
                      <a:r>
                        <a:rPr lang="vi-VN" sz="2000" dirty="0">
                          <a:effectLst/>
                          <a:latin typeface="Calibri" panose="020F0502020204030204" pitchFamily="34" charset="0"/>
                          <a:cs typeface="Calibri" panose="020F0502020204030204" pitchFamily="34" charset="0"/>
                        </a:rPr>
                        <a:t>Sinh vật kém đa dạng, mức độ thích hợp với điều kiện của hệ sinh thái thuỷ sinh hoặc bể nuôi cá cảnh thấp, khó chăm sóc, có kích thước chưa hợp lí.</a:t>
                      </a:r>
                      <a:endParaRPr lang="en-US" sz="2000" dirty="0">
                        <a:effectLst/>
                        <a:latin typeface="Calibri" panose="020F0502020204030204" pitchFamily="34" charset="0"/>
                        <a:ea typeface="Arial" panose="020B0604020202020204" pitchFamily="34" charset="0"/>
                        <a:cs typeface="Calibri" panose="020F0502020204030204" pitchFamily="34" charset="0"/>
                      </a:endParaRPr>
                    </a:p>
                  </a:txBody>
                  <a:tcPr marL="34555" marR="34555" marT="0" marB="0" anchor="ctr"/>
                </a:tc>
                <a:extLst>
                  <a:ext uri="{0D108BD9-81ED-4DB2-BD59-A6C34878D82A}">
                    <a16:rowId xmlns:a16="http://schemas.microsoft.com/office/drawing/2014/main" val="2795216238"/>
                  </a:ext>
                </a:extLst>
              </a:tr>
              <a:tr h="493557">
                <a:tc vMerge="1">
                  <a:txBody>
                    <a:bodyPr/>
                    <a:lstStyle/>
                    <a:p>
                      <a:endParaRPr lang="en-US"/>
                    </a:p>
                  </a:txBody>
                  <a:tcPr/>
                </a:tc>
                <a:tc>
                  <a:txBody>
                    <a:bodyPr/>
                    <a:lstStyle/>
                    <a:p>
                      <a:pPr marL="0" marR="0" algn="ctr">
                        <a:lnSpc>
                          <a:spcPts val="1700"/>
                        </a:lnSpc>
                        <a:spcBef>
                          <a:spcPts val="0"/>
                        </a:spcBef>
                        <a:spcAft>
                          <a:spcPts val="0"/>
                        </a:spcAft>
                        <a:tabLst>
                          <a:tab pos="8101330" algn="l"/>
                        </a:tabLst>
                      </a:pPr>
                      <a:r>
                        <a:rPr lang="vi-VN" sz="2000" dirty="0">
                          <a:effectLst/>
                          <a:latin typeface="Calibri" panose="020F0502020204030204" pitchFamily="34" charset="0"/>
                          <a:cs typeface="Calibri" panose="020F0502020204030204" pitchFamily="34" charset="0"/>
                        </a:rPr>
                        <a:t>3,0 điểm</a:t>
                      </a:r>
                      <a:endParaRPr lang="en-US" sz="2000" dirty="0">
                        <a:effectLst/>
                        <a:latin typeface="Calibri" panose="020F0502020204030204" pitchFamily="34" charset="0"/>
                        <a:ea typeface="Arial" panose="020B0604020202020204" pitchFamily="34" charset="0"/>
                        <a:cs typeface="Calibri" panose="020F0502020204030204" pitchFamily="34" charset="0"/>
                      </a:endParaRPr>
                    </a:p>
                  </a:txBody>
                  <a:tcPr marL="34555" marR="34555" marT="0" marB="0" anchor="ctr"/>
                </a:tc>
                <a:tc>
                  <a:txBody>
                    <a:bodyPr/>
                    <a:lstStyle/>
                    <a:p>
                      <a:pPr marL="0" marR="0" algn="ctr">
                        <a:lnSpc>
                          <a:spcPts val="1700"/>
                        </a:lnSpc>
                        <a:spcBef>
                          <a:spcPts val="0"/>
                        </a:spcBef>
                        <a:spcAft>
                          <a:spcPts val="0"/>
                        </a:spcAft>
                        <a:tabLst>
                          <a:tab pos="8101330" algn="l"/>
                        </a:tabLst>
                      </a:pPr>
                      <a:r>
                        <a:rPr lang="vi-VN" sz="2000" dirty="0">
                          <a:effectLst/>
                          <a:latin typeface="Calibri" panose="020F0502020204030204" pitchFamily="34" charset="0"/>
                          <a:cs typeface="Calibri" panose="020F0502020204030204" pitchFamily="34" charset="0"/>
                        </a:rPr>
                        <a:t>2,0 điểm</a:t>
                      </a:r>
                      <a:endParaRPr lang="en-US" sz="2000" dirty="0">
                        <a:effectLst/>
                        <a:latin typeface="Calibri" panose="020F0502020204030204" pitchFamily="34" charset="0"/>
                        <a:ea typeface="Arial" panose="020B0604020202020204" pitchFamily="34" charset="0"/>
                        <a:cs typeface="Calibri" panose="020F0502020204030204" pitchFamily="34" charset="0"/>
                      </a:endParaRPr>
                    </a:p>
                  </a:txBody>
                  <a:tcPr marL="34555" marR="34555" marT="0" marB="0" anchor="ctr"/>
                </a:tc>
                <a:tc>
                  <a:txBody>
                    <a:bodyPr/>
                    <a:lstStyle/>
                    <a:p>
                      <a:pPr marL="0" marR="0" algn="ctr">
                        <a:lnSpc>
                          <a:spcPts val="1700"/>
                        </a:lnSpc>
                        <a:spcBef>
                          <a:spcPts val="0"/>
                        </a:spcBef>
                        <a:spcAft>
                          <a:spcPts val="0"/>
                        </a:spcAft>
                        <a:tabLst>
                          <a:tab pos="8101330" algn="l"/>
                        </a:tabLst>
                      </a:pPr>
                      <a:r>
                        <a:rPr lang="vi-VN" sz="2000" dirty="0">
                          <a:effectLst/>
                          <a:latin typeface="Calibri" panose="020F0502020204030204" pitchFamily="34" charset="0"/>
                          <a:cs typeface="Calibri" panose="020F0502020204030204" pitchFamily="34" charset="0"/>
                        </a:rPr>
                        <a:t>1,0 điểm</a:t>
                      </a:r>
                      <a:endParaRPr lang="en-US" sz="2000" dirty="0">
                        <a:effectLst/>
                        <a:latin typeface="Calibri" panose="020F0502020204030204" pitchFamily="34" charset="0"/>
                        <a:ea typeface="Arial" panose="020B0604020202020204" pitchFamily="34" charset="0"/>
                        <a:cs typeface="Calibri" panose="020F0502020204030204" pitchFamily="34" charset="0"/>
                      </a:endParaRPr>
                    </a:p>
                  </a:txBody>
                  <a:tcPr marL="34555" marR="34555" marT="0" marB="0" anchor="ctr"/>
                </a:tc>
                <a:extLst>
                  <a:ext uri="{0D108BD9-81ED-4DB2-BD59-A6C34878D82A}">
                    <a16:rowId xmlns:a16="http://schemas.microsoft.com/office/drawing/2014/main" val="2427469056"/>
                  </a:ext>
                </a:extLst>
              </a:tr>
              <a:tr h="1790685">
                <a:tc rowSpan="2">
                  <a:txBody>
                    <a:bodyPr/>
                    <a:lstStyle/>
                    <a:p>
                      <a:pPr marL="0" marR="0" algn="ctr">
                        <a:lnSpc>
                          <a:spcPts val="1700"/>
                        </a:lnSpc>
                        <a:spcBef>
                          <a:spcPts val="0"/>
                        </a:spcBef>
                        <a:spcAft>
                          <a:spcPts val="0"/>
                        </a:spcAft>
                        <a:tabLst>
                          <a:tab pos="8101330" algn="l"/>
                        </a:tabLst>
                      </a:pPr>
                      <a:r>
                        <a:rPr lang="vi-VN" sz="2000" dirty="0">
                          <a:effectLst/>
                          <a:latin typeface="Calibri" panose="020F0502020204030204" pitchFamily="34" charset="0"/>
                          <a:cs typeface="Calibri" panose="020F0502020204030204" pitchFamily="34" charset="0"/>
                        </a:rPr>
                        <a:t>5. Thẩm mĩ</a:t>
                      </a:r>
                      <a:endParaRPr lang="en-US" sz="2000" dirty="0">
                        <a:effectLst/>
                        <a:latin typeface="Calibri" panose="020F0502020204030204" pitchFamily="34" charset="0"/>
                        <a:ea typeface="Arial" panose="020B0604020202020204" pitchFamily="34" charset="0"/>
                        <a:cs typeface="Calibri" panose="020F0502020204030204" pitchFamily="34" charset="0"/>
                      </a:endParaRPr>
                    </a:p>
                  </a:txBody>
                  <a:tcPr marL="34555" marR="34555" marT="0" marB="0" anchor="ctr"/>
                </a:tc>
                <a:tc>
                  <a:txBody>
                    <a:bodyPr/>
                    <a:lstStyle/>
                    <a:p>
                      <a:pPr marL="0" marR="0" algn="just">
                        <a:lnSpc>
                          <a:spcPts val="1700"/>
                        </a:lnSpc>
                        <a:spcBef>
                          <a:spcPts val="0"/>
                        </a:spcBef>
                        <a:spcAft>
                          <a:spcPts val="0"/>
                        </a:spcAft>
                        <a:tabLst>
                          <a:tab pos="8101330" algn="l"/>
                        </a:tabLst>
                      </a:pPr>
                      <a:r>
                        <a:rPr lang="vi-VN" sz="2000" dirty="0">
                          <a:effectLst/>
                          <a:latin typeface="Calibri" panose="020F0502020204030204" pitchFamily="34" charset="0"/>
                          <a:cs typeface="Calibri" panose="020F0502020204030204" pitchFamily="34" charset="0"/>
                        </a:rPr>
                        <a:t>Cách phối hợp các đường nét kiến trúc cân đối, hài hoà, trang trí đẹp mắt.</a:t>
                      </a:r>
                      <a:endParaRPr lang="en-US" sz="2000" dirty="0">
                        <a:effectLst/>
                        <a:latin typeface="Calibri" panose="020F0502020204030204" pitchFamily="34" charset="0"/>
                        <a:ea typeface="Arial" panose="020B0604020202020204" pitchFamily="34" charset="0"/>
                        <a:cs typeface="Calibri" panose="020F0502020204030204" pitchFamily="34" charset="0"/>
                      </a:endParaRPr>
                    </a:p>
                  </a:txBody>
                  <a:tcPr marL="34555" marR="34555" marT="0" marB="0" anchor="ctr"/>
                </a:tc>
                <a:tc>
                  <a:txBody>
                    <a:bodyPr/>
                    <a:lstStyle/>
                    <a:p>
                      <a:pPr marL="0" marR="0" algn="just">
                        <a:lnSpc>
                          <a:spcPts val="1700"/>
                        </a:lnSpc>
                        <a:spcBef>
                          <a:spcPts val="0"/>
                        </a:spcBef>
                        <a:spcAft>
                          <a:spcPts val="0"/>
                        </a:spcAft>
                        <a:tabLst>
                          <a:tab pos="8101330" algn="l"/>
                        </a:tabLst>
                      </a:pPr>
                      <a:r>
                        <a:rPr lang="vi-VN" sz="2000" spc="-20" dirty="0">
                          <a:effectLst/>
                          <a:latin typeface="Calibri" panose="020F0502020204030204" pitchFamily="34" charset="0"/>
                          <a:cs typeface="Calibri" panose="020F0502020204030204" pitchFamily="34" charset="0"/>
                        </a:rPr>
                        <a:t>Các đường nét kiến trúc phối hợp chưa cân đố</a:t>
                      </a:r>
                      <a:r>
                        <a:rPr lang="en-GB" sz="2000" spc="-20" dirty="0" err="1">
                          <a:effectLst/>
                          <a:latin typeface="Calibri" panose="020F0502020204030204" pitchFamily="34" charset="0"/>
                          <a:cs typeface="Calibri" panose="020F0502020204030204" pitchFamily="34" charset="0"/>
                        </a:rPr>
                        <a:t>i</a:t>
                      </a:r>
                      <a:r>
                        <a:rPr lang="vi-VN" sz="2000" spc="-20" dirty="0">
                          <a:effectLst/>
                          <a:latin typeface="Calibri" panose="020F0502020204030204" pitchFamily="34" charset="0"/>
                          <a:cs typeface="Calibri" panose="020F0502020204030204" pitchFamily="34" charset="0"/>
                        </a:rPr>
                        <a:t> và hài hoà hoặc không được </a:t>
                      </a:r>
                      <a:r>
                        <a:rPr lang="en-GB" sz="2000" spc="-20" dirty="0">
                          <a:effectLst/>
                          <a:latin typeface="Calibri" panose="020F0502020204030204" pitchFamily="34" charset="0"/>
                          <a:cs typeface="Calibri" panose="020F0502020204030204" pitchFamily="34" charset="0"/>
                        </a:rPr>
                        <a:t/>
                      </a:r>
                      <a:br>
                        <a:rPr lang="en-GB" sz="2000" spc="-20" dirty="0">
                          <a:effectLst/>
                          <a:latin typeface="Calibri" panose="020F0502020204030204" pitchFamily="34" charset="0"/>
                          <a:cs typeface="Calibri" panose="020F0502020204030204" pitchFamily="34" charset="0"/>
                        </a:rPr>
                      </a:br>
                      <a:r>
                        <a:rPr lang="vi-VN" sz="2000" spc="-20" dirty="0">
                          <a:effectLst/>
                          <a:latin typeface="Calibri" panose="020F0502020204030204" pitchFamily="34" charset="0"/>
                          <a:cs typeface="Calibri" panose="020F0502020204030204" pitchFamily="34" charset="0"/>
                        </a:rPr>
                        <a:t>trang trí.</a:t>
                      </a:r>
                      <a:endParaRPr lang="en-US" sz="2000" dirty="0">
                        <a:effectLst/>
                        <a:latin typeface="Calibri" panose="020F0502020204030204" pitchFamily="34" charset="0"/>
                        <a:ea typeface="Arial" panose="020B0604020202020204" pitchFamily="34" charset="0"/>
                        <a:cs typeface="Calibri" panose="020F0502020204030204" pitchFamily="34" charset="0"/>
                      </a:endParaRPr>
                    </a:p>
                  </a:txBody>
                  <a:tcPr marL="34555" marR="34555" marT="0" marB="0" anchor="ctr"/>
                </a:tc>
                <a:tc>
                  <a:txBody>
                    <a:bodyPr/>
                    <a:lstStyle/>
                    <a:p>
                      <a:pPr marL="0" marR="0" algn="just">
                        <a:lnSpc>
                          <a:spcPts val="1700"/>
                        </a:lnSpc>
                        <a:spcBef>
                          <a:spcPts val="0"/>
                        </a:spcBef>
                        <a:spcAft>
                          <a:spcPts val="0"/>
                        </a:spcAft>
                        <a:tabLst>
                          <a:tab pos="8101330" algn="l"/>
                        </a:tabLst>
                      </a:pPr>
                      <a:r>
                        <a:rPr lang="vi-VN" sz="2000" spc="-20" dirty="0">
                          <a:effectLst/>
                          <a:latin typeface="Calibri" panose="020F0502020204030204" pitchFamily="34" charset="0"/>
                          <a:cs typeface="Calibri" panose="020F0502020204030204" pitchFamily="34" charset="0"/>
                        </a:rPr>
                        <a:t>Các đường nét kiến trúc phối hợp không cân đối, không hài hoà và không được trang trí.</a:t>
                      </a:r>
                      <a:endParaRPr lang="en-US" sz="2000" dirty="0">
                        <a:effectLst/>
                        <a:latin typeface="Calibri" panose="020F0502020204030204" pitchFamily="34" charset="0"/>
                        <a:ea typeface="Arial" panose="020B0604020202020204" pitchFamily="34" charset="0"/>
                        <a:cs typeface="Calibri" panose="020F0502020204030204" pitchFamily="34" charset="0"/>
                      </a:endParaRPr>
                    </a:p>
                  </a:txBody>
                  <a:tcPr marL="34555" marR="34555" marT="0" marB="0" anchor="ctr"/>
                </a:tc>
                <a:extLst>
                  <a:ext uri="{0D108BD9-81ED-4DB2-BD59-A6C34878D82A}">
                    <a16:rowId xmlns:a16="http://schemas.microsoft.com/office/drawing/2014/main" val="3533648512"/>
                  </a:ext>
                </a:extLst>
              </a:tr>
              <a:tr h="493557">
                <a:tc vMerge="1">
                  <a:txBody>
                    <a:bodyPr/>
                    <a:lstStyle/>
                    <a:p>
                      <a:endParaRPr lang="en-US"/>
                    </a:p>
                  </a:txBody>
                  <a:tcPr/>
                </a:tc>
                <a:tc>
                  <a:txBody>
                    <a:bodyPr/>
                    <a:lstStyle/>
                    <a:p>
                      <a:pPr marL="0" marR="0" algn="ctr">
                        <a:lnSpc>
                          <a:spcPts val="1700"/>
                        </a:lnSpc>
                        <a:spcBef>
                          <a:spcPts val="0"/>
                        </a:spcBef>
                        <a:spcAft>
                          <a:spcPts val="0"/>
                        </a:spcAft>
                        <a:tabLst>
                          <a:tab pos="8101330" algn="l"/>
                        </a:tabLst>
                      </a:pPr>
                      <a:r>
                        <a:rPr lang="vi-VN" sz="2000">
                          <a:effectLst/>
                          <a:latin typeface="Calibri" panose="020F0502020204030204" pitchFamily="34" charset="0"/>
                          <a:cs typeface="Calibri" panose="020F0502020204030204" pitchFamily="34" charset="0"/>
                        </a:rPr>
                        <a:t>1,0 điểm</a:t>
                      </a:r>
                      <a:endParaRPr lang="en-US" sz="2000">
                        <a:effectLst/>
                        <a:latin typeface="Calibri" panose="020F0502020204030204" pitchFamily="34" charset="0"/>
                        <a:ea typeface="Arial" panose="020B0604020202020204" pitchFamily="34" charset="0"/>
                        <a:cs typeface="Calibri" panose="020F0502020204030204" pitchFamily="34" charset="0"/>
                      </a:endParaRPr>
                    </a:p>
                  </a:txBody>
                  <a:tcPr marL="34555" marR="34555" marT="0" marB="0" anchor="ctr"/>
                </a:tc>
                <a:tc>
                  <a:txBody>
                    <a:bodyPr/>
                    <a:lstStyle/>
                    <a:p>
                      <a:pPr marL="0" marR="0" algn="ctr">
                        <a:lnSpc>
                          <a:spcPts val="1700"/>
                        </a:lnSpc>
                        <a:spcBef>
                          <a:spcPts val="0"/>
                        </a:spcBef>
                        <a:spcAft>
                          <a:spcPts val="0"/>
                        </a:spcAft>
                        <a:tabLst>
                          <a:tab pos="8101330" algn="l"/>
                        </a:tabLst>
                      </a:pPr>
                      <a:r>
                        <a:rPr lang="vi-VN" sz="2000" dirty="0">
                          <a:effectLst/>
                          <a:latin typeface="Calibri" panose="020F0502020204030204" pitchFamily="34" charset="0"/>
                          <a:cs typeface="Calibri" panose="020F0502020204030204" pitchFamily="34" charset="0"/>
                        </a:rPr>
                        <a:t>0,5 điểm</a:t>
                      </a:r>
                      <a:endParaRPr lang="en-US" sz="2000" dirty="0">
                        <a:effectLst/>
                        <a:latin typeface="Calibri" panose="020F0502020204030204" pitchFamily="34" charset="0"/>
                        <a:ea typeface="Arial" panose="020B0604020202020204" pitchFamily="34" charset="0"/>
                        <a:cs typeface="Calibri" panose="020F0502020204030204" pitchFamily="34" charset="0"/>
                      </a:endParaRPr>
                    </a:p>
                  </a:txBody>
                  <a:tcPr marL="34555" marR="34555" marT="0" marB="0" anchor="ctr"/>
                </a:tc>
                <a:tc>
                  <a:txBody>
                    <a:bodyPr/>
                    <a:lstStyle/>
                    <a:p>
                      <a:pPr marL="0" marR="0" algn="ctr">
                        <a:lnSpc>
                          <a:spcPts val="1700"/>
                        </a:lnSpc>
                        <a:spcBef>
                          <a:spcPts val="0"/>
                        </a:spcBef>
                        <a:spcAft>
                          <a:spcPts val="0"/>
                        </a:spcAft>
                        <a:tabLst>
                          <a:tab pos="8101330" algn="l"/>
                        </a:tabLst>
                      </a:pPr>
                      <a:r>
                        <a:rPr lang="vi-VN" sz="2000" dirty="0">
                          <a:effectLst/>
                          <a:latin typeface="Calibri" panose="020F0502020204030204" pitchFamily="34" charset="0"/>
                          <a:cs typeface="Calibri" panose="020F0502020204030204" pitchFamily="34" charset="0"/>
                        </a:rPr>
                        <a:t>0,25 điểm</a:t>
                      </a:r>
                      <a:endParaRPr lang="en-US" sz="2000" dirty="0">
                        <a:effectLst/>
                        <a:latin typeface="Calibri" panose="020F0502020204030204" pitchFamily="34" charset="0"/>
                        <a:ea typeface="Arial" panose="020B0604020202020204" pitchFamily="34" charset="0"/>
                        <a:cs typeface="Calibri" panose="020F0502020204030204" pitchFamily="34" charset="0"/>
                      </a:endParaRPr>
                    </a:p>
                  </a:txBody>
                  <a:tcPr marL="34555" marR="34555" marT="0" marB="0" anchor="ctr"/>
                </a:tc>
                <a:extLst>
                  <a:ext uri="{0D108BD9-81ED-4DB2-BD59-A6C34878D82A}">
                    <a16:rowId xmlns:a16="http://schemas.microsoft.com/office/drawing/2014/main" val="2275892574"/>
                  </a:ext>
                </a:extLst>
              </a:tr>
            </a:tbl>
          </a:graphicData>
        </a:graphic>
      </p:graphicFrame>
    </p:spTree>
    <p:extLst>
      <p:ext uri="{BB962C8B-B14F-4D97-AF65-F5344CB8AC3E}">
        <p14:creationId xmlns:p14="http://schemas.microsoft.com/office/powerpoint/2010/main" val="3349693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70200" y="685800"/>
            <a:ext cx="5575300" cy="461665"/>
          </a:xfrm>
          <a:prstGeom prst="rect">
            <a:avLst/>
          </a:prstGeom>
          <a:noFill/>
        </p:spPr>
        <p:txBody>
          <a:bodyPr wrap="square" rtlCol="0">
            <a:spAutoFit/>
          </a:bodyPr>
          <a:lstStyle/>
          <a:p>
            <a:pPr algn="ctr"/>
            <a:r>
              <a:rPr lang="en-US" sz="2400" b="1" dirty="0">
                <a:solidFill>
                  <a:srgbClr val="FF0000"/>
                </a:solidFill>
                <a:latin typeface="+mj-lt"/>
                <a:cs typeface="Arial" panose="020B0604020202020204" pitchFamily="34" charset="0"/>
              </a:rPr>
              <a:t>LUYỆN TẬP – VẬN DỤNG</a:t>
            </a:r>
          </a:p>
        </p:txBody>
      </p:sp>
      <p:sp>
        <p:nvSpPr>
          <p:cNvPr id="5" name="TextBox 4"/>
          <p:cNvSpPr txBox="1"/>
          <p:nvPr/>
        </p:nvSpPr>
        <p:spPr>
          <a:xfrm>
            <a:off x="1206500" y="1765300"/>
            <a:ext cx="10642600" cy="1938992"/>
          </a:xfrm>
          <a:prstGeom prst="rect">
            <a:avLst/>
          </a:prstGeom>
          <a:noFill/>
        </p:spPr>
        <p:txBody>
          <a:bodyPr wrap="square" rtlCol="0">
            <a:spAutoFit/>
          </a:bodyPr>
          <a:lstStyle/>
          <a:p>
            <a:r>
              <a:rPr lang="en-US" sz="2400" dirty="0">
                <a:latin typeface="+mj-lt"/>
                <a:cs typeface="Arial" panose="020B0604020202020204" pitchFamily="34" charset="0"/>
              </a:rPr>
              <a:t>- </a:t>
            </a:r>
            <a:r>
              <a:rPr lang="vi-VN" sz="2400" dirty="0">
                <a:latin typeface="+mj-lt"/>
                <a:cs typeface="Arial" panose="020B0604020202020204" pitchFamily="34" charset="0"/>
              </a:rPr>
              <a:t>HS hoạt động cá nhân về nhà</a:t>
            </a:r>
            <a:r>
              <a:rPr lang="en-US" sz="2400" dirty="0">
                <a:latin typeface="+mj-lt"/>
                <a:cs typeface="Arial" panose="020B0604020202020204" pitchFamily="34" charset="0"/>
              </a:rPr>
              <a:t>:  </a:t>
            </a:r>
            <a:r>
              <a:rPr lang="en-US" sz="2400" dirty="0" err="1">
                <a:latin typeface="+mj-lt"/>
                <a:cs typeface="Arial" panose="020B0604020202020204" pitchFamily="34" charset="0"/>
              </a:rPr>
              <a:t>Rút</a:t>
            </a:r>
            <a:r>
              <a:rPr lang="en-US" sz="2400" dirty="0">
                <a:latin typeface="+mj-lt"/>
                <a:cs typeface="Arial" panose="020B0604020202020204" pitchFamily="34" charset="0"/>
              </a:rPr>
              <a:t> </a:t>
            </a:r>
            <a:r>
              <a:rPr lang="en-US" sz="2400" dirty="0" err="1">
                <a:latin typeface="+mj-lt"/>
                <a:cs typeface="Arial" panose="020B0604020202020204" pitchFamily="34" charset="0"/>
              </a:rPr>
              <a:t>kinh</a:t>
            </a:r>
            <a:r>
              <a:rPr lang="en-US" sz="2400" dirty="0">
                <a:latin typeface="+mj-lt"/>
                <a:cs typeface="Arial" panose="020B0604020202020204" pitchFamily="34" charset="0"/>
              </a:rPr>
              <a:t> </a:t>
            </a:r>
            <a:r>
              <a:rPr lang="en-US" sz="2400" dirty="0" err="1">
                <a:latin typeface="+mj-lt"/>
                <a:cs typeface="Arial" panose="020B0604020202020204" pitchFamily="34" charset="0"/>
              </a:rPr>
              <a:t>nghiệm</a:t>
            </a:r>
            <a:r>
              <a:rPr lang="en-US" sz="2400" dirty="0">
                <a:latin typeface="+mj-lt"/>
                <a:cs typeface="Arial" panose="020B0604020202020204" pitchFamily="34" charset="0"/>
              </a:rPr>
              <a:t> </a:t>
            </a:r>
            <a:r>
              <a:rPr lang="en-US" sz="2400" dirty="0" err="1">
                <a:latin typeface="+mj-lt"/>
                <a:cs typeface="Arial" panose="020B0604020202020204" pitchFamily="34" charset="0"/>
              </a:rPr>
              <a:t>về</a:t>
            </a:r>
            <a:r>
              <a:rPr lang="en-US" sz="2400" dirty="0">
                <a:latin typeface="+mj-lt"/>
                <a:cs typeface="Arial" panose="020B0604020202020204" pitchFamily="34" charset="0"/>
              </a:rPr>
              <a:t> </a:t>
            </a:r>
            <a:r>
              <a:rPr lang="en-US" sz="2400" dirty="0" err="1">
                <a:latin typeface="+mj-lt"/>
                <a:cs typeface="Arial" panose="020B0604020202020204" pitchFamily="34" charset="0"/>
              </a:rPr>
              <a:t>công</a:t>
            </a:r>
            <a:r>
              <a:rPr lang="en-US" sz="2400" dirty="0">
                <a:latin typeface="+mj-lt"/>
                <a:cs typeface="Arial" panose="020B0604020202020204" pitchFamily="34" charset="0"/>
              </a:rPr>
              <a:t> </a:t>
            </a:r>
            <a:r>
              <a:rPr lang="en-US" sz="2400" dirty="0" err="1">
                <a:latin typeface="+mj-lt"/>
                <a:cs typeface="Arial" panose="020B0604020202020204" pitchFamily="34" charset="0"/>
              </a:rPr>
              <a:t>tác</a:t>
            </a:r>
            <a:r>
              <a:rPr lang="en-US" sz="2400" dirty="0">
                <a:latin typeface="+mj-lt"/>
                <a:cs typeface="Arial" panose="020B0604020202020204" pitchFamily="34" charset="0"/>
              </a:rPr>
              <a:t> </a:t>
            </a:r>
            <a:r>
              <a:rPr lang="en-US" sz="2400" dirty="0" err="1">
                <a:latin typeface="+mj-lt"/>
                <a:cs typeface="Arial" panose="020B0604020202020204" pitchFamily="34" charset="0"/>
              </a:rPr>
              <a:t>chuẩn</a:t>
            </a:r>
            <a:r>
              <a:rPr lang="en-US" sz="2400" dirty="0">
                <a:latin typeface="+mj-lt"/>
                <a:cs typeface="Arial" panose="020B0604020202020204" pitchFamily="34" charset="0"/>
              </a:rPr>
              <a:t> </a:t>
            </a:r>
            <a:r>
              <a:rPr lang="en-US" sz="2400" dirty="0" err="1">
                <a:latin typeface="+mj-lt"/>
                <a:cs typeface="Arial" panose="020B0604020202020204" pitchFamily="34" charset="0"/>
              </a:rPr>
              <a:t>bị</a:t>
            </a:r>
            <a:r>
              <a:rPr lang="en-US" sz="2400" dirty="0">
                <a:latin typeface="+mj-lt"/>
                <a:cs typeface="Arial" panose="020B0604020202020204" pitchFamily="34" charset="0"/>
              </a:rPr>
              <a:t>, </a:t>
            </a:r>
            <a:r>
              <a:rPr lang="en-US" sz="2400" dirty="0" err="1">
                <a:latin typeface="+mj-lt"/>
                <a:cs typeface="Arial" panose="020B0604020202020204" pitchFamily="34" charset="0"/>
              </a:rPr>
              <a:t>kỹ</a:t>
            </a:r>
            <a:r>
              <a:rPr lang="en-US" sz="2400" dirty="0">
                <a:latin typeface="+mj-lt"/>
                <a:cs typeface="Arial" panose="020B0604020202020204" pitchFamily="34" charset="0"/>
              </a:rPr>
              <a:t> </a:t>
            </a:r>
            <a:r>
              <a:rPr lang="en-US" sz="2400" dirty="0" err="1">
                <a:latin typeface="+mj-lt"/>
                <a:cs typeface="Arial" panose="020B0604020202020204" pitchFamily="34" charset="0"/>
              </a:rPr>
              <a:t>năng</a:t>
            </a:r>
            <a:r>
              <a:rPr lang="en-US" sz="2400" dirty="0">
                <a:latin typeface="+mj-lt"/>
                <a:cs typeface="Arial" panose="020B0604020202020204" pitchFamily="34" charset="0"/>
              </a:rPr>
              <a:t>, </a:t>
            </a:r>
            <a:r>
              <a:rPr lang="en-US" sz="2400" dirty="0" err="1">
                <a:latin typeface="+mj-lt"/>
                <a:cs typeface="Arial" panose="020B0604020202020204" pitchFamily="34" charset="0"/>
              </a:rPr>
              <a:t>thao</a:t>
            </a:r>
            <a:r>
              <a:rPr lang="en-US" sz="2400" dirty="0">
                <a:latin typeface="+mj-lt"/>
                <a:cs typeface="Arial" panose="020B0604020202020204" pitchFamily="34" charset="0"/>
              </a:rPr>
              <a:t> </a:t>
            </a:r>
            <a:r>
              <a:rPr lang="en-US" sz="2400" dirty="0" err="1">
                <a:latin typeface="+mj-lt"/>
                <a:cs typeface="Arial" panose="020B0604020202020204" pitchFamily="34" charset="0"/>
              </a:rPr>
              <a:t>tác</a:t>
            </a:r>
            <a:r>
              <a:rPr lang="en-US" sz="2400" dirty="0">
                <a:latin typeface="+mj-lt"/>
                <a:cs typeface="Arial" panose="020B0604020202020204" pitchFamily="34" charset="0"/>
              </a:rPr>
              <a:t> </a:t>
            </a:r>
            <a:r>
              <a:rPr lang="en-US" sz="2400" dirty="0" err="1">
                <a:latin typeface="+mj-lt"/>
                <a:cs typeface="Arial" panose="020B0604020202020204" pitchFamily="34" charset="0"/>
              </a:rPr>
              <a:t>cũng</a:t>
            </a:r>
            <a:r>
              <a:rPr lang="en-US" sz="2400" dirty="0">
                <a:latin typeface="+mj-lt"/>
                <a:cs typeface="Arial" panose="020B0604020202020204" pitchFamily="34" charset="0"/>
              </a:rPr>
              <a:t> </a:t>
            </a:r>
            <a:r>
              <a:rPr lang="en-US" sz="2400" dirty="0" err="1">
                <a:latin typeface="+mj-lt"/>
                <a:cs typeface="Arial" panose="020B0604020202020204" pitchFamily="34" charset="0"/>
              </a:rPr>
              <a:t>như</a:t>
            </a:r>
            <a:r>
              <a:rPr lang="en-US" sz="2400" dirty="0">
                <a:latin typeface="+mj-lt"/>
                <a:cs typeface="Arial" panose="020B0604020202020204" pitchFamily="34" charset="0"/>
              </a:rPr>
              <a:t> </a:t>
            </a:r>
            <a:r>
              <a:rPr lang="en-US" sz="2400" dirty="0" err="1">
                <a:latin typeface="+mj-lt"/>
                <a:cs typeface="Arial" panose="020B0604020202020204" pitchFamily="34" charset="0"/>
              </a:rPr>
              <a:t>sự</a:t>
            </a:r>
            <a:r>
              <a:rPr lang="en-US" sz="2400" dirty="0">
                <a:latin typeface="+mj-lt"/>
                <a:cs typeface="Arial" panose="020B0604020202020204" pitchFamily="34" charset="0"/>
              </a:rPr>
              <a:t> </a:t>
            </a:r>
            <a:r>
              <a:rPr lang="en-US" sz="2400" dirty="0" err="1">
                <a:latin typeface="+mj-lt"/>
                <a:cs typeface="Arial" panose="020B0604020202020204" pitchFamily="34" charset="0"/>
              </a:rPr>
              <a:t>thành</a:t>
            </a:r>
            <a:r>
              <a:rPr lang="en-US" sz="2400" dirty="0">
                <a:latin typeface="+mj-lt"/>
                <a:cs typeface="Arial" panose="020B0604020202020204" pitchFamily="34" charset="0"/>
              </a:rPr>
              <a:t> </a:t>
            </a:r>
            <a:r>
              <a:rPr lang="en-US" sz="2400" dirty="0" err="1">
                <a:latin typeface="+mj-lt"/>
                <a:cs typeface="Arial" panose="020B0604020202020204" pitchFamily="34" charset="0"/>
              </a:rPr>
              <a:t>công</a:t>
            </a:r>
            <a:r>
              <a:rPr lang="en-US" sz="2400" dirty="0">
                <a:latin typeface="+mj-lt"/>
                <a:cs typeface="Arial" panose="020B0604020202020204" pitchFamily="34" charset="0"/>
              </a:rPr>
              <a:t> </a:t>
            </a:r>
            <a:r>
              <a:rPr lang="en-US" sz="2400" dirty="0" err="1">
                <a:latin typeface="+mj-lt"/>
                <a:cs typeface="Arial" panose="020B0604020202020204" pitchFamily="34" charset="0"/>
              </a:rPr>
              <a:t>của</a:t>
            </a:r>
            <a:r>
              <a:rPr lang="en-US" sz="2400" dirty="0">
                <a:latin typeface="+mj-lt"/>
                <a:cs typeface="Arial" panose="020B0604020202020204" pitchFamily="34" charset="0"/>
              </a:rPr>
              <a:t> </a:t>
            </a:r>
            <a:r>
              <a:rPr lang="en-US" sz="2400" dirty="0" err="1">
                <a:latin typeface="+mj-lt"/>
                <a:cs typeface="Arial" panose="020B0604020202020204" pitchFamily="34" charset="0"/>
              </a:rPr>
              <a:t>bài</a:t>
            </a:r>
            <a:r>
              <a:rPr lang="en-US" sz="2400" dirty="0">
                <a:latin typeface="+mj-lt"/>
                <a:cs typeface="Arial" panose="020B0604020202020204" pitchFamily="34" charset="0"/>
              </a:rPr>
              <a:t> </a:t>
            </a:r>
            <a:r>
              <a:rPr lang="en-US" sz="2400" dirty="0" err="1">
                <a:latin typeface="+mj-lt"/>
                <a:cs typeface="Arial" panose="020B0604020202020204" pitchFamily="34" charset="0"/>
              </a:rPr>
              <a:t>thực</a:t>
            </a:r>
            <a:r>
              <a:rPr lang="en-US" sz="2400" dirty="0">
                <a:latin typeface="+mj-lt"/>
                <a:cs typeface="Arial" panose="020B0604020202020204" pitchFamily="34" charset="0"/>
              </a:rPr>
              <a:t> </a:t>
            </a:r>
            <a:r>
              <a:rPr lang="en-US" sz="2400" dirty="0" err="1">
                <a:latin typeface="+mj-lt"/>
                <a:cs typeface="Arial" panose="020B0604020202020204" pitchFamily="34" charset="0"/>
              </a:rPr>
              <a:t>hành</a:t>
            </a:r>
            <a:r>
              <a:rPr lang="en-US" sz="2400" dirty="0">
                <a:latin typeface="+mj-lt"/>
                <a:cs typeface="Arial" panose="020B0604020202020204" pitchFamily="34" charset="0"/>
              </a:rPr>
              <a:t>.</a:t>
            </a:r>
          </a:p>
          <a:p>
            <a:r>
              <a:rPr lang="en-US" sz="2400" dirty="0">
                <a:latin typeface="+mj-lt"/>
                <a:cs typeface="Arial" panose="020B0604020202020204" pitchFamily="34" charset="0"/>
              </a:rPr>
              <a:t>- </a:t>
            </a:r>
            <a:r>
              <a:rPr lang="en-US" sz="2400" dirty="0" err="1">
                <a:latin typeface="+mj-lt"/>
                <a:cs typeface="Arial" panose="020B0604020202020204" pitchFamily="34" charset="0"/>
              </a:rPr>
              <a:t>Tự</a:t>
            </a:r>
            <a:r>
              <a:rPr lang="en-US" sz="2400" dirty="0">
                <a:latin typeface="+mj-lt"/>
                <a:cs typeface="Arial" panose="020B0604020202020204" pitchFamily="34" charset="0"/>
              </a:rPr>
              <a:t> </a:t>
            </a:r>
            <a:r>
              <a:rPr lang="en-US" sz="2400" dirty="0" err="1">
                <a:latin typeface="+mj-lt"/>
                <a:cs typeface="Arial" panose="020B0604020202020204" pitchFamily="34" charset="0"/>
              </a:rPr>
              <a:t>cá</a:t>
            </a:r>
            <a:r>
              <a:rPr lang="en-US" sz="2400" dirty="0">
                <a:latin typeface="+mj-lt"/>
                <a:cs typeface="Arial" panose="020B0604020202020204" pitchFamily="34" charset="0"/>
              </a:rPr>
              <a:t> </a:t>
            </a:r>
            <a:r>
              <a:rPr lang="en-US" sz="2400" dirty="0" err="1">
                <a:latin typeface="+mj-lt"/>
                <a:cs typeface="Arial" panose="020B0604020202020204" pitchFamily="34" charset="0"/>
              </a:rPr>
              <a:t>nhân</a:t>
            </a:r>
            <a:r>
              <a:rPr lang="en-US" sz="2400" dirty="0">
                <a:latin typeface="+mj-lt"/>
                <a:cs typeface="Arial" panose="020B0604020202020204" pitchFamily="34" charset="0"/>
              </a:rPr>
              <a:t> </a:t>
            </a:r>
            <a:r>
              <a:rPr lang="en-US" sz="2400" dirty="0" err="1">
                <a:latin typeface="+mj-lt"/>
                <a:cs typeface="Arial" panose="020B0604020202020204" pitchFamily="34" charset="0"/>
              </a:rPr>
              <a:t>thiết</a:t>
            </a:r>
            <a:r>
              <a:rPr lang="en-US" sz="2400" dirty="0">
                <a:latin typeface="+mj-lt"/>
                <a:cs typeface="Arial" panose="020B0604020202020204" pitchFamily="34" charset="0"/>
              </a:rPr>
              <a:t> </a:t>
            </a:r>
            <a:r>
              <a:rPr lang="en-US" sz="2400" dirty="0" err="1">
                <a:latin typeface="+mj-lt"/>
                <a:cs typeface="Arial" panose="020B0604020202020204" pitchFamily="34" charset="0"/>
              </a:rPr>
              <a:t>kế</a:t>
            </a:r>
            <a:r>
              <a:rPr lang="en-US" sz="2400" dirty="0">
                <a:latin typeface="+mj-lt"/>
                <a:cs typeface="Arial" panose="020B0604020202020204" pitchFamily="34" charset="0"/>
              </a:rPr>
              <a:t> </a:t>
            </a:r>
            <a:r>
              <a:rPr lang="en-US" sz="2400" dirty="0" err="1">
                <a:latin typeface="+mj-lt"/>
                <a:cs typeface="Arial" panose="020B0604020202020204" pitchFamily="34" charset="0"/>
              </a:rPr>
              <a:t>cho</a:t>
            </a:r>
            <a:r>
              <a:rPr lang="en-US" sz="2400" dirty="0">
                <a:latin typeface="+mj-lt"/>
                <a:cs typeface="Arial" panose="020B0604020202020204" pitchFamily="34" charset="0"/>
              </a:rPr>
              <a:t> </a:t>
            </a:r>
            <a:r>
              <a:rPr lang="en-US" sz="2400" dirty="0" err="1">
                <a:latin typeface="+mj-lt"/>
                <a:cs typeface="Arial" panose="020B0604020202020204" pitchFamily="34" charset="0"/>
              </a:rPr>
              <a:t>gia</a:t>
            </a:r>
            <a:r>
              <a:rPr lang="en-US" sz="2400" dirty="0">
                <a:latin typeface="+mj-lt"/>
                <a:cs typeface="Arial" panose="020B0604020202020204" pitchFamily="34" charset="0"/>
              </a:rPr>
              <a:t> </a:t>
            </a:r>
            <a:r>
              <a:rPr lang="en-US" sz="2400" dirty="0" err="1">
                <a:latin typeface="+mj-lt"/>
                <a:cs typeface="Arial" panose="020B0604020202020204" pitchFamily="34" charset="0"/>
              </a:rPr>
              <a:t>đình</a:t>
            </a:r>
            <a:r>
              <a:rPr lang="en-US" sz="2400" dirty="0">
                <a:latin typeface="+mj-lt"/>
                <a:cs typeface="Arial" panose="020B0604020202020204" pitchFamily="34" charset="0"/>
              </a:rPr>
              <a:t> </a:t>
            </a:r>
            <a:r>
              <a:rPr lang="en-US" sz="2400" dirty="0" err="1">
                <a:latin typeface="+mj-lt"/>
                <a:cs typeface="Arial" panose="020B0604020202020204" pitchFamily="34" charset="0"/>
              </a:rPr>
              <a:t>để</a:t>
            </a:r>
            <a:r>
              <a:rPr lang="en-US" sz="2400" dirty="0">
                <a:latin typeface="+mj-lt"/>
                <a:cs typeface="Arial" panose="020B0604020202020204" pitchFamily="34" charset="0"/>
              </a:rPr>
              <a:t> </a:t>
            </a:r>
            <a:r>
              <a:rPr lang="en-US" sz="2400" dirty="0" err="1">
                <a:latin typeface="+mj-lt"/>
                <a:cs typeface="Arial" panose="020B0604020202020204" pitchFamily="34" charset="0"/>
              </a:rPr>
              <a:t>hoàn</a:t>
            </a:r>
            <a:r>
              <a:rPr lang="en-US" sz="2400" dirty="0">
                <a:latin typeface="+mj-lt"/>
                <a:cs typeface="Arial" panose="020B0604020202020204" pitchFamily="34" charset="0"/>
              </a:rPr>
              <a:t> </a:t>
            </a:r>
            <a:r>
              <a:rPr lang="en-US" sz="2400" dirty="0" err="1">
                <a:latin typeface="+mj-lt"/>
                <a:cs typeface="Arial" panose="020B0604020202020204" pitchFamily="34" charset="0"/>
              </a:rPr>
              <a:t>thiện</a:t>
            </a:r>
            <a:r>
              <a:rPr lang="en-US" sz="2400" dirty="0">
                <a:latin typeface="+mj-lt"/>
                <a:cs typeface="Arial" panose="020B0604020202020204" pitchFamily="34" charset="0"/>
              </a:rPr>
              <a:t> </a:t>
            </a:r>
            <a:r>
              <a:rPr lang="en-US" sz="2400" dirty="0" err="1">
                <a:latin typeface="+mj-lt"/>
                <a:cs typeface="Arial" panose="020B0604020202020204" pitchFamily="34" charset="0"/>
              </a:rPr>
              <a:t>phần</a:t>
            </a:r>
            <a:r>
              <a:rPr lang="en-US" sz="2400" dirty="0">
                <a:latin typeface="+mj-lt"/>
                <a:cs typeface="Arial" panose="020B0604020202020204" pitchFamily="34" charset="0"/>
              </a:rPr>
              <a:t> </a:t>
            </a:r>
            <a:r>
              <a:rPr lang="en-US" sz="2400" dirty="0" err="1">
                <a:latin typeface="+mj-lt"/>
                <a:cs typeface="Arial" panose="020B0604020202020204" pitchFamily="34" charset="0"/>
              </a:rPr>
              <a:t>thiếu</a:t>
            </a:r>
            <a:r>
              <a:rPr lang="en-US" sz="2400" dirty="0">
                <a:latin typeface="+mj-lt"/>
                <a:cs typeface="Arial" panose="020B0604020202020204" pitchFamily="34" charset="0"/>
              </a:rPr>
              <a:t> </a:t>
            </a:r>
            <a:r>
              <a:rPr lang="en-US" sz="2400" dirty="0" err="1">
                <a:latin typeface="+mj-lt"/>
                <a:cs typeface="Arial" panose="020B0604020202020204" pitchFamily="34" charset="0"/>
              </a:rPr>
              <a:t>sót</a:t>
            </a:r>
            <a:r>
              <a:rPr lang="en-US" sz="2400" dirty="0">
                <a:latin typeface="+mj-lt"/>
                <a:cs typeface="Arial" panose="020B0604020202020204" pitchFamily="34" charset="0"/>
              </a:rPr>
              <a:t> ở </a:t>
            </a:r>
            <a:r>
              <a:rPr lang="en-US" sz="2400" dirty="0" err="1">
                <a:latin typeface="+mj-lt"/>
                <a:cs typeface="Arial" panose="020B0604020202020204" pitchFamily="34" charset="0"/>
              </a:rPr>
              <a:t>bài</a:t>
            </a:r>
            <a:r>
              <a:rPr lang="en-US" sz="2400" dirty="0">
                <a:latin typeface="+mj-lt"/>
                <a:cs typeface="Arial" panose="020B0604020202020204" pitchFamily="34" charset="0"/>
              </a:rPr>
              <a:t> </a:t>
            </a:r>
            <a:r>
              <a:rPr lang="en-US" sz="2400" dirty="0" err="1">
                <a:latin typeface="+mj-lt"/>
                <a:cs typeface="Arial" panose="020B0604020202020204" pitchFamily="34" charset="0"/>
              </a:rPr>
              <a:t>thưc</a:t>
            </a:r>
            <a:r>
              <a:rPr lang="en-US" sz="2400" dirty="0">
                <a:latin typeface="+mj-lt"/>
                <a:cs typeface="Arial" panose="020B0604020202020204" pitchFamily="34" charset="0"/>
              </a:rPr>
              <a:t> </a:t>
            </a:r>
            <a:r>
              <a:rPr lang="en-US" sz="2400" dirty="0" err="1">
                <a:latin typeface="+mj-lt"/>
                <a:cs typeface="Arial" panose="020B0604020202020204" pitchFamily="34" charset="0"/>
              </a:rPr>
              <a:t>hành</a:t>
            </a:r>
            <a:r>
              <a:rPr lang="en-US" sz="2400" dirty="0">
                <a:latin typeface="+mj-lt"/>
                <a:cs typeface="Arial" panose="020B0604020202020204" pitchFamily="34" charset="0"/>
              </a:rPr>
              <a:t> </a:t>
            </a:r>
            <a:r>
              <a:rPr lang="en-US" sz="2400" dirty="0" err="1">
                <a:latin typeface="+mj-lt"/>
                <a:cs typeface="Arial" panose="020B0604020202020204" pitchFamily="34" charset="0"/>
              </a:rPr>
              <a:t>đã</a:t>
            </a:r>
            <a:r>
              <a:rPr lang="en-US" sz="2400" dirty="0">
                <a:latin typeface="+mj-lt"/>
                <a:cs typeface="Arial" panose="020B0604020202020204" pitchFamily="34" charset="0"/>
              </a:rPr>
              <a:t> </a:t>
            </a:r>
            <a:r>
              <a:rPr lang="en-US" sz="2400" dirty="0" err="1">
                <a:latin typeface="+mj-lt"/>
                <a:cs typeface="Arial" panose="020B0604020202020204" pitchFamily="34" charset="0"/>
              </a:rPr>
              <a:t>làm</a:t>
            </a:r>
            <a:r>
              <a:rPr lang="en-US" sz="2400" dirty="0">
                <a:latin typeface="+mj-lt"/>
                <a:cs typeface="Arial" panose="020B0604020202020204" pitchFamily="34" charset="0"/>
              </a:rPr>
              <a:t>.</a:t>
            </a:r>
          </a:p>
          <a:p>
            <a:endParaRPr lang="en-US" sz="2400" dirty="0">
              <a:latin typeface="+mj-lt"/>
              <a:cs typeface="Arial" panose="020B0604020202020204" pitchFamily="34" charset="0"/>
            </a:endParaRPr>
          </a:p>
        </p:txBody>
      </p:sp>
    </p:spTree>
    <p:extLst>
      <p:ext uri="{BB962C8B-B14F-4D97-AF65-F5344CB8AC3E}">
        <p14:creationId xmlns:p14="http://schemas.microsoft.com/office/powerpoint/2010/main" val="68821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8206" y="362666"/>
            <a:ext cx="5949696" cy="523220"/>
          </a:xfrm>
          <a:prstGeom prst="rect">
            <a:avLst/>
          </a:prstGeom>
          <a:noFill/>
        </p:spPr>
        <p:txBody>
          <a:bodyPr wrap="square" rtlCol="0">
            <a:spAutoFit/>
          </a:bodyPr>
          <a:lstStyle/>
          <a:p>
            <a:r>
              <a:rPr lang="en-US" sz="2800" b="1" i="1" dirty="0" err="1">
                <a:cs typeface="Arial" panose="020B0604020202020204" pitchFamily="34" charset="0"/>
              </a:rPr>
              <a:t>Nêu</a:t>
            </a:r>
            <a:r>
              <a:rPr lang="en-US" sz="2800" b="1" i="1" dirty="0">
                <a:cs typeface="Arial" panose="020B0604020202020204" pitchFamily="34" charset="0"/>
              </a:rPr>
              <a:t> </a:t>
            </a:r>
            <a:r>
              <a:rPr lang="en-US" sz="2800" b="1" i="1" dirty="0" err="1">
                <a:cs typeface="Arial" panose="020B0604020202020204" pitchFamily="34" charset="0"/>
              </a:rPr>
              <a:t>mục</a:t>
            </a:r>
            <a:r>
              <a:rPr lang="en-US" sz="2800" b="1" i="1" dirty="0">
                <a:cs typeface="Arial" panose="020B0604020202020204" pitchFamily="34" charset="0"/>
              </a:rPr>
              <a:t> </a:t>
            </a:r>
            <a:r>
              <a:rPr lang="en-US" sz="2800" b="1" i="1" dirty="0" err="1">
                <a:cs typeface="Arial" panose="020B0604020202020204" pitchFamily="34" charset="0"/>
              </a:rPr>
              <a:t>đích</a:t>
            </a:r>
            <a:r>
              <a:rPr lang="en-US" sz="2800" b="1" i="1" dirty="0">
                <a:cs typeface="Arial" panose="020B0604020202020204" pitchFamily="34" charset="0"/>
              </a:rPr>
              <a:t> </a:t>
            </a:r>
            <a:r>
              <a:rPr lang="en-US" sz="2800" b="1" i="1" dirty="0" err="1">
                <a:cs typeface="Arial" panose="020B0604020202020204" pitchFamily="34" charset="0"/>
              </a:rPr>
              <a:t>của</a:t>
            </a:r>
            <a:r>
              <a:rPr lang="en-US" sz="2800" b="1" i="1" dirty="0">
                <a:cs typeface="Arial" panose="020B0604020202020204" pitchFamily="34" charset="0"/>
              </a:rPr>
              <a:t> </a:t>
            </a:r>
            <a:r>
              <a:rPr lang="en-US" sz="2800" b="1" i="1" dirty="0" err="1">
                <a:cs typeface="Arial" panose="020B0604020202020204" pitchFamily="34" charset="0"/>
              </a:rPr>
              <a:t>bài</a:t>
            </a:r>
            <a:r>
              <a:rPr lang="en-US" sz="2800" b="1" i="1" dirty="0">
                <a:cs typeface="Arial" panose="020B0604020202020204" pitchFamily="34" charset="0"/>
              </a:rPr>
              <a:t> </a:t>
            </a:r>
            <a:r>
              <a:rPr lang="en-US" sz="2800" b="1" i="1" dirty="0" err="1">
                <a:cs typeface="Arial" panose="020B0604020202020204" pitchFamily="34" charset="0"/>
              </a:rPr>
              <a:t>thực</a:t>
            </a:r>
            <a:r>
              <a:rPr lang="en-US" sz="2800" b="1" i="1" dirty="0">
                <a:cs typeface="Arial" panose="020B0604020202020204" pitchFamily="34" charset="0"/>
              </a:rPr>
              <a:t> </a:t>
            </a:r>
            <a:r>
              <a:rPr lang="en-US" sz="2800" b="1" i="1" dirty="0" err="1">
                <a:cs typeface="Arial" panose="020B0604020202020204" pitchFamily="34" charset="0"/>
              </a:rPr>
              <a:t>hành</a:t>
            </a:r>
            <a:r>
              <a:rPr lang="en-US" sz="2800" b="1" i="1" dirty="0">
                <a:cs typeface="Arial" panose="020B0604020202020204" pitchFamily="34" charset="0"/>
              </a:rPr>
              <a:t>?</a:t>
            </a:r>
          </a:p>
        </p:txBody>
      </p:sp>
      <p:sp>
        <p:nvSpPr>
          <p:cNvPr id="5" name="TextBox 4"/>
          <p:cNvSpPr txBox="1"/>
          <p:nvPr/>
        </p:nvSpPr>
        <p:spPr>
          <a:xfrm>
            <a:off x="1428206" y="1118037"/>
            <a:ext cx="8034528" cy="954107"/>
          </a:xfrm>
          <a:prstGeom prst="rect">
            <a:avLst/>
          </a:prstGeom>
          <a:noFill/>
        </p:spPr>
        <p:txBody>
          <a:bodyPr wrap="square" rtlCol="0">
            <a:spAutoFit/>
          </a:bodyPr>
          <a:lstStyle/>
          <a:p>
            <a:pPr marL="342900" indent="-342900">
              <a:buFont typeface="Wingdings" panose="05000000000000000000" pitchFamily="2" charset="2"/>
              <a:buChar char="Ø"/>
            </a:pPr>
            <a:r>
              <a:rPr lang="en-US" sz="2400" dirty="0">
                <a:cs typeface="Arial" panose="020B0604020202020204" pitchFamily="34" charset="0"/>
              </a:rPr>
              <a:t>-</a:t>
            </a:r>
            <a:r>
              <a:rPr lang="en-US" sz="2800" b="1" dirty="0" err="1">
                <a:cs typeface="Arial" panose="020B0604020202020204" pitchFamily="34" charset="0"/>
              </a:rPr>
              <a:t>Thiết</a:t>
            </a:r>
            <a:r>
              <a:rPr lang="en-US" sz="2800" b="1" dirty="0">
                <a:cs typeface="Arial" panose="020B0604020202020204" pitchFamily="34" charset="0"/>
              </a:rPr>
              <a:t> </a:t>
            </a:r>
            <a:r>
              <a:rPr lang="en-US" sz="2800" b="1" dirty="0" err="1">
                <a:cs typeface="Arial" panose="020B0604020202020204" pitchFamily="34" charset="0"/>
              </a:rPr>
              <a:t>kế</a:t>
            </a:r>
            <a:r>
              <a:rPr lang="en-US" sz="2800" b="1" dirty="0">
                <a:cs typeface="Arial" panose="020B0604020202020204" pitchFamily="34" charset="0"/>
              </a:rPr>
              <a:t> </a:t>
            </a:r>
            <a:r>
              <a:rPr lang="en-US" sz="2800" b="1" dirty="0" err="1">
                <a:cs typeface="Arial" panose="020B0604020202020204" pitchFamily="34" charset="0"/>
              </a:rPr>
              <a:t>được</a:t>
            </a:r>
            <a:r>
              <a:rPr lang="en-US" sz="2800" b="1" dirty="0">
                <a:cs typeface="Arial" panose="020B0604020202020204" pitchFamily="34" charset="0"/>
              </a:rPr>
              <a:t> </a:t>
            </a:r>
            <a:r>
              <a:rPr lang="en-US" sz="2800" b="1" dirty="0" err="1">
                <a:cs typeface="Arial" panose="020B0604020202020204" pitchFamily="34" charset="0"/>
              </a:rPr>
              <a:t>một</a:t>
            </a:r>
            <a:r>
              <a:rPr lang="en-US" sz="2800" b="1" dirty="0">
                <a:cs typeface="Arial" panose="020B0604020202020204" pitchFamily="34" charset="0"/>
              </a:rPr>
              <a:t> </a:t>
            </a:r>
            <a:r>
              <a:rPr lang="en-US" sz="2800" b="1" dirty="0" err="1">
                <a:cs typeface="Arial" panose="020B0604020202020204" pitchFamily="34" charset="0"/>
              </a:rPr>
              <a:t>bể</a:t>
            </a:r>
            <a:r>
              <a:rPr lang="en-US" sz="2800" b="1" dirty="0">
                <a:cs typeface="Arial" panose="020B0604020202020204" pitchFamily="34" charset="0"/>
              </a:rPr>
              <a:t> </a:t>
            </a:r>
            <a:r>
              <a:rPr lang="en-US" sz="2800" b="1" dirty="0" err="1">
                <a:cs typeface="Arial" panose="020B0604020202020204" pitchFamily="34" charset="0"/>
              </a:rPr>
              <a:t>nuôi</a:t>
            </a:r>
            <a:r>
              <a:rPr lang="en-US" sz="2800" b="1" dirty="0">
                <a:cs typeface="Arial" panose="020B0604020202020204" pitchFamily="34" charset="0"/>
              </a:rPr>
              <a:t> </a:t>
            </a:r>
            <a:r>
              <a:rPr lang="en-US" sz="2800" b="1" dirty="0" err="1">
                <a:cs typeface="Arial" panose="020B0604020202020204" pitchFamily="34" charset="0"/>
              </a:rPr>
              <a:t>cá</a:t>
            </a:r>
            <a:r>
              <a:rPr lang="en-US" sz="2800" b="1" dirty="0">
                <a:cs typeface="Arial" panose="020B0604020202020204" pitchFamily="34" charset="0"/>
              </a:rPr>
              <a:t> </a:t>
            </a:r>
            <a:r>
              <a:rPr lang="en-US" sz="2800" b="1" dirty="0" err="1">
                <a:cs typeface="Arial" panose="020B0604020202020204" pitchFamily="34" charset="0"/>
              </a:rPr>
              <a:t>cảnh</a:t>
            </a:r>
            <a:r>
              <a:rPr lang="en-US" sz="2800" b="1" dirty="0">
                <a:cs typeface="Arial" panose="020B0604020202020204" pitchFamily="34" charset="0"/>
              </a:rPr>
              <a:t> </a:t>
            </a:r>
            <a:r>
              <a:rPr lang="en-US" sz="2800" b="1" dirty="0" err="1">
                <a:cs typeface="Arial" panose="020B0604020202020204" pitchFamily="34" charset="0"/>
              </a:rPr>
              <a:t>hoặc</a:t>
            </a:r>
            <a:r>
              <a:rPr lang="en-US" sz="2800" b="1" dirty="0">
                <a:cs typeface="Arial" panose="020B0604020202020204" pitchFamily="34" charset="0"/>
              </a:rPr>
              <a:t> </a:t>
            </a:r>
            <a:r>
              <a:rPr lang="en-US" sz="2800" b="1" dirty="0" err="1">
                <a:cs typeface="Arial" panose="020B0604020202020204" pitchFamily="34" charset="0"/>
              </a:rPr>
              <a:t>thiết</a:t>
            </a:r>
            <a:r>
              <a:rPr lang="en-US" sz="2800" b="1" dirty="0">
                <a:cs typeface="Arial" panose="020B0604020202020204" pitchFamily="34" charset="0"/>
              </a:rPr>
              <a:t> </a:t>
            </a:r>
            <a:r>
              <a:rPr lang="en-US" sz="2800" b="1" dirty="0" err="1">
                <a:cs typeface="Arial" panose="020B0604020202020204" pitchFamily="34" charset="0"/>
              </a:rPr>
              <a:t>kế</a:t>
            </a:r>
            <a:r>
              <a:rPr lang="en-US" sz="2800" b="1" dirty="0">
                <a:cs typeface="Arial" panose="020B0604020202020204" pitchFamily="34" charset="0"/>
              </a:rPr>
              <a:t> </a:t>
            </a:r>
            <a:r>
              <a:rPr lang="en-US" sz="2800" b="1" dirty="0" err="1">
                <a:cs typeface="Arial" panose="020B0604020202020204" pitchFamily="34" charset="0"/>
              </a:rPr>
              <a:t>được</a:t>
            </a:r>
            <a:r>
              <a:rPr lang="en-US" sz="2800" b="1" dirty="0">
                <a:cs typeface="Arial" panose="020B0604020202020204" pitchFamily="34" charset="0"/>
              </a:rPr>
              <a:t> </a:t>
            </a:r>
            <a:r>
              <a:rPr lang="en-US" sz="2800" b="1" dirty="0" err="1">
                <a:cs typeface="Arial" panose="020B0604020202020204" pitchFamily="34" charset="0"/>
              </a:rPr>
              <a:t>hệ</a:t>
            </a:r>
            <a:r>
              <a:rPr lang="en-US" sz="2800" b="1" dirty="0">
                <a:cs typeface="Arial" panose="020B0604020202020204" pitchFamily="34" charset="0"/>
              </a:rPr>
              <a:t> </a:t>
            </a:r>
            <a:r>
              <a:rPr lang="en-US" sz="2800" b="1" dirty="0" err="1">
                <a:cs typeface="Arial" panose="020B0604020202020204" pitchFamily="34" charset="0"/>
              </a:rPr>
              <a:t>sinh</a:t>
            </a:r>
            <a:r>
              <a:rPr lang="en-US" sz="2800" b="1" dirty="0">
                <a:cs typeface="Arial" panose="020B0604020202020204" pitchFamily="34" charset="0"/>
              </a:rPr>
              <a:t> </a:t>
            </a:r>
            <a:r>
              <a:rPr lang="en-US" sz="2800" b="1" dirty="0" err="1">
                <a:cs typeface="Arial" panose="020B0604020202020204" pitchFamily="34" charset="0"/>
              </a:rPr>
              <a:t>thái</a:t>
            </a:r>
            <a:r>
              <a:rPr lang="en-US" sz="2800" b="1" dirty="0">
                <a:cs typeface="Arial" panose="020B0604020202020204" pitchFamily="34" charset="0"/>
              </a:rPr>
              <a:t> </a:t>
            </a:r>
            <a:r>
              <a:rPr lang="en-US" sz="2800" b="1" dirty="0" err="1">
                <a:cs typeface="Arial" panose="020B0604020202020204" pitchFamily="34" charset="0"/>
              </a:rPr>
              <a:t>thủy</a:t>
            </a:r>
            <a:r>
              <a:rPr lang="en-US" sz="2800" b="1" dirty="0">
                <a:cs typeface="Arial" panose="020B0604020202020204" pitchFamily="34" charset="0"/>
              </a:rPr>
              <a:t> </a:t>
            </a:r>
            <a:r>
              <a:rPr lang="en-US" sz="2800" b="1" dirty="0" err="1">
                <a:cs typeface="Arial" panose="020B0604020202020204" pitchFamily="34" charset="0"/>
              </a:rPr>
              <a:t>sinh</a:t>
            </a:r>
            <a:r>
              <a:rPr lang="en-US" sz="2800" b="1" dirty="0">
                <a:cs typeface="Arial" panose="020B0604020202020204" pitchFamily="34" charset="0"/>
              </a:rPr>
              <a:t>, </a:t>
            </a:r>
            <a:r>
              <a:rPr lang="en-US" sz="2800" b="1" dirty="0" err="1">
                <a:cs typeface="Arial" panose="020B0604020202020204" pitchFamily="34" charset="0"/>
              </a:rPr>
              <a:t>hệ</a:t>
            </a:r>
            <a:r>
              <a:rPr lang="en-US" sz="2800" b="1" dirty="0">
                <a:cs typeface="Arial" panose="020B0604020202020204" pitchFamily="34" charset="0"/>
              </a:rPr>
              <a:t> </a:t>
            </a:r>
            <a:r>
              <a:rPr lang="en-US" sz="2800" b="1" dirty="0" err="1">
                <a:cs typeface="Arial" panose="020B0604020202020204" pitchFamily="34" charset="0"/>
              </a:rPr>
              <a:t>sinh</a:t>
            </a:r>
            <a:r>
              <a:rPr lang="en-US" sz="2800" b="1" dirty="0">
                <a:cs typeface="Arial" panose="020B0604020202020204" pitchFamily="34" charset="0"/>
              </a:rPr>
              <a:t> </a:t>
            </a:r>
            <a:r>
              <a:rPr lang="en-US" sz="2800" b="1" dirty="0" err="1">
                <a:cs typeface="Arial" panose="020B0604020202020204" pitchFamily="34" charset="0"/>
              </a:rPr>
              <a:t>thái</a:t>
            </a:r>
            <a:r>
              <a:rPr lang="en-US" sz="2800" b="1" dirty="0">
                <a:cs typeface="Arial" panose="020B0604020202020204" pitchFamily="34" charset="0"/>
              </a:rPr>
              <a:t> </a:t>
            </a:r>
            <a:r>
              <a:rPr lang="en-US" sz="2800" b="1" dirty="0" err="1">
                <a:cs typeface="Arial" panose="020B0604020202020204" pitchFamily="34" charset="0"/>
              </a:rPr>
              <a:t>trên</a:t>
            </a:r>
            <a:r>
              <a:rPr lang="en-US" sz="2800" b="1" dirty="0">
                <a:cs typeface="Arial" panose="020B0604020202020204" pitchFamily="34" charset="0"/>
              </a:rPr>
              <a:t> </a:t>
            </a:r>
            <a:r>
              <a:rPr lang="en-US" sz="2800" b="1" dirty="0" err="1">
                <a:cs typeface="Arial" panose="020B0604020202020204" pitchFamily="34" charset="0"/>
              </a:rPr>
              <a:t>cạn</a:t>
            </a:r>
            <a:endParaRPr lang="en-US" sz="2800" b="1" dirty="0">
              <a:cs typeface="Arial" panose="020B0604020202020204" pitchFamily="34" charset="0"/>
            </a:endParaRPr>
          </a:p>
        </p:txBody>
      </p:sp>
      <p:sp>
        <p:nvSpPr>
          <p:cNvPr id="6" name="TextBox 5"/>
          <p:cNvSpPr txBox="1"/>
          <p:nvPr/>
        </p:nvSpPr>
        <p:spPr>
          <a:xfrm>
            <a:off x="1584960" y="2967335"/>
            <a:ext cx="9619488" cy="523220"/>
          </a:xfrm>
          <a:prstGeom prst="rect">
            <a:avLst/>
          </a:prstGeom>
          <a:noFill/>
        </p:spPr>
        <p:txBody>
          <a:bodyPr wrap="square" rtlCol="0">
            <a:spAutoFit/>
          </a:bodyPr>
          <a:lstStyle/>
          <a:p>
            <a:pPr marL="457200" indent="-457200">
              <a:buFont typeface="Wingdings" panose="05000000000000000000" pitchFamily="2" charset="2"/>
              <a:buChar char="Ø"/>
            </a:pPr>
            <a:r>
              <a:rPr lang="en-US" sz="2800" b="1" dirty="0" err="1">
                <a:cs typeface="Arial" panose="020B0604020202020204" pitchFamily="34" charset="0"/>
              </a:rPr>
              <a:t>Những</a:t>
            </a:r>
            <a:r>
              <a:rPr lang="en-US" sz="2800" b="1" dirty="0">
                <a:cs typeface="Arial" panose="020B0604020202020204" pitchFamily="34" charset="0"/>
              </a:rPr>
              <a:t> </a:t>
            </a:r>
            <a:r>
              <a:rPr lang="en-US" sz="2800" b="1" dirty="0" err="1">
                <a:cs typeface="Arial" panose="020B0604020202020204" pitchFamily="34" charset="0"/>
              </a:rPr>
              <a:t>nguyên</a:t>
            </a:r>
            <a:r>
              <a:rPr lang="en-US" sz="2800" b="1" dirty="0">
                <a:cs typeface="Arial" panose="020B0604020202020204" pitchFamily="34" charset="0"/>
              </a:rPr>
              <a:t> </a:t>
            </a:r>
            <a:r>
              <a:rPr lang="en-US" sz="2800" b="1" dirty="0" err="1">
                <a:cs typeface="Arial" panose="020B0604020202020204" pitchFamily="34" charset="0"/>
              </a:rPr>
              <a:t>liệu</a:t>
            </a:r>
            <a:r>
              <a:rPr lang="en-US" sz="2800" b="1" dirty="0">
                <a:cs typeface="Arial" panose="020B0604020202020204" pitchFamily="34" charset="0"/>
              </a:rPr>
              <a:t>, </a:t>
            </a:r>
            <a:r>
              <a:rPr lang="en-US" sz="2800" b="1" dirty="0" err="1">
                <a:cs typeface="Arial" panose="020B0604020202020204" pitchFamily="34" charset="0"/>
              </a:rPr>
              <a:t>dụng</a:t>
            </a:r>
            <a:r>
              <a:rPr lang="en-US" sz="2800" b="1" dirty="0">
                <a:cs typeface="Arial" panose="020B0604020202020204" pitchFamily="34" charset="0"/>
              </a:rPr>
              <a:t> </a:t>
            </a:r>
            <a:r>
              <a:rPr lang="en-US" sz="2800" b="1" dirty="0" err="1">
                <a:cs typeface="Arial" panose="020B0604020202020204" pitchFamily="34" charset="0"/>
              </a:rPr>
              <a:t>cụ</a:t>
            </a:r>
            <a:r>
              <a:rPr lang="en-US" sz="2800" b="1" dirty="0">
                <a:cs typeface="Arial" panose="020B0604020202020204" pitchFamily="34" charset="0"/>
              </a:rPr>
              <a:t>, </a:t>
            </a:r>
            <a:r>
              <a:rPr lang="en-US" sz="2800" b="1" dirty="0" err="1">
                <a:cs typeface="Arial" panose="020B0604020202020204" pitchFamily="34" charset="0"/>
              </a:rPr>
              <a:t>hóa</a:t>
            </a:r>
            <a:r>
              <a:rPr lang="en-US" sz="2800" b="1" dirty="0">
                <a:cs typeface="Arial" panose="020B0604020202020204" pitchFamily="34" charset="0"/>
              </a:rPr>
              <a:t> </a:t>
            </a:r>
            <a:r>
              <a:rPr lang="en-US" sz="2800" b="1" dirty="0" err="1">
                <a:cs typeface="Arial" panose="020B0604020202020204" pitchFamily="34" charset="0"/>
              </a:rPr>
              <a:t>chất</a:t>
            </a:r>
            <a:r>
              <a:rPr lang="en-US" sz="2800" b="1" dirty="0">
                <a:cs typeface="Arial" panose="020B0604020202020204" pitchFamily="34" charset="0"/>
              </a:rPr>
              <a:t> </a:t>
            </a:r>
            <a:r>
              <a:rPr lang="en-US" sz="2800" b="1" dirty="0" err="1">
                <a:cs typeface="Arial" panose="020B0604020202020204" pitchFamily="34" charset="0"/>
              </a:rPr>
              <a:t>cần</a:t>
            </a:r>
            <a:r>
              <a:rPr lang="en-US" sz="2800" b="1" dirty="0">
                <a:cs typeface="Arial" panose="020B0604020202020204" pitchFamily="34" charset="0"/>
              </a:rPr>
              <a:t> </a:t>
            </a:r>
            <a:r>
              <a:rPr lang="en-US" sz="2800" b="1" dirty="0" err="1">
                <a:cs typeface="Arial" panose="020B0604020202020204" pitchFamily="34" charset="0"/>
              </a:rPr>
              <a:t>chuẩn</a:t>
            </a:r>
            <a:r>
              <a:rPr lang="en-US" sz="2800" b="1" dirty="0">
                <a:cs typeface="Arial" panose="020B0604020202020204" pitchFamily="34" charset="0"/>
              </a:rPr>
              <a:t> </a:t>
            </a:r>
            <a:r>
              <a:rPr lang="en-US" sz="2800" b="1" dirty="0" err="1">
                <a:cs typeface="Arial" panose="020B0604020202020204" pitchFamily="34" charset="0"/>
              </a:rPr>
              <a:t>bị</a:t>
            </a:r>
            <a:r>
              <a:rPr lang="en-US" sz="2800" b="1" dirty="0">
                <a:cs typeface="Arial" panose="020B0604020202020204" pitchFamily="34" charset="0"/>
              </a:rPr>
              <a:t> </a:t>
            </a:r>
            <a:r>
              <a:rPr lang="en-US" sz="2800" b="1" dirty="0" err="1">
                <a:cs typeface="Arial" panose="020B0604020202020204" pitchFamily="34" charset="0"/>
              </a:rPr>
              <a:t>là</a:t>
            </a:r>
            <a:r>
              <a:rPr lang="en-US" sz="2800" b="1" dirty="0">
                <a:cs typeface="Arial" panose="020B0604020202020204" pitchFamily="34" charset="0"/>
              </a:rPr>
              <a:t> </a:t>
            </a:r>
            <a:r>
              <a:rPr lang="en-US" sz="2800" b="1" dirty="0" err="1">
                <a:cs typeface="Arial" panose="020B0604020202020204" pitchFamily="34" charset="0"/>
              </a:rPr>
              <a:t>gì</a:t>
            </a:r>
            <a:r>
              <a:rPr lang="en-US" sz="2800" b="1" dirty="0">
                <a:cs typeface="Arial" panose="020B0604020202020204" pitchFamily="34" charset="0"/>
              </a:rPr>
              <a:t>?</a:t>
            </a:r>
          </a:p>
        </p:txBody>
      </p:sp>
    </p:spTree>
    <p:extLst>
      <p:ext uri="{BB962C8B-B14F-4D97-AF65-F5344CB8AC3E}">
        <p14:creationId xmlns:p14="http://schemas.microsoft.com/office/powerpoint/2010/main" val="1681339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D2B266D-3625-4584-A5C3-7D3F672CFF3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5D2A5D1-BA0D-47D3-B051-DA7743C46E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276" y="228600"/>
            <a:ext cx="4637868" cy="219433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65124" y="111212"/>
            <a:ext cx="2644345" cy="2311718"/>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8709" y="2905663"/>
            <a:ext cx="4222437" cy="2959701"/>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67016" y="3061105"/>
            <a:ext cx="3655095" cy="2432299"/>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43077" y="1"/>
            <a:ext cx="3625829" cy="2292146"/>
          </a:xfrm>
          <a:prstGeom prst="rect">
            <a:avLst/>
          </a:prstGeom>
        </p:spPr>
      </p:pic>
    </p:spTree>
    <p:extLst>
      <p:ext uri="{BB962C8B-B14F-4D97-AF65-F5344CB8AC3E}">
        <p14:creationId xmlns:p14="http://schemas.microsoft.com/office/powerpoint/2010/main" val="424126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in)">
                                      <p:cBhvr>
                                        <p:cTn id="2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644" y="203200"/>
            <a:ext cx="3201988" cy="296545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4001" y="216116"/>
            <a:ext cx="3814786" cy="3117634"/>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46157" y="3575051"/>
            <a:ext cx="5077126" cy="295275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94744" y="255371"/>
            <a:ext cx="3860157" cy="2861107"/>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5000" y="3463494"/>
            <a:ext cx="5156199" cy="2948352"/>
          </a:xfrm>
          <a:prstGeom prst="rect">
            <a:avLst/>
          </a:prstGeom>
        </p:spPr>
      </p:pic>
    </p:spTree>
    <p:extLst>
      <p:ext uri="{BB962C8B-B14F-4D97-AF65-F5344CB8AC3E}">
        <p14:creationId xmlns:p14="http://schemas.microsoft.com/office/powerpoint/2010/main" val="3507993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66696" y="482600"/>
            <a:ext cx="7242048" cy="461665"/>
          </a:xfrm>
          <a:prstGeom prst="rect">
            <a:avLst/>
          </a:prstGeom>
          <a:noFill/>
        </p:spPr>
        <p:txBody>
          <a:bodyPr wrap="square" rtlCol="0">
            <a:spAutoFit/>
          </a:bodyPr>
          <a:lstStyle/>
          <a:p>
            <a:pPr algn="ctr"/>
            <a:r>
              <a:rPr lang="en-US" sz="2400" b="1" dirty="0">
                <a:solidFill>
                  <a:srgbClr val="0070C0"/>
                </a:solidFill>
                <a:cs typeface="Arial" panose="020B0604020202020204" pitchFamily="34" charset="0"/>
              </a:rPr>
              <a:t>BÀI 26 THỰC HÀNH: THIẾT KẾ HỆ SINH THÁI  </a:t>
            </a:r>
          </a:p>
        </p:txBody>
      </p:sp>
      <p:sp>
        <p:nvSpPr>
          <p:cNvPr id="5" name="TextBox 4"/>
          <p:cNvSpPr txBox="1"/>
          <p:nvPr/>
        </p:nvSpPr>
        <p:spPr>
          <a:xfrm>
            <a:off x="1181100" y="1212273"/>
            <a:ext cx="7734300" cy="523220"/>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I</a:t>
            </a:r>
            <a:r>
              <a:rPr lang="en-US" sz="2800" b="1" dirty="0">
                <a:solidFill>
                  <a:schemeClr val="accent1"/>
                </a:solidFill>
                <a:cs typeface="Arial" panose="020B0604020202020204" pitchFamily="34" charset="0"/>
              </a:rPr>
              <a:t>. </a:t>
            </a:r>
            <a:r>
              <a:rPr lang="en-US" sz="2800" b="1" dirty="0" err="1">
                <a:solidFill>
                  <a:schemeClr val="accent1"/>
                </a:solidFill>
                <a:cs typeface="Arial" panose="020B0604020202020204" pitchFamily="34" charset="0"/>
              </a:rPr>
              <a:t>Thực</a:t>
            </a:r>
            <a:r>
              <a:rPr lang="en-US" sz="2800" b="1" dirty="0">
                <a:solidFill>
                  <a:schemeClr val="accent1"/>
                </a:solidFill>
                <a:cs typeface="Arial" panose="020B0604020202020204" pitchFamily="34" charset="0"/>
              </a:rPr>
              <a:t> </a:t>
            </a:r>
            <a:r>
              <a:rPr lang="en-US" sz="2800" b="1" dirty="0" err="1">
                <a:solidFill>
                  <a:schemeClr val="accent1"/>
                </a:solidFill>
                <a:cs typeface="Arial" panose="020B0604020202020204" pitchFamily="34" charset="0"/>
              </a:rPr>
              <a:t>hành</a:t>
            </a:r>
            <a:r>
              <a:rPr lang="en-US" sz="2800" b="1" dirty="0">
                <a:solidFill>
                  <a:schemeClr val="accent1"/>
                </a:solidFill>
                <a:cs typeface="Arial" panose="020B0604020202020204" pitchFamily="34" charset="0"/>
              </a:rPr>
              <a:t>: </a:t>
            </a:r>
            <a:r>
              <a:rPr lang="en-US" sz="2800" b="1" dirty="0" err="1">
                <a:solidFill>
                  <a:schemeClr val="accent1"/>
                </a:solidFill>
                <a:cs typeface="Arial" panose="020B0604020202020204" pitchFamily="34" charset="0"/>
              </a:rPr>
              <a:t>thiết</a:t>
            </a:r>
            <a:r>
              <a:rPr lang="en-US" sz="2800" b="1" dirty="0">
                <a:solidFill>
                  <a:schemeClr val="accent1"/>
                </a:solidFill>
                <a:cs typeface="Arial" panose="020B0604020202020204" pitchFamily="34" charset="0"/>
              </a:rPr>
              <a:t> </a:t>
            </a:r>
            <a:r>
              <a:rPr lang="en-US" sz="2800" b="1" dirty="0" err="1">
                <a:solidFill>
                  <a:schemeClr val="accent1"/>
                </a:solidFill>
                <a:cs typeface="Arial" panose="020B0604020202020204" pitchFamily="34" charset="0"/>
              </a:rPr>
              <a:t>kế</a:t>
            </a:r>
            <a:r>
              <a:rPr lang="en-US" sz="2800" b="1" dirty="0">
                <a:solidFill>
                  <a:schemeClr val="accent1"/>
                </a:solidFill>
                <a:cs typeface="Arial" panose="020B0604020202020204" pitchFamily="34" charset="0"/>
              </a:rPr>
              <a:t> </a:t>
            </a:r>
            <a:r>
              <a:rPr lang="en-US" sz="2800" b="1" dirty="0" err="1">
                <a:solidFill>
                  <a:schemeClr val="accent1"/>
                </a:solidFill>
                <a:cs typeface="Arial" panose="020B0604020202020204" pitchFamily="34" charset="0"/>
              </a:rPr>
              <a:t>hệ</a:t>
            </a:r>
            <a:r>
              <a:rPr lang="en-US" sz="2800" b="1" dirty="0">
                <a:solidFill>
                  <a:schemeClr val="accent1"/>
                </a:solidFill>
                <a:cs typeface="Arial" panose="020B0604020202020204" pitchFamily="34" charset="0"/>
              </a:rPr>
              <a:t> </a:t>
            </a:r>
            <a:r>
              <a:rPr lang="en-US" sz="2800" b="1" dirty="0" err="1">
                <a:solidFill>
                  <a:schemeClr val="accent1"/>
                </a:solidFill>
                <a:cs typeface="Arial" panose="020B0604020202020204" pitchFamily="34" charset="0"/>
              </a:rPr>
              <a:t>sinh</a:t>
            </a:r>
            <a:r>
              <a:rPr lang="en-US" sz="2800" b="1" dirty="0">
                <a:solidFill>
                  <a:schemeClr val="accent1"/>
                </a:solidFill>
                <a:cs typeface="Arial" panose="020B0604020202020204" pitchFamily="34" charset="0"/>
              </a:rPr>
              <a:t> </a:t>
            </a:r>
            <a:r>
              <a:rPr lang="en-US" sz="2800" b="1" dirty="0" err="1">
                <a:solidFill>
                  <a:schemeClr val="accent1"/>
                </a:solidFill>
                <a:cs typeface="Arial" panose="020B0604020202020204" pitchFamily="34" charset="0"/>
              </a:rPr>
              <a:t>thái</a:t>
            </a:r>
            <a:endParaRPr lang="en-US" sz="2800" b="1" dirty="0">
              <a:solidFill>
                <a:schemeClr val="accent1"/>
              </a:solidFill>
              <a:cs typeface="Arial" panose="020B0604020202020204" pitchFamily="34" charset="0"/>
            </a:endParaRPr>
          </a:p>
        </p:txBody>
      </p:sp>
      <p:sp>
        <p:nvSpPr>
          <p:cNvPr id="6" name="TextBox 5"/>
          <p:cNvSpPr txBox="1"/>
          <p:nvPr/>
        </p:nvSpPr>
        <p:spPr>
          <a:xfrm>
            <a:off x="1181100" y="2184400"/>
            <a:ext cx="10718800" cy="3385542"/>
          </a:xfrm>
          <a:prstGeom prst="rect">
            <a:avLst/>
          </a:prstGeom>
          <a:noFill/>
        </p:spPr>
        <p:txBody>
          <a:bodyPr wrap="square" rtlCol="0">
            <a:spAutoFit/>
          </a:bodyPr>
          <a:lstStyle/>
          <a:p>
            <a:r>
              <a:rPr lang="en-US" sz="2800" dirty="0">
                <a:cs typeface="Arial" panose="020B0604020202020204" pitchFamily="34" charset="0"/>
              </a:rPr>
              <a:t>* </a:t>
            </a:r>
            <a:r>
              <a:rPr lang="en-US" sz="2800" dirty="0" err="1">
                <a:solidFill>
                  <a:srgbClr val="FF0000"/>
                </a:solidFill>
                <a:cs typeface="Arial" panose="020B0604020202020204" pitchFamily="34" charset="0"/>
              </a:rPr>
              <a:t>Dụng</a:t>
            </a:r>
            <a:r>
              <a:rPr lang="en-US" sz="2800" dirty="0">
                <a:solidFill>
                  <a:srgbClr val="FF0000"/>
                </a:solidFill>
                <a:cs typeface="Arial" panose="020B0604020202020204" pitchFamily="34" charset="0"/>
              </a:rPr>
              <a:t> </a:t>
            </a:r>
            <a:r>
              <a:rPr lang="en-US" sz="2800" dirty="0" err="1">
                <a:solidFill>
                  <a:srgbClr val="FF0000"/>
                </a:solidFill>
                <a:cs typeface="Arial" panose="020B0604020202020204" pitchFamily="34" charset="0"/>
              </a:rPr>
              <a:t>cụ</a:t>
            </a:r>
            <a:r>
              <a:rPr lang="en-US" sz="2800" dirty="0">
                <a:solidFill>
                  <a:srgbClr val="FF0000"/>
                </a:solidFill>
                <a:cs typeface="Arial" panose="020B0604020202020204" pitchFamily="34" charset="0"/>
              </a:rPr>
              <a:t>, </a:t>
            </a:r>
            <a:r>
              <a:rPr lang="en-US" sz="2800" dirty="0" err="1">
                <a:solidFill>
                  <a:srgbClr val="FF0000"/>
                </a:solidFill>
                <a:cs typeface="Arial" panose="020B0604020202020204" pitchFamily="34" charset="0"/>
              </a:rPr>
              <a:t>thiết</a:t>
            </a:r>
            <a:r>
              <a:rPr lang="en-US" sz="2800" dirty="0">
                <a:solidFill>
                  <a:srgbClr val="FF0000"/>
                </a:solidFill>
                <a:cs typeface="Arial" panose="020B0604020202020204" pitchFamily="34" charset="0"/>
              </a:rPr>
              <a:t> </a:t>
            </a:r>
            <a:r>
              <a:rPr lang="en-US" sz="2800" dirty="0" err="1">
                <a:solidFill>
                  <a:srgbClr val="FF0000"/>
                </a:solidFill>
                <a:cs typeface="Arial" panose="020B0604020202020204" pitchFamily="34" charset="0"/>
              </a:rPr>
              <a:t>bị</a:t>
            </a:r>
            <a:endParaRPr lang="en-US" sz="2800" dirty="0">
              <a:solidFill>
                <a:srgbClr val="FF0000"/>
              </a:solidFill>
              <a:cs typeface="Arial" panose="020B0604020202020204" pitchFamily="34" charset="0"/>
            </a:endParaRPr>
          </a:p>
          <a:p>
            <a:r>
              <a:rPr lang="en-US" sz="2800" dirty="0" err="1">
                <a:cs typeface="Arial" panose="020B0604020202020204" pitchFamily="34" charset="0"/>
              </a:rPr>
              <a:t>Dụng</a:t>
            </a:r>
            <a:r>
              <a:rPr lang="en-US" sz="2800" dirty="0">
                <a:cs typeface="Arial" panose="020B0604020202020204" pitchFamily="34" charset="0"/>
              </a:rPr>
              <a:t> </a:t>
            </a:r>
            <a:r>
              <a:rPr lang="en-US" sz="2800" dirty="0" err="1">
                <a:cs typeface="Arial" panose="020B0604020202020204" pitchFamily="34" charset="0"/>
              </a:rPr>
              <a:t>cụ</a:t>
            </a:r>
            <a:r>
              <a:rPr lang="en-US" sz="2800" dirty="0">
                <a:cs typeface="Arial" panose="020B0604020202020204" pitchFamily="34" charset="0"/>
              </a:rPr>
              <a:t>: </a:t>
            </a:r>
            <a:r>
              <a:rPr lang="en-US" sz="2800" dirty="0" err="1">
                <a:cs typeface="Arial" panose="020B0604020202020204" pitchFamily="34" charset="0"/>
              </a:rPr>
              <a:t>bể</a:t>
            </a:r>
            <a:r>
              <a:rPr lang="en-US" sz="2800" dirty="0">
                <a:cs typeface="Arial" panose="020B0604020202020204" pitchFamily="34" charset="0"/>
              </a:rPr>
              <a:t> </a:t>
            </a:r>
            <a:r>
              <a:rPr lang="en-US" sz="2800" dirty="0" err="1">
                <a:cs typeface="Arial" panose="020B0604020202020204" pitchFamily="34" charset="0"/>
              </a:rPr>
              <a:t>nuôi</a:t>
            </a:r>
            <a:r>
              <a:rPr lang="en-US" sz="2800" dirty="0">
                <a:cs typeface="Arial" panose="020B0604020202020204" pitchFamily="34" charset="0"/>
              </a:rPr>
              <a:t> </a:t>
            </a:r>
            <a:r>
              <a:rPr lang="en-US" sz="2800" dirty="0" err="1">
                <a:cs typeface="Arial" panose="020B0604020202020204" pitchFamily="34" charset="0"/>
              </a:rPr>
              <a:t>cá</a:t>
            </a:r>
            <a:r>
              <a:rPr lang="en-US" sz="2800" dirty="0">
                <a:cs typeface="Arial" panose="020B0604020202020204" pitchFamily="34" charset="0"/>
              </a:rPr>
              <a:t> </a:t>
            </a:r>
            <a:r>
              <a:rPr lang="en-US" sz="2800" dirty="0" err="1">
                <a:cs typeface="Arial" panose="020B0604020202020204" pitchFamily="34" charset="0"/>
              </a:rPr>
              <a:t>cảnh</a:t>
            </a:r>
            <a:r>
              <a:rPr lang="en-US" sz="2800" dirty="0">
                <a:cs typeface="Arial" panose="020B0604020202020204" pitchFamily="34" charset="0"/>
              </a:rPr>
              <a:t>/ </a:t>
            </a:r>
            <a:r>
              <a:rPr lang="en-US" sz="2800" dirty="0" err="1">
                <a:cs typeface="Arial" panose="020B0604020202020204" pitchFamily="34" charset="0"/>
              </a:rPr>
              <a:t>chậu</a:t>
            </a:r>
            <a:r>
              <a:rPr lang="en-US" sz="2800" dirty="0">
                <a:cs typeface="Arial" panose="020B0604020202020204" pitchFamily="34" charset="0"/>
              </a:rPr>
              <a:t> </a:t>
            </a:r>
            <a:r>
              <a:rPr lang="en-US" sz="2800" dirty="0" err="1">
                <a:cs typeface="Arial" panose="020B0604020202020204" pitchFamily="34" charset="0"/>
              </a:rPr>
              <a:t>thủy</a:t>
            </a:r>
            <a:r>
              <a:rPr lang="en-US" sz="2800" dirty="0">
                <a:cs typeface="Arial" panose="020B0604020202020204" pitchFamily="34" charset="0"/>
              </a:rPr>
              <a:t> </a:t>
            </a:r>
            <a:r>
              <a:rPr lang="en-US" sz="2800" dirty="0" err="1">
                <a:cs typeface="Arial" panose="020B0604020202020204" pitchFamily="34" charset="0"/>
              </a:rPr>
              <a:t>tinh</a:t>
            </a:r>
            <a:r>
              <a:rPr lang="en-US" sz="2800" dirty="0">
                <a:cs typeface="Arial" panose="020B0604020202020204" pitchFamily="34" charset="0"/>
              </a:rPr>
              <a:t>/ </a:t>
            </a:r>
            <a:r>
              <a:rPr lang="en-US" sz="2800" dirty="0" err="1">
                <a:cs typeface="Arial" panose="020B0604020202020204" pitchFamily="34" charset="0"/>
              </a:rPr>
              <a:t>lọ</a:t>
            </a:r>
            <a:r>
              <a:rPr lang="en-US" sz="2800" dirty="0">
                <a:cs typeface="Arial" panose="020B0604020202020204" pitchFamily="34" charset="0"/>
              </a:rPr>
              <a:t> </a:t>
            </a:r>
            <a:r>
              <a:rPr lang="en-US" sz="2800" dirty="0" err="1">
                <a:cs typeface="Arial" panose="020B0604020202020204" pitchFamily="34" charset="0"/>
              </a:rPr>
              <a:t>thủy</a:t>
            </a:r>
            <a:r>
              <a:rPr lang="en-US" sz="2800" dirty="0">
                <a:cs typeface="Arial" panose="020B0604020202020204" pitchFamily="34" charset="0"/>
              </a:rPr>
              <a:t> </a:t>
            </a:r>
            <a:r>
              <a:rPr lang="en-US" sz="2800" dirty="0" err="1">
                <a:cs typeface="Arial" panose="020B0604020202020204" pitchFamily="34" charset="0"/>
              </a:rPr>
              <a:t>tinh</a:t>
            </a:r>
            <a:r>
              <a:rPr lang="en-US" sz="2800" dirty="0">
                <a:cs typeface="Arial" panose="020B0604020202020204" pitchFamily="34" charset="0"/>
              </a:rPr>
              <a:t>, </a:t>
            </a:r>
            <a:r>
              <a:rPr lang="en-US" sz="2800" dirty="0" err="1">
                <a:cs typeface="Arial" panose="020B0604020202020204" pitchFamily="34" charset="0"/>
              </a:rPr>
              <a:t>viên</a:t>
            </a:r>
            <a:r>
              <a:rPr lang="en-US" sz="2800" dirty="0">
                <a:cs typeface="Arial" panose="020B0604020202020204" pitchFamily="34" charset="0"/>
              </a:rPr>
              <a:t> </a:t>
            </a:r>
            <a:r>
              <a:rPr lang="en-US" sz="2800" dirty="0" err="1">
                <a:cs typeface="Arial" panose="020B0604020202020204" pitchFamily="34" charset="0"/>
              </a:rPr>
              <a:t>sỏi</a:t>
            </a:r>
            <a:r>
              <a:rPr lang="en-US" sz="2800" dirty="0">
                <a:cs typeface="Arial" panose="020B0604020202020204" pitchFamily="34" charset="0"/>
              </a:rPr>
              <a:t>, than</a:t>
            </a:r>
          </a:p>
          <a:p>
            <a:r>
              <a:rPr lang="en-US" sz="2800" dirty="0" err="1">
                <a:solidFill>
                  <a:srgbClr val="FF0000"/>
                </a:solidFill>
                <a:cs typeface="Arial" panose="020B0604020202020204" pitchFamily="34" charset="0"/>
              </a:rPr>
              <a:t>Mẫu</a:t>
            </a:r>
            <a:r>
              <a:rPr lang="en-US" sz="2800" dirty="0">
                <a:solidFill>
                  <a:srgbClr val="FF0000"/>
                </a:solidFill>
                <a:cs typeface="Arial" panose="020B0604020202020204" pitchFamily="34" charset="0"/>
              </a:rPr>
              <a:t> </a:t>
            </a:r>
            <a:r>
              <a:rPr lang="en-US" sz="2800" dirty="0" err="1">
                <a:solidFill>
                  <a:srgbClr val="FF0000"/>
                </a:solidFill>
                <a:cs typeface="Arial" panose="020B0604020202020204" pitchFamily="34" charset="0"/>
              </a:rPr>
              <a:t>vật</a:t>
            </a:r>
            <a:r>
              <a:rPr lang="en-US" sz="2800" dirty="0">
                <a:solidFill>
                  <a:srgbClr val="FF0000"/>
                </a:solidFill>
                <a:cs typeface="Arial" panose="020B0604020202020204" pitchFamily="34" charset="0"/>
              </a:rPr>
              <a:t>/ </a:t>
            </a:r>
            <a:r>
              <a:rPr lang="en-US" sz="2800" dirty="0" err="1">
                <a:solidFill>
                  <a:srgbClr val="FF0000"/>
                </a:solidFill>
                <a:cs typeface="Arial" panose="020B0604020202020204" pitchFamily="34" charset="0"/>
              </a:rPr>
              <a:t>nguyên</a:t>
            </a:r>
            <a:r>
              <a:rPr lang="en-US" sz="2800" dirty="0">
                <a:solidFill>
                  <a:srgbClr val="FF0000"/>
                </a:solidFill>
                <a:cs typeface="Arial" panose="020B0604020202020204" pitchFamily="34" charset="0"/>
              </a:rPr>
              <a:t> </a:t>
            </a:r>
            <a:r>
              <a:rPr lang="en-US" sz="2800" dirty="0" err="1">
                <a:solidFill>
                  <a:srgbClr val="FF0000"/>
                </a:solidFill>
                <a:cs typeface="Arial" panose="020B0604020202020204" pitchFamily="34" charset="0"/>
              </a:rPr>
              <a:t>liệu</a:t>
            </a:r>
            <a:r>
              <a:rPr lang="en-US" sz="2800" dirty="0">
                <a:solidFill>
                  <a:srgbClr val="FF0000"/>
                </a:solidFill>
                <a:cs typeface="Arial" panose="020B0604020202020204" pitchFamily="34" charset="0"/>
              </a:rPr>
              <a:t>: </a:t>
            </a:r>
            <a:r>
              <a:rPr lang="en-US" sz="2800" dirty="0" err="1">
                <a:cs typeface="Arial" panose="020B0604020202020204" pitchFamily="34" charset="0"/>
              </a:rPr>
              <a:t>cây</a:t>
            </a:r>
            <a:r>
              <a:rPr lang="en-US" sz="2800" dirty="0">
                <a:cs typeface="Arial" panose="020B0604020202020204" pitchFamily="34" charset="0"/>
              </a:rPr>
              <a:t> </a:t>
            </a:r>
            <a:r>
              <a:rPr lang="en-US" sz="2800" dirty="0" err="1">
                <a:cs typeface="Arial" panose="020B0604020202020204" pitchFamily="34" charset="0"/>
              </a:rPr>
              <a:t>rong</a:t>
            </a:r>
            <a:r>
              <a:rPr lang="en-US" sz="2800" dirty="0">
                <a:cs typeface="Arial" panose="020B0604020202020204" pitchFamily="34" charset="0"/>
              </a:rPr>
              <a:t> </a:t>
            </a:r>
            <a:r>
              <a:rPr lang="en-US" sz="2800" dirty="0" err="1">
                <a:cs typeface="Arial" panose="020B0604020202020204" pitchFamily="34" charset="0"/>
              </a:rPr>
              <a:t>đuôi</a:t>
            </a:r>
            <a:r>
              <a:rPr lang="en-US" sz="2800" dirty="0">
                <a:cs typeface="Arial" panose="020B0604020202020204" pitchFamily="34" charset="0"/>
              </a:rPr>
              <a:t> </a:t>
            </a:r>
            <a:r>
              <a:rPr lang="en-US" sz="2800" dirty="0" err="1">
                <a:cs typeface="Arial" panose="020B0604020202020204" pitchFamily="34" charset="0"/>
              </a:rPr>
              <a:t>chồn</a:t>
            </a:r>
            <a:r>
              <a:rPr lang="en-US" sz="2800" dirty="0">
                <a:cs typeface="Arial" panose="020B0604020202020204" pitchFamily="34" charset="0"/>
              </a:rPr>
              <a:t> </a:t>
            </a:r>
            <a:r>
              <a:rPr lang="en-US" sz="2800" dirty="0" err="1">
                <a:cs typeface="Arial" panose="020B0604020202020204" pitchFamily="34" charset="0"/>
              </a:rPr>
              <a:t>hoặc</a:t>
            </a:r>
            <a:r>
              <a:rPr lang="en-US" sz="2800" dirty="0">
                <a:cs typeface="Arial" panose="020B0604020202020204" pitchFamily="34" charset="0"/>
              </a:rPr>
              <a:t> </a:t>
            </a:r>
            <a:r>
              <a:rPr lang="en-US" sz="2800" dirty="0" err="1">
                <a:cs typeface="Arial" panose="020B0604020202020204" pitchFamily="34" charset="0"/>
              </a:rPr>
              <a:t>cây</a:t>
            </a:r>
            <a:r>
              <a:rPr lang="en-US" sz="2800" dirty="0">
                <a:cs typeface="Arial" panose="020B0604020202020204" pitchFamily="34" charset="0"/>
              </a:rPr>
              <a:t> </a:t>
            </a:r>
            <a:r>
              <a:rPr lang="en-US" sz="2800" dirty="0" err="1">
                <a:cs typeface="Arial" panose="020B0604020202020204" pitchFamily="34" charset="0"/>
              </a:rPr>
              <a:t>thủy</a:t>
            </a:r>
            <a:r>
              <a:rPr lang="en-US" sz="2800" dirty="0">
                <a:cs typeface="Arial" panose="020B0604020202020204" pitchFamily="34" charset="0"/>
              </a:rPr>
              <a:t> </a:t>
            </a:r>
            <a:r>
              <a:rPr lang="en-US" sz="2800" dirty="0" err="1">
                <a:cs typeface="Arial" panose="020B0604020202020204" pitchFamily="34" charset="0"/>
              </a:rPr>
              <a:t>sinh</a:t>
            </a:r>
            <a:r>
              <a:rPr lang="en-US" sz="2800" dirty="0">
                <a:cs typeface="Arial" panose="020B0604020202020204" pitchFamily="34" charset="0"/>
              </a:rPr>
              <a:t> </a:t>
            </a:r>
            <a:r>
              <a:rPr lang="en-US" sz="2800" dirty="0" err="1">
                <a:cs typeface="Arial" panose="020B0604020202020204" pitchFamily="34" charset="0"/>
              </a:rPr>
              <a:t>khác</a:t>
            </a:r>
            <a:r>
              <a:rPr lang="en-US" sz="2800" dirty="0">
                <a:cs typeface="Arial" panose="020B0604020202020204" pitchFamily="34" charset="0"/>
              </a:rPr>
              <a:t> </a:t>
            </a:r>
            <a:r>
              <a:rPr lang="en-US" sz="2800" dirty="0" err="1">
                <a:cs typeface="Arial" panose="020B0604020202020204" pitchFamily="34" charset="0"/>
              </a:rPr>
              <a:t>phù</a:t>
            </a:r>
            <a:r>
              <a:rPr lang="en-US" sz="2800" dirty="0">
                <a:cs typeface="Arial" panose="020B0604020202020204" pitchFamily="34" charset="0"/>
              </a:rPr>
              <a:t> </a:t>
            </a:r>
            <a:r>
              <a:rPr lang="en-US" sz="2800" dirty="0" err="1">
                <a:cs typeface="Arial" panose="020B0604020202020204" pitchFamily="34" charset="0"/>
              </a:rPr>
              <a:t>hợp</a:t>
            </a:r>
            <a:r>
              <a:rPr lang="en-US" sz="2800" dirty="0">
                <a:cs typeface="Arial" panose="020B0604020202020204" pitchFamily="34" charset="0"/>
              </a:rPr>
              <a:t>; </a:t>
            </a:r>
            <a:r>
              <a:rPr lang="en-US" sz="2800" dirty="0" err="1">
                <a:cs typeface="Arial" panose="020B0604020202020204" pitchFamily="34" charset="0"/>
              </a:rPr>
              <a:t>cây</a:t>
            </a:r>
            <a:r>
              <a:rPr lang="en-US" sz="2800" dirty="0">
                <a:cs typeface="Arial" panose="020B0604020202020204" pitchFamily="34" charset="0"/>
              </a:rPr>
              <a:t> </a:t>
            </a:r>
            <a:r>
              <a:rPr lang="en-US" sz="2800" dirty="0" err="1">
                <a:cs typeface="Arial" panose="020B0604020202020204" pitchFamily="34" charset="0"/>
              </a:rPr>
              <a:t>xương</a:t>
            </a:r>
            <a:r>
              <a:rPr lang="en-US" sz="2800" dirty="0">
                <a:cs typeface="Arial" panose="020B0604020202020204" pitchFamily="34" charset="0"/>
              </a:rPr>
              <a:t> </a:t>
            </a:r>
            <a:r>
              <a:rPr lang="en-US" sz="2800" dirty="0" err="1">
                <a:cs typeface="Arial" panose="020B0604020202020204" pitchFamily="34" charset="0"/>
              </a:rPr>
              <a:t>cá</a:t>
            </a:r>
            <a:r>
              <a:rPr lang="en-US" sz="2800" dirty="0">
                <a:cs typeface="Arial" panose="020B0604020202020204" pitchFamily="34" charset="0"/>
              </a:rPr>
              <a:t>; </a:t>
            </a:r>
            <a:r>
              <a:rPr lang="en-US" sz="2800" dirty="0" err="1">
                <a:cs typeface="Arial" panose="020B0604020202020204" pitchFamily="34" charset="0"/>
              </a:rPr>
              <a:t>cây</a:t>
            </a:r>
            <a:r>
              <a:rPr lang="en-US" sz="2800" dirty="0">
                <a:cs typeface="Arial" panose="020B0604020202020204" pitchFamily="34" charset="0"/>
              </a:rPr>
              <a:t> </a:t>
            </a:r>
            <a:r>
              <a:rPr lang="en-US" sz="2800" dirty="0" err="1">
                <a:cs typeface="Arial" panose="020B0604020202020204" pitchFamily="34" charset="0"/>
              </a:rPr>
              <a:t>dương</a:t>
            </a:r>
            <a:r>
              <a:rPr lang="en-US" sz="2800" dirty="0">
                <a:cs typeface="Arial" panose="020B0604020202020204" pitchFamily="34" charset="0"/>
              </a:rPr>
              <a:t> </a:t>
            </a:r>
            <a:r>
              <a:rPr lang="en-US" sz="2800" dirty="0" err="1">
                <a:cs typeface="Arial" panose="020B0604020202020204" pitchFamily="34" charset="0"/>
              </a:rPr>
              <a:t>xỉ</a:t>
            </a:r>
            <a:r>
              <a:rPr lang="en-US" sz="2800" dirty="0">
                <a:cs typeface="Arial" panose="020B0604020202020204" pitchFamily="34" charset="0"/>
              </a:rPr>
              <a:t> </a:t>
            </a:r>
            <a:r>
              <a:rPr lang="en-US" sz="2800" dirty="0" err="1">
                <a:cs typeface="Arial" panose="020B0604020202020204" pitchFamily="34" charset="0"/>
              </a:rPr>
              <a:t>sừng</a:t>
            </a:r>
            <a:r>
              <a:rPr lang="en-US" sz="2800" dirty="0">
                <a:cs typeface="Arial" panose="020B0604020202020204" pitchFamily="34" charset="0"/>
              </a:rPr>
              <a:t> </a:t>
            </a:r>
            <a:r>
              <a:rPr lang="en-US" sz="2800" dirty="0" err="1">
                <a:cs typeface="Arial" panose="020B0604020202020204" pitchFamily="34" charset="0"/>
              </a:rPr>
              <a:t>hươu</a:t>
            </a:r>
            <a:r>
              <a:rPr lang="en-US" sz="2800" dirty="0">
                <a:cs typeface="Arial" panose="020B0604020202020204" pitchFamily="34" charset="0"/>
              </a:rPr>
              <a:t>; </a:t>
            </a:r>
            <a:r>
              <a:rPr lang="en-US" sz="2800" dirty="0" err="1">
                <a:cs typeface="Arial" panose="020B0604020202020204" pitchFamily="34" charset="0"/>
              </a:rPr>
              <a:t>cây</a:t>
            </a:r>
            <a:r>
              <a:rPr lang="en-US" sz="2800" dirty="0">
                <a:cs typeface="Arial" panose="020B0604020202020204" pitchFamily="34" charset="0"/>
              </a:rPr>
              <a:t> </a:t>
            </a:r>
            <a:r>
              <a:rPr lang="en-US" sz="2800" dirty="0" err="1">
                <a:cs typeface="Arial" panose="020B0604020202020204" pitchFamily="34" charset="0"/>
              </a:rPr>
              <a:t>lưỡi</a:t>
            </a:r>
            <a:r>
              <a:rPr lang="en-US" sz="2800" dirty="0">
                <a:cs typeface="Arial" panose="020B0604020202020204" pitchFamily="34" charset="0"/>
              </a:rPr>
              <a:t> </a:t>
            </a:r>
            <a:r>
              <a:rPr lang="en-US" sz="2800" dirty="0" err="1">
                <a:cs typeface="Arial" panose="020B0604020202020204" pitchFamily="34" charset="0"/>
              </a:rPr>
              <a:t>hổ</a:t>
            </a:r>
            <a:r>
              <a:rPr lang="en-US" sz="2800" dirty="0">
                <a:cs typeface="Arial" panose="020B0604020202020204" pitchFamily="34" charset="0"/>
              </a:rPr>
              <a:t>; </a:t>
            </a:r>
            <a:r>
              <a:rPr lang="en-US" sz="2800" dirty="0" err="1">
                <a:cs typeface="Arial" panose="020B0604020202020204" pitchFamily="34" charset="0"/>
              </a:rPr>
              <a:t>cây</a:t>
            </a:r>
            <a:r>
              <a:rPr lang="en-US" sz="2800" dirty="0">
                <a:cs typeface="Arial" panose="020B0604020202020204" pitchFamily="34" charset="0"/>
              </a:rPr>
              <a:t> </a:t>
            </a:r>
            <a:r>
              <a:rPr lang="en-US" sz="2800" dirty="0" err="1">
                <a:cs typeface="Arial" panose="020B0604020202020204" pitchFamily="34" charset="0"/>
              </a:rPr>
              <a:t>sen</a:t>
            </a:r>
            <a:r>
              <a:rPr lang="en-US" sz="2800" dirty="0">
                <a:cs typeface="Arial" panose="020B0604020202020204" pitchFamily="34" charset="0"/>
              </a:rPr>
              <a:t> </a:t>
            </a:r>
            <a:r>
              <a:rPr lang="en-US" sz="2800" dirty="0" err="1">
                <a:cs typeface="Arial" panose="020B0604020202020204" pitchFamily="34" charset="0"/>
              </a:rPr>
              <a:t>đá</a:t>
            </a:r>
            <a:r>
              <a:rPr lang="en-US" sz="2800" dirty="0">
                <a:cs typeface="Arial" panose="020B0604020202020204" pitchFamily="34" charset="0"/>
              </a:rPr>
              <a:t>; </a:t>
            </a:r>
            <a:r>
              <a:rPr lang="en-US" sz="2800" dirty="0" err="1">
                <a:cs typeface="Arial" panose="020B0604020202020204" pitchFamily="34" charset="0"/>
              </a:rPr>
              <a:t>cá</a:t>
            </a:r>
            <a:r>
              <a:rPr lang="en-US" sz="2800" dirty="0">
                <a:cs typeface="Arial" panose="020B0604020202020204" pitchFamily="34" charset="0"/>
              </a:rPr>
              <a:t> </a:t>
            </a:r>
            <a:r>
              <a:rPr lang="en-US" sz="2800" dirty="0" err="1">
                <a:cs typeface="Arial" panose="020B0604020202020204" pitchFamily="34" charset="0"/>
              </a:rPr>
              <a:t>cảnh</a:t>
            </a:r>
            <a:endParaRPr lang="en-US" sz="2800" dirty="0">
              <a:cs typeface="Arial" panose="020B0604020202020204" pitchFamily="34" charset="0"/>
            </a:endParaRPr>
          </a:p>
          <a:p>
            <a:r>
              <a:rPr lang="en-US" sz="2800" dirty="0">
                <a:cs typeface="Arial" panose="020B0604020202020204" pitchFamily="34" charset="0"/>
              </a:rPr>
              <a:t>* </a:t>
            </a:r>
            <a:r>
              <a:rPr lang="en-US" sz="2800" dirty="0" err="1">
                <a:solidFill>
                  <a:srgbClr val="FF0000"/>
                </a:solidFill>
                <a:cs typeface="Arial" panose="020B0604020202020204" pitchFamily="34" charset="0"/>
              </a:rPr>
              <a:t>Hóa</a:t>
            </a:r>
            <a:r>
              <a:rPr lang="en-US" sz="2800" dirty="0">
                <a:solidFill>
                  <a:srgbClr val="FF0000"/>
                </a:solidFill>
                <a:cs typeface="Arial" panose="020B0604020202020204" pitchFamily="34" charset="0"/>
              </a:rPr>
              <a:t> </a:t>
            </a:r>
            <a:r>
              <a:rPr lang="en-US" sz="2800" dirty="0" err="1">
                <a:solidFill>
                  <a:srgbClr val="FF0000"/>
                </a:solidFill>
                <a:cs typeface="Arial" panose="020B0604020202020204" pitchFamily="34" charset="0"/>
              </a:rPr>
              <a:t>chất</a:t>
            </a:r>
            <a:endParaRPr lang="en-US" sz="2800" dirty="0">
              <a:solidFill>
                <a:srgbClr val="FF0000"/>
              </a:solidFill>
              <a:cs typeface="Arial" panose="020B0604020202020204" pitchFamily="34" charset="0"/>
            </a:endParaRPr>
          </a:p>
          <a:p>
            <a:r>
              <a:rPr lang="en-US" sz="2800" dirty="0" err="1">
                <a:cs typeface="Arial" panose="020B0604020202020204" pitchFamily="34" charset="0"/>
              </a:rPr>
              <a:t>Nước</a:t>
            </a:r>
            <a:r>
              <a:rPr lang="en-US" sz="2800" dirty="0">
                <a:cs typeface="Arial" panose="020B0604020202020204" pitchFamily="34" charset="0"/>
              </a:rPr>
              <a:t> </a:t>
            </a:r>
            <a:r>
              <a:rPr lang="en-US" sz="2800" dirty="0" err="1">
                <a:cs typeface="Arial" panose="020B0604020202020204" pitchFamily="34" charset="0"/>
              </a:rPr>
              <a:t>sạch</a:t>
            </a:r>
            <a:r>
              <a:rPr lang="en-US" sz="2800" dirty="0">
                <a:cs typeface="Arial" panose="020B0604020202020204" pitchFamily="34" charset="0"/>
              </a:rPr>
              <a:t>, </a:t>
            </a:r>
            <a:r>
              <a:rPr lang="en-US" sz="2800" dirty="0" err="1">
                <a:cs typeface="Arial" panose="020B0604020202020204" pitchFamily="34" charset="0"/>
              </a:rPr>
              <a:t>đất</a:t>
            </a:r>
            <a:r>
              <a:rPr lang="en-US" sz="2800" dirty="0">
                <a:cs typeface="Arial" panose="020B0604020202020204" pitchFamily="34" charset="0"/>
              </a:rPr>
              <a:t>, </a:t>
            </a:r>
            <a:r>
              <a:rPr lang="en-US" sz="2800" dirty="0" err="1">
                <a:cs typeface="Arial" panose="020B0604020202020204" pitchFamily="34" charset="0"/>
              </a:rPr>
              <a:t>phân</a:t>
            </a:r>
            <a:r>
              <a:rPr lang="en-US" sz="2800" dirty="0">
                <a:cs typeface="Arial" panose="020B0604020202020204" pitchFamily="34" charset="0"/>
              </a:rPr>
              <a:t> vi </a:t>
            </a:r>
            <a:r>
              <a:rPr lang="en-US" sz="2800" dirty="0" err="1">
                <a:cs typeface="Arial" panose="020B0604020202020204" pitchFamily="34" charset="0"/>
              </a:rPr>
              <a:t>sinh</a:t>
            </a:r>
            <a:r>
              <a:rPr lang="en-US" sz="2800" dirty="0">
                <a:cs typeface="Arial" panose="020B0604020202020204" pitchFamily="34" charset="0"/>
              </a:rPr>
              <a:t> </a:t>
            </a:r>
            <a:r>
              <a:rPr lang="en-US" sz="2800" dirty="0" err="1">
                <a:cs typeface="Arial" panose="020B0604020202020204" pitchFamily="34" charset="0"/>
              </a:rPr>
              <a:t>nhả</a:t>
            </a:r>
            <a:r>
              <a:rPr lang="en-US" sz="2800" dirty="0">
                <a:cs typeface="Arial" panose="020B0604020202020204" pitchFamily="34" charset="0"/>
              </a:rPr>
              <a:t> </a:t>
            </a:r>
            <a:r>
              <a:rPr lang="en-US" sz="2800" dirty="0" err="1">
                <a:cs typeface="Arial" panose="020B0604020202020204" pitchFamily="34" charset="0"/>
              </a:rPr>
              <a:t>chậm</a:t>
            </a:r>
            <a:r>
              <a:rPr lang="en-US" sz="2800" dirty="0">
                <a:cs typeface="Arial" panose="020B0604020202020204" pitchFamily="34" charset="0"/>
              </a:rPr>
              <a:t> </a:t>
            </a:r>
            <a:r>
              <a:rPr lang="en-US" sz="2800" dirty="0" err="1">
                <a:cs typeface="Arial" panose="020B0604020202020204" pitchFamily="34" charset="0"/>
              </a:rPr>
              <a:t>không</a:t>
            </a:r>
            <a:r>
              <a:rPr lang="en-US" sz="2800" dirty="0">
                <a:cs typeface="Arial" panose="020B0604020202020204" pitchFamily="34" charset="0"/>
              </a:rPr>
              <a:t> tan </a:t>
            </a:r>
            <a:r>
              <a:rPr lang="en-US" sz="2800" dirty="0" err="1">
                <a:cs typeface="Arial" panose="020B0604020202020204" pitchFamily="34" charset="0"/>
              </a:rPr>
              <a:t>trong</a:t>
            </a:r>
            <a:r>
              <a:rPr lang="en-US" sz="2800" dirty="0">
                <a:cs typeface="Arial" panose="020B0604020202020204" pitchFamily="34" charset="0"/>
              </a:rPr>
              <a:t> </a:t>
            </a:r>
            <a:r>
              <a:rPr lang="en-US" sz="2800" dirty="0" err="1">
                <a:cs typeface="Arial" panose="020B0604020202020204" pitchFamily="34" charset="0"/>
              </a:rPr>
              <a:t>nước</a:t>
            </a:r>
            <a:endParaRPr lang="en-US" sz="2800" dirty="0">
              <a:cs typeface="Arial" panose="020B0604020202020204" pitchFamily="34" charset="0"/>
            </a:endParaRPr>
          </a:p>
          <a:p>
            <a:endParaRPr lang="en-US" dirty="0"/>
          </a:p>
        </p:txBody>
      </p:sp>
    </p:spTree>
    <p:extLst>
      <p:ext uri="{BB962C8B-B14F-4D97-AF65-F5344CB8AC3E}">
        <p14:creationId xmlns:p14="http://schemas.microsoft.com/office/powerpoint/2010/main" val="1390817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670" y="704088"/>
            <a:ext cx="3025140" cy="271170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83016" y="977900"/>
            <a:ext cx="3064650" cy="2711704"/>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48856" y="3213100"/>
            <a:ext cx="3454908" cy="3454908"/>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3588004"/>
            <a:ext cx="2949730" cy="2705100"/>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02890" y="876300"/>
            <a:ext cx="2857500" cy="2711704"/>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02890" y="3689604"/>
            <a:ext cx="3472101" cy="2603500"/>
          </a:xfrm>
          <a:prstGeom prst="rect">
            <a:avLst/>
          </a:prstGeom>
        </p:spPr>
      </p:pic>
      <p:sp>
        <p:nvSpPr>
          <p:cNvPr id="11" name="TextBox 10"/>
          <p:cNvSpPr txBox="1"/>
          <p:nvPr/>
        </p:nvSpPr>
        <p:spPr>
          <a:xfrm>
            <a:off x="0" y="0"/>
            <a:ext cx="7734300"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I. </a:t>
            </a:r>
            <a:r>
              <a:rPr lang="en-US" sz="2400" b="1" dirty="0" err="1">
                <a:latin typeface="Arial" panose="020B0604020202020204" pitchFamily="34" charset="0"/>
                <a:cs typeface="Arial" panose="020B0604020202020204" pitchFamily="34" charset="0"/>
              </a:rPr>
              <a:t>Thực</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hành</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thiết</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kế</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hệ</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sinh</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thái</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3763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206" y="651384"/>
            <a:ext cx="3201988" cy="296545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4001" y="216116"/>
            <a:ext cx="3814786" cy="3117634"/>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94744" y="626415"/>
            <a:ext cx="3860157" cy="2861107"/>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52700" y="3806394"/>
            <a:ext cx="5156199" cy="2948352"/>
          </a:xfrm>
          <a:prstGeom prst="rect">
            <a:avLst/>
          </a:prstGeom>
        </p:spPr>
      </p:pic>
    </p:spTree>
    <p:extLst>
      <p:ext uri="{BB962C8B-B14F-4D97-AF65-F5344CB8AC3E}">
        <p14:creationId xmlns:p14="http://schemas.microsoft.com/office/powerpoint/2010/main" val="1223153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92400" y="228600"/>
            <a:ext cx="6896100" cy="461665"/>
          </a:xfrm>
          <a:prstGeom prst="rect">
            <a:avLst/>
          </a:prstGeom>
          <a:noFill/>
        </p:spPr>
        <p:txBody>
          <a:bodyPr wrap="square" rtlCol="0">
            <a:spAutoFit/>
          </a:bodyPr>
          <a:lstStyle/>
          <a:p>
            <a:pPr algn="ctr"/>
            <a:r>
              <a:rPr lang="en-US" sz="2400" dirty="0" err="1">
                <a:cs typeface="Arial" panose="020B0604020202020204" pitchFamily="34" charset="0"/>
              </a:rPr>
              <a:t>Tiến</a:t>
            </a:r>
            <a:r>
              <a:rPr lang="en-US" sz="2400" dirty="0">
                <a:cs typeface="Arial" panose="020B0604020202020204" pitchFamily="34" charset="0"/>
              </a:rPr>
              <a:t> </a:t>
            </a:r>
            <a:r>
              <a:rPr lang="en-US" sz="2400" dirty="0" err="1">
                <a:cs typeface="Arial" panose="020B0604020202020204" pitchFamily="34" charset="0"/>
              </a:rPr>
              <a:t>hành</a:t>
            </a:r>
            <a:r>
              <a:rPr lang="en-US" sz="2400" dirty="0">
                <a:cs typeface="Arial" panose="020B0604020202020204" pitchFamily="34" charset="0"/>
              </a:rPr>
              <a:t> </a:t>
            </a:r>
            <a:r>
              <a:rPr lang="en-US" sz="2400" dirty="0" err="1">
                <a:cs typeface="Arial" panose="020B0604020202020204" pitchFamily="34" charset="0"/>
              </a:rPr>
              <a:t>thí</a:t>
            </a:r>
            <a:r>
              <a:rPr lang="en-US" sz="2400" dirty="0">
                <a:cs typeface="Arial" panose="020B0604020202020204" pitchFamily="34" charset="0"/>
              </a:rPr>
              <a:t> </a:t>
            </a:r>
            <a:r>
              <a:rPr lang="en-US" sz="2400" dirty="0" err="1">
                <a:cs typeface="Arial" panose="020B0604020202020204" pitchFamily="34" charset="0"/>
              </a:rPr>
              <a:t>nghiệm</a:t>
            </a:r>
            <a:endParaRPr lang="en-US" sz="2400" dirty="0">
              <a:cs typeface="Arial" panose="020B0604020202020204" pitchFamily="34" charset="0"/>
            </a:endParaRPr>
          </a:p>
        </p:txBody>
      </p:sp>
      <p:sp>
        <p:nvSpPr>
          <p:cNvPr id="5" name="TextBox 4"/>
          <p:cNvSpPr txBox="1"/>
          <p:nvPr/>
        </p:nvSpPr>
        <p:spPr>
          <a:xfrm>
            <a:off x="977900" y="906502"/>
            <a:ext cx="5118100" cy="1569660"/>
          </a:xfrm>
          <a:prstGeom prst="rect">
            <a:avLst/>
          </a:prstGeom>
          <a:noFill/>
          <a:ln>
            <a:solidFill>
              <a:srgbClr val="002060"/>
            </a:solidFill>
          </a:ln>
        </p:spPr>
        <p:txBody>
          <a:bodyPr wrap="square" rtlCol="0">
            <a:spAutoFit/>
          </a:bodyPr>
          <a:lstStyle/>
          <a:p>
            <a:r>
              <a:rPr lang="en-US" sz="2400" dirty="0" err="1">
                <a:solidFill>
                  <a:srgbClr val="FF0000"/>
                </a:solidFill>
                <a:cs typeface="Arial" panose="020B0604020202020204" pitchFamily="34" charset="0"/>
              </a:rPr>
              <a:t>Bước</a:t>
            </a:r>
            <a:r>
              <a:rPr lang="en-US" sz="2400" dirty="0">
                <a:solidFill>
                  <a:srgbClr val="FF0000"/>
                </a:solidFill>
                <a:cs typeface="Arial" panose="020B0604020202020204" pitchFamily="34" charset="0"/>
              </a:rPr>
              <a:t> 1: </a:t>
            </a:r>
            <a:r>
              <a:rPr lang="en-US" sz="2400" dirty="0" err="1">
                <a:cs typeface="Arial" panose="020B0604020202020204" pitchFamily="34" charset="0"/>
              </a:rPr>
              <a:t>chọn</a:t>
            </a:r>
            <a:r>
              <a:rPr lang="en-US" sz="2400" dirty="0">
                <a:cs typeface="Arial" panose="020B0604020202020204" pitchFamily="34" charset="0"/>
              </a:rPr>
              <a:t> 1 </a:t>
            </a:r>
            <a:r>
              <a:rPr lang="en-US" sz="2400" dirty="0" err="1">
                <a:cs typeface="Arial" panose="020B0604020202020204" pitchFamily="34" charset="0"/>
              </a:rPr>
              <a:t>bể</a:t>
            </a:r>
            <a:r>
              <a:rPr lang="en-US" sz="2400" dirty="0">
                <a:cs typeface="Arial" panose="020B0604020202020204" pitchFamily="34" charset="0"/>
              </a:rPr>
              <a:t> </a:t>
            </a:r>
            <a:r>
              <a:rPr lang="en-US" sz="2400" dirty="0" err="1">
                <a:cs typeface="Arial" panose="020B0604020202020204" pitchFamily="34" charset="0"/>
              </a:rPr>
              <a:t>cá</a:t>
            </a:r>
            <a:r>
              <a:rPr lang="en-US" sz="2400" dirty="0">
                <a:cs typeface="Arial" panose="020B0604020202020204" pitchFamily="34" charset="0"/>
              </a:rPr>
              <a:t> </a:t>
            </a:r>
            <a:r>
              <a:rPr lang="en-US" sz="2400" dirty="0" err="1">
                <a:cs typeface="Arial" panose="020B0604020202020204" pitchFamily="34" charset="0"/>
              </a:rPr>
              <a:t>thủy</a:t>
            </a:r>
            <a:r>
              <a:rPr lang="en-US" sz="2400" dirty="0">
                <a:cs typeface="Arial" panose="020B0604020202020204" pitchFamily="34" charset="0"/>
              </a:rPr>
              <a:t> </a:t>
            </a:r>
            <a:r>
              <a:rPr lang="en-US" sz="2400" dirty="0" err="1">
                <a:cs typeface="Arial" panose="020B0604020202020204" pitchFamily="34" charset="0"/>
              </a:rPr>
              <a:t>sinh</a:t>
            </a:r>
            <a:r>
              <a:rPr lang="en-US" sz="2400" dirty="0">
                <a:cs typeface="Arial" panose="020B0604020202020204" pitchFamily="34" charset="0"/>
              </a:rPr>
              <a:t> </a:t>
            </a:r>
            <a:r>
              <a:rPr lang="en-US" sz="2400" dirty="0" err="1">
                <a:cs typeface="Arial" panose="020B0604020202020204" pitchFamily="34" charset="0"/>
              </a:rPr>
              <a:t>nhỏ</a:t>
            </a:r>
            <a:r>
              <a:rPr lang="en-US" sz="2400" dirty="0">
                <a:cs typeface="Arial" panose="020B0604020202020204" pitchFamily="34" charset="0"/>
              </a:rPr>
              <a:t> </a:t>
            </a:r>
            <a:r>
              <a:rPr lang="en-US" sz="2400" dirty="0" err="1">
                <a:cs typeface="Arial" panose="020B0604020202020204" pitchFamily="34" charset="0"/>
              </a:rPr>
              <a:t>hoặc</a:t>
            </a:r>
            <a:r>
              <a:rPr lang="en-US" sz="2400" dirty="0">
                <a:cs typeface="Arial" panose="020B0604020202020204" pitchFamily="34" charset="0"/>
              </a:rPr>
              <a:t> </a:t>
            </a:r>
            <a:r>
              <a:rPr lang="en-US" sz="2400" dirty="0" err="1">
                <a:cs typeface="Arial" panose="020B0604020202020204" pitchFamily="34" charset="0"/>
              </a:rPr>
              <a:t>chậu</a:t>
            </a:r>
            <a:r>
              <a:rPr lang="en-US" sz="2400" dirty="0">
                <a:cs typeface="Arial" panose="020B0604020202020204" pitchFamily="34" charset="0"/>
              </a:rPr>
              <a:t> </a:t>
            </a:r>
            <a:r>
              <a:rPr lang="en-US" sz="2400" dirty="0" err="1">
                <a:cs typeface="Arial" panose="020B0604020202020204" pitchFamily="34" charset="0"/>
              </a:rPr>
              <a:t>thủy</a:t>
            </a:r>
            <a:r>
              <a:rPr lang="en-US" sz="2400" dirty="0">
                <a:cs typeface="Arial" panose="020B0604020202020204" pitchFamily="34" charset="0"/>
              </a:rPr>
              <a:t> </a:t>
            </a:r>
            <a:r>
              <a:rPr lang="en-US" sz="2400" dirty="0" err="1">
                <a:cs typeface="Arial" panose="020B0604020202020204" pitchFamily="34" charset="0"/>
              </a:rPr>
              <a:t>tinh</a:t>
            </a:r>
            <a:r>
              <a:rPr lang="en-US" sz="2400" dirty="0">
                <a:cs typeface="Arial" panose="020B0604020202020204" pitchFamily="34" charset="0"/>
              </a:rPr>
              <a:t> </a:t>
            </a:r>
            <a:r>
              <a:rPr lang="en-US" sz="2400" dirty="0" err="1">
                <a:cs typeface="Arial" panose="020B0604020202020204" pitchFamily="34" charset="0"/>
              </a:rPr>
              <a:t>và</a:t>
            </a:r>
            <a:r>
              <a:rPr lang="en-US" sz="2400" dirty="0">
                <a:cs typeface="Arial" panose="020B0604020202020204" pitchFamily="34" charset="0"/>
              </a:rPr>
              <a:t> </a:t>
            </a:r>
            <a:r>
              <a:rPr lang="en-US" sz="2400" dirty="0" err="1">
                <a:cs typeface="Arial" panose="020B0604020202020204" pitchFamily="34" charset="0"/>
              </a:rPr>
              <a:t>cây</a:t>
            </a:r>
            <a:r>
              <a:rPr lang="en-US" sz="2400" dirty="0">
                <a:cs typeface="Arial" panose="020B0604020202020204" pitchFamily="34" charset="0"/>
              </a:rPr>
              <a:t> </a:t>
            </a:r>
            <a:r>
              <a:rPr lang="en-US" sz="2400" dirty="0" err="1">
                <a:cs typeface="Arial" panose="020B0604020202020204" pitchFamily="34" charset="0"/>
              </a:rPr>
              <a:t>thủy</a:t>
            </a:r>
            <a:r>
              <a:rPr lang="en-US" sz="2400" dirty="0">
                <a:cs typeface="Arial" panose="020B0604020202020204" pitchFamily="34" charset="0"/>
              </a:rPr>
              <a:t> </a:t>
            </a:r>
            <a:r>
              <a:rPr lang="en-US" sz="2400" dirty="0" err="1">
                <a:cs typeface="Arial" panose="020B0604020202020204" pitchFamily="34" charset="0"/>
              </a:rPr>
              <a:t>sinh</a:t>
            </a:r>
            <a:r>
              <a:rPr lang="en-US" sz="2400" dirty="0">
                <a:cs typeface="Arial" panose="020B0604020202020204" pitchFamily="34" charset="0"/>
              </a:rPr>
              <a:t> </a:t>
            </a:r>
            <a:r>
              <a:rPr lang="en-US" sz="2400" dirty="0" err="1">
                <a:cs typeface="Arial" panose="020B0604020202020204" pitchFamily="34" charset="0"/>
              </a:rPr>
              <a:t>phù</a:t>
            </a:r>
            <a:r>
              <a:rPr lang="en-US" sz="2400" dirty="0">
                <a:cs typeface="Arial" panose="020B0604020202020204" pitchFamily="34" charset="0"/>
              </a:rPr>
              <a:t> </a:t>
            </a:r>
            <a:r>
              <a:rPr lang="en-US" sz="2400" dirty="0" err="1">
                <a:cs typeface="Arial" panose="020B0604020202020204" pitchFamily="34" charset="0"/>
              </a:rPr>
              <a:t>hợp</a:t>
            </a:r>
            <a:r>
              <a:rPr lang="en-US" sz="2400" dirty="0">
                <a:cs typeface="Arial" panose="020B0604020202020204" pitchFamily="34" charset="0"/>
              </a:rPr>
              <a:t>; </a:t>
            </a:r>
            <a:r>
              <a:rPr lang="en-US" sz="2400" dirty="0" err="1">
                <a:cs typeface="Arial" panose="020B0604020202020204" pitchFamily="34" charset="0"/>
              </a:rPr>
              <a:t>sau</a:t>
            </a:r>
            <a:r>
              <a:rPr lang="en-US" sz="2400" dirty="0">
                <a:cs typeface="Arial" panose="020B0604020202020204" pitchFamily="34" charset="0"/>
              </a:rPr>
              <a:t> </a:t>
            </a:r>
            <a:r>
              <a:rPr lang="en-US" sz="2400" dirty="0" err="1">
                <a:cs typeface="Arial" panose="020B0604020202020204" pitchFamily="34" charset="0"/>
              </a:rPr>
              <a:t>đó</a:t>
            </a:r>
            <a:r>
              <a:rPr lang="en-US" sz="2400" dirty="0">
                <a:cs typeface="Arial" panose="020B0604020202020204" pitchFamily="34" charset="0"/>
              </a:rPr>
              <a:t> </a:t>
            </a:r>
            <a:r>
              <a:rPr lang="en-US" sz="2400" dirty="0" err="1">
                <a:cs typeface="Arial" panose="020B0604020202020204" pitchFamily="34" charset="0"/>
              </a:rPr>
              <a:t>rải</a:t>
            </a:r>
            <a:r>
              <a:rPr lang="en-US" sz="2400" dirty="0">
                <a:cs typeface="Arial" panose="020B0604020202020204" pitchFamily="34" charset="0"/>
              </a:rPr>
              <a:t> </a:t>
            </a:r>
            <a:r>
              <a:rPr lang="en-US" sz="2400" dirty="0" err="1">
                <a:cs typeface="Arial" panose="020B0604020202020204" pitchFamily="34" charset="0"/>
              </a:rPr>
              <a:t>đều</a:t>
            </a:r>
            <a:r>
              <a:rPr lang="en-US" sz="2400" dirty="0">
                <a:cs typeface="Arial" panose="020B0604020202020204" pitchFamily="34" charset="0"/>
              </a:rPr>
              <a:t> </a:t>
            </a:r>
            <a:r>
              <a:rPr lang="en-US" sz="2400" dirty="0" err="1">
                <a:cs typeface="Arial" panose="020B0604020202020204" pitchFamily="34" charset="0"/>
              </a:rPr>
              <a:t>lớp</a:t>
            </a:r>
            <a:r>
              <a:rPr lang="en-US" sz="2400" dirty="0">
                <a:cs typeface="Arial" panose="020B0604020202020204" pitchFamily="34" charset="0"/>
              </a:rPr>
              <a:t> </a:t>
            </a:r>
            <a:r>
              <a:rPr lang="en-US" sz="2400" dirty="0" err="1">
                <a:cs typeface="Arial" panose="020B0604020202020204" pitchFamily="34" charset="0"/>
              </a:rPr>
              <a:t>sỏi</a:t>
            </a:r>
            <a:r>
              <a:rPr lang="en-US" sz="2400" dirty="0">
                <a:cs typeface="Arial" panose="020B0604020202020204" pitchFamily="34" charset="0"/>
              </a:rPr>
              <a:t> </a:t>
            </a:r>
            <a:r>
              <a:rPr lang="en-US" sz="2400" dirty="0" err="1">
                <a:cs typeface="Arial" panose="020B0604020202020204" pitchFamily="34" charset="0"/>
              </a:rPr>
              <a:t>lót</a:t>
            </a:r>
            <a:r>
              <a:rPr lang="en-US" sz="2400" dirty="0">
                <a:cs typeface="Arial" panose="020B0604020202020204" pitchFamily="34" charset="0"/>
              </a:rPr>
              <a:t> </a:t>
            </a:r>
            <a:r>
              <a:rPr lang="en-US" sz="2400" dirty="0" err="1">
                <a:cs typeface="Arial" panose="020B0604020202020204" pitchFamily="34" charset="0"/>
              </a:rPr>
              <a:t>nền</a:t>
            </a:r>
            <a:r>
              <a:rPr lang="en-US" sz="2400" dirty="0">
                <a:cs typeface="Arial" panose="020B0604020202020204" pitchFamily="34" charset="0"/>
              </a:rPr>
              <a:t> </a:t>
            </a:r>
            <a:r>
              <a:rPr lang="en-US" sz="2400" dirty="0" err="1">
                <a:cs typeface="Arial" panose="020B0604020202020204" pitchFamily="34" charset="0"/>
              </a:rPr>
              <a:t>dưới</a:t>
            </a:r>
            <a:r>
              <a:rPr lang="en-US" sz="2400" dirty="0">
                <a:cs typeface="Arial" panose="020B0604020202020204" pitchFamily="34" charset="0"/>
              </a:rPr>
              <a:t> </a:t>
            </a:r>
            <a:r>
              <a:rPr lang="en-US" sz="2400" dirty="0" err="1">
                <a:cs typeface="Arial" panose="020B0604020202020204" pitchFamily="34" charset="0"/>
              </a:rPr>
              <a:t>đáy</a:t>
            </a:r>
            <a:r>
              <a:rPr lang="en-US" sz="2400" dirty="0">
                <a:cs typeface="Arial" panose="020B0604020202020204" pitchFamily="34" charset="0"/>
              </a:rPr>
              <a:t> </a:t>
            </a:r>
            <a:r>
              <a:rPr lang="en-US" sz="2400" dirty="0" err="1">
                <a:cs typeface="Arial" panose="020B0604020202020204" pitchFamily="34" charset="0"/>
              </a:rPr>
              <a:t>bể</a:t>
            </a:r>
            <a:endParaRPr lang="en-US" sz="2400" dirty="0">
              <a:cs typeface="Arial" panose="020B0604020202020204" pitchFamily="34" charset="0"/>
            </a:endParaRPr>
          </a:p>
        </p:txBody>
      </p:sp>
      <p:sp>
        <p:nvSpPr>
          <p:cNvPr id="6" name="TextBox 5"/>
          <p:cNvSpPr txBox="1"/>
          <p:nvPr/>
        </p:nvSpPr>
        <p:spPr>
          <a:xfrm>
            <a:off x="6534150" y="943570"/>
            <a:ext cx="4622800" cy="830997"/>
          </a:xfrm>
          <a:prstGeom prst="rect">
            <a:avLst/>
          </a:prstGeom>
          <a:noFill/>
          <a:ln>
            <a:solidFill>
              <a:srgbClr val="002060"/>
            </a:solidFill>
          </a:ln>
        </p:spPr>
        <p:txBody>
          <a:bodyPr wrap="square" rtlCol="0">
            <a:spAutoFit/>
          </a:bodyPr>
          <a:lstStyle/>
          <a:p>
            <a:r>
              <a:rPr lang="en-US" sz="2400" dirty="0" err="1">
                <a:solidFill>
                  <a:srgbClr val="FF0000"/>
                </a:solidFill>
                <a:cs typeface="Arial" panose="020B0604020202020204" pitchFamily="34" charset="0"/>
              </a:rPr>
              <a:t>Bước</a:t>
            </a:r>
            <a:r>
              <a:rPr lang="en-US" sz="2400" dirty="0">
                <a:solidFill>
                  <a:srgbClr val="FF0000"/>
                </a:solidFill>
                <a:cs typeface="Arial" panose="020B0604020202020204" pitchFamily="34" charset="0"/>
              </a:rPr>
              <a:t> 2: </a:t>
            </a:r>
            <a:r>
              <a:rPr lang="en-US" sz="2400" dirty="0" err="1">
                <a:cs typeface="Arial" panose="020B0604020202020204" pitchFamily="34" charset="0"/>
              </a:rPr>
              <a:t>Bổ</a:t>
            </a:r>
            <a:r>
              <a:rPr lang="en-US" sz="2400" dirty="0">
                <a:cs typeface="Arial" panose="020B0604020202020204" pitchFamily="34" charset="0"/>
              </a:rPr>
              <a:t> sung them </a:t>
            </a:r>
            <a:r>
              <a:rPr lang="en-US" sz="2400" dirty="0" err="1">
                <a:cs typeface="Arial" panose="020B0604020202020204" pitchFamily="34" charset="0"/>
              </a:rPr>
              <a:t>một</a:t>
            </a:r>
            <a:r>
              <a:rPr lang="en-US" sz="2400" dirty="0">
                <a:cs typeface="Arial" panose="020B0604020202020204" pitchFamily="34" charset="0"/>
              </a:rPr>
              <a:t> </a:t>
            </a:r>
            <a:r>
              <a:rPr lang="en-US" sz="2400" dirty="0" err="1">
                <a:cs typeface="Arial" panose="020B0604020202020204" pitchFamily="34" charset="0"/>
              </a:rPr>
              <a:t>lớp</a:t>
            </a:r>
            <a:r>
              <a:rPr lang="en-US" sz="2400" dirty="0">
                <a:cs typeface="Arial" panose="020B0604020202020204" pitchFamily="34" charset="0"/>
              </a:rPr>
              <a:t> </a:t>
            </a:r>
            <a:r>
              <a:rPr lang="en-US" sz="2400" dirty="0" err="1">
                <a:cs typeface="Arial" panose="020B0604020202020204" pitchFamily="34" charset="0"/>
              </a:rPr>
              <a:t>phân</a:t>
            </a:r>
            <a:r>
              <a:rPr lang="en-US" sz="2400" dirty="0">
                <a:cs typeface="Arial" panose="020B0604020202020204" pitchFamily="34" charset="0"/>
              </a:rPr>
              <a:t> vi </a:t>
            </a:r>
            <a:r>
              <a:rPr lang="en-US" sz="2400" dirty="0" err="1">
                <a:cs typeface="Arial" panose="020B0604020202020204" pitchFamily="34" charset="0"/>
              </a:rPr>
              <a:t>sinh</a:t>
            </a:r>
            <a:endParaRPr lang="en-US" sz="2400" dirty="0">
              <a:cs typeface="Arial" panose="020B0604020202020204" pitchFamily="34" charset="0"/>
            </a:endParaRPr>
          </a:p>
        </p:txBody>
      </p:sp>
      <p:sp>
        <p:nvSpPr>
          <p:cNvPr id="7" name="TextBox 6"/>
          <p:cNvSpPr txBox="1"/>
          <p:nvPr/>
        </p:nvSpPr>
        <p:spPr>
          <a:xfrm>
            <a:off x="977900" y="2743200"/>
            <a:ext cx="5118100" cy="1200329"/>
          </a:xfrm>
          <a:prstGeom prst="rect">
            <a:avLst/>
          </a:prstGeom>
          <a:noFill/>
          <a:ln>
            <a:solidFill>
              <a:srgbClr val="002060"/>
            </a:solidFill>
          </a:ln>
        </p:spPr>
        <p:txBody>
          <a:bodyPr wrap="square" rtlCol="0">
            <a:spAutoFit/>
          </a:bodyPr>
          <a:lstStyle/>
          <a:p>
            <a:r>
              <a:rPr lang="en-US" sz="2400" dirty="0" err="1">
                <a:solidFill>
                  <a:srgbClr val="FF0000"/>
                </a:solidFill>
                <a:cs typeface="Arial" panose="020B0604020202020204" pitchFamily="34" charset="0"/>
              </a:rPr>
              <a:t>Bước</a:t>
            </a:r>
            <a:r>
              <a:rPr lang="en-US" sz="2400" dirty="0">
                <a:solidFill>
                  <a:srgbClr val="FF0000"/>
                </a:solidFill>
                <a:cs typeface="Arial" panose="020B0604020202020204" pitchFamily="34" charset="0"/>
              </a:rPr>
              <a:t> 3: </a:t>
            </a:r>
            <a:r>
              <a:rPr lang="en-US" sz="2400" dirty="0" err="1">
                <a:cs typeface="Arial" panose="020B0604020202020204" pitchFamily="34" charset="0"/>
              </a:rPr>
              <a:t>Rải</a:t>
            </a:r>
            <a:r>
              <a:rPr lang="en-US" sz="2400" dirty="0">
                <a:cs typeface="Arial" panose="020B0604020202020204" pitchFamily="34" charset="0"/>
              </a:rPr>
              <a:t> </a:t>
            </a:r>
            <a:r>
              <a:rPr lang="en-US" sz="2400" dirty="0" err="1">
                <a:cs typeface="Arial" panose="020B0604020202020204" pitchFamily="34" charset="0"/>
              </a:rPr>
              <a:t>lớp</a:t>
            </a:r>
            <a:r>
              <a:rPr lang="en-US" sz="2400" dirty="0">
                <a:cs typeface="Arial" panose="020B0604020202020204" pitchFamily="34" charset="0"/>
              </a:rPr>
              <a:t> </a:t>
            </a:r>
            <a:r>
              <a:rPr lang="en-US" sz="2400" dirty="0" err="1">
                <a:cs typeface="Arial" panose="020B0604020202020204" pitchFamily="34" charset="0"/>
              </a:rPr>
              <a:t>sỏi</a:t>
            </a:r>
            <a:r>
              <a:rPr lang="en-US" sz="2400" dirty="0">
                <a:cs typeface="Arial" panose="020B0604020202020204" pitchFamily="34" charset="0"/>
              </a:rPr>
              <a:t> </a:t>
            </a:r>
            <a:r>
              <a:rPr lang="en-US" sz="2400" dirty="0" err="1">
                <a:cs typeface="Arial" panose="020B0604020202020204" pitchFamily="34" charset="0"/>
              </a:rPr>
              <a:t>trên</a:t>
            </a:r>
            <a:r>
              <a:rPr lang="en-US" sz="2400" dirty="0">
                <a:cs typeface="Arial" panose="020B0604020202020204" pitchFamily="34" charset="0"/>
              </a:rPr>
              <a:t> </a:t>
            </a:r>
            <a:r>
              <a:rPr lang="en-US" sz="2400" dirty="0" err="1">
                <a:cs typeface="Arial" panose="020B0604020202020204" pitchFamily="34" charset="0"/>
              </a:rPr>
              <a:t>bề</a:t>
            </a:r>
            <a:r>
              <a:rPr lang="en-US" sz="2400" dirty="0">
                <a:cs typeface="Arial" panose="020B0604020202020204" pitchFamily="34" charset="0"/>
              </a:rPr>
              <a:t> </a:t>
            </a:r>
            <a:r>
              <a:rPr lang="en-US" sz="2400" dirty="0" err="1">
                <a:cs typeface="Arial" panose="020B0604020202020204" pitchFamily="34" charset="0"/>
              </a:rPr>
              <a:t>mặt</a:t>
            </a:r>
            <a:r>
              <a:rPr lang="en-US" sz="2400" dirty="0">
                <a:cs typeface="Arial" panose="020B0604020202020204" pitchFamily="34" charset="0"/>
              </a:rPr>
              <a:t> </a:t>
            </a:r>
            <a:r>
              <a:rPr lang="en-US" sz="2400" dirty="0" err="1">
                <a:cs typeface="Arial" panose="020B0604020202020204" pitchFamily="34" charset="0"/>
              </a:rPr>
              <a:t>nền</a:t>
            </a:r>
            <a:r>
              <a:rPr lang="en-US" sz="2400" dirty="0">
                <a:cs typeface="Arial" panose="020B0604020202020204" pitchFamily="34" charset="0"/>
              </a:rPr>
              <a:t> </a:t>
            </a:r>
            <a:r>
              <a:rPr lang="en-US" sz="2400" dirty="0" err="1">
                <a:cs typeface="Arial" panose="020B0604020202020204" pitchFamily="34" charset="0"/>
              </a:rPr>
              <a:t>phân</a:t>
            </a:r>
            <a:r>
              <a:rPr lang="en-US" sz="2400" dirty="0">
                <a:cs typeface="Arial" panose="020B0604020202020204" pitchFamily="34" charset="0"/>
              </a:rPr>
              <a:t> </a:t>
            </a:r>
            <a:r>
              <a:rPr lang="en-US" sz="2400" dirty="0" err="1">
                <a:cs typeface="Arial" panose="020B0604020202020204" pitchFamily="34" charset="0"/>
              </a:rPr>
              <a:t>để</a:t>
            </a:r>
            <a:r>
              <a:rPr lang="en-US" sz="2400" dirty="0">
                <a:cs typeface="Arial" panose="020B0604020202020204" pitchFamily="34" charset="0"/>
              </a:rPr>
              <a:t> </a:t>
            </a:r>
            <a:r>
              <a:rPr lang="en-US" sz="2400" dirty="0" err="1">
                <a:cs typeface="Arial" panose="020B0604020202020204" pitchFamily="34" charset="0"/>
              </a:rPr>
              <a:t>tạo</a:t>
            </a:r>
            <a:r>
              <a:rPr lang="en-US" sz="2400" dirty="0">
                <a:cs typeface="Arial" panose="020B0604020202020204" pitchFamily="34" charset="0"/>
              </a:rPr>
              <a:t> </a:t>
            </a:r>
            <a:r>
              <a:rPr lang="en-US" sz="2400" dirty="0" err="1">
                <a:cs typeface="Arial" panose="020B0604020202020204" pitchFamily="34" charset="0"/>
              </a:rPr>
              <a:t>chỗ</a:t>
            </a:r>
            <a:r>
              <a:rPr lang="en-US" sz="2400" dirty="0">
                <a:cs typeface="Arial" panose="020B0604020202020204" pitchFamily="34" charset="0"/>
              </a:rPr>
              <a:t> </a:t>
            </a:r>
            <a:r>
              <a:rPr lang="en-US" sz="2400" dirty="0" err="1">
                <a:cs typeface="Arial" panose="020B0604020202020204" pitchFamily="34" charset="0"/>
              </a:rPr>
              <a:t>bám</a:t>
            </a:r>
            <a:r>
              <a:rPr lang="en-US" sz="2400" dirty="0">
                <a:cs typeface="Arial" panose="020B0604020202020204" pitchFamily="34" charset="0"/>
              </a:rPr>
              <a:t> </a:t>
            </a:r>
            <a:r>
              <a:rPr lang="en-US" sz="2400" dirty="0" err="1">
                <a:cs typeface="Arial" panose="020B0604020202020204" pitchFamily="34" charset="0"/>
              </a:rPr>
              <a:t>cho</a:t>
            </a:r>
            <a:r>
              <a:rPr lang="en-US" sz="2400" dirty="0">
                <a:cs typeface="Arial" panose="020B0604020202020204" pitchFamily="34" charset="0"/>
              </a:rPr>
              <a:t> </a:t>
            </a:r>
            <a:r>
              <a:rPr lang="en-US" sz="2400" dirty="0" err="1">
                <a:cs typeface="Arial" panose="020B0604020202020204" pitchFamily="34" charset="0"/>
              </a:rPr>
              <a:t>rễ</a:t>
            </a:r>
            <a:r>
              <a:rPr lang="en-US" sz="2400" dirty="0">
                <a:cs typeface="Arial" panose="020B0604020202020204" pitchFamily="34" charset="0"/>
              </a:rPr>
              <a:t> </a:t>
            </a:r>
            <a:r>
              <a:rPr lang="en-US" sz="2400" dirty="0" err="1">
                <a:cs typeface="Arial" panose="020B0604020202020204" pitchFamily="34" charset="0"/>
              </a:rPr>
              <a:t>cây</a:t>
            </a:r>
            <a:r>
              <a:rPr lang="en-US" sz="2400" dirty="0">
                <a:cs typeface="Arial" panose="020B0604020202020204" pitchFamily="34" charset="0"/>
              </a:rPr>
              <a:t>- </a:t>
            </a:r>
            <a:r>
              <a:rPr lang="en-US" sz="2400" dirty="0" err="1">
                <a:cs typeface="Arial" panose="020B0604020202020204" pitchFamily="34" charset="0"/>
              </a:rPr>
              <a:t>sau</a:t>
            </a:r>
            <a:r>
              <a:rPr lang="en-US" sz="2400" dirty="0">
                <a:cs typeface="Arial" panose="020B0604020202020204" pitchFamily="34" charset="0"/>
              </a:rPr>
              <a:t> </a:t>
            </a:r>
            <a:r>
              <a:rPr lang="en-US" sz="2400" dirty="0" err="1">
                <a:cs typeface="Arial" panose="020B0604020202020204" pitchFamily="34" charset="0"/>
              </a:rPr>
              <a:t>này</a:t>
            </a:r>
            <a:r>
              <a:rPr lang="en-US" sz="2400" dirty="0">
                <a:cs typeface="Arial" panose="020B0604020202020204" pitchFamily="34" charset="0"/>
              </a:rPr>
              <a:t> </a:t>
            </a:r>
            <a:r>
              <a:rPr lang="en-US" sz="2400" dirty="0" err="1">
                <a:cs typeface="Arial" panose="020B0604020202020204" pitchFamily="34" charset="0"/>
              </a:rPr>
              <a:t>rễ</a:t>
            </a:r>
            <a:r>
              <a:rPr lang="en-US" sz="2400" dirty="0">
                <a:cs typeface="Arial" panose="020B0604020202020204" pitchFamily="34" charset="0"/>
              </a:rPr>
              <a:t> </a:t>
            </a:r>
            <a:r>
              <a:rPr lang="en-US" sz="2400" dirty="0" err="1">
                <a:cs typeface="Arial" panose="020B0604020202020204" pitchFamily="34" charset="0"/>
              </a:rPr>
              <a:t>tự</a:t>
            </a:r>
            <a:r>
              <a:rPr lang="en-US" sz="2400" dirty="0">
                <a:cs typeface="Arial" panose="020B0604020202020204" pitchFamily="34" charset="0"/>
              </a:rPr>
              <a:t> </a:t>
            </a:r>
            <a:r>
              <a:rPr lang="en-US" sz="2400" dirty="0" err="1">
                <a:cs typeface="Arial" panose="020B0604020202020204" pitchFamily="34" charset="0"/>
              </a:rPr>
              <a:t>ăn</a:t>
            </a:r>
            <a:r>
              <a:rPr lang="en-US" sz="2400" dirty="0">
                <a:cs typeface="Arial" panose="020B0604020202020204" pitchFamily="34" charset="0"/>
              </a:rPr>
              <a:t> </a:t>
            </a:r>
            <a:r>
              <a:rPr lang="en-US" sz="2400" dirty="0" err="1">
                <a:cs typeface="Arial" panose="020B0604020202020204" pitchFamily="34" charset="0"/>
              </a:rPr>
              <a:t>sâu</a:t>
            </a:r>
            <a:r>
              <a:rPr lang="en-US" sz="2400" dirty="0">
                <a:cs typeface="Arial" panose="020B0604020202020204" pitchFamily="34" charset="0"/>
              </a:rPr>
              <a:t> </a:t>
            </a:r>
            <a:r>
              <a:rPr lang="en-US" sz="2400" dirty="0" err="1">
                <a:cs typeface="Arial" panose="020B0604020202020204" pitchFamily="34" charset="0"/>
              </a:rPr>
              <a:t>xuống</a:t>
            </a:r>
            <a:r>
              <a:rPr lang="en-US" sz="2400" dirty="0">
                <a:cs typeface="Arial" panose="020B0604020202020204" pitchFamily="34" charset="0"/>
              </a:rPr>
              <a:t> </a:t>
            </a:r>
            <a:r>
              <a:rPr lang="en-US" sz="2400" dirty="0" err="1">
                <a:cs typeface="Arial" panose="020B0604020202020204" pitchFamily="34" charset="0"/>
              </a:rPr>
              <a:t>đất</a:t>
            </a:r>
            <a:endParaRPr lang="en-US" sz="2400" dirty="0">
              <a:cs typeface="Arial" panose="020B0604020202020204" pitchFamily="34" charset="0"/>
            </a:endParaRPr>
          </a:p>
        </p:txBody>
      </p:sp>
      <p:sp>
        <p:nvSpPr>
          <p:cNvPr id="8" name="TextBox 7"/>
          <p:cNvSpPr txBox="1"/>
          <p:nvPr/>
        </p:nvSpPr>
        <p:spPr>
          <a:xfrm>
            <a:off x="6413500" y="2692400"/>
            <a:ext cx="4743450" cy="830997"/>
          </a:xfrm>
          <a:prstGeom prst="rect">
            <a:avLst/>
          </a:prstGeom>
          <a:noFill/>
          <a:ln>
            <a:solidFill>
              <a:srgbClr val="002060"/>
            </a:solidFill>
          </a:ln>
        </p:spPr>
        <p:txBody>
          <a:bodyPr wrap="square" rtlCol="0">
            <a:spAutoFit/>
          </a:bodyPr>
          <a:lstStyle/>
          <a:p>
            <a:r>
              <a:rPr lang="en-US" sz="2400" dirty="0" err="1">
                <a:solidFill>
                  <a:srgbClr val="FF0000"/>
                </a:solidFill>
                <a:cs typeface="Arial" panose="020B0604020202020204" pitchFamily="34" charset="0"/>
              </a:rPr>
              <a:t>Bước</a:t>
            </a:r>
            <a:r>
              <a:rPr lang="en-US" sz="2400" dirty="0">
                <a:solidFill>
                  <a:srgbClr val="FF0000"/>
                </a:solidFill>
                <a:cs typeface="Arial" panose="020B0604020202020204" pitchFamily="34" charset="0"/>
              </a:rPr>
              <a:t> 4: </a:t>
            </a:r>
            <a:r>
              <a:rPr lang="en-US" sz="2400" dirty="0" err="1">
                <a:cs typeface="Arial" panose="020B0604020202020204" pitchFamily="34" charset="0"/>
              </a:rPr>
              <a:t>Trồng</a:t>
            </a:r>
            <a:r>
              <a:rPr lang="en-US" sz="2400" dirty="0">
                <a:cs typeface="Arial" panose="020B0604020202020204" pitchFamily="34" charset="0"/>
              </a:rPr>
              <a:t> </a:t>
            </a:r>
            <a:r>
              <a:rPr lang="en-US" sz="2400" dirty="0" err="1">
                <a:cs typeface="Arial" panose="020B0604020202020204" pitchFamily="34" charset="0"/>
              </a:rPr>
              <a:t>cây</a:t>
            </a:r>
            <a:r>
              <a:rPr lang="en-US" sz="2400" dirty="0">
                <a:cs typeface="Arial" panose="020B0604020202020204" pitchFamily="34" charset="0"/>
              </a:rPr>
              <a:t> </a:t>
            </a:r>
            <a:r>
              <a:rPr lang="en-US" sz="2400" dirty="0" err="1">
                <a:cs typeface="Arial" panose="020B0604020202020204" pitchFamily="34" charset="0"/>
              </a:rPr>
              <a:t>vào</a:t>
            </a:r>
            <a:r>
              <a:rPr lang="en-US" sz="2400" dirty="0">
                <a:cs typeface="Arial" panose="020B0604020202020204" pitchFamily="34" charset="0"/>
              </a:rPr>
              <a:t> </a:t>
            </a:r>
            <a:r>
              <a:rPr lang="en-US" sz="2400" dirty="0" err="1">
                <a:cs typeface="Arial" panose="020B0604020202020204" pitchFamily="34" charset="0"/>
              </a:rPr>
              <a:t>trong</a:t>
            </a:r>
            <a:r>
              <a:rPr lang="en-US" sz="2400" dirty="0">
                <a:cs typeface="Arial" panose="020B0604020202020204" pitchFamily="34" charset="0"/>
              </a:rPr>
              <a:t> </a:t>
            </a:r>
            <a:r>
              <a:rPr lang="en-US" sz="2400" dirty="0" err="1">
                <a:cs typeface="Arial" panose="020B0604020202020204" pitchFamily="34" charset="0"/>
              </a:rPr>
              <a:t>bể</a:t>
            </a:r>
            <a:r>
              <a:rPr lang="en-US" sz="2400" dirty="0">
                <a:cs typeface="Arial" panose="020B0604020202020204" pitchFamily="34" charset="0"/>
              </a:rPr>
              <a:t> </a:t>
            </a:r>
            <a:r>
              <a:rPr lang="en-US" sz="2400" dirty="0" err="1">
                <a:cs typeface="Arial" panose="020B0604020202020204" pitchFamily="34" charset="0"/>
              </a:rPr>
              <a:t>hoặc</a:t>
            </a:r>
            <a:r>
              <a:rPr lang="en-US" sz="2400" dirty="0">
                <a:cs typeface="Arial" panose="020B0604020202020204" pitchFamily="34" charset="0"/>
              </a:rPr>
              <a:t> </a:t>
            </a:r>
            <a:r>
              <a:rPr lang="en-US" sz="2400" dirty="0" err="1">
                <a:cs typeface="Arial" panose="020B0604020202020204" pitchFamily="34" charset="0"/>
              </a:rPr>
              <a:t>chậu</a:t>
            </a:r>
            <a:r>
              <a:rPr lang="en-US" sz="2400" dirty="0">
                <a:cs typeface="Arial" panose="020B0604020202020204" pitchFamily="34" charset="0"/>
              </a:rPr>
              <a:t> </a:t>
            </a:r>
            <a:r>
              <a:rPr lang="en-US" sz="2400" dirty="0" err="1">
                <a:cs typeface="Arial" panose="020B0604020202020204" pitchFamily="34" charset="0"/>
              </a:rPr>
              <a:t>cây</a:t>
            </a:r>
            <a:r>
              <a:rPr lang="en-US" sz="2400" dirty="0">
                <a:cs typeface="Arial" panose="020B0604020202020204" pitchFamily="34" charset="0"/>
              </a:rPr>
              <a:t> </a:t>
            </a:r>
            <a:r>
              <a:rPr lang="en-US" sz="2400" dirty="0" err="1">
                <a:cs typeface="Arial" panose="020B0604020202020204" pitchFamily="34" charset="0"/>
              </a:rPr>
              <a:t>thủy</a:t>
            </a:r>
            <a:r>
              <a:rPr lang="en-US" sz="2400" dirty="0">
                <a:cs typeface="Arial" panose="020B0604020202020204" pitchFamily="34" charset="0"/>
              </a:rPr>
              <a:t> </a:t>
            </a:r>
            <a:r>
              <a:rPr lang="en-US" sz="2400" dirty="0" err="1">
                <a:cs typeface="Arial" panose="020B0604020202020204" pitchFamily="34" charset="0"/>
              </a:rPr>
              <a:t>tinh</a:t>
            </a:r>
            <a:r>
              <a:rPr lang="en-US" sz="2400" dirty="0">
                <a:cs typeface="Arial" panose="020B0604020202020204" pitchFamily="34" charset="0"/>
              </a:rPr>
              <a:t> </a:t>
            </a:r>
            <a:r>
              <a:rPr lang="en-US" sz="2400" dirty="0" err="1">
                <a:cs typeface="Arial" panose="020B0604020202020204" pitchFamily="34" charset="0"/>
              </a:rPr>
              <a:t>đã</a:t>
            </a:r>
            <a:r>
              <a:rPr lang="en-US" sz="2400" dirty="0">
                <a:cs typeface="Arial" panose="020B0604020202020204" pitchFamily="34" charset="0"/>
              </a:rPr>
              <a:t> </a:t>
            </a:r>
            <a:r>
              <a:rPr lang="en-US" sz="2400" dirty="0" err="1">
                <a:cs typeface="Arial" panose="020B0604020202020204" pitchFamily="34" charset="0"/>
              </a:rPr>
              <a:t>được</a:t>
            </a:r>
            <a:r>
              <a:rPr lang="en-US" sz="2400" dirty="0">
                <a:cs typeface="Arial" panose="020B0604020202020204" pitchFamily="34" charset="0"/>
              </a:rPr>
              <a:t> </a:t>
            </a:r>
            <a:r>
              <a:rPr lang="en-US" sz="2400" dirty="0" err="1">
                <a:cs typeface="Arial" panose="020B0604020202020204" pitchFamily="34" charset="0"/>
              </a:rPr>
              <a:t>tạo</a:t>
            </a:r>
            <a:r>
              <a:rPr lang="en-US" sz="2400" dirty="0">
                <a:cs typeface="Arial" panose="020B0604020202020204" pitchFamily="34" charset="0"/>
              </a:rPr>
              <a:t> </a:t>
            </a:r>
            <a:r>
              <a:rPr lang="en-US" sz="2400" dirty="0" err="1">
                <a:cs typeface="Arial" panose="020B0604020202020204" pitchFamily="34" charset="0"/>
              </a:rPr>
              <a:t>nền</a:t>
            </a:r>
            <a:endParaRPr lang="en-US" sz="2400" dirty="0">
              <a:cs typeface="Arial" panose="020B0604020202020204" pitchFamily="34" charset="0"/>
            </a:endParaRPr>
          </a:p>
        </p:txBody>
      </p:sp>
      <p:sp>
        <p:nvSpPr>
          <p:cNvPr id="9" name="TextBox 8"/>
          <p:cNvSpPr txBox="1"/>
          <p:nvPr/>
        </p:nvSpPr>
        <p:spPr>
          <a:xfrm>
            <a:off x="977900" y="4343400"/>
            <a:ext cx="5118100" cy="830997"/>
          </a:xfrm>
          <a:prstGeom prst="rect">
            <a:avLst/>
          </a:prstGeom>
          <a:noFill/>
          <a:ln>
            <a:solidFill>
              <a:srgbClr val="002060"/>
            </a:solidFill>
          </a:ln>
        </p:spPr>
        <p:txBody>
          <a:bodyPr wrap="square" rtlCol="0">
            <a:spAutoFit/>
          </a:bodyPr>
          <a:lstStyle/>
          <a:p>
            <a:r>
              <a:rPr lang="en-US" sz="2400" dirty="0" err="1">
                <a:solidFill>
                  <a:srgbClr val="FF0000"/>
                </a:solidFill>
                <a:cs typeface="Arial" panose="020B0604020202020204" pitchFamily="34" charset="0"/>
              </a:rPr>
              <a:t>Bước</a:t>
            </a:r>
            <a:r>
              <a:rPr lang="en-US" sz="2400" dirty="0">
                <a:solidFill>
                  <a:srgbClr val="FF0000"/>
                </a:solidFill>
                <a:cs typeface="Arial" panose="020B0604020202020204" pitchFamily="34" charset="0"/>
              </a:rPr>
              <a:t> 5: </a:t>
            </a:r>
            <a:r>
              <a:rPr lang="en-US" sz="2400" dirty="0" err="1">
                <a:cs typeface="Arial" panose="020B0604020202020204" pitchFamily="34" charset="0"/>
              </a:rPr>
              <a:t>Từ</a:t>
            </a:r>
            <a:r>
              <a:rPr lang="en-US" sz="2400" dirty="0">
                <a:cs typeface="Arial" panose="020B0604020202020204" pitchFamily="34" charset="0"/>
              </a:rPr>
              <a:t> </a:t>
            </a:r>
            <a:r>
              <a:rPr lang="en-US" sz="2400" dirty="0" err="1">
                <a:cs typeface="Arial" panose="020B0604020202020204" pitchFamily="34" charset="0"/>
              </a:rPr>
              <a:t>từ</a:t>
            </a:r>
            <a:r>
              <a:rPr lang="en-US" sz="2400" dirty="0">
                <a:cs typeface="Arial" panose="020B0604020202020204" pitchFamily="34" charset="0"/>
              </a:rPr>
              <a:t> </a:t>
            </a:r>
            <a:r>
              <a:rPr lang="en-US" sz="2400" dirty="0" err="1">
                <a:cs typeface="Arial" panose="020B0604020202020204" pitchFamily="34" charset="0"/>
              </a:rPr>
              <a:t>cho</a:t>
            </a:r>
            <a:r>
              <a:rPr lang="en-US" sz="2400" dirty="0">
                <a:cs typeface="Arial" panose="020B0604020202020204" pitchFamily="34" charset="0"/>
              </a:rPr>
              <a:t> </a:t>
            </a:r>
            <a:r>
              <a:rPr lang="en-US" sz="2400" dirty="0" err="1">
                <a:cs typeface="Arial" panose="020B0604020202020204" pitchFamily="34" charset="0"/>
              </a:rPr>
              <a:t>nước</a:t>
            </a:r>
            <a:r>
              <a:rPr lang="en-US" sz="2400" dirty="0">
                <a:cs typeface="Arial" panose="020B0604020202020204" pitchFamily="34" charset="0"/>
              </a:rPr>
              <a:t> </a:t>
            </a:r>
            <a:r>
              <a:rPr lang="en-US" sz="2400" dirty="0" err="1">
                <a:cs typeface="Arial" panose="020B0604020202020204" pitchFamily="34" charset="0"/>
              </a:rPr>
              <a:t>vào</a:t>
            </a:r>
            <a:r>
              <a:rPr lang="en-US" sz="2400" dirty="0">
                <a:cs typeface="Arial" panose="020B0604020202020204" pitchFamily="34" charset="0"/>
              </a:rPr>
              <a:t> </a:t>
            </a:r>
            <a:r>
              <a:rPr lang="en-US" sz="2400" dirty="0" err="1">
                <a:cs typeface="Arial" panose="020B0604020202020204" pitchFamily="34" charset="0"/>
              </a:rPr>
              <a:t>bể</a:t>
            </a:r>
            <a:r>
              <a:rPr lang="en-US" sz="2400" dirty="0">
                <a:cs typeface="Arial" panose="020B0604020202020204" pitchFamily="34" charset="0"/>
              </a:rPr>
              <a:t> </a:t>
            </a:r>
            <a:r>
              <a:rPr lang="en-US" sz="2400" dirty="0" err="1">
                <a:cs typeface="Arial" panose="020B0604020202020204" pitchFamily="34" charset="0"/>
              </a:rPr>
              <a:t>để</a:t>
            </a:r>
            <a:r>
              <a:rPr lang="en-US" sz="2400" dirty="0">
                <a:cs typeface="Arial" panose="020B0604020202020204" pitchFamily="34" charset="0"/>
              </a:rPr>
              <a:t> </a:t>
            </a:r>
            <a:r>
              <a:rPr lang="en-US" sz="2400" dirty="0" err="1">
                <a:cs typeface="Arial" panose="020B0604020202020204" pitchFamily="34" charset="0"/>
              </a:rPr>
              <a:t>nước</a:t>
            </a:r>
            <a:r>
              <a:rPr lang="en-US" sz="2400" dirty="0">
                <a:cs typeface="Arial" panose="020B0604020202020204" pitchFamily="34" charset="0"/>
              </a:rPr>
              <a:t> </a:t>
            </a:r>
            <a:r>
              <a:rPr lang="en-US" sz="2400" dirty="0" err="1">
                <a:cs typeface="Arial" panose="020B0604020202020204" pitchFamily="34" charset="0"/>
              </a:rPr>
              <a:t>đầy</a:t>
            </a:r>
            <a:r>
              <a:rPr lang="en-US" sz="2400" dirty="0">
                <a:cs typeface="Arial" panose="020B0604020202020204" pitchFamily="34" charset="0"/>
              </a:rPr>
              <a:t> </a:t>
            </a:r>
            <a:r>
              <a:rPr lang="en-US" sz="2400" dirty="0" err="1">
                <a:cs typeface="Arial" panose="020B0604020202020204" pitchFamily="34" charset="0"/>
              </a:rPr>
              <a:t>tràn</a:t>
            </a:r>
            <a:r>
              <a:rPr lang="en-US" sz="2400" dirty="0">
                <a:cs typeface="Arial" panose="020B0604020202020204" pitchFamily="34" charset="0"/>
              </a:rPr>
              <a:t> </a:t>
            </a:r>
            <a:r>
              <a:rPr lang="en-US" sz="2400" dirty="0" err="1">
                <a:cs typeface="Arial" panose="020B0604020202020204" pitchFamily="34" charset="0"/>
              </a:rPr>
              <a:t>bụi</a:t>
            </a:r>
            <a:r>
              <a:rPr lang="en-US" sz="2400" dirty="0">
                <a:cs typeface="Arial" panose="020B0604020202020204" pitchFamily="34" charset="0"/>
              </a:rPr>
              <a:t> </a:t>
            </a:r>
            <a:r>
              <a:rPr lang="en-US" sz="2400" dirty="0" err="1">
                <a:cs typeface="Arial" panose="020B0604020202020204" pitchFamily="34" charset="0"/>
              </a:rPr>
              <a:t>bẩn</a:t>
            </a:r>
            <a:r>
              <a:rPr lang="en-US" sz="2400" dirty="0">
                <a:cs typeface="Arial" panose="020B0604020202020204" pitchFamily="34" charset="0"/>
              </a:rPr>
              <a:t>, </a:t>
            </a:r>
            <a:r>
              <a:rPr lang="en-US" sz="2400" dirty="0" err="1">
                <a:cs typeface="Arial" panose="020B0604020202020204" pitchFamily="34" charset="0"/>
              </a:rPr>
              <a:t>váng</a:t>
            </a:r>
            <a:r>
              <a:rPr lang="en-US" sz="2400" dirty="0">
                <a:cs typeface="Arial" panose="020B0604020202020204" pitchFamily="34" charset="0"/>
              </a:rPr>
              <a:t> </a:t>
            </a:r>
            <a:r>
              <a:rPr lang="en-US" sz="2400" dirty="0" err="1">
                <a:cs typeface="Arial" panose="020B0604020202020204" pitchFamily="34" charset="0"/>
              </a:rPr>
              <a:t>ra</a:t>
            </a:r>
            <a:r>
              <a:rPr lang="en-US" sz="2400" dirty="0">
                <a:cs typeface="Arial" panose="020B0604020202020204" pitchFamily="34" charset="0"/>
              </a:rPr>
              <a:t> </a:t>
            </a:r>
            <a:r>
              <a:rPr lang="en-US" sz="2400" dirty="0" err="1">
                <a:cs typeface="Arial" panose="020B0604020202020204" pitchFamily="34" charset="0"/>
              </a:rPr>
              <a:t>ngoài</a:t>
            </a:r>
            <a:endParaRPr lang="en-US" sz="2400" dirty="0">
              <a:cs typeface="Arial" panose="020B0604020202020204" pitchFamily="34" charset="0"/>
            </a:endParaRPr>
          </a:p>
        </p:txBody>
      </p:sp>
      <p:sp>
        <p:nvSpPr>
          <p:cNvPr id="10" name="TextBox 9"/>
          <p:cNvSpPr txBox="1"/>
          <p:nvPr/>
        </p:nvSpPr>
        <p:spPr>
          <a:xfrm>
            <a:off x="6534150" y="4441230"/>
            <a:ext cx="4203700" cy="830997"/>
          </a:xfrm>
          <a:prstGeom prst="rect">
            <a:avLst/>
          </a:prstGeom>
          <a:noFill/>
          <a:ln>
            <a:solidFill>
              <a:srgbClr val="002060"/>
            </a:solidFill>
          </a:ln>
        </p:spPr>
        <p:txBody>
          <a:bodyPr wrap="square" rtlCol="0">
            <a:spAutoFit/>
          </a:bodyPr>
          <a:lstStyle/>
          <a:p>
            <a:r>
              <a:rPr lang="en-US" sz="2400" dirty="0" err="1">
                <a:solidFill>
                  <a:srgbClr val="FF0000"/>
                </a:solidFill>
                <a:cs typeface="Arial" panose="020B0604020202020204" pitchFamily="34" charset="0"/>
              </a:rPr>
              <a:t>Bước</a:t>
            </a:r>
            <a:r>
              <a:rPr lang="en-US" sz="2400" dirty="0">
                <a:solidFill>
                  <a:srgbClr val="FF0000"/>
                </a:solidFill>
                <a:cs typeface="Arial" panose="020B0604020202020204" pitchFamily="34" charset="0"/>
              </a:rPr>
              <a:t> 6: </a:t>
            </a:r>
            <a:r>
              <a:rPr lang="en-US" sz="2400" dirty="0" err="1">
                <a:cs typeface="Arial" panose="020B0604020202020204" pitchFamily="34" charset="0"/>
              </a:rPr>
              <a:t>Nhẹ</a:t>
            </a:r>
            <a:r>
              <a:rPr lang="en-US" sz="2400" dirty="0">
                <a:cs typeface="Arial" panose="020B0604020202020204" pitchFamily="34" charset="0"/>
              </a:rPr>
              <a:t> </a:t>
            </a:r>
            <a:r>
              <a:rPr lang="en-US" sz="2400" dirty="0" err="1">
                <a:cs typeface="Arial" panose="020B0604020202020204" pitchFamily="34" charset="0"/>
              </a:rPr>
              <a:t>nhàng</a:t>
            </a:r>
            <a:r>
              <a:rPr lang="en-US" sz="2400" dirty="0">
                <a:cs typeface="Arial" panose="020B0604020202020204" pitchFamily="34" charset="0"/>
              </a:rPr>
              <a:t> </a:t>
            </a:r>
            <a:r>
              <a:rPr lang="en-US" sz="2400" dirty="0" err="1">
                <a:cs typeface="Arial" panose="020B0604020202020204" pitchFamily="34" charset="0"/>
              </a:rPr>
              <a:t>thả</a:t>
            </a:r>
            <a:r>
              <a:rPr lang="en-US" sz="2400" dirty="0">
                <a:cs typeface="Arial" panose="020B0604020202020204" pitchFamily="34" charset="0"/>
              </a:rPr>
              <a:t> </a:t>
            </a:r>
            <a:r>
              <a:rPr lang="en-US" sz="2400" dirty="0" err="1">
                <a:cs typeface="Arial" panose="020B0604020202020204" pitchFamily="34" charset="0"/>
              </a:rPr>
              <a:t>cá</a:t>
            </a:r>
            <a:r>
              <a:rPr lang="en-US" sz="2400" dirty="0">
                <a:cs typeface="Arial" panose="020B0604020202020204" pitchFamily="34" charset="0"/>
              </a:rPr>
              <a:t> </a:t>
            </a:r>
            <a:r>
              <a:rPr lang="en-US" sz="2400" dirty="0" err="1">
                <a:cs typeface="Arial" panose="020B0604020202020204" pitchFamily="34" charset="0"/>
              </a:rPr>
              <a:t>vào</a:t>
            </a:r>
            <a:r>
              <a:rPr lang="en-US" sz="2400" dirty="0">
                <a:cs typeface="Arial" panose="020B0604020202020204" pitchFamily="34" charset="0"/>
              </a:rPr>
              <a:t> </a:t>
            </a:r>
            <a:r>
              <a:rPr lang="en-US" sz="2400" dirty="0" err="1">
                <a:cs typeface="Arial" panose="020B0604020202020204" pitchFamily="34" charset="0"/>
              </a:rPr>
              <a:t>bể</a:t>
            </a:r>
            <a:endParaRPr lang="en-US" sz="2400" dirty="0">
              <a:cs typeface="Arial" panose="020B0604020202020204" pitchFamily="34" charset="0"/>
            </a:endParaRPr>
          </a:p>
        </p:txBody>
      </p:sp>
    </p:spTree>
    <p:extLst>
      <p:ext uri="{BB962C8B-B14F-4D97-AF65-F5344CB8AC3E}">
        <p14:creationId xmlns:p14="http://schemas.microsoft.com/office/powerpoint/2010/main" val="1058009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circle(in)">
                                      <p:cBhvr>
                                        <p:cTn id="22" dur="20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ircle(in)">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circle(in)">
                                      <p:cBhvr>
                                        <p:cTn id="32" dur="2000"/>
                                        <p:tgtEl>
                                          <p:spTgt spid="9">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circle(in)">
                                      <p:cBhvr>
                                        <p:cTn id="3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8"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5900" y="304800"/>
            <a:ext cx="7734300"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I. </a:t>
            </a:r>
            <a:r>
              <a:rPr lang="en-US" sz="2400" b="1" dirty="0" err="1">
                <a:cs typeface="Arial" panose="020B0604020202020204" pitchFamily="34" charset="0"/>
              </a:rPr>
              <a:t>Thực</a:t>
            </a:r>
            <a:r>
              <a:rPr lang="en-US" sz="2400" b="1" dirty="0">
                <a:cs typeface="Arial" panose="020B0604020202020204" pitchFamily="34" charset="0"/>
              </a:rPr>
              <a:t> </a:t>
            </a:r>
            <a:r>
              <a:rPr lang="en-US" sz="2400" b="1" dirty="0" err="1">
                <a:cs typeface="Arial" panose="020B0604020202020204" pitchFamily="34" charset="0"/>
              </a:rPr>
              <a:t>hành</a:t>
            </a:r>
            <a:r>
              <a:rPr lang="en-US" sz="2400" b="1" dirty="0">
                <a:cs typeface="Arial" panose="020B0604020202020204" pitchFamily="34" charset="0"/>
              </a:rPr>
              <a:t>: </a:t>
            </a:r>
            <a:r>
              <a:rPr lang="en-US" sz="2400" b="1" dirty="0" err="1">
                <a:cs typeface="Arial" panose="020B0604020202020204" pitchFamily="34" charset="0"/>
              </a:rPr>
              <a:t>thiết</a:t>
            </a:r>
            <a:r>
              <a:rPr lang="en-US" sz="2400" b="1" dirty="0">
                <a:cs typeface="Arial" panose="020B0604020202020204" pitchFamily="34" charset="0"/>
              </a:rPr>
              <a:t> </a:t>
            </a:r>
            <a:r>
              <a:rPr lang="en-US" sz="2400" b="1" dirty="0" err="1">
                <a:cs typeface="Arial" panose="020B0604020202020204" pitchFamily="34" charset="0"/>
              </a:rPr>
              <a:t>kế</a:t>
            </a:r>
            <a:r>
              <a:rPr lang="en-US" sz="2400" b="1" dirty="0">
                <a:cs typeface="Arial" panose="020B0604020202020204" pitchFamily="34" charset="0"/>
              </a:rPr>
              <a:t> </a:t>
            </a:r>
            <a:r>
              <a:rPr lang="en-US" sz="2400" b="1" dirty="0" err="1">
                <a:cs typeface="Arial" panose="020B0604020202020204" pitchFamily="34" charset="0"/>
              </a:rPr>
              <a:t>hệ</a:t>
            </a:r>
            <a:r>
              <a:rPr lang="en-US" sz="2400" b="1" dirty="0">
                <a:cs typeface="Arial" panose="020B0604020202020204" pitchFamily="34" charset="0"/>
              </a:rPr>
              <a:t> </a:t>
            </a:r>
            <a:r>
              <a:rPr lang="en-US" sz="2400" b="1" dirty="0" err="1">
                <a:cs typeface="Arial" panose="020B0604020202020204" pitchFamily="34" charset="0"/>
              </a:rPr>
              <a:t>sinh</a:t>
            </a:r>
            <a:r>
              <a:rPr lang="en-US" sz="2400" b="1" dirty="0">
                <a:cs typeface="Arial" panose="020B0604020202020204" pitchFamily="34" charset="0"/>
              </a:rPr>
              <a:t> </a:t>
            </a:r>
            <a:r>
              <a:rPr lang="en-US" sz="2400" b="1" dirty="0" err="1">
                <a:cs typeface="Arial" panose="020B0604020202020204" pitchFamily="34" charset="0"/>
              </a:rPr>
              <a:t>thái</a:t>
            </a:r>
            <a:endParaRPr lang="en-US" sz="2400" b="1" dirty="0">
              <a:cs typeface="Arial" panose="020B0604020202020204" pitchFamily="34" charset="0"/>
            </a:endParaRPr>
          </a:p>
        </p:txBody>
      </p:sp>
      <p:grpSp>
        <p:nvGrpSpPr>
          <p:cNvPr id="5" name="Group 4"/>
          <p:cNvGrpSpPr/>
          <p:nvPr/>
        </p:nvGrpSpPr>
        <p:grpSpPr>
          <a:xfrm>
            <a:off x="470775" y="1428311"/>
            <a:ext cx="10248025" cy="4914590"/>
            <a:chOff x="461380" y="1209236"/>
            <a:chExt cx="10248025" cy="4914590"/>
          </a:xfrm>
        </p:grpSpPr>
        <p:graphicFrame>
          <p:nvGraphicFramePr>
            <p:cNvPr id="6" name="Diagram 5"/>
            <p:cNvGraphicFramePr/>
            <p:nvPr>
              <p:extLst>
                <p:ext uri="{D42A27DB-BD31-4B8C-83A1-F6EECF244321}">
                  <p14:modId xmlns:p14="http://schemas.microsoft.com/office/powerpoint/2010/main" val="3262197894"/>
                </p:ext>
              </p:extLst>
            </p:nvPr>
          </p:nvGraphicFramePr>
          <p:xfrm>
            <a:off x="4289943" y="1209236"/>
            <a:ext cx="6419462" cy="49145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 6"/>
            <p:cNvGrpSpPr/>
            <p:nvPr/>
          </p:nvGrpSpPr>
          <p:grpSpPr>
            <a:xfrm>
              <a:off x="461380" y="1711324"/>
              <a:ext cx="3820529" cy="4036213"/>
              <a:chOff x="822579" y="2649789"/>
              <a:chExt cx="2693565" cy="2646998"/>
            </a:xfrm>
          </p:grpSpPr>
          <p:pic>
            <p:nvPicPr>
              <p:cNvPr id="8" name="Picture 2" descr="Vai trò của trưởng nhóm trong các doanh nghiệp hiện na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2579" y="2649789"/>
                <a:ext cx="2676525" cy="135149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822579" y="4001282"/>
                <a:ext cx="2693565" cy="12955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Các nhóm nộp sản phẩm</a:t>
                </a:r>
              </a:p>
            </p:txBody>
          </p:sp>
        </p:grpSp>
      </p:grpSp>
    </p:spTree>
    <p:extLst>
      <p:ext uri="{BB962C8B-B14F-4D97-AF65-F5344CB8AC3E}">
        <p14:creationId xmlns:p14="http://schemas.microsoft.com/office/powerpoint/2010/main" val="4004935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TotalTime>
  <Words>1579</Words>
  <Application>Microsoft Office PowerPoint</Application>
  <PresentationFormat>Widescreen</PresentationFormat>
  <Paragraphs>137</Paragraphs>
  <Slides>14</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Admin</cp:lastModifiedBy>
  <cp:revision>17</cp:revision>
  <dcterms:created xsi:type="dcterms:W3CDTF">2024-07-08T09:27:55Z</dcterms:created>
  <dcterms:modified xsi:type="dcterms:W3CDTF">2024-08-19T08:54:57Z</dcterms:modified>
</cp:coreProperties>
</file>