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680" r:id="rId2"/>
    <p:sldId id="696" r:id="rId3"/>
    <p:sldId id="676" r:id="rId4"/>
    <p:sldId id="259" r:id="rId5"/>
    <p:sldId id="681" r:id="rId6"/>
    <p:sldId id="682" r:id="rId7"/>
    <p:sldId id="683" r:id="rId8"/>
    <p:sldId id="697" r:id="rId9"/>
    <p:sldId id="698" r:id="rId10"/>
    <p:sldId id="699" r:id="rId11"/>
    <p:sldId id="685" r:id="rId12"/>
    <p:sldId id="701" r:id="rId13"/>
    <p:sldId id="686" r:id="rId14"/>
    <p:sldId id="669" r:id="rId15"/>
    <p:sldId id="263" r:id="rId16"/>
    <p:sldId id="700" r:id="rId17"/>
    <p:sldId id="671" r:id="rId18"/>
    <p:sldId id="674" r:id="rId19"/>
    <p:sldId id="673" r:id="rId20"/>
    <p:sldId id="694" r:id="rId21"/>
    <p:sldId id="693" r:id="rId22"/>
    <p:sldId id="672" r:id="rId23"/>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6600"/>
    <a:srgbClr val="008000"/>
    <a:srgbClr val="0000CC"/>
    <a:srgbClr val="FFFF00"/>
    <a:srgbClr val="CC6600"/>
    <a:srgbClr val="FF3300"/>
    <a:srgbClr val="FF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1026" y="-19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2CD21-B17A-421B-8E88-80AB7AAC4CFA}" type="doc">
      <dgm:prSet loTypeId="urn:microsoft.com/office/officeart/2008/layout/LinedList" loCatId="list" qsTypeId="urn:microsoft.com/office/officeart/2005/8/quickstyle/3d1" qsCatId="3D" csTypeId="urn:microsoft.com/office/officeart/2005/8/colors/colorful5" csCatId="colorful" phldr="1"/>
      <dgm:spPr/>
      <dgm:t>
        <a:bodyPr/>
        <a:lstStyle/>
        <a:p>
          <a:endParaRPr lang="en-US"/>
        </a:p>
      </dgm:t>
    </dgm:pt>
    <dgm:pt modelId="{0350E6B7-E59F-4F59-9F08-41E2326326BD}">
      <dgm:prSet phldrT="[Text]" custT="1"/>
      <dgm:spPr/>
      <dgm:t>
        <a:bodyPr/>
        <a:lstStyle/>
        <a:p>
          <a:r>
            <a:rPr lang="en-US" sz="3200" b="1" smtClean="0">
              <a:solidFill>
                <a:srgbClr val="0000CC"/>
              </a:solidFill>
              <a:latin typeface="Calibri" panose="020F0502020204030204" pitchFamily="34" charset="0"/>
              <a:cs typeface="Times New Roman" panose="02020603050405020304" pitchFamily="18" charset="0"/>
            </a:rPr>
            <a:t>1. Chuẩn </a:t>
          </a:r>
          <a:r>
            <a:rPr lang="en-US" sz="3200" b="1" dirty="0" err="1">
              <a:solidFill>
                <a:srgbClr val="0000CC"/>
              </a:solidFill>
              <a:latin typeface="Calibri" panose="020F0502020204030204" pitchFamily="34" charset="0"/>
              <a:cs typeface="Times New Roman" panose="02020603050405020304" pitchFamily="18" charset="0"/>
            </a:rPr>
            <a:t>bị</a:t>
          </a:r>
          <a:endParaRPr lang="en-US" sz="3200" b="1" dirty="0">
            <a:solidFill>
              <a:srgbClr val="0000CC"/>
            </a:solidFill>
            <a:latin typeface="Calibri" panose="020F0502020204030204" pitchFamily="34" charset="0"/>
            <a:cs typeface="Times New Roman" panose="02020603050405020304" pitchFamily="18" charset="0"/>
          </a:endParaRPr>
        </a:p>
      </dgm:t>
    </dgm:pt>
    <dgm:pt modelId="{C2F32AC0-B46F-4554-A30F-6910199E4246}" type="parTrans" cxnId="{C14875AA-4F35-47D7-9A5F-1D2169CBAD30}">
      <dgm:prSet/>
      <dgm:spPr/>
      <dgm:t>
        <a:bodyPr/>
        <a:lstStyle/>
        <a:p>
          <a:endParaRPr lang="en-US" sz="3200">
            <a:latin typeface="Calibri" panose="020F0502020204030204" pitchFamily="34" charset="0"/>
          </a:endParaRPr>
        </a:p>
      </dgm:t>
    </dgm:pt>
    <dgm:pt modelId="{CB08B7CF-27C7-4469-A6DD-B2F9750FFF5D}" type="sibTrans" cxnId="{C14875AA-4F35-47D7-9A5F-1D2169CBAD30}">
      <dgm:prSet/>
      <dgm:spPr/>
      <dgm:t>
        <a:bodyPr/>
        <a:lstStyle/>
        <a:p>
          <a:endParaRPr lang="en-US" sz="3200">
            <a:latin typeface="Calibri" panose="020F0502020204030204" pitchFamily="34" charset="0"/>
          </a:endParaRPr>
        </a:p>
      </dgm:t>
    </dgm:pt>
    <dgm:pt modelId="{980A9293-227B-4A26-9B19-E184AC6B31D1}">
      <dgm:prSet phldrT="[Text]" custT="1"/>
      <dgm:spPr/>
      <dgm:t>
        <a:bodyPr/>
        <a:lstStyle/>
        <a:p>
          <a:pPr algn="just"/>
          <a:r>
            <a:rPr lang="en-US" sz="3200" b="1" smtClean="0">
              <a:solidFill>
                <a:srgbClr val="0000CC"/>
              </a:solidFill>
              <a:effectLst/>
              <a:latin typeface="Calibri" panose="020F0502020204030204" pitchFamily="34" charset="0"/>
            </a:rPr>
            <a:t>2. </a:t>
          </a:r>
          <a:r>
            <a:rPr lang="vi-VN" sz="3200" b="1" smtClean="0">
              <a:solidFill>
                <a:srgbClr val="0000CC"/>
              </a:solidFill>
              <a:effectLst/>
              <a:latin typeface="Calibri" panose="020F0502020204030204" pitchFamily="34" charset="0"/>
            </a:rPr>
            <a:t>Cơ </a:t>
          </a:r>
          <a:r>
            <a:rPr lang="vi-VN" sz="3200" b="1" dirty="0">
              <a:solidFill>
                <a:srgbClr val="0000CC"/>
              </a:solidFill>
              <a:effectLst/>
              <a:latin typeface="Calibri" panose="020F0502020204030204" pitchFamily="34" charset="0"/>
            </a:rPr>
            <a:t>sở khoa học tách chiết DNA </a:t>
          </a:r>
          <a:endParaRPr lang="en-US" sz="3200" b="1" dirty="0">
            <a:solidFill>
              <a:srgbClr val="0000CC"/>
            </a:solidFill>
            <a:effectLst/>
            <a:latin typeface="Calibri" panose="020F0502020204030204" pitchFamily="34" charset="0"/>
          </a:endParaRPr>
        </a:p>
      </dgm:t>
    </dgm:pt>
    <dgm:pt modelId="{A5AF6DAA-8AB7-4CAD-9EF3-43A0EA7D57D6}" type="parTrans" cxnId="{903AA41F-4DD2-4EC6-941E-4F64118F07C6}">
      <dgm:prSet/>
      <dgm:spPr/>
      <dgm:t>
        <a:bodyPr/>
        <a:lstStyle/>
        <a:p>
          <a:endParaRPr lang="en-US" sz="3200">
            <a:latin typeface="Calibri" panose="020F0502020204030204" pitchFamily="34" charset="0"/>
          </a:endParaRPr>
        </a:p>
      </dgm:t>
    </dgm:pt>
    <dgm:pt modelId="{3108006A-90C7-46C9-ADBC-5C0AA74E7AE8}" type="sibTrans" cxnId="{903AA41F-4DD2-4EC6-941E-4F64118F07C6}">
      <dgm:prSet/>
      <dgm:spPr/>
      <dgm:t>
        <a:bodyPr/>
        <a:lstStyle/>
        <a:p>
          <a:endParaRPr lang="en-US" sz="3200">
            <a:latin typeface="Calibri" panose="020F0502020204030204" pitchFamily="34" charset="0"/>
          </a:endParaRPr>
        </a:p>
      </dgm:t>
    </dgm:pt>
    <dgm:pt modelId="{E2C72515-6863-47EB-AF98-14A9D2443BB5}">
      <dgm:prSet custT="1"/>
      <dgm:spPr/>
      <dgm:t>
        <a:bodyPr/>
        <a:lstStyle/>
        <a:p>
          <a:r>
            <a:rPr lang="en-US" sz="3200" b="1" smtClean="0">
              <a:solidFill>
                <a:srgbClr val="0000CC"/>
              </a:solidFill>
              <a:latin typeface="Calibri" panose="020F0502020204030204" pitchFamily="34" charset="0"/>
              <a:cs typeface="Times New Roman" panose="02020603050405020304" pitchFamily="18" charset="0"/>
            </a:rPr>
            <a:t>3. Thực </a:t>
          </a:r>
          <a:r>
            <a:rPr lang="en-US" sz="3200" b="1">
              <a:solidFill>
                <a:srgbClr val="0000CC"/>
              </a:solidFill>
              <a:latin typeface="Calibri" panose="020F0502020204030204" pitchFamily="34" charset="0"/>
              <a:cs typeface="Times New Roman" panose="02020603050405020304" pitchFamily="18" charset="0"/>
            </a:rPr>
            <a:t>hành tách chiết DNA</a:t>
          </a:r>
          <a:r>
            <a:rPr lang="en-US" sz="3200">
              <a:solidFill>
                <a:srgbClr val="0000CC"/>
              </a:solidFill>
              <a:latin typeface="Calibri" panose="020F0502020204030204" pitchFamily="34" charset="0"/>
            </a:rPr>
            <a:t> </a:t>
          </a:r>
          <a:endParaRPr lang="en-US" sz="3200" dirty="0">
            <a:solidFill>
              <a:srgbClr val="0000CC"/>
            </a:solidFill>
            <a:latin typeface="Calibri" panose="020F0502020204030204" pitchFamily="34" charset="0"/>
          </a:endParaRPr>
        </a:p>
      </dgm:t>
    </dgm:pt>
    <dgm:pt modelId="{BFB5FC37-F553-4FD6-A998-1DA590526EF2}" type="parTrans" cxnId="{F17B8E8D-96D5-403D-9FE3-23013C21222D}">
      <dgm:prSet/>
      <dgm:spPr/>
      <dgm:t>
        <a:bodyPr/>
        <a:lstStyle/>
        <a:p>
          <a:endParaRPr lang="en-US" sz="3200">
            <a:latin typeface="Calibri" panose="020F0502020204030204" pitchFamily="34" charset="0"/>
          </a:endParaRPr>
        </a:p>
      </dgm:t>
    </dgm:pt>
    <dgm:pt modelId="{EF23EB52-7AF3-44C2-A9F5-2E5628001655}" type="sibTrans" cxnId="{F17B8E8D-96D5-403D-9FE3-23013C21222D}">
      <dgm:prSet/>
      <dgm:spPr/>
      <dgm:t>
        <a:bodyPr/>
        <a:lstStyle/>
        <a:p>
          <a:endParaRPr lang="en-US" sz="3200">
            <a:latin typeface="Calibri" panose="020F0502020204030204" pitchFamily="34" charset="0"/>
          </a:endParaRPr>
        </a:p>
      </dgm:t>
    </dgm:pt>
    <dgm:pt modelId="{169E401D-EBA0-49E3-8F00-71CF778F99CF}">
      <dgm:prSet custT="1"/>
      <dgm:spPr/>
      <dgm:t>
        <a:bodyPr/>
        <a:lstStyle/>
        <a:p>
          <a:pPr algn="just"/>
          <a:r>
            <a:rPr lang="en-US" sz="3200" b="1" smtClean="0">
              <a:solidFill>
                <a:srgbClr val="0000CC"/>
              </a:solidFill>
              <a:latin typeface="Calibri" panose="020F0502020204030204" pitchFamily="34" charset="0"/>
              <a:cs typeface="Times New Roman" panose="02020603050405020304" pitchFamily="18" charset="0"/>
            </a:rPr>
            <a:t>4. Báo </a:t>
          </a:r>
          <a:r>
            <a:rPr lang="en-US" sz="3200" b="1">
              <a:solidFill>
                <a:srgbClr val="0000CC"/>
              </a:solidFill>
              <a:latin typeface="Calibri" panose="020F0502020204030204" pitchFamily="34" charset="0"/>
              <a:cs typeface="Times New Roman" panose="02020603050405020304" pitchFamily="18" charset="0"/>
            </a:rPr>
            <a:t>cáo kết quả thực hành</a:t>
          </a:r>
          <a:endParaRPr lang="en-US" sz="3200" b="1" dirty="0">
            <a:solidFill>
              <a:srgbClr val="0000CC"/>
            </a:solidFill>
            <a:latin typeface="Calibri" panose="020F0502020204030204" pitchFamily="34" charset="0"/>
            <a:cs typeface="Times New Roman" panose="02020603050405020304" pitchFamily="18" charset="0"/>
          </a:endParaRPr>
        </a:p>
      </dgm:t>
    </dgm:pt>
    <dgm:pt modelId="{4FDD41FC-4D62-4404-898E-C75A8AB0E08B}" type="parTrans" cxnId="{6F7F47E2-37D8-43D2-BAA0-6F47E4B954B6}">
      <dgm:prSet/>
      <dgm:spPr/>
      <dgm:t>
        <a:bodyPr/>
        <a:lstStyle/>
        <a:p>
          <a:endParaRPr lang="en-US" sz="3200">
            <a:latin typeface="Calibri" panose="020F0502020204030204" pitchFamily="34" charset="0"/>
          </a:endParaRPr>
        </a:p>
      </dgm:t>
    </dgm:pt>
    <dgm:pt modelId="{4929D9E7-4DB2-4C91-AEE5-AAB8EB626EF7}" type="sibTrans" cxnId="{6F7F47E2-37D8-43D2-BAA0-6F47E4B954B6}">
      <dgm:prSet/>
      <dgm:spPr/>
      <dgm:t>
        <a:bodyPr/>
        <a:lstStyle/>
        <a:p>
          <a:endParaRPr lang="en-US" sz="3200">
            <a:latin typeface="Calibri" panose="020F0502020204030204" pitchFamily="34" charset="0"/>
          </a:endParaRPr>
        </a:p>
      </dgm:t>
    </dgm:pt>
    <dgm:pt modelId="{24D871AA-3FD0-4BC7-BA66-AB804DA48C64}" type="pres">
      <dgm:prSet presAssocID="{7BC2CD21-B17A-421B-8E88-80AB7AAC4CFA}" presName="vert0" presStyleCnt="0">
        <dgm:presLayoutVars>
          <dgm:dir/>
          <dgm:animOne val="branch"/>
          <dgm:animLvl val="lvl"/>
        </dgm:presLayoutVars>
      </dgm:prSet>
      <dgm:spPr/>
      <dgm:t>
        <a:bodyPr/>
        <a:lstStyle/>
        <a:p>
          <a:endParaRPr lang="en-US"/>
        </a:p>
      </dgm:t>
    </dgm:pt>
    <dgm:pt modelId="{FFFE5689-415C-485C-983A-C99D5E66DCB2}" type="pres">
      <dgm:prSet presAssocID="{0350E6B7-E59F-4F59-9F08-41E2326326BD}" presName="thickLine" presStyleLbl="alignNode1" presStyleIdx="0" presStyleCnt="4"/>
      <dgm:spPr/>
      <dgm:t>
        <a:bodyPr/>
        <a:lstStyle/>
        <a:p>
          <a:endParaRPr lang="en-US"/>
        </a:p>
      </dgm:t>
    </dgm:pt>
    <dgm:pt modelId="{E1F03E29-4B0C-4D2D-934A-757904E4545C}" type="pres">
      <dgm:prSet presAssocID="{0350E6B7-E59F-4F59-9F08-41E2326326BD}" presName="horz1" presStyleCnt="0"/>
      <dgm:spPr/>
      <dgm:t>
        <a:bodyPr/>
        <a:lstStyle/>
        <a:p>
          <a:endParaRPr lang="en-US"/>
        </a:p>
      </dgm:t>
    </dgm:pt>
    <dgm:pt modelId="{970C0105-1751-495F-9745-E94CF306DD14}" type="pres">
      <dgm:prSet presAssocID="{0350E6B7-E59F-4F59-9F08-41E2326326BD}" presName="tx1" presStyleLbl="revTx" presStyleIdx="0" presStyleCnt="4"/>
      <dgm:spPr/>
      <dgm:t>
        <a:bodyPr/>
        <a:lstStyle/>
        <a:p>
          <a:endParaRPr lang="en-US"/>
        </a:p>
      </dgm:t>
    </dgm:pt>
    <dgm:pt modelId="{62FF13FD-CD61-4CF9-8294-787A19573553}" type="pres">
      <dgm:prSet presAssocID="{0350E6B7-E59F-4F59-9F08-41E2326326BD}" presName="vert1" presStyleCnt="0"/>
      <dgm:spPr/>
      <dgm:t>
        <a:bodyPr/>
        <a:lstStyle/>
        <a:p>
          <a:endParaRPr lang="en-US"/>
        </a:p>
      </dgm:t>
    </dgm:pt>
    <dgm:pt modelId="{3A800E59-BE46-48C1-8289-259553D02620}" type="pres">
      <dgm:prSet presAssocID="{980A9293-227B-4A26-9B19-E184AC6B31D1}" presName="thickLine" presStyleLbl="alignNode1" presStyleIdx="1" presStyleCnt="4"/>
      <dgm:spPr/>
      <dgm:t>
        <a:bodyPr/>
        <a:lstStyle/>
        <a:p>
          <a:endParaRPr lang="en-US"/>
        </a:p>
      </dgm:t>
    </dgm:pt>
    <dgm:pt modelId="{2771DACE-F5E2-4611-9F39-91AE8129CF15}" type="pres">
      <dgm:prSet presAssocID="{980A9293-227B-4A26-9B19-E184AC6B31D1}" presName="horz1" presStyleCnt="0"/>
      <dgm:spPr/>
      <dgm:t>
        <a:bodyPr/>
        <a:lstStyle/>
        <a:p>
          <a:endParaRPr lang="en-US"/>
        </a:p>
      </dgm:t>
    </dgm:pt>
    <dgm:pt modelId="{5D6C9517-8568-454F-9E38-4E58FB00D95F}" type="pres">
      <dgm:prSet presAssocID="{980A9293-227B-4A26-9B19-E184AC6B31D1}" presName="tx1" presStyleLbl="revTx" presStyleIdx="1" presStyleCnt="4"/>
      <dgm:spPr/>
      <dgm:t>
        <a:bodyPr/>
        <a:lstStyle/>
        <a:p>
          <a:endParaRPr lang="en-US"/>
        </a:p>
      </dgm:t>
    </dgm:pt>
    <dgm:pt modelId="{C9601C07-2A5D-46E6-A2D4-A99B0331A2D1}" type="pres">
      <dgm:prSet presAssocID="{980A9293-227B-4A26-9B19-E184AC6B31D1}" presName="vert1" presStyleCnt="0"/>
      <dgm:spPr/>
      <dgm:t>
        <a:bodyPr/>
        <a:lstStyle/>
        <a:p>
          <a:endParaRPr lang="en-US"/>
        </a:p>
      </dgm:t>
    </dgm:pt>
    <dgm:pt modelId="{112214DC-BB5C-4E38-AC07-760980E3E890}" type="pres">
      <dgm:prSet presAssocID="{E2C72515-6863-47EB-AF98-14A9D2443BB5}" presName="thickLine" presStyleLbl="alignNode1" presStyleIdx="2" presStyleCnt="4"/>
      <dgm:spPr/>
      <dgm:t>
        <a:bodyPr/>
        <a:lstStyle/>
        <a:p>
          <a:endParaRPr lang="en-US"/>
        </a:p>
      </dgm:t>
    </dgm:pt>
    <dgm:pt modelId="{3C26D04B-0337-4B1B-8E01-3489E4463556}" type="pres">
      <dgm:prSet presAssocID="{E2C72515-6863-47EB-AF98-14A9D2443BB5}" presName="horz1" presStyleCnt="0"/>
      <dgm:spPr/>
      <dgm:t>
        <a:bodyPr/>
        <a:lstStyle/>
        <a:p>
          <a:endParaRPr lang="en-US"/>
        </a:p>
      </dgm:t>
    </dgm:pt>
    <dgm:pt modelId="{A6FC8748-AE14-4A05-80C1-2315DC975E71}" type="pres">
      <dgm:prSet presAssocID="{E2C72515-6863-47EB-AF98-14A9D2443BB5}" presName="tx1" presStyleLbl="revTx" presStyleIdx="2" presStyleCnt="4"/>
      <dgm:spPr/>
      <dgm:t>
        <a:bodyPr/>
        <a:lstStyle/>
        <a:p>
          <a:endParaRPr lang="en-US"/>
        </a:p>
      </dgm:t>
    </dgm:pt>
    <dgm:pt modelId="{677A1DB7-E66C-40F8-81D2-5D896FBD018E}" type="pres">
      <dgm:prSet presAssocID="{E2C72515-6863-47EB-AF98-14A9D2443BB5}" presName="vert1" presStyleCnt="0"/>
      <dgm:spPr/>
      <dgm:t>
        <a:bodyPr/>
        <a:lstStyle/>
        <a:p>
          <a:endParaRPr lang="en-US"/>
        </a:p>
      </dgm:t>
    </dgm:pt>
    <dgm:pt modelId="{23C8D7CC-ECF6-403A-9EEF-747EF26E5C5F}" type="pres">
      <dgm:prSet presAssocID="{169E401D-EBA0-49E3-8F00-71CF778F99CF}" presName="thickLine" presStyleLbl="alignNode1" presStyleIdx="3" presStyleCnt="4"/>
      <dgm:spPr>
        <a:ln>
          <a:solidFill>
            <a:srgbClr val="0000CC"/>
          </a:solidFill>
        </a:ln>
      </dgm:spPr>
      <dgm:t>
        <a:bodyPr/>
        <a:lstStyle/>
        <a:p>
          <a:endParaRPr lang="en-US"/>
        </a:p>
      </dgm:t>
    </dgm:pt>
    <dgm:pt modelId="{E596B828-451A-4DC0-9AC2-4810E4EE3B61}" type="pres">
      <dgm:prSet presAssocID="{169E401D-EBA0-49E3-8F00-71CF778F99CF}" presName="horz1" presStyleCnt="0"/>
      <dgm:spPr/>
      <dgm:t>
        <a:bodyPr/>
        <a:lstStyle/>
        <a:p>
          <a:endParaRPr lang="en-US"/>
        </a:p>
      </dgm:t>
    </dgm:pt>
    <dgm:pt modelId="{569E6112-0579-41BF-87A8-EF38719AF745}" type="pres">
      <dgm:prSet presAssocID="{169E401D-EBA0-49E3-8F00-71CF778F99CF}" presName="tx1" presStyleLbl="revTx" presStyleIdx="3" presStyleCnt="4"/>
      <dgm:spPr/>
      <dgm:t>
        <a:bodyPr/>
        <a:lstStyle/>
        <a:p>
          <a:endParaRPr lang="en-US"/>
        </a:p>
      </dgm:t>
    </dgm:pt>
    <dgm:pt modelId="{AEC24DF8-F6B0-404E-829C-5C7C785A1E89}" type="pres">
      <dgm:prSet presAssocID="{169E401D-EBA0-49E3-8F00-71CF778F99CF}" presName="vert1" presStyleCnt="0"/>
      <dgm:spPr/>
      <dgm:t>
        <a:bodyPr/>
        <a:lstStyle/>
        <a:p>
          <a:endParaRPr lang="en-US"/>
        </a:p>
      </dgm:t>
    </dgm:pt>
  </dgm:ptLst>
  <dgm:cxnLst>
    <dgm:cxn modelId="{907F6BD9-1473-4B02-A867-ADD175454A70}" type="presOf" srcId="{169E401D-EBA0-49E3-8F00-71CF778F99CF}" destId="{569E6112-0579-41BF-87A8-EF38719AF745}" srcOrd="0" destOrd="0" presId="urn:microsoft.com/office/officeart/2008/layout/LinedList"/>
    <dgm:cxn modelId="{6F7F47E2-37D8-43D2-BAA0-6F47E4B954B6}" srcId="{7BC2CD21-B17A-421B-8E88-80AB7AAC4CFA}" destId="{169E401D-EBA0-49E3-8F00-71CF778F99CF}" srcOrd="3" destOrd="0" parTransId="{4FDD41FC-4D62-4404-898E-C75A8AB0E08B}" sibTransId="{4929D9E7-4DB2-4C91-AEE5-AAB8EB626EF7}"/>
    <dgm:cxn modelId="{7616B8F0-72FB-4BDB-98FF-44CD56746395}" type="presOf" srcId="{E2C72515-6863-47EB-AF98-14A9D2443BB5}" destId="{A6FC8748-AE14-4A05-80C1-2315DC975E71}" srcOrd="0" destOrd="0" presId="urn:microsoft.com/office/officeart/2008/layout/LinedList"/>
    <dgm:cxn modelId="{A4D1FB2C-8F88-4187-B9C1-31668AF6ACAE}" type="presOf" srcId="{0350E6B7-E59F-4F59-9F08-41E2326326BD}" destId="{970C0105-1751-495F-9745-E94CF306DD14}" srcOrd="0" destOrd="0" presId="urn:microsoft.com/office/officeart/2008/layout/LinedList"/>
    <dgm:cxn modelId="{F17B8E8D-96D5-403D-9FE3-23013C21222D}" srcId="{7BC2CD21-B17A-421B-8E88-80AB7AAC4CFA}" destId="{E2C72515-6863-47EB-AF98-14A9D2443BB5}" srcOrd="2" destOrd="0" parTransId="{BFB5FC37-F553-4FD6-A998-1DA590526EF2}" sibTransId="{EF23EB52-7AF3-44C2-A9F5-2E5628001655}"/>
    <dgm:cxn modelId="{C14875AA-4F35-47D7-9A5F-1D2169CBAD30}" srcId="{7BC2CD21-B17A-421B-8E88-80AB7AAC4CFA}" destId="{0350E6B7-E59F-4F59-9F08-41E2326326BD}" srcOrd="0" destOrd="0" parTransId="{C2F32AC0-B46F-4554-A30F-6910199E4246}" sibTransId="{CB08B7CF-27C7-4469-A6DD-B2F9750FFF5D}"/>
    <dgm:cxn modelId="{61CB581A-8A42-4786-BAE3-CDF500D5E5FF}" type="presOf" srcId="{980A9293-227B-4A26-9B19-E184AC6B31D1}" destId="{5D6C9517-8568-454F-9E38-4E58FB00D95F}" srcOrd="0" destOrd="0" presId="urn:microsoft.com/office/officeart/2008/layout/LinedList"/>
    <dgm:cxn modelId="{903AA41F-4DD2-4EC6-941E-4F64118F07C6}" srcId="{7BC2CD21-B17A-421B-8E88-80AB7AAC4CFA}" destId="{980A9293-227B-4A26-9B19-E184AC6B31D1}" srcOrd="1" destOrd="0" parTransId="{A5AF6DAA-8AB7-4CAD-9EF3-43A0EA7D57D6}" sibTransId="{3108006A-90C7-46C9-ADBC-5C0AA74E7AE8}"/>
    <dgm:cxn modelId="{2E8E6CB0-76FD-4C1A-A903-52AA548E297F}" type="presOf" srcId="{7BC2CD21-B17A-421B-8E88-80AB7AAC4CFA}" destId="{24D871AA-3FD0-4BC7-BA66-AB804DA48C64}" srcOrd="0" destOrd="0" presId="urn:microsoft.com/office/officeart/2008/layout/LinedList"/>
    <dgm:cxn modelId="{E4517560-7046-4D1A-939B-94B274EC4734}" type="presParOf" srcId="{24D871AA-3FD0-4BC7-BA66-AB804DA48C64}" destId="{FFFE5689-415C-485C-983A-C99D5E66DCB2}" srcOrd="0" destOrd="0" presId="urn:microsoft.com/office/officeart/2008/layout/LinedList"/>
    <dgm:cxn modelId="{B950D74D-EEF3-4BF4-B452-E115C7F5528D}" type="presParOf" srcId="{24D871AA-3FD0-4BC7-BA66-AB804DA48C64}" destId="{E1F03E29-4B0C-4D2D-934A-757904E4545C}" srcOrd="1" destOrd="0" presId="urn:microsoft.com/office/officeart/2008/layout/LinedList"/>
    <dgm:cxn modelId="{7445BA38-4192-4E58-B01D-CFA747C8C19F}" type="presParOf" srcId="{E1F03E29-4B0C-4D2D-934A-757904E4545C}" destId="{970C0105-1751-495F-9745-E94CF306DD14}" srcOrd="0" destOrd="0" presId="urn:microsoft.com/office/officeart/2008/layout/LinedList"/>
    <dgm:cxn modelId="{26C4A367-7683-4784-863D-24A5DBBE70DD}" type="presParOf" srcId="{E1F03E29-4B0C-4D2D-934A-757904E4545C}" destId="{62FF13FD-CD61-4CF9-8294-787A19573553}" srcOrd="1" destOrd="0" presId="urn:microsoft.com/office/officeart/2008/layout/LinedList"/>
    <dgm:cxn modelId="{DB60C77C-071B-4DB0-8598-E3D53C83AFDB}" type="presParOf" srcId="{24D871AA-3FD0-4BC7-BA66-AB804DA48C64}" destId="{3A800E59-BE46-48C1-8289-259553D02620}" srcOrd="2" destOrd="0" presId="urn:microsoft.com/office/officeart/2008/layout/LinedList"/>
    <dgm:cxn modelId="{F5764CA2-4EF4-48EE-8EA5-7333C4735741}" type="presParOf" srcId="{24D871AA-3FD0-4BC7-BA66-AB804DA48C64}" destId="{2771DACE-F5E2-4611-9F39-91AE8129CF15}" srcOrd="3" destOrd="0" presId="urn:microsoft.com/office/officeart/2008/layout/LinedList"/>
    <dgm:cxn modelId="{EF7C66C9-9C8C-466B-837D-270FA17A6389}" type="presParOf" srcId="{2771DACE-F5E2-4611-9F39-91AE8129CF15}" destId="{5D6C9517-8568-454F-9E38-4E58FB00D95F}" srcOrd="0" destOrd="0" presId="urn:microsoft.com/office/officeart/2008/layout/LinedList"/>
    <dgm:cxn modelId="{B61099F3-21A1-4324-8F2B-D9F7B6BFC4AC}" type="presParOf" srcId="{2771DACE-F5E2-4611-9F39-91AE8129CF15}" destId="{C9601C07-2A5D-46E6-A2D4-A99B0331A2D1}" srcOrd="1" destOrd="0" presId="urn:microsoft.com/office/officeart/2008/layout/LinedList"/>
    <dgm:cxn modelId="{81AD2D3D-6F3C-4FA9-A146-1AEE9052FA90}" type="presParOf" srcId="{24D871AA-3FD0-4BC7-BA66-AB804DA48C64}" destId="{112214DC-BB5C-4E38-AC07-760980E3E890}" srcOrd="4" destOrd="0" presId="urn:microsoft.com/office/officeart/2008/layout/LinedList"/>
    <dgm:cxn modelId="{79FD3996-AD6B-4150-9EF0-7D0C34053530}" type="presParOf" srcId="{24D871AA-3FD0-4BC7-BA66-AB804DA48C64}" destId="{3C26D04B-0337-4B1B-8E01-3489E4463556}" srcOrd="5" destOrd="0" presId="urn:microsoft.com/office/officeart/2008/layout/LinedList"/>
    <dgm:cxn modelId="{2BC27D8B-02F0-439F-A6CB-7144E63FC84B}" type="presParOf" srcId="{3C26D04B-0337-4B1B-8E01-3489E4463556}" destId="{A6FC8748-AE14-4A05-80C1-2315DC975E71}" srcOrd="0" destOrd="0" presId="urn:microsoft.com/office/officeart/2008/layout/LinedList"/>
    <dgm:cxn modelId="{7BE1720B-537B-41B6-9FEA-99CCA5F47523}" type="presParOf" srcId="{3C26D04B-0337-4B1B-8E01-3489E4463556}" destId="{677A1DB7-E66C-40F8-81D2-5D896FBD018E}" srcOrd="1" destOrd="0" presId="urn:microsoft.com/office/officeart/2008/layout/LinedList"/>
    <dgm:cxn modelId="{85F71904-DC74-4837-B95C-F6C8372DA60E}" type="presParOf" srcId="{24D871AA-3FD0-4BC7-BA66-AB804DA48C64}" destId="{23C8D7CC-ECF6-403A-9EEF-747EF26E5C5F}" srcOrd="6" destOrd="0" presId="urn:microsoft.com/office/officeart/2008/layout/LinedList"/>
    <dgm:cxn modelId="{8BB398DF-E81A-47BA-B356-D2E612A90D58}" type="presParOf" srcId="{24D871AA-3FD0-4BC7-BA66-AB804DA48C64}" destId="{E596B828-451A-4DC0-9AC2-4810E4EE3B61}" srcOrd="7" destOrd="0" presId="urn:microsoft.com/office/officeart/2008/layout/LinedList"/>
    <dgm:cxn modelId="{061D6E79-678B-4086-825D-4F4F0B0423E5}" type="presParOf" srcId="{E596B828-451A-4DC0-9AC2-4810E4EE3B61}" destId="{569E6112-0579-41BF-87A8-EF38719AF745}" srcOrd="0" destOrd="0" presId="urn:microsoft.com/office/officeart/2008/layout/LinedList"/>
    <dgm:cxn modelId="{8DE1CA78-5B70-4A16-9C83-CE35C2EEF4C4}" type="presParOf" srcId="{E596B828-451A-4DC0-9AC2-4810E4EE3B61}" destId="{AEC24DF8-F6B0-404E-829C-5C7C785A1E8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45880B-18DE-4460-8E23-355A61A2CC4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7585D97-0E61-465B-9840-BF4318152C26}">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1</a:t>
          </a:r>
          <a:endParaRPr lang="en-US" sz="2800" b="1" dirty="0">
            <a:solidFill>
              <a:schemeClr val="bg1"/>
            </a:solidFill>
            <a:latin typeface="Calibri" panose="020F0502020204030204" pitchFamily="34" charset="0"/>
            <a:cs typeface="Times New Roman" panose="02020603050405020304" pitchFamily="18" charset="0"/>
          </a:endParaRPr>
        </a:p>
      </dgm:t>
    </dgm:pt>
    <dgm:pt modelId="{E4E000BC-9EB1-422B-AE33-D9B538395E66}" type="parTrans" cxnId="{C270F933-A7E3-4B44-8CE6-8A3DFFF90908}">
      <dgm:prSet/>
      <dgm:spPr/>
      <dgm:t>
        <a:bodyPr/>
        <a:lstStyle/>
        <a:p>
          <a:endParaRPr lang="en-US" sz="2400">
            <a:latin typeface="Calibri" panose="020F0502020204030204" pitchFamily="34" charset="0"/>
            <a:cs typeface="Times New Roman" panose="02020603050405020304" pitchFamily="18" charset="0"/>
          </a:endParaRPr>
        </a:p>
      </dgm:t>
    </dgm:pt>
    <dgm:pt modelId="{930A9CD0-0BD1-4B2D-B7FA-15CC84025E3C}" type="sibTrans" cxnId="{C270F933-A7E3-4B44-8CE6-8A3DFFF90908}">
      <dgm:prSet/>
      <dgm:spPr/>
      <dgm:t>
        <a:bodyPr/>
        <a:lstStyle/>
        <a:p>
          <a:endParaRPr lang="en-US" sz="2400">
            <a:latin typeface="Calibri" panose="020F0502020204030204" pitchFamily="34" charset="0"/>
            <a:cs typeface="Times New Roman" panose="02020603050405020304" pitchFamily="18" charset="0"/>
          </a:endParaRPr>
        </a:p>
      </dgm:t>
    </dgm:pt>
    <dgm:pt modelId="{826F5215-B6EC-4720-9B53-98EF98ABAAAF}">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3</a:t>
          </a:r>
          <a:endParaRPr lang="en-US" sz="2800" b="1" dirty="0">
            <a:solidFill>
              <a:schemeClr val="bg1"/>
            </a:solidFill>
            <a:latin typeface="Calibri" panose="020F0502020204030204" pitchFamily="34" charset="0"/>
            <a:cs typeface="Times New Roman" panose="02020603050405020304" pitchFamily="18" charset="0"/>
          </a:endParaRPr>
        </a:p>
      </dgm:t>
    </dgm:pt>
    <dgm:pt modelId="{D66C80D4-C399-49E0-84E7-0E6A92CDDA47}" type="parTrans" cxnId="{91901E71-57F7-46D7-8317-1E3998946852}">
      <dgm:prSet/>
      <dgm:spPr/>
      <dgm:t>
        <a:bodyPr/>
        <a:lstStyle/>
        <a:p>
          <a:endParaRPr lang="en-US" sz="2400">
            <a:latin typeface="Calibri" panose="020F0502020204030204" pitchFamily="34" charset="0"/>
            <a:cs typeface="Times New Roman" panose="02020603050405020304" pitchFamily="18" charset="0"/>
          </a:endParaRPr>
        </a:p>
      </dgm:t>
    </dgm:pt>
    <dgm:pt modelId="{4FE439B5-C81B-45CD-B366-DC22A9006849}" type="sibTrans" cxnId="{91901E71-57F7-46D7-8317-1E3998946852}">
      <dgm:prSet/>
      <dgm:spPr/>
      <dgm:t>
        <a:bodyPr/>
        <a:lstStyle/>
        <a:p>
          <a:endParaRPr lang="en-US" sz="2400">
            <a:latin typeface="Calibri" panose="020F0502020204030204" pitchFamily="34" charset="0"/>
            <a:cs typeface="Times New Roman" panose="02020603050405020304" pitchFamily="18" charset="0"/>
          </a:endParaRPr>
        </a:p>
      </dgm:t>
    </dgm:pt>
    <dgm:pt modelId="{ED33D8EF-A1EA-4495-A183-31989ADEF2DB}">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2</a:t>
          </a:r>
          <a:endParaRPr lang="en-US" sz="2800" b="1" dirty="0">
            <a:solidFill>
              <a:schemeClr val="bg1"/>
            </a:solidFill>
            <a:latin typeface="Calibri" panose="020F0502020204030204" pitchFamily="34" charset="0"/>
            <a:cs typeface="Times New Roman" panose="02020603050405020304" pitchFamily="18" charset="0"/>
          </a:endParaRPr>
        </a:p>
      </dgm:t>
    </dgm:pt>
    <dgm:pt modelId="{F0C23041-7D51-44BA-8A0E-12469B270677}" type="parTrans" cxnId="{2759AE72-8970-48D0-B379-6FCDF66B8B74}">
      <dgm:prSet/>
      <dgm:spPr/>
      <dgm:t>
        <a:bodyPr/>
        <a:lstStyle/>
        <a:p>
          <a:endParaRPr lang="en-US" sz="2400">
            <a:latin typeface="Calibri" panose="020F0502020204030204" pitchFamily="34" charset="0"/>
            <a:cs typeface="Times New Roman" panose="02020603050405020304" pitchFamily="18" charset="0"/>
          </a:endParaRPr>
        </a:p>
      </dgm:t>
    </dgm:pt>
    <dgm:pt modelId="{EF97A359-57FD-461F-814F-F0A4F66BEE49}" type="sibTrans" cxnId="{2759AE72-8970-48D0-B379-6FCDF66B8B74}">
      <dgm:prSet/>
      <dgm:spPr/>
      <dgm:t>
        <a:bodyPr/>
        <a:lstStyle/>
        <a:p>
          <a:endParaRPr lang="en-US" sz="2400">
            <a:latin typeface="Calibri" panose="020F0502020204030204" pitchFamily="34" charset="0"/>
            <a:cs typeface="Times New Roman" panose="02020603050405020304" pitchFamily="18" charset="0"/>
          </a:endParaRPr>
        </a:p>
      </dgm:t>
    </dgm:pt>
    <dgm:pt modelId="{8D655F48-59C2-48AC-AF0B-2A9F6D9392DF}">
      <dgm:prSet phldrT="[Text]" custT="1"/>
      <dgm:spPr>
        <a:solidFill>
          <a:srgbClr val="008000"/>
        </a:solidFill>
        <a:ln>
          <a:solidFill>
            <a:srgbClr val="00CC00"/>
          </a:solidFill>
        </a:ln>
      </dgm:spPr>
      <dgm:t>
        <a:bodyPr/>
        <a:lstStyle/>
        <a:p>
          <a:r>
            <a:rPr lang="en-US" sz="2800" b="1" dirty="0" smtClean="0">
              <a:solidFill>
                <a:schemeClr val="bg1"/>
              </a:solidFill>
              <a:latin typeface="Calibri" panose="020F0502020204030204" pitchFamily="34" charset="0"/>
              <a:cs typeface="Times New Roman" panose="02020603050405020304" pitchFamily="18" charset="0"/>
            </a:rPr>
            <a:t>Sản </a:t>
          </a:r>
          <a:r>
            <a:rPr lang="en-US" sz="2800" b="1" smtClean="0">
              <a:solidFill>
                <a:schemeClr val="bg1"/>
              </a:solidFill>
              <a:latin typeface="Calibri" panose="020F0502020204030204" pitchFamily="34" charset="0"/>
              <a:cs typeface="Times New Roman" panose="02020603050405020304" pitchFamily="18" charset="0"/>
            </a:rPr>
            <a:t>phẩm </a:t>
          </a:r>
        </a:p>
        <a:p>
          <a:r>
            <a:rPr lang="en-US" sz="2800" b="1" smtClean="0">
              <a:solidFill>
                <a:schemeClr val="bg1"/>
              </a:solidFill>
              <a:latin typeface="Calibri" panose="020F0502020204030204" pitchFamily="34" charset="0"/>
              <a:cs typeface="Times New Roman" panose="02020603050405020304" pitchFamily="18" charset="0"/>
            </a:rPr>
            <a:t>nhóm </a:t>
          </a:r>
          <a:r>
            <a:rPr lang="en-US" sz="2800" b="1" dirty="0" smtClean="0">
              <a:solidFill>
                <a:schemeClr val="bg1"/>
              </a:solidFill>
              <a:latin typeface="Calibri" panose="020F0502020204030204" pitchFamily="34" charset="0"/>
              <a:cs typeface="Times New Roman" panose="02020603050405020304" pitchFamily="18" charset="0"/>
            </a:rPr>
            <a:t>4</a:t>
          </a:r>
          <a:endParaRPr lang="en-US" sz="2800" b="1" dirty="0">
            <a:solidFill>
              <a:schemeClr val="bg1"/>
            </a:solidFill>
            <a:latin typeface="Calibri" panose="020F0502020204030204" pitchFamily="34" charset="0"/>
            <a:cs typeface="Times New Roman" panose="02020603050405020304" pitchFamily="18" charset="0"/>
          </a:endParaRPr>
        </a:p>
      </dgm:t>
    </dgm:pt>
    <dgm:pt modelId="{48DCFBD4-3AFF-4CE3-896B-771557A1C381}" type="parTrans" cxnId="{7149866D-9771-491F-801C-5546A7A4B9BF}">
      <dgm:prSet/>
      <dgm:spPr/>
      <dgm:t>
        <a:bodyPr/>
        <a:lstStyle/>
        <a:p>
          <a:endParaRPr lang="en-US" sz="2400">
            <a:latin typeface="Calibri" panose="020F0502020204030204" pitchFamily="34" charset="0"/>
            <a:cs typeface="Times New Roman" panose="02020603050405020304" pitchFamily="18" charset="0"/>
          </a:endParaRPr>
        </a:p>
      </dgm:t>
    </dgm:pt>
    <dgm:pt modelId="{F56D0E35-12D4-4251-B7D8-DFBA00D2C408}" type="sibTrans" cxnId="{7149866D-9771-491F-801C-5546A7A4B9BF}">
      <dgm:prSet/>
      <dgm:spPr/>
      <dgm:t>
        <a:bodyPr/>
        <a:lstStyle/>
        <a:p>
          <a:endParaRPr lang="en-US" sz="2400">
            <a:latin typeface="Calibri" panose="020F0502020204030204" pitchFamily="34" charset="0"/>
            <a:cs typeface="Times New Roman" panose="02020603050405020304" pitchFamily="18" charset="0"/>
          </a:endParaRPr>
        </a:p>
      </dgm:t>
    </dgm:pt>
    <dgm:pt modelId="{5678BE5F-0977-4CC1-B9E7-A0CFF9D3D544}" type="pres">
      <dgm:prSet presAssocID="{8545880B-18DE-4460-8E23-355A61A2CC43}" presName="diagram" presStyleCnt="0">
        <dgm:presLayoutVars>
          <dgm:dir/>
          <dgm:resizeHandles val="exact"/>
        </dgm:presLayoutVars>
      </dgm:prSet>
      <dgm:spPr/>
      <dgm:t>
        <a:bodyPr/>
        <a:lstStyle/>
        <a:p>
          <a:endParaRPr lang="en-US"/>
        </a:p>
      </dgm:t>
    </dgm:pt>
    <dgm:pt modelId="{B6A5BF7F-8029-4340-94A9-59DDA967E4D4}" type="pres">
      <dgm:prSet presAssocID="{67585D97-0E61-465B-9840-BF4318152C26}" presName="node" presStyleLbl="node1" presStyleIdx="0" presStyleCnt="4">
        <dgm:presLayoutVars>
          <dgm:bulletEnabled val="1"/>
        </dgm:presLayoutVars>
      </dgm:prSet>
      <dgm:spPr/>
      <dgm:t>
        <a:bodyPr/>
        <a:lstStyle/>
        <a:p>
          <a:endParaRPr lang="en-US"/>
        </a:p>
      </dgm:t>
    </dgm:pt>
    <dgm:pt modelId="{CC1B42DD-8868-4AD4-BFD6-790A37510CEB}" type="pres">
      <dgm:prSet presAssocID="{930A9CD0-0BD1-4B2D-B7FA-15CC84025E3C}" presName="sibTrans" presStyleCnt="0"/>
      <dgm:spPr/>
    </dgm:pt>
    <dgm:pt modelId="{07FCCB1E-1E84-4FED-B803-58ADFD48B062}" type="pres">
      <dgm:prSet presAssocID="{ED33D8EF-A1EA-4495-A183-31989ADEF2DB}" presName="node" presStyleLbl="node1" presStyleIdx="1" presStyleCnt="4" custLinFactNeighborX="388" custLinFactNeighborY="-202">
        <dgm:presLayoutVars>
          <dgm:bulletEnabled val="1"/>
        </dgm:presLayoutVars>
      </dgm:prSet>
      <dgm:spPr/>
      <dgm:t>
        <a:bodyPr/>
        <a:lstStyle/>
        <a:p>
          <a:endParaRPr lang="en-US"/>
        </a:p>
      </dgm:t>
    </dgm:pt>
    <dgm:pt modelId="{C38E2629-FC54-4060-89DA-2DC7A9958A0C}" type="pres">
      <dgm:prSet presAssocID="{EF97A359-57FD-461F-814F-F0A4F66BEE49}" presName="sibTrans" presStyleCnt="0"/>
      <dgm:spPr/>
    </dgm:pt>
    <dgm:pt modelId="{920710B7-5972-488D-ADA9-020AF2EDD9ED}" type="pres">
      <dgm:prSet presAssocID="{826F5215-B6EC-4720-9B53-98EF98ABAAAF}" presName="node" presStyleLbl="node1" presStyleIdx="2" presStyleCnt="4">
        <dgm:presLayoutVars>
          <dgm:bulletEnabled val="1"/>
        </dgm:presLayoutVars>
      </dgm:prSet>
      <dgm:spPr/>
      <dgm:t>
        <a:bodyPr/>
        <a:lstStyle/>
        <a:p>
          <a:endParaRPr lang="en-US"/>
        </a:p>
      </dgm:t>
    </dgm:pt>
    <dgm:pt modelId="{7806F191-1215-4A87-9F50-E9705DAD03D0}" type="pres">
      <dgm:prSet presAssocID="{4FE439B5-C81B-45CD-B366-DC22A9006849}" presName="sibTrans" presStyleCnt="0"/>
      <dgm:spPr/>
    </dgm:pt>
    <dgm:pt modelId="{A0074ADF-B99F-4618-BED4-A1594CD3E0BB}" type="pres">
      <dgm:prSet presAssocID="{8D655F48-59C2-48AC-AF0B-2A9F6D9392DF}" presName="node" presStyleLbl="node1" presStyleIdx="3" presStyleCnt="4">
        <dgm:presLayoutVars>
          <dgm:bulletEnabled val="1"/>
        </dgm:presLayoutVars>
      </dgm:prSet>
      <dgm:spPr/>
      <dgm:t>
        <a:bodyPr/>
        <a:lstStyle/>
        <a:p>
          <a:endParaRPr lang="en-US"/>
        </a:p>
      </dgm:t>
    </dgm:pt>
  </dgm:ptLst>
  <dgm:cxnLst>
    <dgm:cxn modelId="{C2159D43-1F09-4112-9F6F-A9940DBB0D0A}" type="presOf" srcId="{8D655F48-59C2-48AC-AF0B-2A9F6D9392DF}" destId="{A0074ADF-B99F-4618-BED4-A1594CD3E0BB}" srcOrd="0" destOrd="0" presId="urn:microsoft.com/office/officeart/2005/8/layout/default"/>
    <dgm:cxn modelId="{C270F933-A7E3-4B44-8CE6-8A3DFFF90908}" srcId="{8545880B-18DE-4460-8E23-355A61A2CC43}" destId="{67585D97-0E61-465B-9840-BF4318152C26}" srcOrd="0" destOrd="0" parTransId="{E4E000BC-9EB1-422B-AE33-D9B538395E66}" sibTransId="{930A9CD0-0BD1-4B2D-B7FA-15CC84025E3C}"/>
    <dgm:cxn modelId="{38774F4B-E102-468F-9D6B-3916268C50F9}" type="presOf" srcId="{826F5215-B6EC-4720-9B53-98EF98ABAAAF}" destId="{920710B7-5972-488D-ADA9-020AF2EDD9ED}" srcOrd="0" destOrd="0" presId="urn:microsoft.com/office/officeart/2005/8/layout/default"/>
    <dgm:cxn modelId="{7149866D-9771-491F-801C-5546A7A4B9BF}" srcId="{8545880B-18DE-4460-8E23-355A61A2CC43}" destId="{8D655F48-59C2-48AC-AF0B-2A9F6D9392DF}" srcOrd="3" destOrd="0" parTransId="{48DCFBD4-3AFF-4CE3-896B-771557A1C381}" sibTransId="{F56D0E35-12D4-4251-B7D8-DFBA00D2C408}"/>
    <dgm:cxn modelId="{2759AE72-8970-48D0-B379-6FCDF66B8B74}" srcId="{8545880B-18DE-4460-8E23-355A61A2CC43}" destId="{ED33D8EF-A1EA-4495-A183-31989ADEF2DB}" srcOrd="1" destOrd="0" parTransId="{F0C23041-7D51-44BA-8A0E-12469B270677}" sibTransId="{EF97A359-57FD-461F-814F-F0A4F66BEE49}"/>
    <dgm:cxn modelId="{DBE760AF-2D0E-4B45-86B3-966B788B8D25}" type="presOf" srcId="{8545880B-18DE-4460-8E23-355A61A2CC43}" destId="{5678BE5F-0977-4CC1-B9E7-A0CFF9D3D544}" srcOrd="0" destOrd="0" presId="urn:microsoft.com/office/officeart/2005/8/layout/default"/>
    <dgm:cxn modelId="{C4EED9E3-FBEB-4DCF-BE88-3CCF0D89FA15}" type="presOf" srcId="{67585D97-0E61-465B-9840-BF4318152C26}" destId="{B6A5BF7F-8029-4340-94A9-59DDA967E4D4}" srcOrd="0" destOrd="0" presId="urn:microsoft.com/office/officeart/2005/8/layout/default"/>
    <dgm:cxn modelId="{E6A199FE-E59B-4FAA-A594-8DAE49F510CB}" type="presOf" srcId="{ED33D8EF-A1EA-4495-A183-31989ADEF2DB}" destId="{07FCCB1E-1E84-4FED-B803-58ADFD48B062}" srcOrd="0" destOrd="0" presId="urn:microsoft.com/office/officeart/2005/8/layout/default"/>
    <dgm:cxn modelId="{91901E71-57F7-46D7-8317-1E3998946852}" srcId="{8545880B-18DE-4460-8E23-355A61A2CC43}" destId="{826F5215-B6EC-4720-9B53-98EF98ABAAAF}" srcOrd="2" destOrd="0" parTransId="{D66C80D4-C399-49E0-84E7-0E6A92CDDA47}" sibTransId="{4FE439B5-C81B-45CD-B366-DC22A9006849}"/>
    <dgm:cxn modelId="{14E7587E-8F8A-41C9-96AD-DBA1939B036F}" type="presParOf" srcId="{5678BE5F-0977-4CC1-B9E7-A0CFF9D3D544}" destId="{B6A5BF7F-8029-4340-94A9-59DDA967E4D4}" srcOrd="0" destOrd="0" presId="urn:microsoft.com/office/officeart/2005/8/layout/default"/>
    <dgm:cxn modelId="{2EA6C3A7-B2B9-4F6A-A9E8-9148454A38EC}" type="presParOf" srcId="{5678BE5F-0977-4CC1-B9E7-A0CFF9D3D544}" destId="{CC1B42DD-8868-4AD4-BFD6-790A37510CEB}" srcOrd="1" destOrd="0" presId="urn:microsoft.com/office/officeart/2005/8/layout/default"/>
    <dgm:cxn modelId="{F9E57D7A-EF24-416F-9233-2D855C1C89B3}" type="presParOf" srcId="{5678BE5F-0977-4CC1-B9E7-A0CFF9D3D544}" destId="{07FCCB1E-1E84-4FED-B803-58ADFD48B062}" srcOrd="2" destOrd="0" presId="urn:microsoft.com/office/officeart/2005/8/layout/default"/>
    <dgm:cxn modelId="{B511E138-6524-42B4-8557-EDCDEAE5208D}" type="presParOf" srcId="{5678BE5F-0977-4CC1-B9E7-A0CFF9D3D544}" destId="{C38E2629-FC54-4060-89DA-2DC7A9958A0C}" srcOrd="3" destOrd="0" presId="urn:microsoft.com/office/officeart/2005/8/layout/default"/>
    <dgm:cxn modelId="{50AB4293-0735-4AB4-AC98-5F6BA41713C5}" type="presParOf" srcId="{5678BE5F-0977-4CC1-B9E7-A0CFF9D3D544}" destId="{920710B7-5972-488D-ADA9-020AF2EDD9ED}" srcOrd="4" destOrd="0" presId="urn:microsoft.com/office/officeart/2005/8/layout/default"/>
    <dgm:cxn modelId="{BBAEF092-FF39-4E7D-BBD9-758554FA9D3D}" type="presParOf" srcId="{5678BE5F-0977-4CC1-B9E7-A0CFF9D3D544}" destId="{7806F191-1215-4A87-9F50-E9705DAD03D0}" srcOrd="5" destOrd="0" presId="urn:microsoft.com/office/officeart/2005/8/layout/default"/>
    <dgm:cxn modelId="{660C8086-995D-4C5B-A841-07F3090CA7A3}" type="presParOf" srcId="{5678BE5F-0977-4CC1-B9E7-A0CFF9D3D544}" destId="{A0074ADF-B99F-4618-BED4-A1594CD3E0B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E5689-415C-485C-983A-C99D5E66DCB2}">
      <dsp:nvSpPr>
        <dsp:cNvPr id="0" name=""/>
        <dsp:cNvSpPr/>
      </dsp:nvSpPr>
      <dsp:spPr>
        <a:xfrm>
          <a:off x="0" y="0"/>
          <a:ext cx="5950535"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970C0105-1751-495F-9745-E94CF306DD14}">
      <dsp:nvSpPr>
        <dsp:cNvPr id="0" name=""/>
        <dsp:cNvSpPr/>
      </dsp:nvSpPr>
      <dsp:spPr>
        <a:xfrm>
          <a:off x="0" y="0"/>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1. Chuẩn </a:t>
          </a:r>
          <a:r>
            <a:rPr lang="en-US" sz="3200" b="1" kern="1200" dirty="0" err="1">
              <a:solidFill>
                <a:srgbClr val="0000CC"/>
              </a:solidFill>
              <a:latin typeface="Calibri" panose="020F0502020204030204" pitchFamily="34" charset="0"/>
              <a:cs typeface="Times New Roman" panose="02020603050405020304" pitchFamily="18" charset="0"/>
            </a:rPr>
            <a:t>bị</a:t>
          </a:r>
          <a:endParaRPr lang="en-US" sz="3200" b="1" kern="1200" dirty="0">
            <a:solidFill>
              <a:srgbClr val="0000CC"/>
            </a:solidFill>
            <a:latin typeface="Calibri" panose="020F0502020204030204" pitchFamily="34" charset="0"/>
            <a:cs typeface="Times New Roman" panose="02020603050405020304" pitchFamily="18" charset="0"/>
          </a:endParaRPr>
        </a:p>
      </dsp:txBody>
      <dsp:txXfrm>
        <a:off x="0" y="0"/>
        <a:ext cx="5950535" cy="786097"/>
      </dsp:txXfrm>
    </dsp:sp>
    <dsp:sp modelId="{3A800E59-BE46-48C1-8289-259553D02620}">
      <dsp:nvSpPr>
        <dsp:cNvPr id="0" name=""/>
        <dsp:cNvSpPr/>
      </dsp:nvSpPr>
      <dsp:spPr>
        <a:xfrm>
          <a:off x="0" y="786097"/>
          <a:ext cx="5950535" cy="0"/>
        </a:xfrm>
        <a:prstGeom prst="line">
          <a:avLst/>
        </a:prstGeom>
        <a:gradFill rotWithShape="0">
          <a:gsLst>
            <a:gs pos="0">
              <a:schemeClr val="accent5">
                <a:hueOff val="-4050717"/>
                <a:satOff val="-275"/>
                <a:lumOff val="654"/>
                <a:alphaOff val="0"/>
                <a:satMod val="103000"/>
                <a:lumMod val="102000"/>
                <a:tint val="94000"/>
              </a:schemeClr>
            </a:gs>
            <a:gs pos="50000">
              <a:schemeClr val="accent5">
                <a:hueOff val="-4050717"/>
                <a:satOff val="-275"/>
                <a:lumOff val="654"/>
                <a:alphaOff val="0"/>
                <a:satMod val="110000"/>
                <a:lumMod val="100000"/>
                <a:shade val="100000"/>
              </a:schemeClr>
            </a:gs>
            <a:gs pos="100000">
              <a:schemeClr val="accent5">
                <a:hueOff val="-4050717"/>
                <a:satOff val="-275"/>
                <a:lumOff val="654"/>
                <a:alphaOff val="0"/>
                <a:lumMod val="99000"/>
                <a:satMod val="120000"/>
                <a:shade val="78000"/>
              </a:schemeClr>
            </a:gs>
          </a:gsLst>
          <a:lin ang="5400000" scaled="0"/>
        </a:gradFill>
        <a:ln w="12700" cap="flat" cmpd="sng" algn="ctr">
          <a:solidFill>
            <a:schemeClr val="accent5">
              <a:hueOff val="-4050717"/>
              <a:satOff val="-275"/>
              <a:lumOff val="654"/>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D6C9517-8568-454F-9E38-4E58FB00D95F}">
      <dsp:nvSpPr>
        <dsp:cNvPr id="0" name=""/>
        <dsp:cNvSpPr/>
      </dsp:nvSpPr>
      <dsp:spPr>
        <a:xfrm>
          <a:off x="0" y="786097"/>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a:lnSpc>
              <a:spcPct val="90000"/>
            </a:lnSpc>
            <a:spcBef>
              <a:spcPct val="0"/>
            </a:spcBef>
            <a:spcAft>
              <a:spcPct val="35000"/>
            </a:spcAft>
          </a:pPr>
          <a:r>
            <a:rPr lang="en-US" sz="3200" b="1" kern="1200" smtClean="0">
              <a:solidFill>
                <a:srgbClr val="0000CC"/>
              </a:solidFill>
              <a:effectLst/>
              <a:latin typeface="Calibri" panose="020F0502020204030204" pitchFamily="34" charset="0"/>
            </a:rPr>
            <a:t>2. </a:t>
          </a:r>
          <a:r>
            <a:rPr lang="vi-VN" sz="3200" b="1" kern="1200" smtClean="0">
              <a:solidFill>
                <a:srgbClr val="0000CC"/>
              </a:solidFill>
              <a:effectLst/>
              <a:latin typeface="Calibri" panose="020F0502020204030204" pitchFamily="34" charset="0"/>
            </a:rPr>
            <a:t>Cơ </a:t>
          </a:r>
          <a:r>
            <a:rPr lang="vi-VN" sz="3200" b="1" kern="1200" dirty="0">
              <a:solidFill>
                <a:srgbClr val="0000CC"/>
              </a:solidFill>
              <a:effectLst/>
              <a:latin typeface="Calibri" panose="020F0502020204030204" pitchFamily="34" charset="0"/>
            </a:rPr>
            <a:t>sở khoa học tách chiết DNA </a:t>
          </a:r>
          <a:endParaRPr lang="en-US" sz="3200" b="1" kern="1200" dirty="0">
            <a:solidFill>
              <a:srgbClr val="0000CC"/>
            </a:solidFill>
            <a:effectLst/>
            <a:latin typeface="Calibri" panose="020F0502020204030204" pitchFamily="34" charset="0"/>
          </a:endParaRPr>
        </a:p>
      </dsp:txBody>
      <dsp:txXfrm>
        <a:off x="0" y="786097"/>
        <a:ext cx="5950535" cy="786097"/>
      </dsp:txXfrm>
    </dsp:sp>
    <dsp:sp modelId="{112214DC-BB5C-4E38-AC07-760980E3E890}">
      <dsp:nvSpPr>
        <dsp:cNvPr id="0" name=""/>
        <dsp:cNvSpPr/>
      </dsp:nvSpPr>
      <dsp:spPr>
        <a:xfrm>
          <a:off x="0" y="1572194"/>
          <a:ext cx="5950535" cy="0"/>
        </a:xfrm>
        <a:prstGeom prst="line">
          <a:avLst/>
        </a:prstGeom>
        <a:gradFill rotWithShape="0">
          <a:gsLst>
            <a:gs pos="0">
              <a:schemeClr val="accent5">
                <a:hueOff val="-8101434"/>
                <a:satOff val="-551"/>
                <a:lumOff val="1307"/>
                <a:alphaOff val="0"/>
                <a:satMod val="103000"/>
                <a:lumMod val="102000"/>
                <a:tint val="94000"/>
              </a:schemeClr>
            </a:gs>
            <a:gs pos="50000">
              <a:schemeClr val="accent5">
                <a:hueOff val="-8101434"/>
                <a:satOff val="-551"/>
                <a:lumOff val="1307"/>
                <a:alphaOff val="0"/>
                <a:satMod val="110000"/>
                <a:lumMod val="100000"/>
                <a:shade val="100000"/>
              </a:schemeClr>
            </a:gs>
            <a:gs pos="100000">
              <a:schemeClr val="accent5">
                <a:hueOff val="-8101434"/>
                <a:satOff val="-551"/>
                <a:lumOff val="1307"/>
                <a:alphaOff val="0"/>
                <a:lumMod val="99000"/>
                <a:satMod val="120000"/>
                <a:shade val="78000"/>
              </a:schemeClr>
            </a:gs>
          </a:gsLst>
          <a:lin ang="5400000" scaled="0"/>
        </a:gradFill>
        <a:ln w="12700" cap="flat" cmpd="sng" algn="ctr">
          <a:solidFill>
            <a:schemeClr val="accent5">
              <a:hueOff val="-8101434"/>
              <a:satOff val="-551"/>
              <a:lumOff val="1307"/>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A6FC8748-AE14-4A05-80C1-2315DC975E71}">
      <dsp:nvSpPr>
        <dsp:cNvPr id="0" name=""/>
        <dsp:cNvSpPr/>
      </dsp:nvSpPr>
      <dsp:spPr>
        <a:xfrm>
          <a:off x="0" y="1572194"/>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l"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3. Thực </a:t>
          </a:r>
          <a:r>
            <a:rPr lang="en-US" sz="3200" b="1" kern="1200">
              <a:solidFill>
                <a:srgbClr val="0000CC"/>
              </a:solidFill>
              <a:latin typeface="Calibri" panose="020F0502020204030204" pitchFamily="34" charset="0"/>
              <a:cs typeface="Times New Roman" panose="02020603050405020304" pitchFamily="18" charset="0"/>
            </a:rPr>
            <a:t>hành tách chiết DNA</a:t>
          </a:r>
          <a:r>
            <a:rPr lang="en-US" sz="3200" kern="1200">
              <a:solidFill>
                <a:srgbClr val="0000CC"/>
              </a:solidFill>
              <a:latin typeface="Calibri" panose="020F0502020204030204" pitchFamily="34" charset="0"/>
            </a:rPr>
            <a:t> </a:t>
          </a:r>
          <a:endParaRPr lang="en-US" sz="3200" kern="1200" dirty="0">
            <a:solidFill>
              <a:srgbClr val="0000CC"/>
            </a:solidFill>
            <a:latin typeface="Calibri" panose="020F0502020204030204" pitchFamily="34" charset="0"/>
          </a:endParaRPr>
        </a:p>
      </dsp:txBody>
      <dsp:txXfrm>
        <a:off x="0" y="1572194"/>
        <a:ext cx="5950535" cy="786097"/>
      </dsp:txXfrm>
    </dsp:sp>
    <dsp:sp modelId="{23C8D7CC-ECF6-403A-9EEF-747EF26E5C5F}">
      <dsp:nvSpPr>
        <dsp:cNvPr id="0" name=""/>
        <dsp:cNvSpPr/>
      </dsp:nvSpPr>
      <dsp:spPr>
        <a:xfrm>
          <a:off x="0" y="2358292"/>
          <a:ext cx="5950535"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rgbClr val="0000C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569E6112-0579-41BF-87A8-EF38719AF745}">
      <dsp:nvSpPr>
        <dsp:cNvPr id="0" name=""/>
        <dsp:cNvSpPr/>
      </dsp:nvSpPr>
      <dsp:spPr>
        <a:xfrm>
          <a:off x="0" y="2358292"/>
          <a:ext cx="5950535" cy="786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lvl="0" algn="just" defTabSz="1422400">
            <a:lnSpc>
              <a:spcPct val="90000"/>
            </a:lnSpc>
            <a:spcBef>
              <a:spcPct val="0"/>
            </a:spcBef>
            <a:spcAft>
              <a:spcPct val="35000"/>
            </a:spcAft>
          </a:pPr>
          <a:r>
            <a:rPr lang="en-US" sz="3200" b="1" kern="1200" smtClean="0">
              <a:solidFill>
                <a:srgbClr val="0000CC"/>
              </a:solidFill>
              <a:latin typeface="Calibri" panose="020F0502020204030204" pitchFamily="34" charset="0"/>
              <a:cs typeface="Times New Roman" panose="02020603050405020304" pitchFamily="18" charset="0"/>
            </a:rPr>
            <a:t>4. Báo </a:t>
          </a:r>
          <a:r>
            <a:rPr lang="en-US" sz="3200" b="1" kern="1200">
              <a:solidFill>
                <a:srgbClr val="0000CC"/>
              </a:solidFill>
              <a:latin typeface="Calibri" panose="020F0502020204030204" pitchFamily="34" charset="0"/>
              <a:cs typeface="Times New Roman" panose="02020603050405020304" pitchFamily="18" charset="0"/>
            </a:rPr>
            <a:t>cáo kết quả thực hành</a:t>
          </a:r>
          <a:endParaRPr lang="en-US" sz="3200" b="1" kern="1200" dirty="0">
            <a:solidFill>
              <a:srgbClr val="0000CC"/>
            </a:solidFill>
            <a:latin typeface="Calibri" panose="020F0502020204030204" pitchFamily="34" charset="0"/>
            <a:cs typeface="Times New Roman" panose="02020603050405020304" pitchFamily="18" charset="0"/>
          </a:endParaRPr>
        </a:p>
      </dsp:txBody>
      <dsp:txXfrm>
        <a:off x="0" y="2358292"/>
        <a:ext cx="5950535" cy="7860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A5BF7F-8029-4340-94A9-59DDA967E4D4}">
      <dsp:nvSpPr>
        <dsp:cNvPr id="0" name=""/>
        <dsp:cNvSpPr/>
      </dsp:nvSpPr>
      <dsp:spPr>
        <a:xfrm>
          <a:off x="545" y="379633"/>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1</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545" y="379633"/>
        <a:ext cx="2127871" cy="1276723"/>
      </dsp:txXfrm>
    </dsp:sp>
    <dsp:sp modelId="{07FCCB1E-1E84-4FED-B803-58ADFD48B062}">
      <dsp:nvSpPr>
        <dsp:cNvPr id="0" name=""/>
        <dsp:cNvSpPr/>
      </dsp:nvSpPr>
      <dsp:spPr>
        <a:xfrm>
          <a:off x="2341750" y="37705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2</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2341750" y="377054"/>
        <a:ext cx="2127871" cy="1276723"/>
      </dsp:txXfrm>
    </dsp:sp>
    <dsp:sp modelId="{920710B7-5972-488D-ADA9-020AF2EDD9ED}">
      <dsp:nvSpPr>
        <dsp:cNvPr id="0" name=""/>
        <dsp:cNvSpPr/>
      </dsp:nvSpPr>
      <dsp:spPr>
        <a:xfrm>
          <a:off x="545" y="186914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3</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545" y="1869144"/>
        <a:ext cx="2127871" cy="1276723"/>
      </dsp:txXfrm>
    </dsp:sp>
    <dsp:sp modelId="{A0074ADF-B99F-4618-BED4-A1594CD3E0BB}">
      <dsp:nvSpPr>
        <dsp:cNvPr id="0" name=""/>
        <dsp:cNvSpPr/>
      </dsp:nvSpPr>
      <dsp:spPr>
        <a:xfrm>
          <a:off x="2341204" y="1869144"/>
          <a:ext cx="2127871" cy="1276723"/>
        </a:xfrm>
        <a:prstGeom prst="rect">
          <a:avLst/>
        </a:prstGeom>
        <a:solidFill>
          <a:srgbClr val="008000"/>
        </a:solidFill>
        <a:ln w="19050" cap="flat" cmpd="sng" algn="ctr">
          <a:solidFill>
            <a:srgbClr val="00CC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smtClean="0">
              <a:solidFill>
                <a:schemeClr val="bg1"/>
              </a:solidFill>
              <a:latin typeface="Calibri" panose="020F0502020204030204" pitchFamily="34" charset="0"/>
              <a:cs typeface="Times New Roman" panose="02020603050405020304" pitchFamily="18" charset="0"/>
            </a:rPr>
            <a:t>Sản </a:t>
          </a:r>
          <a:r>
            <a:rPr lang="en-US" sz="2800" b="1" kern="1200" smtClean="0">
              <a:solidFill>
                <a:schemeClr val="bg1"/>
              </a:solidFill>
              <a:latin typeface="Calibri" panose="020F0502020204030204" pitchFamily="34" charset="0"/>
              <a:cs typeface="Times New Roman" panose="02020603050405020304" pitchFamily="18" charset="0"/>
            </a:rPr>
            <a:t>phẩm </a:t>
          </a:r>
        </a:p>
        <a:p>
          <a:pPr lvl="0" algn="ctr" defTabSz="1244600">
            <a:lnSpc>
              <a:spcPct val="90000"/>
            </a:lnSpc>
            <a:spcBef>
              <a:spcPct val="0"/>
            </a:spcBef>
            <a:spcAft>
              <a:spcPct val="35000"/>
            </a:spcAft>
          </a:pPr>
          <a:r>
            <a:rPr lang="en-US" sz="2800" b="1" kern="1200" smtClean="0">
              <a:solidFill>
                <a:schemeClr val="bg1"/>
              </a:solidFill>
              <a:latin typeface="Calibri" panose="020F0502020204030204" pitchFamily="34" charset="0"/>
              <a:cs typeface="Times New Roman" panose="02020603050405020304" pitchFamily="18" charset="0"/>
            </a:rPr>
            <a:t>nhóm </a:t>
          </a:r>
          <a:r>
            <a:rPr lang="en-US" sz="2800" b="1" kern="1200" dirty="0" smtClean="0">
              <a:solidFill>
                <a:schemeClr val="bg1"/>
              </a:solidFill>
              <a:latin typeface="Calibri" panose="020F0502020204030204" pitchFamily="34" charset="0"/>
              <a:cs typeface="Times New Roman" panose="02020603050405020304" pitchFamily="18" charset="0"/>
            </a:rPr>
            <a:t>4</a:t>
          </a:r>
          <a:endParaRPr lang="en-US" sz="2800" b="1" kern="1200" dirty="0">
            <a:solidFill>
              <a:schemeClr val="bg1"/>
            </a:solidFill>
            <a:latin typeface="Calibri" panose="020F0502020204030204" pitchFamily="34" charset="0"/>
            <a:cs typeface="Times New Roman" panose="02020603050405020304" pitchFamily="18" charset="0"/>
          </a:endParaRPr>
        </a:p>
      </dsp:txBody>
      <dsp:txXfrm>
        <a:off x="2341204" y="1869144"/>
        <a:ext cx="2127871" cy="12767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9C7CE5-3A97-4B42-B6EC-7D055D048194}" type="datetimeFigureOut">
              <a:rPr lang="en-US" smtClean="0"/>
              <a:t>8/10/2024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34B3EB-76CC-4E26-92B7-E63D1B43F34A}" type="slidenum">
              <a:rPr lang="en-US" smtClean="0"/>
              <a:t>‹#›</a:t>
            </a:fld>
            <a:endParaRPr lang="en-US"/>
          </a:p>
        </p:txBody>
      </p:sp>
    </p:spTree>
    <p:extLst>
      <p:ext uri="{BB962C8B-B14F-4D97-AF65-F5344CB8AC3E}">
        <p14:creationId xmlns:p14="http://schemas.microsoft.com/office/powerpoint/2010/main" val="257055711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a:t>
            </a:fld>
            <a:endParaRPr lang="en-US"/>
          </a:p>
        </p:txBody>
      </p:sp>
    </p:spTree>
    <p:extLst>
      <p:ext uri="{BB962C8B-B14F-4D97-AF65-F5344CB8AC3E}">
        <p14:creationId xmlns:p14="http://schemas.microsoft.com/office/powerpoint/2010/main" val="3601641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17</a:t>
            </a:fld>
            <a:endParaRPr lang="en-US"/>
          </a:p>
        </p:txBody>
      </p:sp>
    </p:spTree>
    <p:extLst>
      <p:ext uri="{BB962C8B-B14F-4D97-AF65-F5344CB8AC3E}">
        <p14:creationId xmlns:p14="http://schemas.microsoft.com/office/powerpoint/2010/main" val="2549681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18</a:t>
            </a:fld>
            <a:endParaRPr lang="en-US"/>
          </a:p>
        </p:txBody>
      </p:sp>
    </p:spTree>
    <p:extLst>
      <p:ext uri="{BB962C8B-B14F-4D97-AF65-F5344CB8AC3E}">
        <p14:creationId xmlns:p14="http://schemas.microsoft.com/office/powerpoint/2010/main" val="25496811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19</a:t>
            </a:fld>
            <a:endParaRPr lang="en-US"/>
          </a:p>
        </p:txBody>
      </p:sp>
    </p:spTree>
    <p:extLst>
      <p:ext uri="{BB962C8B-B14F-4D97-AF65-F5344CB8AC3E}">
        <p14:creationId xmlns:p14="http://schemas.microsoft.com/office/powerpoint/2010/main" val="2744183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5</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6</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7</a:t>
            </a:fld>
            <a:endParaRPr lang="en-US"/>
          </a:p>
        </p:txBody>
      </p:sp>
    </p:spTree>
    <p:extLst>
      <p:ext uri="{BB962C8B-B14F-4D97-AF65-F5344CB8AC3E}">
        <p14:creationId xmlns:p14="http://schemas.microsoft.com/office/powerpoint/2010/main" val="139481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12</a:t>
            </a:fld>
            <a:endParaRPr lang="en-US"/>
          </a:p>
        </p:txBody>
      </p:sp>
    </p:spTree>
    <p:extLst>
      <p:ext uri="{BB962C8B-B14F-4D97-AF65-F5344CB8AC3E}">
        <p14:creationId xmlns:p14="http://schemas.microsoft.com/office/powerpoint/2010/main" val="2674480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10"/>
          </p:nvPr>
        </p:nvSpPr>
        <p:spPr/>
        <p:txBody>
          <a:bodyPr/>
          <a:lstStyle/>
          <a:p>
            <a:fld id="{4F34B3EB-76CC-4E26-92B7-E63D1B43F34A}" type="slidenum">
              <a:rPr lang="en-US" smtClean="0"/>
              <a:t>13</a:t>
            </a:fld>
            <a:endParaRPr lang="en-US"/>
          </a:p>
        </p:txBody>
      </p:sp>
    </p:spTree>
    <p:extLst>
      <p:ext uri="{BB962C8B-B14F-4D97-AF65-F5344CB8AC3E}">
        <p14:creationId xmlns:p14="http://schemas.microsoft.com/office/powerpoint/2010/main" val="26744805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200" kern="1200" smtClean="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14</a:t>
            </a:fld>
            <a:endParaRPr lang="en-US"/>
          </a:p>
        </p:txBody>
      </p:sp>
    </p:spTree>
    <p:extLst>
      <p:ext uri="{BB962C8B-B14F-4D97-AF65-F5344CB8AC3E}">
        <p14:creationId xmlns:p14="http://schemas.microsoft.com/office/powerpoint/2010/main" val="4198713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15</a:t>
            </a:fld>
            <a:endParaRPr lang="en-US"/>
          </a:p>
        </p:txBody>
      </p:sp>
    </p:spTree>
    <p:extLst>
      <p:ext uri="{BB962C8B-B14F-4D97-AF65-F5344CB8AC3E}">
        <p14:creationId xmlns:p14="http://schemas.microsoft.com/office/powerpoint/2010/main" val="1879977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4F34B3EB-76CC-4E26-92B7-E63D1B43F34A}" type="slidenum">
              <a:rPr lang="en-US" smtClean="0"/>
              <a:t>16</a:t>
            </a:fld>
            <a:endParaRPr lang="en-US"/>
          </a:p>
        </p:txBody>
      </p:sp>
    </p:spTree>
    <p:extLst>
      <p:ext uri="{BB962C8B-B14F-4D97-AF65-F5344CB8AC3E}">
        <p14:creationId xmlns:p14="http://schemas.microsoft.com/office/powerpoint/2010/main" val="1477187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33DCD43-6B23-5D73-72E8-DDFDAB5EAF1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FDD09A6D-A4A8-0C9B-4D11-6E37A4540EC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02864E9E-8744-F584-F730-CF437102D4F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B4659250-AE1A-01E5-C222-245E510486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0270B7E-FD1D-66AB-C110-A87A72585A63}"/>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742792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D744C20-EAD7-37FA-3139-6975F64A0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A123B86-6BA7-6AB0-7D93-ACB9E97109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7601ABB-7EAE-A2EF-23F0-FCB63C7076F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157FE1FE-9B67-7DA1-156E-C553EBB8F0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F02714D-F40A-AB6B-31C1-3EC1C5C65ACA}"/>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260867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6D29B33-F241-3FB4-0199-F4F6CD0D22A2}"/>
              </a:ext>
            </a:extLst>
          </p:cNvPr>
          <p:cNvSpPr>
            <a:spLocks noGrp="1"/>
          </p:cNvSpPr>
          <p:nvPr>
            <p:ph type="title" orient="vert"/>
          </p:nvPr>
        </p:nvSpPr>
        <p:spPr>
          <a:xfrm>
            <a:off x="6543675" y="273843"/>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5E2887CA-B24E-2D6C-C1D3-6889AABE1548}"/>
              </a:ext>
            </a:extLst>
          </p:cNvPr>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8AF1B2-367C-3822-5264-00F5839070C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7CD1EDC0-5008-D8B9-BD96-50C73858D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51A4EC7-41BD-05CB-51CA-722C81352A94}"/>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397623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Break Layout">
    <p:spTree>
      <p:nvGrpSpPr>
        <p:cNvPr id="1" name=""/>
        <p:cNvGrpSpPr/>
        <p:nvPr/>
      </p:nvGrpSpPr>
      <p:grpSpPr>
        <a:xfrm>
          <a:off x="0" y="0"/>
          <a:ext cx="0" cy="0"/>
          <a:chOff x="0" y="0"/>
          <a:chExt cx="0" cy="0"/>
        </a:xfrm>
      </p:grpSpPr>
      <p:sp>
        <p:nvSpPr>
          <p:cNvPr id="3" name="Rectangle 2"/>
          <p:cNvSpPr/>
          <p:nvPr userDrawn="1"/>
        </p:nvSpPr>
        <p:spPr>
          <a:xfrm>
            <a:off x="0" y="2571750"/>
            <a:ext cx="9144000" cy="2571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Rectangle 1"/>
          <p:cNvSpPr/>
          <p:nvPr userDrawn="1"/>
        </p:nvSpPr>
        <p:spPr>
          <a:xfrm>
            <a:off x="2116108" y="843558"/>
            <a:ext cx="4896544" cy="34563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sp>
        <p:nvSpPr>
          <p:cNvPr id="5" name="Rectangle 4"/>
          <p:cNvSpPr/>
          <p:nvPr userDrawn="1"/>
        </p:nvSpPr>
        <p:spPr>
          <a:xfrm>
            <a:off x="2116108" y="0"/>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Rectangle 5"/>
          <p:cNvSpPr/>
          <p:nvPr userDrawn="1"/>
        </p:nvSpPr>
        <p:spPr>
          <a:xfrm>
            <a:off x="2116108" y="4948014"/>
            <a:ext cx="4896544" cy="1954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Text Placeholder 9"/>
          <p:cNvSpPr>
            <a:spLocks noGrp="1"/>
          </p:cNvSpPr>
          <p:nvPr>
            <p:ph type="body" sz="quarter" idx="10" hasCustomPrompt="1"/>
          </p:nvPr>
        </p:nvSpPr>
        <p:spPr>
          <a:xfrm>
            <a:off x="2116108" y="3049518"/>
            <a:ext cx="4896544" cy="576064"/>
          </a:xfrm>
          <a:prstGeom prst="rect">
            <a:avLst/>
          </a:prstGeom>
        </p:spPr>
        <p:txBody>
          <a:bodyPr anchor="ctr"/>
          <a:lstStyle>
            <a:lvl1pPr marL="0" indent="0" algn="ctr">
              <a:buNone/>
              <a:defRPr sz="3600" b="0" baseline="0">
                <a:solidFill>
                  <a:schemeClr val="bg1"/>
                </a:solidFill>
                <a:latin typeface="+mj-lt"/>
                <a:cs typeface="Arial" pitchFamily="34" charset="0"/>
              </a:defRPr>
            </a:lvl1pPr>
          </a:lstStyle>
          <a:p>
            <a:pPr lvl="0"/>
            <a:r>
              <a:rPr lang="en-US" altLang="ko-KR" dirty="0"/>
              <a:t>SECTION BREAK</a:t>
            </a:r>
          </a:p>
        </p:txBody>
      </p:sp>
      <p:sp>
        <p:nvSpPr>
          <p:cNvPr id="11" name="Text Placeholder 9"/>
          <p:cNvSpPr>
            <a:spLocks noGrp="1"/>
          </p:cNvSpPr>
          <p:nvPr>
            <p:ph type="body" sz="quarter" idx="11" hasCustomPrompt="1"/>
          </p:nvPr>
        </p:nvSpPr>
        <p:spPr>
          <a:xfrm>
            <a:off x="2116108" y="3625582"/>
            <a:ext cx="4896544" cy="288032"/>
          </a:xfrm>
          <a:prstGeom prst="rect">
            <a:avLst/>
          </a:prstGeom>
        </p:spPr>
        <p:txBody>
          <a:bodyPr anchor="ctr"/>
          <a:lstStyle>
            <a:lvl1pPr marL="0" indent="0" algn="ctr">
              <a:buNone/>
              <a:defRPr sz="1400" b="0" baseline="0">
                <a:solidFill>
                  <a:schemeClr val="bg1"/>
                </a:solidFill>
                <a:latin typeface="+mn-lt"/>
                <a:cs typeface="Arial" pitchFamily="34" charset="0"/>
              </a:defRPr>
            </a:lvl1pPr>
          </a:lstStyle>
          <a:p>
            <a:pPr lvl="0"/>
            <a:r>
              <a:rPr lang="en-US" altLang="ko-KR" dirty="0"/>
              <a:t>Insert the title of your subtitle Here</a:t>
            </a:r>
          </a:p>
        </p:txBody>
      </p:sp>
      <p:pic>
        <p:nvPicPr>
          <p:cNvPr id="2050" name="Picture 2" descr="E:\002-KIMS BUSINESS\007-02-Fullslidesppt-Contents\20161228\02-edu\bulb-item.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flipH="1">
            <a:off x="4155985" y="1156325"/>
            <a:ext cx="816788" cy="181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1468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AD5FC3-05A9-D8A0-E712-B2C792004C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E81B0E1-B599-A0CF-BBEE-3E97DF5645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0BD1F6-0BA9-DBDF-732C-BFF0F0F438E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08165690-12BB-7EDE-1C7F-EE8CD1E44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FEDFFE8-C787-D1E1-CEE3-A341DCE385E5}"/>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071620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AC988D-2F0C-D7BA-B75A-E52E0AA825A4}"/>
              </a:ext>
            </a:extLst>
          </p:cNvPr>
          <p:cNvSpPr>
            <a:spLocks noGrp="1"/>
          </p:cNvSpPr>
          <p:nvPr>
            <p:ph type="title"/>
          </p:nvPr>
        </p:nvSpPr>
        <p:spPr>
          <a:xfrm>
            <a:off x="623887"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BDEE5500-D4D6-72B1-BA7D-1A36BF3B5277}"/>
              </a:ext>
            </a:extLst>
          </p:cNvPr>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40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EF754A7-4920-CBA3-5162-CC08ED38AEB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1C8E125B-C757-51E4-8EB9-A0B54FD29F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DA9F02F-E775-3B76-77F8-B6C77494B069}"/>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272029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EC1EE7-0418-CC97-1021-0E4D05FDFF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2097059-E073-9F61-6935-4024E74B01C3}"/>
              </a:ext>
            </a:extLst>
          </p:cNvPr>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C342D12-4A85-5B47-A98D-2E4D2E739E11}"/>
              </a:ext>
            </a:extLst>
          </p:cNvPr>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8A5B6B5-B533-1604-C0D4-B87B16DFAF2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B8BC3C71-D5E3-DD54-50F5-CBD5119B8F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221509F-0D1A-1450-8752-6731555BFB5A}"/>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185109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4083E-2B45-EA52-9B9E-D7CAA80A6849}"/>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1405175-5A1B-5550-2D3F-EEFBE945B79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BC7ECE1-8D96-0254-4242-DD37DC678CE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A311C03-FB03-9BD7-243B-88756FDF5CBB}"/>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AC53514-3ECE-F36B-280B-0DF0D35A3842}"/>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3D9AEAF-53FF-1A37-6052-B4BFE87EB9A6}"/>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 xmlns:a16="http://schemas.microsoft.com/office/drawing/2014/main" id="{C3565DB3-7AD8-1552-0FC8-B18166AD89F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6FDBD623-1196-8E40-48E4-29C5FD2310DE}"/>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3513196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BA8F3D1-F697-B050-3C6F-D91827C240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BC390C2-9AF9-88BF-34B4-A3AEDCC4EC30}"/>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 xmlns:a16="http://schemas.microsoft.com/office/drawing/2014/main" id="{7DA96F50-B1EC-443E-DBF8-DFF731A09D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2AE4E8E3-3A5D-957A-0AF9-6F11F5998EC0}"/>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4019626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9168B3A-526D-3EC0-F7C4-27077D8588F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 xmlns:a16="http://schemas.microsoft.com/office/drawing/2014/main" id="{2C61CF4B-8309-1913-469E-164E4F5927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AF33DEE-FB78-BDC2-817B-96E828910119}"/>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51011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1540B7-0640-2264-169D-12C983EAF1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DA24244F-E8BB-920D-C1B2-E15DADEC3B6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13A7CEB-7F58-4F92-D44E-B1F19BA313C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07516665-2C3E-1D97-A5FD-638A37CC632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EF33B8AF-5D8F-4C09-BC4F-0662299BE5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F5D4CE7-6D4F-6D0F-78ED-D78076E4C4F2}"/>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717554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8782BF-4B91-D048-A907-1BC143735D5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CD1E162F-18D7-76DF-EADF-485A1FCE26EC}"/>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9E6BE7B1-489E-DD99-9E25-9BF1845A272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C81029EA-8A58-7ED4-CE9C-C2035CDA7F6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 xmlns:a16="http://schemas.microsoft.com/office/drawing/2014/main" id="{B0F7CF1F-7C8B-5D58-F0E1-DE8C51804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D11E2C8-5A66-2D0D-B622-7D33DE56528E}"/>
              </a:ext>
            </a:extLst>
          </p:cNvPr>
          <p:cNvSpPr>
            <a:spLocks noGrp="1"/>
          </p:cNvSpPr>
          <p:nvPr>
            <p:ph type="sldNum" sz="quarter" idx="12"/>
          </p:nvPr>
        </p:nvSpPr>
        <p:spPr/>
        <p:txBody>
          <a:bodyPr/>
          <a:lstStyle/>
          <a:p>
            <a:fld id="{E36B3DFD-8B20-40EA-A3D6-7193B2400834}" type="slidenum">
              <a:rPr lang="en-US" smtClean="0"/>
              <a:t>‹#›</a:t>
            </a:fld>
            <a:endParaRPr lang="en-US"/>
          </a:p>
        </p:txBody>
      </p:sp>
    </p:spTree>
    <p:extLst>
      <p:ext uri="{BB962C8B-B14F-4D97-AF65-F5344CB8AC3E}">
        <p14:creationId xmlns:p14="http://schemas.microsoft.com/office/powerpoint/2010/main" val="74950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CFB4938-DC4D-F99D-2881-87E3EAAA5E58}"/>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9D79081-6EE0-AA2E-1C9E-7C585A5B1E96}"/>
              </a:ext>
            </a:extLst>
          </p:cNvPr>
          <p:cNvSpPr>
            <a:spLocks noGrp="1"/>
          </p:cNvSpPr>
          <p:nvPr>
            <p:ph type="body" idx="1"/>
          </p:nvPr>
        </p:nvSpPr>
        <p:spPr>
          <a:xfrm>
            <a:off x="628650" y="1369218"/>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D48AC76-E66D-598D-ED0B-D4C74AF58157}"/>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82000"/>
                  </a:schemeClr>
                </a:solidFill>
              </a:defRPr>
            </a:lvl1pPr>
          </a:lstStyle>
          <a:p>
            <a:endParaRPr lang="en-US"/>
          </a:p>
        </p:txBody>
      </p:sp>
      <p:sp>
        <p:nvSpPr>
          <p:cNvPr id="5" name="Footer Placeholder 4">
            <a:extLst>
              <a:ext uri="{FF2B5EF4-FFF2-40B4-BE49-F238E27FC236}">
                <a16:creationId xmlns="" xmlns:a16="http://schemas.microsoft.com/office/drawing/2014/main" id="{C6A9920C-DF6D-4D20-9FF4-39863B848E49}"/>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82000"/>
                  </a:schemeClr>
                </a:solidFill>
              </a:defRPr>
            </a:lvl1pPr>
          </a:lstStyle>
          <a:p>
            <a:endParaRPr lang="en-US"/>
          </a:p>
        </p:txBody>
      </p:sp>
      <p:sp>
        <p:nvSpPr>
          <p:cNvPr id="6" name="Slide Number Placeholder 5">
            <a:extLst>
              <a:ext uri="{FF2B5EF4-FFF2-40B4-BE49-F238E27FC236}">
                <a16:creationId xmlns="" xmlns:a16="http://schemas.microsoft.com/office/drawing/2014/main" id="{146348B7-4661-81BB-034A-DCAABC0D1D1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82000"/>
                  </a:schemeClr>
                </a:solidFill>
              </a:defRPr>
            </a:lvl1pPr>
          </a:lstStyle>
          <a:p>
            <a:fld id="{E36B3DFD-8B20-40EA-A3D6-7193B2400834}" type="slidenum">
              <a:rPr lang="en-US" smtClean="0"/>
              <a:t>‹#›</a:t>
            </a:fld>
            <a:endParaRPr lang="en-US"/>
          </a:p>
        </p:txBody>
      </p:sp>
    </p:spTree>
    <p:extLst>
      <p:ext uri="{BB962C8B-B14F-4D97-AF65-F5344CB8AC3E}">
        <p14:creationId xmlns:p14="http://schemas.microsoft.com/office/powerpoint/2010/main" val="58849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4.jpeg"/><Relationship Id="rId5" Type="http://schemas.openxmlformats.org/officeDocument/2006/relationships/image" Target="../media/image9.jpeg"/><Relationship Id="rId10" Type="http://schemas.openxmlformats.org/officeDocument/2006/relationships/image" Target="../media/image13.png"/><Relationship Id="rId4" Type="http://schemas.openxmlformats.org/officeDocument/2006/relationships/image" Target="../media/image8.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xmlns="" id="{15FA32A8-39B7-C1FA-C493-78DB823F4BB6}"/>
              </a:ext>
            </a:extLst>
          </p:cNvPr>
          <p:cNvSpPr txBox="1"/>
          <p:nvPr/>
        </p:nvSpPr>
        <p:spPr>
          <a:xfrm>
            <a:off x="9768" y="1482526"/>
            <a:ext cx="4869180" cy="2169822"/>
          </a:xfrm>
          <a:prstGeom prst="rect">
            <a:avLst/>
          </a:prstGeom>
          <a:noFill/>
        </p:spPr>
        <p:txBody>
          <a:bodyPr wrap="square" lIns="91438" tIns="45719" rIns="91438" bIns="45719" rtlCol="0">
            <a:spAutoFit/>
          </a:bodyPr>
          <a:lstStyle/>
          <a:p>
            <a:pPr algn="ctr" latinLnBrk="0"/>
            <a:r>
              <a:rPr lang="en-US" sz="4400" b="1">
                <a:solidFill>
                  <a:srgbClr val="FF0000"/>
                </a:solidFill>
                <a:latin typeface="Calibri" panose="020F0502020204030204" pitchFamily="34" charset="0"/>
                <a:cs typeface="Arial" panose="020B0604020202020204" pitchFamily="34" charset="0"/>
              </a:rPr>
              <a:t>CHÀO MỪNG </a:t>
            </a:r>
          </a:p>
          <a:p>
            <a:pPr algn="ctr" latinLnBrk="0"/>
            <a:r>
              <a:rPr lang="en-US" sz="4400" b="1">
                <a:solidFill>
                  <a:srgbClr val="FF0000"/>
                </a:solidFill>
                <a:latin typeface="Calibri" panose="020F0502020204030204" pitchFamily="34" charset="0"/>
                <a:cs typeface="Arial" panose="020B0604020202020204" pitchFamily="34" charset="0"/>
              </a:rPr>
              <a:t>CÁC EM ĐẾN VỚI </a:t>
            </a:r>
          </a:p>
          <a:p>
            <a:pPr algn="ctr" latinLnBrk="0"/>
            <a:r>
              <a:rPr lang="en-US" sz="4400" b="1">
                <a:solidFill>
                  <a:srgbClr val="FF0000"/>
                </a:solidFill>
                <a:latin typeface="Calibri" panose="020F0502020204030204" pitchFamily="34" charset="0"/>
                <a:cs typeface="Arial" panose="020B0604020202020204" pitchFamily="34" charset="0"/>
              </a:rPr>
              <a:t>BUỔI THỰC HÀNH</a:t>
            </a:r>
            <a:endParaRPr lang="vi-VN" sz="4400" b="1">
              <a:solidFill>
                <a:srgbClr val="FF0000"/>
              </a:solidFill>
              <a:latin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a:xfrm>
            <a:off x="7017518" y="4849151"/>
            <a:ext cx="2057400" cy="273844"/>
          </a:xfrm>
        </p:spPr>
        <p:txBody>
          <a:bodyPr/>
          <a:lstStyle/>
          <a:p>
            <a:fld id="{E36B3DFD-8B20-40EA-A3D6-7193B2400834}" type="slidenum">
              <a:rPr lang="en-US" sz="1400" smtClean="0">
                <a:solidFill>
                  <a:schemeClr val="tx1"/>
                </a:solidFill>
                <a:latin typeface="Calibri" panose="020F0502020204030204" pitchFamily="34" charset="0"/>
              </a:rPr>
              <a:t>1</a:t>
            </a:fld>
            <a:endParaRPr lang="en-US" sz="1400">
              <a:solidFill>
                <a:schemeClr val="tx1"/>
              </a:solidFill>
              <a:latin typeface="Calibri" panose="020F0502020204030204" pitchFamily="34" charset="0"/>
            </a:endParaRPr>
          </a:p>
        </p:txBody>
      </p:sp>
      <p:pic>
        <p:nvPicPr>
          <p:cNvPr id="1028" name="Picture 4" descr="Nhũng cách quản lý phòng thí nghiệ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3323" y="1309322"/>
            <a:ext cx="4265052" cy="2399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293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A36D1781-5F86-993A-53EB-29696FCD3EA3}"/>
              </a:ext>
            </a:extLst>
          </p:cNvPr>
          <p:cNvGrpSpPr/>
          <p:nvPr/>
        </p:nvGrpSpPr>
        <p:grpSpPr>
          <a:xfrm>
            <a:off x="1433294" y="799516"/>
            <a:ext cx="6809062" cy="1292686"/>
            <a:chOff x="3290985" y="1351220"/>
            <a:chExt cx="6809061" cy="1292686"/>
          </a:xfrm>
        </p:grpSpPr>
        <p:grpSp>
          <p:nvGrpSpPr>
            <p:cNvPr id="6" name="Group 5"/>
            <p:cNvGrpSpPr/>
            <p:nvPr/>
          </p:nvGrpSpPr>
          <p:grpSpPr>
            <a:xfrm>
              <a:off x="3917211" y="1351220"/>
              <a:ext cx="6182835" cy="1292686"/>
              <a:chOff x="807871" y="3295678"/>
              <a:chExt cx="2203052" cy="1292686"/>
            </a:xfrm>
          </p:grpSpPr>
          <p:sp>
            <p:nvSpPr>
              <p:cNvPr id="10" name="TextBox 9"/>
              <p:cNvSpPr txBox="1"/>
              <p:nvPr/>
            </p:nvSpPr>
            <p:spPr>
              <a:xfrm>
                <a:off x="820564" y="3634257"/>
                <a:ext cx="2190359" cy="954107"/>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 Dịch chiết nước dứa.</a:t>
                </a:r>
              </a:p>
              <a:p>
                <a:r>
                  <a:rPr lang="en-US" altLang="ko-KR" sz="2800" b="1">
                    <a:solidFill>
                      <a:srgbClr val="0000CC"/>
                    </a:solidFill>
                    <a:latin typeface="Calibri" panose="020F0502020204030204" pitchFamily="34" charset="0"/>
                    <a:cs typeface="Times New Roman" panose="02020603050405020304" pitchFamily="18" charset="0"/>
                  </a:rPr>
                  <a:t>- Dịch chiết mô (thực vật hay động vật</a:t>
                </a:r>
                <a:r>
                  <a:rPr lang="en-US" altLang="ko-KR" sz="2800" b="1" smtClean="0">
                    <a:solidFill>
                      <a:srgbClr val="0000CC"/>
                    </a:solidFill>
                    <a:latin typeface="Calibri" panose="020F0502020204030204" pitchFamily="34" charset="0"/>
                    <a:cs typeface="Times New Roman" panose="02020603050405020304" pitchFamily="18" charset="0"/>
                  </a:rPr>
                  <a:t>).</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11" name="TextBox 10"/>
              <p:cNvSpPr txBox="1"/>
              <p:nvPr/>
            </p:nvSpPr>
            <p:spPr>
              <a:xfrm>
                <a:off x="807871" y="3295678"/>
                <a:ext cx="2059657" cy="523220"/>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Chuẩn bị mẫu vật	</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7" name="Group 6">
              <a:extLst>
                <a:ext uri="{FF2B5EF4-FFF2-40B4-BE49-F238E27FC236}">
                  <a16:creationId xmlns:a16="http://schemas.microsoft.com/office/drawing/2014/main" xmlns="" id="{4CA1CDD3-CDC6-C9A0-9690-E9B7CE43B927}"/>
                </a:ext>
              </a:extLst>
            </p:cNvPr>
            <p:cNvGrpSpPr/>
            <p:nvPr/>
          </p:nvGrpSpPr>
          <p:grpSpPr>
            <a:xfrm>
              <a:off x="3290985" y="1519062"/>
              <a:ext cx="642872" cy="576064"/>
              <a:chOff x="3290985" y="1519062"/>
              <a:chExt cx="642872" cy="576064"/>
            </a:xfrm>
          </p:grpSpPr>
          <p:sp>
            <p:nvSpPr>
              <p:cNvPr id="8" name="Oval 7"/>
              <p:cNvSpPr/>
              <p:nvPr/>
            </p:nvSpPr>
            <p:spPr>
              <a:xfrm>
                <a:off x="3296799" y="1519062"/>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9" name="TextBox 8"/>
              <p:cNvSpPr txBox="1"/>
              <p:nvPr/>
            </p:nvSpPr>
            <p:spPr>
              <a:xfrm>
                <a:off x="3290985" y="1576262"/>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01</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12" name="Group 11">
            <a:extLst>
              <a:ext uri="{FF2B5EF4-FFF2-40B4-BE49-F238E27FC236}">
                <a16:creationId xmlns:a16="http://schemas.microsoft.com/office/drawing/2014/main" xmlns="" id="{0050FFE2-9370-1893-D8B7-CEEE589EFAB4}"/>
              </a:ext>
            </a:extLst>
          </p:cNvPr>
          <p:cNvGrpSpPr/>
          <p:nvPr/>
        </p:nvGrpSpPr>
        <p:grpSpPr>
          <a:xfrm>
            <a:off x="1445169" y="2054737"/>
            <a:ext cx="7461328" cy="1283957"/>
            <a:chOff x="3279621" y="2312094"/>
            <a:chExt cx="7461328" cy="1283957"/>
          </a:xfrm>
        </p:grpSpPr>
        <p:grpSp>
          <p:nvGrpSpPr>
            <p:cNvPr id="13" name="Group 12"/>
            <p:cNvGrpSpPr/>
            <p:nvPr/>
          </p:nvGrpSpPr>
          <p:grpSpPr>
            <a:xfrm>
              <a:off x="3896983" y="2312094"/>
              <a:ext cx="6843966" cy="1283957"/>
              <a:chOff x="743754" y="3347814"/>
              <a:chExt cx="3838414" cy="1283957"/>
            </a:xfrm>
          </p:grpSpPr>
          <p:sp>
            <p:nvSpPr>
              <p:cNvPr id="17" name="TextBox 16"/>
              <p:cNvSpPr txBox="1"/>
              <p:nvPr/>
            </p:nvSpPr>
            <p:spPr>
              <a:xfrm>
                <a:off x="763680" y="3677664"/>
                <a:ext cx="3818488" cy="954107"/>
              </a:xfrm>
              <a:prstGeom prst="rect">
                <a:avLst/>
              </a:prstGeom>
              <a:noFill/>
            </p:spPr>
            <p:txBody>
              <a:bodyPr wrap="square" rtlCol="0">
                <a:spAutoFit/>
              </a:bodyPr>
              <a:lstStyle/>
              <a:p>
                <a:pPr algn="just"/>
                <a:r>
                  <a:rPr lang="en-US" altLang="ko-KR" sz="2800" b="1">
                    <a:solidFill>
                      <a:srgbClr val="0000CC"/>
                    </a:solidFill>
                    <a:latin typeface="Calibri" panose="020F0502020204030204" pitchFamily="34" charset="0"/>
                    <a:cs typeface="Times New Roman" panose="02020603050405020304" pitchFamily="18" charset="0"/>
                  </a:rPr>
                  <a:t>Loại bỏ các thành phần không mong muốn để giải phóng </a:t>
                </a:r>
                <a:r>
                  <a:rPr lang="en-US" altLang="ko-KR" sz="2800" b="1" smtClean="0">
                    <a:solidFill>
                      <a:srgbClr val="0000CC"/>
                    </a:solidFill>
                    <a:latin typeface="Calibri" panose="020F0502020204030204" pitchFamily="34" charset="0"/>
                    <a:cs typeface="Times New Roman" panose="02020603050405020304" pitchFamily="18" charset="0"/>
                  </a:rPr>
                  <a:t>DNA.</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18" name="TextBox 17"/>
              <p:cNvSpPr txBox="1"/>
              <p:nvPr/>
            </p:nvSpPr>
            <p:spPr>
              <a:xfrm>
                <a:off x="743754" y="3347814"/>
                <a:ext cx="1654994" cy="523220"/>
              </a:xfrm>
              <a:prstGeom prst="rect">
                <a:avLst/>
              </a:prstGeom>
              <a:noFill/>
            </p:spPr>
            <p:txBody>
              <a:bodyPr wrap="square" rtlCol="0">
                <a:spAutoFit/>
              </a:bodyPr>
              <a:lstStyle/>
              <a:p>
                <a:pPr algn="just"/>
                <a:r>
                  <a:rPr lang="en-US" altLang="ko-KR" sz="2800" b="1">
                    <a:solidFill>
                      <a:srgbClr val="FF0000"/>
                    </a:solidFill>
                    <a:latin typeface="Calibri" panose="020F0502020204030204" pitchFamily="34" charset="0"/>
                    <a:cs typeface="Times New Roman" panose="02020603050405020304" pitchFamily="18" charset="0"/>
                  </a:rPr>
                  <a:t>Tách chiết </a:t>
                </a:r>
                <a:r>
                  <a:rPr lang="en-US" altLang="ko-KR" sz="2800" b="1" smtClean="0">
                    <a:solidFill>
                      <a:srgbClr val="FF0000"/>
                    </a:solidFill>
                    <a:latin typeface="Calibri" panose="020F0502020204030204" pitchFamily="34" charset="0"/>
                    <a:cs typeface="Times New Roman" panose="02020603050405020304" pitchFamily="18" charset="0"/>
                  </a:rPr>
                  <a:t>DNA</a:t>
                </a:r>
                <a:endParaRPr lang="ko-KR" altLang="en-US" sz="2800" dirty="0">
                  <a:solidFill>
                    <a:srgbClr val="FF0000"/>
                  </a:solidFill>
                  <a:latin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163E00F9-BE27-9412-05C6-8E8C6332DA99}"/>
                </a:ext>
              </a:extLst>
            </p:cNvPr>
            <p:cNvGrpSpPr/>
            <p:nvPr/>
          </p:nvGrpSpPr>
          <p:grpSpPr>
            <a:xfrm>
              <a:off x="3279621" y="2463133"/>
              <a:ext cx="642872" cy="576064"/>
              <a:chOff x="3279621" y="2463133"/>
              <a:chExt cx="642872" cy="576064"/>
            </a:xfrm>
          </p:grpSpPr>
          <p:sp>
            <p:nvSpPr>
              <p:cNvPr id="15" name="Oval 14"/>
              <p:cNvSpPr/>
              <p:nvPr/>
            </p:nvSpPr>
            <p:spPr>
              <a:xfrm>
                <a:off x="3297259" y="2463133"/>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16" name="TextBox 15"/>
              <p:cNvSpPr txBox="1"/>
              <p:nvPr/>
            </p:nvSpPr>
            <p:spPr>
              <a:xfrm>
                <a:off x="3279621" y="2528216"/>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02</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19" name="Group 18">
            <a:extLst>
              <a:ext uri="{FF2B5EF4-FFF2-40B4-BE49-F238E27FC236}">
                <a16:creationId xmlns:a16="http://schemas.microsoft.com/office/drawing/2014/main" xmlns="" id="{BB3FD6BF-CAE9-F436-AE22-08EDFE2F2D49}"/>
              </a:ext>
            </a:extLst>
          </p:cNvPr>
          <p:cNvGrpSpPr/>
          <p:nvPr/>
        </p:nvGrpSpPr>
        <p:grpSpPr>
          <a:xfrm>
            <a:off x="1416527" y="3328957"/>
            <a:ext cx="7632498" cy="883793"/>
            <a:chOff x="3249717" y="3299380"/>
            <a:chExt cx="7632498" cy="883793"/>
          </a:xfrm>
        </p:grpSpPr>
        <p:grpSp>
          <p:nvGrpSpPr>
            <p:cNvPr id="20" name="Group 19"/>
            <p:cNvGrpSpPr/>
            <p:nvPr/>
          </p:nvGrpSpPr>
          <p:grpSpPr>
            <a:xfrm>
              <a:off x="3909923" y="3299380"/>
              <a:ext cx="6972292" cy="883793"/>
              <a:chOff x="782218" y="3211829"/>
              <a:chExt cx="2649368" cy="1031155"/>
            </a:xfrm>
          </p:grpSpPr>
          <p:sp>
            <p:nvSpPr>
              <p:cNvPr id="24" name="TextBox 23"/>
              <p:cNvSpPr txBox="1"/>
              <p:nvPr/>
            </p:nvSpPr>
            <p:spPr>
              <a:xfrm>
                <a:off x="786730" y="3632523"/>
                <a:ext cx="2644856" cy="610461"/>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Để thu nhận được DNA từ các tế bào của </a:t>
                </a:r>
                <a:r>
                  <a:rPr lang="en-US" altLang="ko-KR" sz="2800" b="1" smtClean="0">
                    <a:solidFill>
                      <a:srgbClr val="0000CC"/>
                    </a:solidFill>
                    <a:latin typeface="Calibri" panose="020F0502020204030204" pitchFamily="34" charset="0"/>
                    <a:cs typeface="Times New Roman" panose="02020603050405020304" pitchFamily="18" charset="0"/>
                  </a:rPr>
                  <a:t>mô.</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25" name="TextBox 24"/>
              <p:cNvSpPr txBox="1"/>
              <p:nvPr/>
            </p:nvSpPr>
            <p:spPr>
              <a:xfrm>
                <a:off x="782218" y="3211829"/>
                <a:ext cx="1198336" cy="610461"/>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Kết tủa DNA	</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545683AB-377B-A40B-34B7-7199AFFE1099}"/>
                </a:ext>
              </a:extLst>
            </p:cNvPr>
            <p:cNvGrpSpPr/>
            <p:nvPr/>
          </p:nvGrpSpPr>
          <p:grpSpPr>
            <a:xfrm>
              <a:off x="3249717" y="3438237"/>
              <a:ext cx="642872" cy="576064"/>
              <a:chOff x="3249717" y="3438237"/>
              <a:chExt cx="642872" cy="576064"/>
            </a:xfrm>
          </p:grpSpPr>
          <p:sp>
            <p:nvSpPr>
              <p:cNvPr id="22" name="Oval 21"/>
              <p:cNvSpPr/>
              <p:nvPr/>
            </p:nvSpPr>
            <p:spPr>
              <a:xfrm>
                <a:off x="3280933" y="3438237"/>
                <a:ext cx="576064" cy="5760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23" name="TextBox 22"/>
              <p:cNvSpPr txBox="1"/>
              <p:nvPr/>
            </p:nvSpPr>
            <p:spPr>
              <a:xfrm>
                <a:off x="3249717" y="3509505"/>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03</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grpSp>
        <p:nvGrpSpPr>
          <p:cNvPr id="26" name="Group 25">
            <a:extLst>
              <a:ext uri="{FF2B5EF4-FFF2-40B4-BE49-F238E27FC236}">
                <a16:creationId xmlns:a16="http://schemas.microsoft.com/office/drawing/2014/main" xmlns="" id="{0564F210-F460-9118-0725-7DC8E99E5BF9}"/>
              </a:ext>
            </a:extLst>
          </p:cNvPr>
          <p:cNvGrpSpPr/>
          <p:nvPr/>
        </p:nvGrpSpPr>
        <p:grpSpPr>
          <a:xfrm>
            <a:off x="1418049" y="4220806"/>
            <a:ext cx="7654725" cy="913190"/>
            <a:chOff x="3281587" y="4142328"/>
            <a:chExt cx="7654725" cy="913190"/>
          </a:xfrm>
        </p:grpSpPr>
        <p:grpSp>
          <p:nvGrpSpPr>
            <p:cNvPr id="27" name="Group 26"/>
            <p:cNvGrpSpPr/>
            <p:nvPr/>
          </p:nvGrpSpPr>
          <p:grpSpPr>
            <a:xfrm>
              <a:off x="3933667" y="4142328"/>
              <a:ext cx="7002645" cy="913190"/>
              <a:chOff x="794240" y="3434085"/>
              <a:chExt cx="2771352" cy="913190"/>
            </a:xfrm>
          </p:grpSpPr>
          <p:sp>
            <p:nvSpPr>
              <p:cNvPr id="31" name="TextBox 30"/>
              <p:cNvSpPr txBox="1"/>
              <p:nvPr/>
            </p:nvSpPr>
            <p:spPr>
              <a:xfrm>
                <a:off x="798941" y="3824055"/>
                <a:ext cx="2766651" cy="523220"/>
              </a:xfrm>
              <a:prstGeom prst="rect">
                <a:avLst/>
              </a:prstGeom>
              <a:noFill/>
            </p:spPr>
            <p:txBody>
              <a:bodyPr wrap="square" rtlCol="0">
                <a:spAutoFit/>
              </a:bodyPr>
              <a:lstStyle/>
              <a:p>
                <a:r>
                  <a:rPr lang="en-US" altLang="ko-KR" sz="2800" b="1">
                    <a:solidFill>
                      <a:srgbClr val="0000CC"/>
                    </a:solidFill>
                    <a:latin typeface="Calibri" panose="020F0502020204030204" pitchFamily="34" charset="0"/>
                    <a:cs typeface="Times New Roman" panose="02020603050405020304" pitchFamily="18" charset="0"/>
                  </a:rPr>
                  <a:t>Quan sát DNA hoặc nhận biết bằng thuốc </a:t>
                </a:r>
                <a:r>
                  <a:rPr lang="en-US" altLang="ko-KR" sz="2800" b="1" smtClean="0">
                    <a:solidFill>
                      <a:srgbClr val="0000CC"/>
                    </a:solidFill>
                    <a:latin typeface="Calibri" panose="020F0502020204030204" pitchFamily="34" charset="0"/>
                    <a:cs typeface="Times New Roman" panose="02020603050405020304" pitchFamily="18" charset="0"/>
                  </a:rPr>
                  <a:t>thử.</a:t>
                </a:r>
                <a:endParaRPr lang="ko-KR" altLang="en-US" sz="2800" b="1" dirty="0">
                  <a:solidFill>
                    <a:srgbClr val="0000CC"/>
                  </a:solidFill>
                  <a:latin typeface="Calibri" panose="020F0502020204030204" pitchFamily="34" charset="0"/>
                  <a:cs typeface="Times New Roman" panose="02020603050405020304" pitchFamily="18" charset="0"/>
                </a:endParaRPr>
              </a:p>
            </p:txBody>
          </p:sp>
          <p:sp>
            <p:nvSpPr>
              <p:cNvPr id="32" name="TextBox 31"/>
              <p:cNvSpPr txBox="1"/>
              <p:nvPr/>
            </p:nvSpPr>
            <p:spPr>
              <a:xfrm>
                <a:off x="794240" y="3434085"/>
                <a:ext cx="1029828" cy="523220"/>
              </a:xfrm>
              <a:prstGeom prst="rect">
                <a:avLst/>
              </a:prstGeom>
              <a:noFill/>
            </p:spPr>
            <p:txBody>
              <a:bodyPr wrap="square" rtlCol="0">
                <a:spAutoFit/>
              </a:bodyPr>
              <a:lstStyle/>
              <a:p>
                <a:r>
                  <a:rPr lang="en-US" altLang="ko-KR" sz="2800" b="1">
                    <a:solidFill>
                      <a:srgbClr val="FF0000"/>
                    </a:solidFill>
                    <a:latin typeface="Calibri" panose="020F0502020204030204" pitchFamily="34" charset="0"/>
                    <a:cs typeface="Times New Roman" panose="02020603050405020304" pitchFamily="18" charset="0"/>
                  </a:rPr>
                  <a:t>Nhận biết DNA</a:t>
                </a:r>
                <a:endParaRPr lang="ko-KR" altLang="en-US" sz="2800" b="1" dirty="0">
                  <a:solidFill>
                    <a:srgbClr val="FF0000"/>
                  </a:solidFill>
                  <a:latin typeface="Calibri" panose="020F0502020204030204" pitchFamily="34" charset="0"/>
                  <a:cs typeface="Times New Roman" panose="02020603050405020304" pitchFamily="18" charset="0"/>
                </a:endParaRPr>
              </a:p>
            </p:txBody>
          </p:sp>
        </p:grpSp>
        <p:grpSp>
          <p:nvGrpSpPr>
            <p:cNvPr id="28" name="Group 27">
              <a:extLst>
                <a:ext uri="{FF2B5EF4-FFF2-40B4-BE49-F238E27FC236}">
                  <a16:creationId xmlns:a16="http://schemas.microsoft.com/office/drawing/2014/main" xmlns="" id="{D974B2E9-2D5E-9C68-3EF4-E58B8F5B263A}"/>
                </a:ext>
              </a:extLst>
            </p:cNvPr>
            <p:cNvGrpSpPr/>
            <p:nvPr/>
          </p:nvGrpSpPr>
          <p:grpSpPr>
            <a:xfrm>
              <a:off x="3281587" y="4267012"/>
              <a:ext cx="642872" cy="576064"/>
              <a:chOff x="3281587" y="4267012"/>
              <a:chExt cx="642872" cy="576064"/>
            </a:xfrm>
          </p:grpSpPr>
          <p:sp>
            <p:nvSpPr>
              <p:cNvPr id="29" name="Oval 28"/>
              <p:cNvSpPr/>
              <p:nvPr/>
            </p:nvSpPr>
            <p:spPr>
              <a:xfrm>
                <a:off x="3305641" y="4267012"/>
                <a:ext cx="576064" cy="57606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400" b="1">
                  <a:solidFill>
                    <a:schemeClr val="tx1"/>
                  </a:solidFill>
                  <a:latin typeface="Calibri" panose="020F0502020204030204" pitchFamily="34" charset="0"/>
                  <a:cs typeface="Times New Roman" panose="02020603050405020304" pitchFamily="18" charset="0"/>
                </a:endParaRPr>
              </a:p>
            </p:txBody>
          </p:sp>
          <p:sp>
            <p:nvSpPr>
              <p:cNvPr id="30" name="TextBox 29"/>
              <p:cNvSpPr txBox="1"/>
              <p:nvPr/>
            </p:nvSpPr>
            <p:spPr>
              <a:xfrm>
                <a:off x="3281587" y="4337756"/>
                <a:ext cx="642872" cy="461665"/>
              </a:xfrm>
              <a:prstGeom prst="rect">
                <a:avLst/>
              </a:prstGeom>
              <a:noFill/>
            </p:spPr>
            <p:txBody>
              <a:bodyPr wrap="square" rtlCol="0">
                <a:spAutoFit/>
              </a:bodyPr>
              <a:lstStyle/>
              <a:p>
                <a:pPr algn="ctr"/>
                <a:r>
                  <a:rPr lang="en-US" altLang="ko-KR" sz="2400" b="1" dirty="0">
                    <a:solidFill>
                      <a:schemeClr val="bg1"/>
                    </a:solidFill>
                    <a:latin typeface="Calibri" panose="020F0502020204030204" pitchFamily="34" charset="0"/>
                    <a:cs typeface="Times New Roman" panose="02020603050405020304" pitchFamily="18" charset="0"/>
                  </a:rPr>
                  <a:t>04</a:t>
                </a:r>
                <a:endParaRPr lang="ko-KR" altLang="en-US" sz="2400" b="1" dirty="0">
                  <a:solidFill>
                    <a:schemeClr val="bg1"/>
                  </a:solidFill>
                  <a:latin typeface="Calibri" panose="020F0502020204030204" pitchFamily="34" charset="0"/>
                  <a:cs typeface="Times New Roman" panose="02020603050405020304" pitchFamily="18" charset="0"/>
                </a:endParaRPr>
              </a:p>
            </p:txBody>
          </p:sp>
        </p:grpSp>
      </p:grpSp>
      <p:sp>
        <p:nvSpPr>
          <p:cNvPr id="33" name="Arrow: Pentagon 5">
            <a:extLst>
              <a:ext uri="{FF2B5EF4-FFF2-40B4-BE49-F238E27FC236}">
                <a16:creationId xmlns:a16="http://schemas.microsoft.com/office/drawing/2014/main" xmlns="" id="{6EAE53D1-221F-D774-CE0E-1081AF00428A}"/>
              </a:ext>
            </a:extLst>
          </p:cNvPr>
          <p:cNvSpPr/>
          <p:nvPr/>
        </p:nvSpPr>
        <p:spPr>
          <a:xfrm>
            <a:off x="5070765" y="29365"/>
            <a:ext cx="4037604" cy="948275"/>
          </a:xfrm>
          <a:prstGeom prst="homePlate">
            <a:avLst/>
          </a:prstGeom>
          <a:ln/>
        </p:spPr>
        <p:style>
          <a:lnRef idx="0">
            <a:schemeClr val="accent4"/>
          </a:lnRef>
          <a:fillRef idx="3">
            <a:schemeClr val="accent4"/>
          </a:fillRef>
          <a:effectRef idx="3">
            <a:schemeClr val="accent4"/>
          </a:effectRef>
          <a:fontRef idx="minor">
            <a:schemeClr val="lt1"/>
          </a:fontRef>
        </p:style>
        <p:txBody>
          <a:bodyPr lIns="91438" tIns="45719" rIns="91438" bIns="45719" rtlCol="0" anchor="ctr"/>
          <a:lstStyle/>
          <a:p>
            <a:pPr algn="just"/>
            <a:r>
              <a:rPr lang="en-US" sz="2800" b="1">
                <a:latin typeface="Calibri" panose="020F0502020204030204" pitchFamily="34" charset="0"/>
                <a:cs typeface="Times New Roman" panose="02020603050405020304" pitchFamily="18" charset="0"/>
              </a:rPr>
              <a:t>Quy trình chung tách chiết ADN</a:t>
            </a:r>
            <a:endParaRPr lang="vi-VN" sz="2800" b="1">
              <a:latin typeface="Calibri" panose="020F0502020204030204" pitchFamily="34" charset="0"/>
              <a:cs typeface="Times New Roman" panose="02020603050405020304" pitchFamily="18" charset="0"/>
            </a:endParaRPr>
          </a:p>
        </p:txBody>
      </p:sp>
      <p:sp>
        <p:nvSpPr>
          <p:cNvPr id="35" name="TextBox 34">
            <a:extLst>
              <a:ext uri="{FF2B5EF4-FFF2-40B4-BE49-F238E27FC236}">
                <a16:creationId xmlns="" xmlns:a16="http://schemas.microsoft.com/office/drawing/2014/main" id="{916E8E92-D942-ADDA-3636-0767066D22EF}"/>
              </a:ext>
            </a:extLst>
          </p:cNvPr>
          <p:cNvSpPr txBox="1"/>
          <p:nvPr/>
        </p:nvSpPr>
        <p:spPr>
          <a:xfrm>
            <a:off x="15750" y="27965"/>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1" y="966469"/>
            <a:ext cx="1256664" cy="3955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61661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11</a:t>
            </a:fld>
            <a:endParaRPr lang="en-US" sz="1400">
              <a:solidFill>
                <a:schemeClr val="tx1"/>
              </a:solidFill>
              <a:latin typeface="Calibri" panose="020F0502020204030204" pitchFamily="34" charset="0"/>
            </a:endParaRPr>
          </a:p>
        </p:txBody>
      </p:sp>
      <p:pic>
        <p:nvPicPr>
          <p:cNvPr id="3" name="Thí nghiệm tách chiết DNA từ động vật và thực vật _ DNA extraction (online-video-cutter.c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08" y="332510"/>
            <a:ext cx="8450575" cy="4429496"/>
          </a:xfrm>
          <a:prstGeom prst="rect">
            <a:avLst/>
          </a:prstGeom>
        </p:spPr>
      </p:pic>
    </p:spTree>
    <p:extLst>
      <p:ext uri="{BB962C8B-B14F-4D97-AF65-F5344CB8AC3E}">
        <p14:creationId xmlns:p14="http://schemas.microsoft.com/office/powerpoint/2010/main" val="2857309988"/>
      </p:ext>
    </p:extLst>
  </p:cSld>
  <p:clrMapOvr>
    <a:masterClrMapping/>
  </p:clrMapOvr>
  <mc:AlternateContent xmlns:mc="http://schemas.openxmlformats.org/markup-compatibility/2006" xmlns:p14="http://schemas.microsoft.com/office/powerpoint/2010/main">
    <mc:Choice Requires="p14">
      <p:transition spd="med" p14:dur="700" advTm="378949">
        <p:fade/>
      </p:transition>
    </mc:Choice>
    <mc:Fallback xmlns="">
      <p:transition spd="med" advTm="378949">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598780" y="1126699"/>
            <a:ext cx="5349240" cy="492083"/>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200265" y="1035016"/>
            <a:ext cx="8312801" cy="3964497"/>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598780" y="1118646"/>
            <a:ext cx="5349240" cy="500137"/>
          </a:xfrm>
          <a:prstGeom prst="rect">
            <a:avLst/>
          </a:prstGeom>
          <a:noFill/>
        </p:spPr>
        <p:txBody>
          <a:bodyPr wrap="square" lIns="68580" tIns="34290" rIns="68580" bIns="34290" rtlCol="0">
            <a:spAutoFit/>
          </a:bodyPr>
          <a:lstStyle/>
          <a:p>
            <a:pPr algn="ctr"/>
            <a:r>
              <a:rPr lang="en-US" sz="2800" b="1" err="1">
                <a:solidFill>
                  <a:schemeClr val="bg1"/>
                </a:solidFill>
                <a:latin typeface="Calibri" panose="020F0502020204030204" pitchFamily="34" charset="0"/>
                <a:cs typeface="Times New Roman" panose="02020603050405020304" pitchFamily="18" charset="0"/>
              </a:rPr>
              <a:t>Bước</a:t>
            </a:r>
            <a:r>
              <a:rPr lang="en-US" sz="2800" b="1">
                <a:solidFill>
                  <a:schemeClr val="bg1"/>
                </a:solidFill>
                <a:latin typeface="Calibri" panose="020F0502020204030204" pitchFamily="34" charset="0"/>
                <a:cs typeface="Times New Roman" panose="02020603050405020304" pitchFamily="18" charset="0"/>
              </a:rPr>
              <a:t> </a:t>
            </a:r>
            <a:r>
              <a:rPr lang="en-US" sz="2800" b="1" smtClean="0">
                <a:solidFill>
                  <a:schemeClr val="bg1"/>
                </a:solidFill>
                <a:latin typeface="Calibri" panose="020F0502020204030204" pitchFamily="34" charset="0"/>
                <a:cs typeface="Times New Roman" panose="02020603050405020304" pitchFamily="18" charset="0"/>
              </a:rPr>
              <a:t>1: </a:t>
            </a:r>
            <a:r>
              <a:rPr lang="en-US" sz="2800" b="1" dirty="0" err="1">
                <a:solidFill>
                  <a:schemeClr val="bg1"/>
                </a:solidFill>
                <a:latin typeface="Calibri" panose="020F0502020204030204" pitchFamily="34" charset="0"/>
                <a:cs typeface="Times New Roman" panose="02020603050405020304" pitchFamily="18" charset="0"/>
              </a:rPr>
              <a:t>Chuẩn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bị</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mẫu</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vật</a:t>
            </a:r>
            <a:endParaRPr lang="en-US" sz="2800" b="1" dirty="0">
              <a:solidFill>
                <a:schemeClr val="bg1"/>
              </a:solidFill>
              <a:latin typeface="Calibri" panose="020F0502020204030204" pitchFamily="34" charset="0"/>
              <a:cs typeface="Times New Roman" panose="02020603050405020304" pitchFamily="18" charset="0"/>
            </a:endParaRPr>
          </a:p>
        </p:txBody>
      </p:sp>
      <p:sp>
        <p:nvSpPr>
          <p:cNvPr id="8" name="TextBox 7">
            <a:extLst>
              <a:ext uri="{FF2B5EF4-FFF2-40B4-BE49-F238E27FC236}">
                <a16:creationId xmlns="" xmlns:a16="http://schemas.microsoft.com/office/drawing/2014/main" id="{ECACE695-F5F6-464B-4E37-EE68EE56519C}"/>
              </a:ext>
            </a:extLst>
          </p:cNvPr>
          <p:cNvSpPr txBox="1"/>
          <p:nvPr/>
        </p:nvSpPr>
        <p:spPr>
          <a:xfrm>
            <a:off x="436225" y="1439289"/>
            <a:ext cx="7791830" cy="3516347"/>
          </a:xfrm>
          <a:prstGeom prst="rect">
            <a:avLst/>
          </a:prstGeom>
          <a:noFill/>
        </p:spPr>
        <p:txBody>
          <a:bodyPr wrap="square" lIns="68580" tIns="34290" rIns="68580" bIns="34290" rtlCol="0">
            <a:spAutoFit/>
          </a:bodyPr>
          <a:lstStyle/>
          <a:p>
            <a:pPr algn="ctr">
              <a:lnSpc>
                <a:spcPct val="200000"/>
              </a:lnSpc>
              <a:defRPr/>
            </a:pPr>
            <a:r>
              <a:rPr lang="en-US" altLang="ko-KR" sz="2800" b="1" i="1" dirty="0" err="1">
                <a:solidFill>
                  <a:srgbClr val="FF0000"/>
                </a:solidFill>
                <a:latin typeface="Calibri" panose="020F0502020204030204" pitchFamily="34" charset="0"/>
                <a:cs typeface="Times New Roman" panose="02020603050405020304" pitchFamily="18" charset="0"/>
              </a:rPr>
              <a:t>Dịch</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dirty="0" err="1">
                <a:solidFill>
                  <a:srgbClr val="FF0000"/>
                </a:solidFill>
                <a:latin typeface="Calibri" panose="020F0502020204030204" pitchFamily="34" charset="0"/>
                <a:cs typeface="Times New Roman" panose="02020603050405020304" pitchFamily="18" charset="0"/>
              </a:rPr>
              <a:t>chiết</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err="1">
                <a:solidFill>
                  <a:srgbClr val="FF0000"/>
                </a:solidFill>
                <a:latin typeface="Calibri" panose="020F0502020204030204" pitchFamily="34" charset="0"/>
                <a:cs typeface="Times New Roman" panose="02020603050405020304" pitchFamily="18" charset="0"/>
              </a:rPr>
              <a:t>nước</a:t>
            </a:r>
            <a:r>
              <a:rPr lang="en-US" altLang="ko-KR" sz="2800" b="1" i="1">
                <a:solidFill>
                  <a:srgbClr val="FF0000"/>
                </a:solidFill>
                <a:latin typeface="Calibri" panose="020F0502020204030204" pitchFamily="34" charset="0"/>
                <a:cs typeface="Times New Roman" panose="02020603050405020304" pitchFamily="18" charset="0"/>
              </a:rPr>
              <a:t> </a:t>
            </a:r>
            <a:r>
              <a:rPr lang="en-US" altLang="ko-KR" sz="2800" b="1" i="1" smtClean="0">
                <a:solidFill>
                  <a:srgbClr val="FF0000"/>
                </a:solidFill>
                <a:latin typeface="Calibri" panose="020F0502020204030204" pitchFamily="34" charset="0"/>
                <a:cs typeface="Times New Roman" panose="02020603050405020304" pitchFamily="18" charset="0"/>
              </a:rPr>
              <a:t>dứa</a:t>
            </a:r>
            <a:endParaRPr lang="en-US" altLang="ko-KR" sz="2800" b="1" i="1" dirty="0">
              <a:solidFill>
                <a:srgbClr val="FF0000"/>
              </a:solidFill>
              <a:latin typeface="Calibri" panose="020F0502020204030204" pitchFamily="34" charset="0"/>
              <a:cs typeface="Times New Roman" panose="02020603050405020304" pitchFamily="18" charset="0"/>
            </a:endParaRPr>
          </a:p>
          <a:p>
            <a:pPr algn="just">
              <a:lnSpc>
                <a:spcPct val="200000"/>
              </a:lnSpc>
              <a:defRPr/>
            </a:pPr>
            <a:r>
              <a:rPr lang="en-US" altLang="ko-KR" sz="2800" b="1" dirty="0" err="1">
                <a:solidFill>
                  <a:srgbClr val="0000CC"/>
                </a:solidFill>
                <a:latin typeface="Calibri" panose="020F0502020204030204" pitchFamily="34" charset="0"/>
                <a:cs typeface="Times New Roman" panose="02020603050405020304" pitchFamily="18" charset="0"/>
              </a:rPr>
              <a:t>Gọt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vỏ</a:t>
            </a:r>
            <a:r>
              <a:rPr lang="en-US" altLang="ko-KR" sz="2800" b="1" dirty="0">
                <a:solidFill>
                  <a:srgbClr val="0000CC"/>
                </a:solidFill>
                <a:latin typeface="Calibri" panose="020F0502020204030204" pitchFamily="34" charset="0"/>
                <a:cs typeface="Times New Roman" panose="02020603050405020304" pitchFamily="18" charset="0"/>
              </a:rPr>
              <a:t> quả </a:t>
            </a:r>
            <a:r>
              <a:rPr lang="en-US" altLang="ko-KR" sz="2800" b="1" dirty="0" err="1">
                <a:solidFill>
                  <a:srgbClr val="0000CC"/>
                </a:solidFill>
                <a:latin typeface="Calibri" panose="020F0502020204030204" pitchFamily="34" charset="0"/>
                <a:cs typeface="Times New Roman" panose="02020603050405020304" pitchFamily="18" charset="0"/>
              </a:rPr>
              <a:t>dứa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và</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cắt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thành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những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lát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mỏng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nhỏ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Cho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sứ</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nghiền</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nhuyễn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Lọc </a:t>
            </a:r>
            <a:r>
              <a:rPr lang="en-US" altLang="ko-KR" sz="2800" b="1" dirty="0" err="1">
                <a:solidFill>
                  <a:srgbClr val="0000CC"/>
                </a:solidFill>
                <a:latin typeface="Calibri" panose="020F0502020204030204" pitchFamily="34" charset="0"/>
                <a:cs typeface="Times New Roman" panose="02020603050405020304" pitchFamily="18" charset="0"/>
              </a:rPr>
              <a:t>lại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bằng</a:t>
            </a:r>
            <a:r>
              <a:rPr lang="en-US" altLang="ko-KR" sz="2800" b="1">
                <a:solidFill>
                  <a:srgbClr val="0000CC"/>
                </a:solidFill>
                <a:latin typeface="Calibri" panose="020F0502020204030204" pitchFamily="34" charset="0"/>
                <a:cs typeface="Times New Roman" panose="02020603050405020304" pitchFamily="18" charset="0"/>
              </a:rPr>
              <a:t> vải </a:t>
            </a:r>
            <a:r>
              <a:rPr lang="en-US" altLang="ko-KR" sz="2800" b="1" err="1">
                <a:solidFill>
                  <a:srgbClr val="0000CC"/>
                </a:solidFill>
                <a:latin typeface="Calibri" panose="020F0502020204030204" pitchFamily="34" charset="0"/>
                <a:cs typeface="Times New Roman" panose="02020603050405020304" pitchFamily="18" charset="0"/>
              </a:rPr>
              <a:t>hoặc</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rây </a:t>
            </a:r>
            <a:r>
              <a:rPr lang="en-US" altLang="ko-KR" sz="2800" b="1">
                <a:solidFill>
                  <a:srgbClr val="0000CC"/>
                </a:solidFill>
                <a:latin typeface="Calibri" panose="020F0502020204030204" pitchFamily="34" charset="0"/>
                <a:cs typeface="Times New Roman" panose="02020603050405020304" pitchFamily="18" charset="0"/>
                <a:sym typeface="Wingdings 3"/>
              </a:rPr>
              <a:t></a:t>
            </a:r>
            <a:r>
              <a:rPr lang="en-US" altLang="ko-KR" sz="2800" b="1" smtClean="0">
                <a:solidFill>
                  <a:srgbClr val="0000CC"/>
                </a:solidFill>
                <a:latin typeface="Calibri" panose="020F0502020204030204" pitchFamily="34" charset="0"/>
                <a:cs typeface="Times New Roman" panose="02020603050405020304" pitchFamily="18" charset="0"/>
              </a:rPr>
              <a:t> Thu </a:t>
            </a:r>
            <a:r>
              <a:rPr lang="en-US" altLang="ko-KR" sz="2800" b="1" dirty="0" err="1">
                <a:solidFill>
                  <a:srgbClr val="0000CC"/>
                </a:solidFill>
                <a:latin typeface="Calibri" panose="020F0502020204030204" pitchFamily="34" charset="0"/>
                <a:cs typeface="Times New Roman" panose="02020603050405020304" pitchFamily="18" charset="0"/>
              </a:rPr>
              <a:t>được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nước</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dứa.</a:t>
            </a:r>
            <a:endParaRPr lang="en-US" altLang="ko-KR" sz="2800" b="1" dirty="0">
              <a:solidFill>
                <a:srgbClr val="0000CC"/>
              </a:solidFill>
              <a:latin typeface="Calibri" panose="020F0502020204030204" pitchFamily="34" charset="0"/>
              <a:cs typeface="Times New Roman" panose="02020603050405020304" pitchFamily="18" charset="0"/>
            </a:endParaRPr>
          </a:p>
        </p:txBody>
      </p:sp>
      <p:pic>
        <p:nvPicPr>
          <p:cNvPr id="9" name="image2.png">
            <a:extLst>
              <a:ext uri="{FF2B5EF4-FFF2-40B4-BE49-F238E27FC236}">
                <a16:creationId xmlns="" xmlns:a16="http://schemas.microsoft.com/office/drawing/2014/main" id="{F1AD5440-3466-1304-3187-7DAF888A5DF1}"/>
              </a:ext>
            </a:extLst>
          </p:cNvPr>
          <p:cNvPicPr/>
          <p:nvPr/>
        </p:nvPicPr>
        <p:blipFill rotWithShape="1">
          <a:blip r:embed="rId3"/>
          <a:srcRect r="71701" b="24489"/>
          <a:stretch/>
        </p:blipFill>
        <p:spPr>
          <a:xfrm>
            <a:off x="7184568" y="11875"/>
            <a:ext cx="1927959" cy="2141282"/>
          </a:xfrm>
          <a:prstGeom prst="rect">
            <a:avLst/>
          </a:prstGeom>
          <a:ln/>
        </p:spPr>
      </p:pic>
      <p:sp>
        <p:nvSpPr>
          <p:cNvPr id="3" name="Slide Number Placeholder 2"/>
          <p:cNvSpPr>
            <a:spLocks noGrp="1"/>
          </p:cNvSpPr>
          <p:nvPr>
            <p:ph type="sldNum" sz="quarter" idx="12"/>
          </p:nvPr>
        </p:nvSpPr>
        <p:spPr>
          <a:xfrm>
            <a:off x="7074664" y="4862960"/>
            <a:ext cx="2057400" cy="273844"/>
          </a:xfrm>
        </p:spPr>
        <p:txBody>
          <a:bodyPr/>
          <a:lstStyle/>
          <a:p>
            <a:fld id="{E36B3DFD-8B20-40EA-A3D6-7193B2400834}" type="slidenum">
              <a:rPr lang="en-US" sz="1400" smtClean="0">
                <a:solidFill>
                  <a:schemeClr val="tx1"/>
                </a:solidFill>
                <a:latin typeface="Calibri" panose="020F0502020204030204" pitchFamily="34" charset="0"/>
              </a:rPr>
              <a:t>12</a:t>
            </a:fld>
            <a:endParaRPr lang="en-US" sz="1400">
              <a:solidFill>
                <a:schemeClr val="tx1"/>
              </a:solidFill>
              <a:latin typeface="Calibri" panose="020F0502020204030204" pitchFamily="34" charset="0"/>
            </a:endParaRPr>
          </a:p>
        </p:txBody>
      </p:sp>
      <p:sp>
        <p:nvSpPr>
          <p:cNvPr id="10" name="TextBox 9">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4745006"/>
      </p:ext>
    </p:extLst>
  </p:cSld>
  <p:clrMapOvr>
    <a:masterClrMapping/>
  </p:clrMapOvr>
  <p:transition spd="slow">
    <p:pull/>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422195" y="1015528"/>
            <a:ext cx="5349240"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54305" y="905948"/>
            <a:ext cx="8680937" cy="4130839"/>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422195" y="975942"/>
            <a:ext cx="5349240"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1: </a:t>
            </a:r>
            <a:r>
              <a:rPr lang="en-US" sz="2800" b="1" dirty="0" err="1">
                <a:solidFill>
                  <a:schemeClr val="bg1"/>
                </a:solidFill>
                <a:latin typeface="Calibri" panose="020F0502020204030204" pitchFamily="34" charset="0"/>
                <a:cs typeface="Times New Roman" panose="02020603050405020304" pitchFamily="18" charset="0"/>
              </a:rPr>
              <a:t>Chuẩn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bị</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mẫu</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vật</a:t>
            </a:r>
            <a:endParaRPr lang="en-US" sz="2800" b="1" dirty="0">
              <a:solidFill>
                <a:schemeClr val="bg1"/>
              </a:solidFill>
              <a:latin typeface="Calibri" panose="020F0502020204030204" pitchFamily="34" charset="0"/>
              <a:cs typeface="Times New Roman" panose="02020603050405020304" pitchFamily="18" charset="0"/>
            </a:endParaRPr>
          </a:p>
        </p:txBody>
      </p:sp>
      <p:sp>
        <p:nvSpPr>
          <p:cNvPr id="2" name="TextBox 1">
            <a:extLst>
              <a:ext uri="{FF2B5EF4-FFF2-40B4-BE49-F238E27FC236}">
                <a16:creationId xmlns="" xmlns:a16="http://schemas.microsoft.com/office/drawing/2014/main" id="{8B82D27D-201E-90BE-72C8-36F69ED025DA}"/>
              </a:ext>
            </a:extLst>
          </p:cNvPr>
          <p:cNvSpPr txBox="1"/>
          <p:nvPr/>
        </p:nvSpPr>
        <p:spPr>
          <a:xfrm>
            <a:off x="318430" y="1472940"/>
            <a:ext cx="8362431" cy="3516347"/>
          </a:xfrm>
          <a:prstGeom prst="rect">
            <a:avLst/>
          </a:prstGeom>
          <a:noFill/>
        </p:spPr>
        <p:txBody>
          <a:bodyPr wrap="square" lIns="68580" tIns="34290" rIns="68580" bIns="34290" rtlCol="0">
            <a:spAutoFit/>
          </a:bodyPr>
          <a:lstStyle/>
          <a:p>
            <a:pPr algn="ctr">
              <a:lnSpc>
                <a:spcPct val="200000"/>
              </a:lnSpc>
              <a:defRPr/>
            </a:pPr>
            <a:r>
              <a:rPr lang="en-US" altLang="ko-KR" sz="2800" b="1" i="1" dirty="0" err="1">
                <a:solidFill>
                  <a:srgbClr val="FF0000"/>
                </a:solidFill>
                <a:latin typeface="Calibri" panose="020F0502020204030204" pitchFamily="34" charset="0"/>
                <a:cs typeface="Times New Roman" panose="02020603050405020304" pitchFamily="18" charset="0"/>
              </a:rPr>
              <a:t>Dịch</a:t>
            </a:r>
            <a:r>
              <a:rPr lang="en-US" altLang="ko-KR" sz="2800" b="1" i="1" dirty="0">
                <a:solidFill>
                  <a:srgbClr val="FF0000"/>
                </a:solidFill>
                <a:latin typeface="Calibri" panose="020F0502020204030204" pitchFamily="34" charset="0"/>
                <a:cs typeface="Times New Roman" panose="02020603050405020304" pitchFamily="18" charset="0"/>
              </a:rPr>
              <a:t> </a:t>
            </a:r>
            <a:r>
              <a:rPr lang="en-US" altLang="ko-KR" sz="2800" b="1" i="1" err="1">
                <a:solidFill>
                  <a:srgbClr val="FF0000"/>
                </a:solidFill>
                <a:latin typeface="Calibri" panose="020F0502020204030204" pitchFamily="34" charset="0"/>
                <a:cs typeface="Times New Roman" panose="02020603050405020304" pitchFamily="18" charset="0"/>
              </a:rPr>
              <a:t>chiết</a:t>
            </a:r>
            <a:r>
              <a:rPr lang="en-US" altLang="ko-KR" sz="2800" b="1" i="1">
                <a:solidFill>
                  <a:srgbClr val="FF0000"/>
                </a:solidFill>
                <a:latin typeface="Calibri" panose="020F0502020204030204" pitchFamily="34" charset="0"/>
                <a:cs typeface="Times New Roman" panose="02020603050405020304" pitchFamily="18" charset="0"/>
              </a:rPr>
              <a:t> </a:t>
            </a:r>
            <a:r>
              <a:rPr lang="en-US" altLang="ko-KR" sz="2800" b="1" i="1" smtClean="0">
                <a:solidFill>
                  <a:srgbClr val="FF0000"/>
                </a:solidFill>
                <a:latin typeface="Calibri" panose="020F0502020204030204" pitchFamily="34" charset="0"/>
                <a:cs typeface="Times New Roman" panose="02020603050405020304" pitchFamily="18" charset="0"/>
              </a:rPr>
              <a:t>mô </a:t>
            </a:r>
            <a:endParaRPr lang="en-US" altLang="ko-KR" sz="2800" b="1" i="1" dirty="0">
              <a:solidFill>
                <a:srgbClr val="FF0000"/>
              </a:solidFill>
              <a:latin typeface="Calibri" panose="020F0502020204030204" pitchFamily="34" charset="0"/>
              <a:cs typeface="Times New Roman" panose="02020603050405020304" pitchFamily="18" charset="0"/>
            </a:endParaRPr>
          </a:p>
          <a:p>
            <a:pPr algn="just">
              <a:lnSpc>
                <a:spcPct val="200000"/>
              </a:lnSpc>
              <a:defRPr/>
            </a:pPr>
            <a:r>
              <a:rPr lang="en-US" altLang="ko-KR" sz="2800" b="1" dirty="0" err="1">
                <a:solidFill>
                  <a:srgbClr val="0000CC"/>
                </a:solidFill>
                <a:latin typeface="Calibri" panose="020F0502020204030204" pitchFamily="34" charset="0"/>
                <a:cs typeface="Times New Roman" panose="02020603050405020304" pitchFamily="18" charset="0"/>
              </a:rPr>
              <a:t>Cắt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nhỏ</a:t>
            </a:r>
            <a:r>
              <a:rPr lang="en-US" altLang="ko-KR" sz="2800" b="1" dirty="0">
                <a:solidFill>
                  <a:srgbClr val="0000CC"/>
                </a:solidFill>
                <a:latin typeface="Calibri" panose="020F0502020204030204" pitchFamily="34" charset="0"/>
                <a:cs typeface="Times New Roman" panose="02020603050405020304" pitchFamily="18" charset="0"/>
              </a:rPr>
              <a:t> 100g </a:t>
            </a:r>
            <a:r>
              <a:rPr lang="en-US" altLang="ko-KR" sz="2800" b="1" dirty="0" err="1">
                <a:solidFill>
                  <a:srgbClr val="0000CC"/>
                </a:solidFill>
                <a:latin typeface="Calibri" panose="020F0502020204030204" pitchFamily="34" charset="0"/>
                <a:cs typeface="Times New Roman" panose="02020603050405020304" pitchFamily="18" charset="0"/>
              </a:rPr>
              <a:t>gan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hoặc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cải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còn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tươi</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+ 200mL nước </a:t>
            </a:r>
            <a:r>
              <a:rPr lang="en-US" altLang="ko-KR" sz="2800" b="1" err="1">
                <a:solidFill>
                  <a:srgbClr val="0000CC"/>
                </a:solidFill>
                <a:latin typeface="Calibri" panose="020F0502020204030204" pitchFamily="34" charset="0"/>
                <a:cs typeface="Times New Roman" panose="02020603050405020304" pitchFamily="18" charset="0"/>
              </a:rPr>
              <a:t>cất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lạnh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Cho </a:t>
            </a:r>
            <a:r>
              <a:rPr lang="en-US" altLang="ko-KR" sz="2800" b="1">
                <a:solidFill>
                  <a:srgbClr val="0000CC"/>
                </a:solidFill>
                <a:latin typeface="Calibri" panose="020F0502020204030204" pitchFamily="34" charset="0"/>
                <a:cs typeface="Times New Roman" panose="02020603050405020304" pitchFamily="18" charset="0"/>
              </a:rPr>
              <a:t>vào cối sứ nghiền nhuyễn </a:t>
            </a:r>
            <a:r>
              <a:rPr lang="en-US" altLang="ko-KR" sz="2800" b="1">
                <a:solidFill>
                  <a:srgbClr val="0000CC"/>
                </a:solidFill>
                <a:latin typeface="Calibri" panose="020F0502020204030204" pitchFamily="34" charset="0"/>
                <a:cs typeface="Times New Roman" panose="02020603050405020304" pitchFamily="18" charset="0"/>
              </a:rPr>
              <a:t>(</a:t>
            </a:r>
            <a:r>
              <a:rPr lang="en-US" altLang="ko-KR" sz="2800" b="1" smtClean="0">
                <a:solidFill>
                  <a:srgbClr val="0000CC"/>
                </a:solidFill>
                <a:latin typeface="Calibri" panose="020F0502020204030204" pitchFamily="34" charset="0"/>
                <a:cs typeface="Times New Roman" panose="02020603050405020304" pitchFamily="18" charset="0"/>
              </a:rPr>
              <a:t>20s); Lọc </a:t>
            </a:r>
            <a:r>
              <a:rPr lang="en-US" altLang="ko-KR" sz="2800" b="1">
                <a:solidFill>
                  <a:srgbClr val="0000CC"/>
                </a:solidFill>
                <a:latin typeface="Calibri" panose="020F0502020204030204" pitchFamily="34" charset="0"/>
                <a:cs typeface="Times New Roman" panose="02020603050405020304" pitchFamily="18" charset="0"/>
              </a:rPr>
              <a:t>lại bằng vải </a:t>
            </a:r>
            <a:r>
              <a:rPr lang="en-US" altLang="ko-KR" sz="2800" b="1">
                <a:solidFill>
                  <a:srgbClr val="0000CC"/>
                </a:solidFill>
                <a:latin typeface="Calibri" panose="020F0502020204030204" pitchFamily="34" charset="0"/>
                <a:cs typeface="Times New Roman" panose="02020603050405020304" pitchFamily="18" charset="0"/>
              </a:rPr>
              <a:t>hoặc </a:t>
            </a:r>
            <a:r>
              <a:rPr lang="en-US" altLang="ko-KR" sz="2800" b="1" smtClean="0">
                <a:solidFill>
                  <a:srgbClr val="0000CC"/>
                </a:solidFill>
                <a:latin typeface="Calibri" panose="020F0502020204030204" pitchFamily="34" charset="0"/>
                <a:cs typeface="Times New Roman" panose="02020603050405020304" pitchFamily="18" charset="0"/>
              </a:rPr>
              <a:t>rây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Thu </a:t>
            </a:r>
            <a:r>
              <a:rPr lang="en-US" altLang="ko-KR" sz="2800" b="1" dirty="0" err="1">
                <a:solidFill>
                  <a:srgbClr val="0000CC"/>
                </a:solidFill>
                <a:latin typeface="Calibri" panose="020F0502020204030204" pitchFamily="34" charset="0"/>
                <a:cs typeface="Times New Roman" panose="02020603050405020304" pitchFamily="18" charset="0"/>
              </a:rPr>
              <a:t>được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chiết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mô.</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a:xfrm>
            <a:off x="7074664" y="4873593"/>
            <a:ext cx="2057400" cy="273844"/>
          </a:xfrm>
        </p:spPr>
        <p:txBody>
          <a:bodyPr/>
          <a:lstStyle/>
          <a:p>
            <a:fld id="{E36B3DFD-8B20-40EA-A3D6-7193B2400834}" type="slidenum">
              <a:rPr lang="en-US" sz="1400" smtClean="0">
                <a:solidFill>
                  <a:schemeClr val="tx1"/>
                </a:solidFill>
                <a:latin typeface="Calibri" panose="020F0502020204030204" pitchFamily="34" charset="0"/>
              </a:rPr>
              <a:t>13</a:t>
            </a:fld>
            <a:endParaRPr lang="en-US" sz="1400">
              <a:solidFill>
                <a:schemeClr val="tx1"/>
              </a:solidFill>
              <a:latin typeface="Calibri" panose="020F0502020204030204" pitchFamily="34" charset="0"/>
            </a:endParaRPr>
          </a:p>
        </p:txBody>
      </p:sp>
      <p:sp>
        <p:nvSpPr>
          <p:cNvPr id="10" name="TextBox 9">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F1AD5440-3466-1304-3187-7DAF888A5DF1}"/>
              </a:ext>
            </a:extLst>
          </p:cNvPr>
          <p:cNvPicPr/>
          <p:nvPr/>
        </p:nvPicPr>
        <p:blipFill rotWithShape="1">
          <a:blip r:embed="rId3"/>
          <a:srcRect r="71701" b="24489"/>
          <a:stretch/>
        </p:blipFill>
        <p:spPr>
          <a:xfrm>
            <a:off x="7172693" y="23750"/>
            <a:ext cx="1927959" cy="2141282"/>
          </a:xfrm>
          <a:prstGeom prst="rect">
            <a:avLst/>
          </a:prstGeom>
          <a:ln/>
        </p:spPr>
      </p:pic>
    </p:spTree>
    <p:extLst>
      <p:ext uri="{BB962C8B-B14F-4D97-AF65-F5344CB8AC3E}">
        <p14:creationId xmlns:p14="http://schemas.microsoft.com/office/powerpoint/2010/main" val="1412135066"/>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828199" y="1237309"/>
            <a:ext cx="5645329"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100">
              <a:latin typeface="Calibri" panose="020F0502020204030204" pitchFamily="34" charset="0"/>
              <a:cs typeface="Times New Roman" panose="02020603050405020304" pitchFamily="18"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43407" y="1116281"/>
            <a:ext cx="9029342" cy="3776355"/>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828198" y="1217373"/>
            <a:ext cx="5645329" cy="469359"/>
          </a:xfrm>
          <a:prstGeom prst="rect">
            <a:avLst/>
          </a:prstGeom>
          <a:noFill/>
        </p:spPr>
        <p:txBody>
          <a:bodyPr wrap="square" lIns="68580" tIns="34290" rIns="68580" bIns="34290" rtlCol="0">
            <a:spAutoFit/>
          </a:bodyPr>
          <a:lstStyle/>
          <a:p>
            <a:pPr algn="ctr"/>
            <a:r>
              <a:rPr lang="en-US" sz="2600" b="1" dirty="0" err="1">
                <a:solidFill>
                  <a:schemeClr val="bg1"/>
                </a:solidFill>
                <a:latin typeface="Calibri" panose="020F0502020204030204" pitchFamily="34" charset="0"/>
                <a:cs typeface="Times New Roman" panose="02020603050405020304" pitchFamily="18" charset="0"/>
              </a:rPr>
              <a:t>Bước</a:t>
            </a:r>
            <a:r>
              <a:rPr lang="en-US" sz="2600" b="1" dirty="0">
                <a:solidFill>
                  <a:schemeClr val="bg1"/>
                </a:solidFill>
                <a:latin typeface="Calibri" panose="020F0502020204030204" pitchFamily="34" charset="0"/>
                <a:cs typeface="Times New Roman" panose="02020603050405020304" pitchFamily="18" charset="0"/>
              </a:rPr>
              <a:t> 2: </a:t>
            </a:r>
            <a:r>
              <a:rPr lang="en-US" sz="2600" b="1" dirty="0" err="1">
                <a:solidFill>
                  <a:schemeClr val="bg1"/>
                </a:solidFill>
                <a:latin typeface="Calibri" panose="020F0502020204030204" pitchFamily="34" charset="0"/>
                <a:cs typeface="Times New Roman" panose="02020603050405020304" pitchFamily="18" charset="0"/>
              </a:rPr>
              <a:t>Tách</a:t>
            </a:r>
            <a:r>
              <a:rPr lang="en-US" sz="2600" b="1" dirty="0">
                <a:solidFill>
                  <a:schemeClr val="bg1"/>
                </a:solidFill>
                <a:latin typeface="Calibri" panose="020F0502020204030204" pitchFamily="34" charset="0"/>
                <a:cs typeface="Times New Roman" panose="02020603050405020304" pitchFamily="18" charset="0"/>
              </a:rPr>
              <a:t> </a:t>
            </a:r>
            <a:r>
              <a:rPr lang="en-US" sz="2600" b="1" dirty="0" err="1">
                <a:solidFill>
                  <a:schemeClr val="bg1"/>
                </a:solidFill>
                <a:latin typeface="Calibri" panose="020F0502020204030204" pitchFamily="34" charset="0"/>
                <a:cs typeface="Times New Roman" panose="02020603050405020304" pitchFamily="18" charset="0"/>
              </a:rPr>
              <a:t>chiết</a:t>
            </a:r>
            <a:r>
              <a:rPr lang="en-US" sz="2600" b="1" dirty="0">
                <a:solidFill>
                  <a:schemeClr val="bg1"/>
                </a:solidFill>
                <a:latin typeface="Calibri" panose="020F0502020204030204" pitchFamily="34" charset="0"/>
                <a:cs typeface="Times New Roman" panose="02020603050405020304" pitchFamily="18" charset="0"/>
              </a:rPr>
              <a:t> DNA </a:t>
            </a:r>
            <a:r>
              <a:rPr lang="en-US" sz="2600" b="1" err="1">
                <a:solidFill>
                  <a:schemeClr val="bg1"/>
                </a:solidFill>
                <a:latin typeface="Calibri" panose="020F0502020204030204" pitchFamily="34" charset="0"/>
                <a:cs typeface="Times New Roman" panose="02020603050405020304" pitchFamily="18" charset="0"/>
              </a:rPr>
              <a:t>ra</a:t>
            </a:r>
            <a:r>
              <a:rPr lang="en-US" sz="2600" b="1">
                <a:solidFill>
                  <a:schemeClr val="bg1"/>
                </a:solidFill>
                <a:latin typeface="Calibri" panose="020F0502020204030204" pitchFamily="34" charset="0"/>
                <a:cs typeface="Times New Roman" panose="02020603050405020304" pitchFamily="18" charset="0"/>
              </a:rPr>
              <a:t> khỏi tế bào </a:t>
            </a:r>
            <a:endParaRPr lang="en-US" sz="2600" b="1" dirty="0">
              <a:solidFill>
                <a:schemeClr val="bg1"/>
              </a:solidFill>
              <a:latin typeface="Calibri" panose="020F0502020204030204" pitchFamily="34" charset="0"/>
              <a:cs typeface="Times New Roman" panose="02020603050405020304" pitchFamily="18" charset="0"/>
            </a:endParaRPr>
          </a:p>
        </p:txBody>
      </p:sp>
      <p:sp>
        <p:nvSpPr>
          <p:cNvPr id="10" name="TextBox 9">
            <a:extLst>
              <a:ext uri="{FF2B5EF4-FFF2-40B4-BE49-F238E27FC236}">
                <a16:creationId xmlns="" xmlns:a16="http://schemas.microsoft.com/office/drawing/2014/main" id="{C448E380-18BF-2E53-7064-5764D568AA93}"/>
              </a:ext>
            </a:extLst>
          </p:cNvPr>
          <p:cNvSpPr txBox="1"/>
          <p:nvPr/>
        </p:nvSpPr>
        <p:spPr>
          <a:xfrm>
            <a:off x="75819" y="1591732"/>
            <a:ext cx="8892714" cy="3300904"/>
          </a:xfrm>
          <a:prstGeom prst="rect">
            <a:avLst/>
          </a:prstGeom>
          <a:noFill/>
        </p:spPr>
        <p:txBody>
          <a:bodyPr wrap="square" lIns="68580" tIns="34290" rIns="68580" bIns="34290">
            <a:spAutoFit/>
          </a:bodyPr>
          <a:lstStyle/>
          <a:p>
            <a:pPr algn="just" defTabSz="685783">
              <a:lnSpc>
                <a:spcPct val="150000"/>
              </a:lnSpc>
              <a:defRPr/>
            </a:pPr>
            <a:r>
              <a:rPr lang="en-US" altLang="ko-KR" sz="2800" b="1" dirty="0" err="1">
                <a:solidFill>
                  <a:srgbClr val="0000CC"/>
                </a:solidFill>
                <a:latin typeface="Calibri" panose="020F0502020204030204" pitchFamily="34" charset="0"/>
                <a:cs typeface="Times New Roman" panose="02020603050405020304" pitchFamily="18" charset="0"/>
              </a:rPr>
              <a:t>Rót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mô</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thủy</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tinh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Thêm </a:t>
            </a:r>
            <a:r>
              <a:rPr lang="en-US" altLang="ko-KR" sz="2800" b="1" dirty="0">
                <a:solidFill>
                  <a:srgbClr val="0000CC"/>
                </a:solidFill>
                <a:latin typeface="Calibri" panose="020F0502020204030204" pitchFamily="34" charset="0"/>
                <a:cs typeface="Times New Roman" panose="02020603050405020304" pitchFamily="18" charset="0"/>
              </a:rPr>
              <a:t>30mL </a:t>
            </a:r>
            <a:r>
              <a:rPr lang="en-US" altLang="ko-KR" sz="2800" b="1" dirty="0" err="1">
                <a:solidFill>
                  <a:srgbClr val="0000CC"/>
                </a:solidFill>
                <a:latin typeface="Calibri" panose="020F0502020204030204" pitchFamily="34" charset="0"/>
                <a:cs typeface="Times New Roman" panose="02020603050405020304" pitchFamily="18" charset="0"/>
              </a:rPr>
              <a:t>nước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rửa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bát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hợp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A); Dùng </a:t>
            </a:r>
            <a:r>
              <a:rPr lang="en-US" altLang="ko-KR" sz="2800" b="1" dirty="0" err="1">
                <a:solidFill>
                  <a:srgbClr val="0000CC"/>
                </a:solidFill>
                <a:latin typeface="Calibri" panose="020F0502020204030204" pitchFamily="34" charset="0"/>
                <a:cs typeface="Times New Roman" panose="02020603050405020304" pitchFamily="18" charset="0"/>
              </a:rPr>
              <a:t>đũa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khuấy</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sym typeface="Wingdings 3"/>
              </a:rPr>
              <a:t></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để </a:t>
            </a:r>
            <a:r>
              <a:rPr lang="en-US" altLang="ko-KR" sz="2800" b="1" dirty="0" err="1">
                <a:solidFill>
                  <a:srgbClr val="0000CC"/>
                </a:solidFill>
                <a:latin typeface="Calibri" panose="020F0502020204030204" pitchFamily="34" charset="0"/>
                <a:cs typeface="Times New Roman" panose="02020603050405020304" pitchFamily="18" charset="0"/>
              </a:rPr>
              <a:t>yên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10 </a:t>
            </a:r>
            <a:r>
              <a:rPr lang="en-US" altLang="ko-KR" sz="2800" b="1" smtClean="0">
                <a:solidFill>
                  <a:srgbClr val="0000CC"/>
                </a:solidFill>
                <a:latin typeface="Calibri" panose="020F0502020204030204" pitchFamily="34" charset="0"/>
                <a:cs typeface="Times New Roman" panose="02020603050405020304" pitchFamily="18" charset="0"/>
              </a:rPr>
              <a:t>- 15 </a:t>
            </a:r>
            <a:r>
              <a:rPr lang="en-US" altLang="ko-KR" sz="2800" b="1" smtClean="0">
                <a:solidFill>
                  <a:srgbClr val="0000CC"/>
                </a:solidFill>
                <a:latin typeface="Calibri" panose="020F0502020204030204" pitchFamily="34" charset="0"/>
                <a:cs typeface="Times New Roman" panose="02020603050405020304" pitchFamily="18" charset="0"/>
              </a:rPr>
              <a:t>phút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Dùng </a:t>
            </a:r>
            <a:r>
              <a:rPr lang="en-US" altLang="ko-KR" sz="2800" b="1">
                <a:solidFill>
                  <a:srgbClr val="0000CC"/>
                </a:solidFill>
                <a:latin typeface="Calibri" panose="020F0502020204030204" pitchFamily="34" charset="0"/>
                <a:cs typeface="Times New Roman" panose="02020603050405020304" pitchFamily="18" charset="0"/>
              </a:rPr>
              <a:t>pipette hút 5mL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hợp</a:t>
            </a:r>
            <a:r>
              <a:rPr lang="en-US" altLang="ko-KR" sz="2800" b="1" dirty="0">
                <a:solidFill>
                  <a:srgbClr val="0000CC"/>
                </a:solidFill>
                <a:latin typeface="Calibri" panose="020F0502020204030204" pitchFamily="34" charset="0"/>
                <a:cs typeface="Times New Roman" panose="02020603050405020304" pitchFamily="18" charset="0"/>
              </a:rPr>
              <a:t> A </a:t>
            </a:r>
            <a:r>
              <a:rPr lang="en-US" altLang="ko-KR" sz="2800" b="1" dirty="0" err="1">
                <a:solidFill>
                  <a:srgbClr val="0000CC"/>
                </a:solidFill>
                <a:latin typeface="Calibri" panose="020F0502020204030204" pitchFamily="34" charset="0"/>
                <a:cs typeface="Times New Roman" panose="02020603050405020304" pitchFamily="18" charset="0"/>
              </a:rPr>
              <a:t>cho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ống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nghiệm;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Sau </a:t>
            </a:r>
            <a:r>
              <a:rPr lang="en-US" altLang="ko-KR" sz="2800" b="1">
                <a:solidFill>
                  <a:srgbClr val="0000CC"/>
                </a:solidFill>
                <a:latin typeface="Calibri" panose="020F0502020204030204" pitchFamily="34" charset="0"/>
                <a:cs typeface="Times New Roman" panose="02020603050405020304" pitchFamily="18" charset="0"/>
              </a:rPr>
              <a:t>đó thêm </a:t>
            </a:r>
            <a:r>
              <a:rPr lang="en-US" altLang="ko-KR" sz="2800" b="1" dirty="0">
                <a:solidFill>
                  <a:srgbClr val="0000CC"/>
                </a:solidFill>
                <a:latin typeface="Calibri" panose="020F0502020204030204" pitchFamily="34" charset="0"/>
                <a:cs typeface="Times New Roman" panose="02020603050405020304" pitchFamily="18" charset="0"/>
              </a:rPr>
              <a:t>1mL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chiết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nước</a:t>
            </a:r>
            <a:r>
              <a:rPr lang="en-US" altLang="ko-KR" sz="2800" b="1">
                <a:solidFill>
                  <a:srgbClr val="0000CC"/>
                </a:solidFill>
                <a:latin typeface="Calibri" panose="020F0502020204030204" pitchFamily="34" charset="0"/>
                <a:cs typeface="Times New Roman" panose="02020603050405020304" pitchFamily="18" charset="0"/>
              </a:rPr>
              <a:t> dứa (hỗn </a:t>
            </a:r>
            <a:r>
              <a:rPr lang="en-US" altLang="ko-KR" sz="2800" b="1" dirty="0" err="1">
                <a:solidFill>
                  <a:srgbClr val="0000CC"/>
                </a:solidFill>
                <a:latin typeface="Calibri" panose="020F0502020204030204" pitchFamily="34" charset="0"/>
                <a:cs typeface="Times New Roman" panose="02020603050405020304" pitchFamily="18" charset="0"/>
              </a:rPr>
              <a:t>hợp</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B</a:t>
            </a:r>
            <a:r>
              <a:rPr lang="en-US" altLang="ko-KR" sz="2800" b="1" smtClean="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dirty="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Dùng </a:t>
            </a:r>
            <a:r>
              <a:rPr lang="en-US" altLang="ko-KR" sz="2800" b="1" dirty="0" err="1">
                <a:solidFill>
                  <a:srgbClr val="0000CC"/>
                </a:solidFill>
                <a:latin typeface="Calibri" panose="020F0502020204030204" pitchFamily="34" charset="0"/>
                <a:cs typeface="Times New Roman" panose="02020603050405020304" pitchFamily="18" charset="0"/>
              </a:rPr>
              <a:t>đũa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khuấy</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nhe</a:t>
            </a:r>
            <a:r>
              <a:rPr lang="en-US" altLang="ko-KR" sz="2800" b="1">
                <a:solidFill>
                  <a:srgbClr val="0000CC"/>
                </a:solidFill>
                <a:latin typeface="Calibri" panose="020F0502020204030204" pitchFamily="34" charset="0"/>
                <a:cs typeface="Times New Roman" panose="02020603050405020304" pitchFamily="18" charset="0"/>
              </a:rPr>
              <a:t>̣ hỗn hợp B rồi </a:t>
            </a:r>
            <a:r>
              <a:rPr lang="en-US" altLang="ko-KR" sz="2800" b="1" smtClean="0">
                <a:solidFill>
                  <a:srgbClr val="0000CC"/>
                </a:solidFill>
                <a:latin typeface="Calibri" panose="020F0502020204030204" pitchFamily="34" charset="0"/>
                <a:cs typeface="Times New Roman" panose="02020603050405020304" pitchFamily="18" charset="0"/>
              </a:rPr>
              <a:t>để </a:t>
            </a:r>
            <a:r>
              <a:rPr lang="en-US" altLang="ko-KR" sz="2800" b="1" dirty="0" err="1">
                <a:solidFill>
                  <a:srgbClr val="0000CC"/>
                </a:solidFill>
                <a:latin typeface="Calibri" panose="020F0502020204030204" pitchFamily="34" charset="0"/>
                <a:cs typeface="Times New Roman" panose="02020603050405020304" pitchFamily="18" charset="0"/>
              </a:rPr>
              <a:t>yên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30 </a:t>
            </a:r>
            <a:r>
              <a:rPr lang="en-US" altLang="ko-KR" sz="2800" b="1" smtClean="0">
                <a:solidFill>
                  <a:srgbClr val="0000CC"/>
                </a:solidFill>
                <a:latin typeface="Calibri" panose="020F0502020204030204" pitchFamily="34" charset="0"/>
                <a:cs typeface="Times New Roman" panose="02020603050405020304" pitchFamily="18" charset="0"/>
              </a:rPr>
              <a:t>phút.</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567447" y="4862960"/>
            <a:ext cx="1575249" cy="273844"/>
          </a:xfrm>
        </p:spPr>
        <p:txBody>
          <a:bodyPr/>
          <a:lstStyle/>
          <a:p>
            <a:fld id="{E36B3DFD-8B20-40EA-A3D6-7193B2400834}" type="slidenum">
              <a:rPr lang="en-US" sz="1400" smtClean="0">
                <a:solidFill>
                  <a:schemeClr val="tx1"/>
                </a:solidFill>
                <a:latin typeface="Calibri" panose="020F0502020204030204" pitchFamily="34" charset="0"/>
              </a:rPr>
              <a:t>14</a:t>
            </a:fld>
            <a:endParaRPr lang="en-US" sz="1400">
              <a:solidFill>
                <a:schemeClr val="tx1"/>
              </a:solidFill>
              <a:latin typeface="Calibri" panose="020F0502020204030204" pitchFamily="34" charset="0"/>
            </a:endParaRPr>
          </a:p>
        </p:txBody>
      </p:sp>
      <p:sp>
        <p:nvSpPr>
          <p:cNvPr id="12" name="TextBox 11">
            <a:extLst>
              <a:ext uri="{FF2B5EF4-FFF2-40B4-BE49-F238E27FC236}">
                <a16:creationId xmlns="" xmlns:a16="http://schemas.microsoft.com/office/drawing/2014/main" id="{916E8E92-D942-ADDA-3636-0767066D22EF}"/>
              </a:ext>
            </a:extLst>
          </p:cNvPr>
          <p:cNvSpPr txBox="1"/>
          <p:nvPr/>
        </p:nvSpPr>
        <p:spPr>
          <a:xfrm>
            <a:off x="15750" y="51715"/>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375F3BE5-78A3-E2C2-94EB-5010295B13B3}"/>
              </a:ext>
            </a:extLst>
          </p:cNvPr>
          <p:cNvPicPr/>
          <p:nvPr/>
        </p:nvPicPr>
        <p:blipFill rotWithShape="1">
          <a:blip r:embed="rId3"/>
          <a:srcRect l="29520" r="41746" b="23378"/>
          <a:stretch/>
        </p:blipFill>
        <p:spPr>
          <a:xfrm>
            <a:off x="7577790" y="11877"/>
            <a:ext cx="1542460" cy="1603607"/>
          </a:xfrm>
          <a:prstGeom prst="rect">
            <a:avLst/>
          </a:prstGeom>
          <a:ln/>
        </p:spPr>
      </p:pic>
    </p:spTree>
    <p:extLst>
      <p:ext uri="{BB962C8B-B14F-4D97-AF65-F5344CB8AC3E}">
        <p14:creationId xmlns:p14="http://schemas.microsoft.com/office/powerpoint/2010/main" val="3180188428"/>
      </p:ext>
    </p:extLst>
  </p:cSld>
  <p:clrMapOvr>
    <a:masterClrMapping/>
  </p:clrMapOvr>
  <p:transition spd="slow">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2076929" y="1162771"/>
            <a:ext cx="3988665"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b="1">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66180" y="1033155"/>
            <a:ext cx="8728438" cy="3902133"/>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2076929" y="1129689"/>
            <a:ext cx="4004431"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3: </a:t>
            </a:r>
            <a:r>
              <a:rPr lang="en-US" sz="2800" b="1" dirty="0" err="1">
                <a:solidFill>
                  <a:schemeClr val="bg1"/>
                </a:solidFill>
                <a:latin typeface="Calibri" panose="020F0502020204030204" pitchFamily="34" charset="0"/>
                <a:cs typeface="Times New Roman" panose="02020603050405020304" pitchFamily="18" charset="0"/>
              </a:rPr>
              <a:t>Kết</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tủa</a:t>
            </a:r>
            <a:r>
              <a:rPr lang="en-US" sz="2800" b="1" dirty="0">
                <a:solidFill>
                  <a:schemeClr val="bg1"/>
                </a:solidFill>
                <a:latin typeface="Calibri" panose="020F0502020204030204" pitchFamily="34" charset="0"/>
                <a:cs typeface="Times New Roman" panose="02020603050405020304" pitchFamily="18" charset="0"/>
              </a:rPr>
              <a:t> DNA</a:t>
            </a:r>
          </a:p>
        </p:txBody>
      </p:sp>
      <p:sp>
        <p:nvSpPr>
          <p:cNvPr id="10" name="TextBox 9">
            <a:extLst>
              <a:ext uri="{FF2B5EF4-FFF2-40B4-BE49-F238E27FC236}">
                <a16:creationId xmlns="" xmlns:a16="http://schemas.microsoft.com/office/drawing/2014/main" id="{75E110E0-F753-E7C5-1A86-3623493BA31C}"/>
              </a:ext>
            </a:extLst>
          </p:cNvPr>
          <p:cNvSpPr txBox="1"/>
          <p:nvPr/>
        </p:nvSpPr>
        <p:spPr>
          <a:xfrm>
            <a:off x="212442" y="1617558"/>
            <a:ext cx="8646551" cy="3300904"/>
          </a:xfrm>
          <a:prstGeom prst="rect">
            <a:avLst/>
          </a:prstGeom>
          <a:noFill/>
        </p:spPr>
        <p:txBody>
          <a:bodyPr wrap="square" lIns="68580" tIns="34290" rIns="68580" bIns="34290" rtlCol="0">
            <a:spAutoFit/>
          </a:bodyPr>
          <a:lstStyle/>
          <a:p>
            <a:pPr algn="just">
              <a:lnSpc>
                <a:spcPct val="150000"/>
              </a:lnSpc>
              <a:defRPr/>
            </a:pPr>
            <a:r>
              <a:rPr lang="en-US" altLang="ko-KR" sz="2800" b="1" dirty="0" err="1">
                <a:solidFill>
                  <a:srgbClr val="0000CC"/>
                </a:solidFill>
                <a:latin typeface="Calibri" panose="020F0502020204030204" pitchFamily="34" charset="0"/>
                <a:cs typeface="Times New Roman" panose="02020603050405020304" pitchFamily="18" charset="0"/>
              </a:rPr>
              <a:t>Nghiêng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ống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nghiệm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hợp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B, rót từ từ theo </a:t>
            </a:r>
            <a:r>
              <a:rPr lang="en-US" altLang="ko-KR" sz="2800" b="1" dirty="0" err="1">
                <a:solidFill>
                  <a:srgbClr val="0000CC"/>
                </a:solidFill>
                <a:latin typeface="Calibri" panose="020F0502020204030204" pitchFamily="34" charset="0"/>
                <a:cs typeface="Times New Roman" panose="02020603050405020304" pitchFamily="18" charset="0"/>
              </a:rPr>
              <a:t>thành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ống</a:t>
            </a:r>
            <a:r>
              <a:rPr lang="en-US" altLang="ko-KR" sz="2800" b="1" dirty="0">
                <a:solidFill>
                  <a:srgbClr val="0000CC"/>
                </a:solidFill>
                <a:latin typeface="Calibri" panose="020F0502020204030204" pitchFamily="34" charset="0"/>
                <a:cs typeface="Times New Roman" panose="02020603050405020304" pitchFamily="18" charset="0"/>
              </a:rPr>
              <a:t> 5mL dung </a:t>
            </a:r>
            <a:r>
              <a:rPr lang="en-US" altLang="ko-KR" sz="2800" b="1" dirty="0" err="1">
                <a:solidFill>
                  <a:srgbClr val="0000CC"/>
                </a:solidFill>
                <a:latin typeface="Calibri" panose="020F0502020204030204" pitchFamily="34" charset="0"/>
                <a:cs typeface="Times New Roman" panose="02020603050405020304" pitchFamily="18" charset="0"/>
              </a:rPr>
              <a:t>dịch</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cồn</a:t>
            </a:r>
            <a:r>
              <a:rPr lang="en-US" altLang="ko-KR" sz="2800" b="1" dirty="0">
                <a:solidFill>
                  <a:srgbClr val="0000CC"/>
                </a:solidFill>
                <a:latin typeface="Calibri" panose="020F0502020204030204" pitchFamily="34" charset="0"/>
                <a:cs typeface="Times New Roman" panose="02020603050405020304" pitchFamily="18" charset="0"/>
              </a:rPr>
              <a:t> ethanol 70</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lạnh sao cho cồn </a:t>
            </a:r>
            <a:r>
              <a:rPr lang="en-US" altLang="ko-KR" sz="2800" b="1" smtClean="0">
                <a:solidFill>
                  <a:srgbClr val="0000CC"/>
                </a:solidFill>
                <a:latin typeface="Calibri" panose="020F0502020204030204" pitchFamily="34" charset="0"/>
                <a:cs typeface="Times New Roman" panose="02020603050405020304" pitchFamily="18" charset="0"/>
                <a:sym typeface="Wingdings" panose="05000000000000000000" pitchFamily="2" charset="2"/>
              </a:rPr>
              <a:t>tạo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thành</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lớp</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nổi</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dirty="0" err="1">
                <a:solidFill>
                  <a:srgbClr val="0000CC"/>
                </a:solidFill>
                <a:latin typeface="Calibri" panose="020F0502020204030204" pitchFamily="34" charset="0"/>
                <a:cs typeface="Times New Roman" panose="02020603050405020304" pitchFamily="18" charset="0"/>
                <a:sym typeface="Wingdings" panose="05000000000000000000" pitchFamily="2" charset="2"/>
              </a:rPr>
              <a:t>trên</a:t>
            </a:r>
            <a:r>
              <a:rPr lang="en-US" altLang="ko-KR" sz="2800" b="1" dirty="0">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err="1">
                <a:solidFill>
                  <a:srgbClr val="0000CC"/>
                </a:solidFill>
                <a:latin typeface="Calibri" panose="020F0502020204030204" pitchFamily="34" charset="0"/>
                <a:cs typeface="Times New Roman" panose="02020603050405020304" pitchFamily="18" charset="0"/>
                <a:sym typeface="Wingdings" panose="05000000000000000000" pitchFamily="2" charset="2"/>
              </a:rPr>
              <a:t>bê</a:t>
            </a:r>
            <a:r>
              <a:rPr lang="en-US" altLang="ko-KR" sz="2800" b="1">
                <a:solidFill>
                  <a:srgbClr val="0000CC"/>
                </a:solidFill>
                <a:latin typeface="Calibri" panose="020F0502020204030204" pitchFamily="34" charset="0"/>
                <a:cs typeface="Times New Roman" panose="02020603050405020304" pitchFamily="18" charset="0"/>
                <a:sym typeface="Wingdings" panose="05000000000000000000" pitchFamily="2" charset="2"/>
              </a:rPr>
              <a:t>̀ </a:t>
            </a:r>
            <a:r>
              <a:rPr lang="en-US" altLang="ko-KR" sz="2800" b="1" smtClean="0">
                <a:solidFill>
                  <a:srgbClr val="0000CC"/>
                </a:solidFill>
                <a:latin typeface="Calibri" panose="020F0502020204030204" pitchFamily="34" charset="0"/>
                <a:cs typeface="Times New Roman" panose="02020603050405020304" pitchFamily="18" charset="0"/>
                <a:sym typeface="Wingdings" panose="05000000000000000000" pitchFamily="2" charset="2"/>
              </a:rPr>
              <a:t>mặt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Đặt </a:t>
            </a:r>
            <a:r>
              <a:rPr lang="en-US" altLang="ko-KR" sz="2800" b="1" err="1">
                <a:solidFill>
                  <a:srgbClr val="0000CC"/>
                </a:solidFill>
                <a:latin typeface="Calibri" panose="020F0502020204030204" pitchFamily="34" charset="0"/>
                <a:cs typeface="Times New Roman" panose="02020603050405020304" pitchFamily="18" charset="0"/>
              </a:rPr>
              <a:t>ống</a:t>
            </a:r>
            <a:r>
              <a:rPr lang="en-US" altLang="ko-KR" sz="2800" b="1">
                <a:solidFill>
                  <a:srgbClr val="0000CC"/>
                </a:solidFill>
                <a:latin typeface="Calibri" panose="020F0502020204030204" pitchFamily="34" charset="0"/>
                <a:cs typeface="Times New Roman" panose="02020603050405020304" pitchFamily="18" charset="0"/>
              </a:rPr>
              <a:t> nghiệm đứng thẳng </a:t>
            </a:r>
            <a:r>
              <a:rPr lang="en-US" altLang="ko-KR" sz="2800" b="1" err="1">
                <a:solidFill>
                  <a:srgbClr val="0000CC"/>
                </a:solidFill>
                <a:latin typeface="Calibri" panose="020F0502020204030204" pitchFamily="34" charset="0"/>
                <a:cs typeface="Times New Roman" panose="02020603050405020304" pitchFamily="18" charset="0"/>
              </a:rPr>
              <a:t>trên</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giá, để </a:t>
            </a:r>
            <a:r>
              <a:rPr lang="en-US" altLang="ko-KR" sz="2800" b="1">
                <a:solidFill>
                  <a:srgbClr val="0000CC"/>
                </a:solidFill>
                <a:latin typeface="Calibri" panose="020F0502020204030204" pitchFamily="34" charset="0"/>
                <a:cs typeface="Times New Roman" panose="02020603050405020304" pitchFamily="18" charset="0"/>
              </a:rPr>
              <a:t>yên 5 </a:t>
            </a:r>
            <a:r>
              <a:rPr lang="en-US" altLang="ko-KR" sz="2800" b="1" smtClean="0">
                <a:solidFill>
                  <a:srgbClr val="0000CC"/>
                </a:solidFill>
                <a:latin typeface="Calibri" panose="020F0502020204030204" pitchFamily="34" charset="0"/>
                <a:cs typeface="Times New Roman" panose="02020603050405020304" pitchFamily="18" charset="0"/>
              </a:rPr>
              <a:t>phút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rPr>
              <a:t>Thấy </a:t>
            </a:r>
            <a:r>
              <a:rPr lang="en-US" altLang="ko-KR" sz="2800" b="1" dirty="0" err="1">
                <a:solidFill>
                  <a:srgbClr val="0000CC"/>
                </a:solidFill>
                <a:latin typeface="Calibri" panose="020F0502020204030204" pitchFamily="34" charset="0"/>
                <a:cs typeface="Times New Roman" panose="02020603050405020304" pitchFamily="18" charset="0"/>
              </a:rPr>
              <a:t>xuất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hiện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búi</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kết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tủa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trắng</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đục</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chứa </a:t>
            </a:r>
            <a:r>
              <a:rPr lang="en-US" altLang="ko-KR" sz="2800" b="1" dirty="0">
                <a:solidFill>
                  <a:srgbClr val="0000CC"/>
                </a:solidFill>
                <a:latin typeface="Calibri" panose="020F0502020204030204" pitchFamily="34" charset="0"/>
                <a:cs typeface="Times New Roman" panose="02020603050405020304" pitchFamily="18" charset="0"/>
              </a:rPr>
              <a:t>DNA </a:t>
            </a:r>
            <a:r>
              <a:rPr lang="en-US" altLang="ko-KR" sz="2800" b="1" dirty="0" err="1">
                <a:solidFill>
                  <a:srgbClr val="0000CC"/>
                </a:solidFill>
                <a:latin typeface="Calibri" panose="020F0502020204030204" pitchFamily="34" charset="0"/>
                <a:cs typeface="Times New Roman" panose="02020603050405020304" pitchFamily="18" charset="0"/>
              </a:rPr>
              <a:t>nằm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lơ</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lửng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err="1">
                <a:solidFill>
                  <a:srgbClr val="0000CC"/>
                </a:solidFill>
                <a:latin typeface="Calibri" panose="020F0502020204030204" pitchFamily="34" charset="0"/>
                <a:cs typeface="Times New Roman" panose="02020603050405020304" pitchFamily="18" charset="0"/>
              </a:rPr>
              <a:t>lớp</a:t>
            </a:r>
            <a:r>
              <a:rPr lang="en-US" altLang="ko-KR" sz="2800" b="1">
                <a:solidFill>
                  <a:srgbClr val="0000CC"/>
                </a:solidFill>
                <a:latin typeface="Calibri" panose="020F0502020204030204" pitchFamily="34" charset="0"/>
                <a:cs typeface="Times New Roman" panose="02020603050405020304" pitchFamily="18" charset="0"/>
              </a:rPr>
              <a:t> </a:t>
            </a:r>
            <a:r>
              <a:rPr lang="en-US" altLang="ko-KR" sz="2800" b="1" smtClean="0">
                <a:solidFill>
                  <a:srgbClr val="0000CC"/>
                </a:solidFill>
                <a:latin typeface="Calibri" panose="020F0502020204030204" pitchFamily="34" charset="0"/>
                <a:cs typeface="Times New Roman" panose="02020603050405020304" pitchFamily="18" charset="0"/>
              </a:rPr>
              <a:t>cồn. </a:t>
            </a:r>
            <a:endParaRPr lang="en-US" altLang="ko-KR" sz="2800" b="1" dirty="0">
              <a:solidFill>
                <a:srgbClr val="0000CC"/>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086183" y="4873062"/>
            <a:ext cx="2057400" cy="273844"/>
          </a:xfrm>
        </p:spPr>
        <p:txBody>
          <a:bodyPr/>
          <a:lstStyle/>
          <a:p>
            <a:fld id="{E36B3DFD-8B20-40EA-A3D6-7193B2400834}" type="slidenum">
              <a:rPr lang="en-US" sz="1400" smtClean="0">
                <a:solidFill>
                  <a:schemeClr val="tx1"/>
                </a:solidFill>
                <a:latin typeface="Calibri" panose="020F0502020204030204" pitchFamily="34" charset="0"/>
              </a:rPr>
              <a:t>15</a:t>
            </a:fld>
            <a:endParaRPr lang="en-US" sz="1400">
              <a:solidFill>
                <a:schemeClr val="tx1"/>
              </a:solidFill>
              <a:latin typeface="Calibri" panose="020F0502020204030204" pitchFamily="34" charset="0"/>
            </a:endParaRPr>
          </a:p>
        </p:txBody>
      </p:sp>
      <p:sp>
        <p:nvSpPr>
          <p:cNvPr id="12" name="TextBox 11">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1" name="image2.png">
            <a:extLst>
              <a:ext uri="{FF2B5EF4-FFF2-40B4-BE49-F238E27FC236}">
                <a16:creationId xmlns="" xmlns:a16="http://schemas.microsoft.com/office/drawing/2014/main" id="{BC18A65A-548B-53D5-2B61-675035EF009F}"/>
              </a:ext>
            </a:extLst>
          </p:cNvPr>
          <p:cNvPicPr/>
          <p:nvPr/>
        </p:nvPicPr>
        <p:blipFill rotWithShape="1">
          <a:blip r:embed="rId3"/>
          <a:srcRect l="57700" b="23378"/>
          <a:stretch/>
        </p:blipFill>
        <p:spPr>
          <a:xfrm>
            <a:off x="7196446" y="11199"/>
            <a:ext cx="1934799" cy="1841352"/>
          </a:xfrm>
          <a:prstGeom prst="rect">
            <a:avLst/>
          </a:prstGeom>
          <a:ln/>
        </p:spPr>
      </p:pic>
    </p:spTree>
    <p:extLst>
      <p:ext uri="{BB962C8B-B14F-4D97-AF65-F5344CB8AC3E}">
        <p14:creationId xmlns:p14="http://schemas.microsoft.com/office/powerpoint/2010/main" val="3825846594"/>
      </p:ext>
    </p:extLst>
  </p:cSld>
  <p:clrMapOvr>
    <a:masterClrMapping/>
  </p:clrMapOvr>
  <p:transition spd="slow">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 xmlns:a16="http://schemas.microsoft.com/office/drawing/2014/main" id="{6A00E5A0-F59E-C2C5-804B-25CE4A7F45EB}"/>
              </a:ext>
            </a:extLst>
          </p:cNvPr>
          <p:cNvSpPr/>
          <p:nvPr/>
        </p:nvSpPr>
        <p:spPr>
          <a:xfrm>
            <a:off x="2335763" y="1035736"/>
            <a:ext cx="4209393" cy="411480"/>
          </a:xfrm>
          <a:prstGeom prst="flowChartProcess">
            <a:avLst/>
          </a:prstGeom>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800" b="1">
              <a:latin typeface="Calibri" panose="020F0502020204030204" pitchFamily="34" charset="0"/>
            </a:endParaRPr>
          </a:p>
        </p:txBody>
      </p:sp>
      <p:sp>
        <p:nvSpPr>
          <p:cNvPr id="5" name="Flowchart: Process 4">
            <a:extLst>
              <a:ext uri="{FF2B5EF4-FFF2-40B4-BE49-F238E27FC236}">
                <a16:creationId xmlns="" xmlns:a16="http://schemas.microsoft.com/office/drawing/2014/main" id="{18085416-08F6-944E-9F0A-319C8EDB5402}"/>
              </a:ext>
            </a:extLst>
          </p:cNvPr>
          <p:cNvSpPr/>
          <p:nvPr/>
        </p:nvSpPr>
        <p:spPr>
          <a:xfrm>
            <a:off x="141890" y="940939"/>
            <a:ext cx="8847731" cy="3933824"/>
          </a:xfrm>
          <a:prstGeom prst="flowChartProcess">
            <a:avLst/>
          </a:prstGeom>
          <a:noFill/>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latin typeface="Calibri" panose="020F0502020204030204" pitchFamily="34" charset="0"/>
            </a:endParaRPr>
          </a:p>
        </p:txBody>
      </p:sp>
      <p:sp>
        <p:nvSpPr>
          <p:cNvPr id="6" name="TextBox 5">
            <a:extLst>
              <a:ext uri="{FF2B5EF4-FFF2-40B4-BE49-F238E27FC236}">
                <a16:creationId xmlns="" xmlns:a16="http://schemas.microsoft.com/office/drawing/2014/main" id="{467DED25-CB87-CB77-1781-4CDB8E07180E}"/>
              </a:ext>
            </a:extLst>
          </p:cNvPr>
          <p:cNvSpPr txBox="1"/>
          <p:nvPr/>
        </p:nvSpPr>
        <p:spPr>
          <a:xfrm>
            <a:off x="2335762" y="1018420"/>
            <a:ext cx="4209393" cy="500137"/>
          </a:xfrm>
          <a:prstGeom prst="rect">
            <a:avLst/>
          </a:prstGeom>
          <a:noFill/>
        </p:spPr>
        <p:txBody>
          <a:bodyPr wrap="square" lIns="68580" tIns="34290" rIns="68580" bIns="34290" rtlCol="0">
            <a:spAutoFit/>
          </a:bodyPr>
          <a:lstStyle/>
          <a:p>
            <a:pPr algn="ctr"/>
            <a:r>
              <a:rPr lang="en-US" sz="2800" b="1" dirty="0" err="1">
                <a:solidFill>
                  <a:schemeClr val="bg1"/>
                </a:solidFill>
                <a:latin typeface="Calibri" panose="020F0502020204030204" pitchFamily="34" charset="0"/>
                <a:cs typeface="Times New Roman" panose="02020603050405020304" pitchFamily="18" charset="0"/>
              </a:rPr>
              <a:t>Bước</a:t>
            </a:r>
            <a:r>
              <a:rPr lang="en-US" sz="2800" b="1" dirty="0">
                <a:solidFill>
                  <a:schemeClr val="bg1"/>
                </a:solidFill>
                <a:latin typeface="Calibri" panose="020F0502020204030204" pitchFamily="34" charset="0"/>
                <a:cs typeface="Times New Roman" panose="02020603050405020304" pitchFamily="18" charset="0"/>
              </a:rPr>
              <a:t> 4: </a:t>
            </a:r>
            <a:r>
              <a:rPr lang="en-US" sz="2800" b="1" dirty="0" err="1">
                <a:solidFill>
                  <a:schemeClr val="bg1"/>
                </a:solidFill>
                <a:latin typeface="Calibri" panose="020F0502020204030204" pitchFamily="34" charset="0"/>
                <a:cs typeface="Times New Roman" panose="02020603050405020304" pitchFamily="18" charset="0"/>
              </a:rPr>
              <a:t>Nhận</a:t>
            </a:r>
            <a:r>
              <a:rPr lang="en-US" sz="2800" b="1" dirty="0">
                <a:solidFill>
                  <a:schemeClr val="bg1"/>
                </a:solidFill>
                <a:latin typeface="Calibri" panose="020F0502020204030204" pitchFamily="34" charset="0"/>
                <a:cs typeface="Times New Roman" panose="02020603050405020304" pitchFamily="18" charset="0"/>
              </a:rPr>
              <a:t> </a:t>
            </a:r>
            <a:r>
              <a:rPr lang="en-US" sz="2800" b="1" dirty="0" err="1">
                <a:solidFill>
                  <a:schemeClr val="bg1"/>
                </a:solidFill>
                <a:latin typeface="Calibri" panose="020F0502020204030204" pitchFamily="34" charset="0"/>
                <a:cs typeface="Times New Roman" panose="02020603050405020304" pitchFamily="18" charset="0"/>
              </a:rPr>
              <a:t>biết</a:t>
            </a:r>
            <a:r>
              <a:rPr lang="en-US" sz="2800" b="1" dirty="0">
                <a:solidFill>
                  <a:schemeClr val="bg1"/>
                </a:solidFill>
                <a:latin typeface="Calibri" panose="020F0502020204030204" pitchFamily="34" charset="0"/>
                <a:cs typeface="Times New Roman" panose="02020603050405020304" pitchFamily="18" charset="0"/>
              </a:rPr>
              <a:t> DNA</a:t>
            </a:r>
          </a:p>
        </p:txBody>
      </p:sp>
      <p:sp>
        <p:nvSpPr>
          <p:cNvPr id="2" name="TextBox 1">
            <a:extLst>
              <a:ext uri="{FF2B5EF4-FFF2-40B4-BE49-F238E27FC236}">
                <a16:creationId xmlns="" xmlns:a16="http://schemas.microsoft.com/office/drawing/2014/main" id="{38F9F0F7-5710-CFFF-2C4A-462F6423D4C0}"/>
              </a:ext>
            </a:extLst>
          </p:cNvPr>
          <p:cNvSpPr txBox="1"/>
          <p:nvPr/>
        </p:nvSpPr>
        <p:spPr>
          <a:xfrm>
            <a:off x="220512" y="1538233"/>
            <a:ext cx="8702565" cy="3300904"/>
          </a:xfrm>
          <a:prstGeom prst="rect">
            <a:avLst/>
          </a:prstGeom>
          <a:noFill/>
        </p:spPr>
        <p:txBody>
          <a:bodyPr wrap="square" lIns="68580" tIns="34290" rIns="68580" bIns="34290" rtlCol="0">
            <a:spAutoFit/>
          </a:bodyPr>
          <a:lstStyle/>
          <a:p>
            <a:pPr algn="just">
              <a:lnSpc>
                <a:spcPct val="150000"/>
              </a:lnSpc>
              <a:defRPr/>
            </a:pPr>
            <a:r>
              <a:rPr lang="en-US" altLang="ko-KR" sz="2800" b="1" err="1">
                <a:solidFill>
                  <a:srgbClr val="0000CC"/>
                </a:solidFill>
                <a:latin typeface="Calibri" panose="020F0502020204030204" pitchFamily="34" charset="0"/>
                <a:cs typeface="Times New Roman" panose="02020603050405020304" pitchFamily="18" charset="0"/>
              </a:rPr>
              <a:t>Dùng</a:t>
            </a:r>
            <a:r>
              <a:rPr lang="en-US" altLang="ko-KR" sz="2800" b="1">
                <a:solidFill>
                  <a:srgbClr val="0000CC"/>
                </a:solidFill>
                <a:latin typeface="Calibri" panose="020F0502020204030204" pitchFamily="34" charset="0"/>
                <a:cs typeface="Times New Roman" panose="02020603050405020304" pitchFamily="18" charset="0"/>
              </a:rPr>
              <a:t> tăm tre </a:t>
            </a:r>
            <a:r>
              <a:rPr lang="en-US" altLang="ko-KR" sz="2800" b="1" dirty="0" err="1">
                <a:solidFill>
                  <a:srgbClr val="0000CC"/>
                </a:solidFill>
                <a:latin typeface="Calibri" panose="020F0502020204030204" pitchFamily="34" charset="0"/>
                <a:cs typeface="Times New Roman" panose="02020603050405020304" pitchFamily="18" charset="0"/>
              </a:rPr>
              <a:t>nhỏ</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đưa</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trong</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lớp</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cồn</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khuấy</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thật</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nhe</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cho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búi</a:t>
            </a:r>
            <a:r>
              <a:rPr lang="en-US" altLang="ko-KR" sz="2800" b="1" dirty="0">
                <a:solidFill>
                  <a:srgbClr val="0000CC"/>
                </a:solidFill>
                <a:latin typeface="Calibri" panose="020F0502020204030204" pitchFamily="34" charset="0"/>
                <a:cs typeface="Times New Roman" panose="02020603050405020304" pitchFamily="18" charset="0"/>
              </a:rPr>
              <a:t> DNA </a:t>
            </a:r>
            <a:r>
              <a:rPr lang="en-US" altLang="ko-KR" sz="2800" b="1" dirty="0" err="1">
                <a:solidFill>
                  <a:srgbClr val="0000CC"/>
                </a:solidFill>
                <a:latin typeface="Calibri" panose="020F0502020204030204" pitchFamily="34" charset="0"/>
                <a:cs typeface="Times New Roman" panose="02020603050405020304" pitchFamily="18" charset="0"/>
              </a:rPr>
              <a:t>bám</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dirty="0" err="1">
                <a:solidFill>
                  <a:srgbClr val="0000CC"/>
                </a:solidFill>
                <a:latin typeface="Calibri" panose="020F0502020204030204" pitchFamily="34" charset="0"/>
                <a:cs typeface="Times New Roman" panose="02020603050405020304" pitchFamily="18" charset="0"/>
              </a:rPr>
              <a:t>vào</a:t>
            </a:r>
            <a:r>
              <a:rPr lang="en-US" altLang="ko-KR" sz="2800" b="1" dirty="0">
                <a:solidFill>
                  <a:srgbClr val="0000CC"/>
                </a:solidFill>
                <a:latin typeface="Calibri" panose="020F0502020204030204" pitchFamily="34" charset="0"/>
                <a:cs typeface="Times New Roman" panose="02020603050405020304" pitchFamily="18" charset="0"/>
              </a:rPr>
              <a:t> </a:t>
            </a:r>
            <a:r>
              <a:rPr lang="en-US" altLang="ko-KR" sz="2800" b="1">
                <a:solidFill>
                  <a:srgbClr val="0000CC"/>
                </a:solidFill>
                <a:latin typeface="Calibri" panose="020F0502020204030204" pitchFamily="34" charset="0"/>
                <a:cs typeface="Times New Roman" panose="02020603050405020304" pitchFamily="18" charset="0"/>
              </a:rPr>
              <a:t>que </a:t>
            </a:r>
            <a:r>
              <a:rPr lang="en-US" altLang="ko-KR" sz="2800" b="1" smtClean="0">
                <a:solidFill>
                  <a:srgbClr val="0000CC"/>
                </a:solidFill>
                <a:latin typeface="Calibri" panose="020F0502020204030204" pitchFamily="34" charset="0"/>
                <a:cs typeface="Times New Roman" panose="02020603050405020304" pitchFamily="18" charset="0"/>
              </a:rPr>
              <a:t>tre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altLang="ko-KR" sz="2800" b="1">
                <a:solidFill>
                  <a:srgbClr val="0000CC"/>
                </a:solidFill>
                <a:latin typeface="Calibri" panose="020F0502020204030204" pitchFamily="34" charset="0"/>
                <a:cs typeface="Times New Roman" panose="02020603050405020304" pitchFamily="18" charset="0"/>
              </a:rPr>
              <a:t>Vớt ra </a:t>
            </a:r>
            <a:r>
              <a:rPr lang="en-US" altLang="ko-KR" sz="2800" b="1">
                <a:solidFill>
                  <a:srgbClr val="0000CC"/>
                </a:solidFill>
                <a:latin typeface="Calibri" panose="020F0502020204030204" pitchFamily="34" charset="0"/>
                <a:cs typeface="Times New Roman" panose="02020603050405020304" pitchFamily="18" charset="0"/>
              </a:rPr>
              <a:t>quan </a:t>
            </a:r>
            <a:r>
              <a:rPr lang="en-US" altLang="ko-KR" sz="2800" b="1" smtClean="0">
                <a:solidFill>
                  <a:srgbClr val="0000CC"/>
                </a:solidFill>
                <a:latin typeface="Calibri" panose="020F0502020204030204" pitchFamily="34" charset="0"/>
                <a:cs typeface="Times New Roman" panose="02020603050405020304" pitchFamily="18" charset="0"/>
              </a:rPr>
              <a:t>sát </a:t>
            </a:r>
            <a:r>
              <a:rPr lang="en-US" altLang="ko-KR" sz="2800" b="1">
                <a:solidFill>
                  <a:srgbClr val="0000CC"/>
                </a:solidFill>
                <a:latin typeface="Calibri" panose="020F0502020204030204" pitchFamily="34" charset="0"/>
                <a:cs typeface="Times New Roman" panose="02020603050405020304" pitchFamily="18" charset="0"/>
                <a:sym typeface="Wingdings 3"/>
              </a:rPr>
              <a:t>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 </a:t>
            </a:r>
            <a:r>
              <a:rPr lang="en-US" sz="2800" b="1" smtClean="0">
                <a:solidFill>
                  <a:srgbClr val="0000CC"/>
                </a:solidFill>
                <a:latin typeface="Calibri" panose="020F0502020204030204" pitchFamily="34" charset="0"/>
                <a:cs typeface="Times New Roman" panose="02020603050405020304" pitchFamily="18" charset="0"/>
              </a:rPr>
              <a:t>Kiểm </a:t>
            </a:r>
            <a:r>
              <a:rPr lang="en-US" sz="2800" b="1" dirty="0" err="1">
                <a:solidFill>
                  <a:srgbClr val="0000CC"/>
                </a:solidFill>
                <a:latin typeface="Calibri" panose="020F0502020204030204" pitchFamily="34" charset="0"/>
                <a:cs typeface="Times New Roman" panose="02020603050405020304" pitchFamily="18" charset="0"/>
              </a:rPr>
              <a:t>chứng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sư</a:t>
            </a:r>
            <a:r>
              <a:rPr lang="en-US" sz="2800" b="1" dirty="0">
                <a:solidFill>
                  <a:srgbClr val="0000CC"/>
                </a:solidFill>
                <a:latin typeface="Calibri" panose="020F0502020204030204" pitchFamily="34" charset="0"/>
                <a:cs typeface="Times New Roman" panose="02020603050405020304" pitchFamily="18" charset="0"/>
              </a:rPr>
              <a:t>̣ có </a:t>
            </a:r>
            <a:r>
              <a:rPr lang="en-US" sz="2800" b="1" dirty="0" err="1">
                <a:solidFill>
                  <a:srgbClr val="0000CC"/>
                </a:solidFill>
                <a:latin typeface="Calibri" panose="020F0502020204030204" pitchFamily="34" charset="0"/>
                <a:cs typeface="Times New Roman" panose="02020603050405020304" pitchFamily="18" charset="0"/>
              </a:rPr>
              <a:t>mặt</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của</a:t>
            </a:r>
            <a:r>
              <a:rPr lang="en-US" sz="2800" b="1" dirty="0">
                <a:solidFill>
                  <a:srgbClr val="0000CC"/>
                </a:solidFill>
                <a:latin typeface="Calibri" panose="020F0502020204030204" pitchFamily="34" charset="0"/>
                <a:cs typeface="Times New Roman" panose="02020603050405020304" pitchFamily="18" charset="0"/>
              </a:rPr>
              <a:t> DNA</a:t>
            </a:r>
            <a:r>
              <a:rPr lang="en-US" sz="2800" b="1">
                <a:solidFill>
                  <a:srgbClr val="0000CC"/>
                </a:solidFill>
                <a:latin typeface="Calibri" panose="020F0502020204030204" pitchFamily="34" charset="0"/>
                <a:cs typeface="Times New Roman" panose="02020603050405020304" pitchFamily="18" charset="0"/>
              </a:rPr>
              <a:t>: Cho búi </a:t>
            </a:r>
            <a:r>
              <a:rPr lang="en-US" sz="2800" b="1" dirty="0">
                <a:solidFill>
                  <a:srgbClr val="0000CC"/>
                </a:solidFill>
                <a:latin typeface="Calibri" panose="020F0502020204030204" pitchFamily="34" charset="0"/>
                <a:cs typeface="Times New Roman" panose="02020603050405020304" pitchFamily="18" charset="0"/>
              </a:rPr>
              <a:t>DNA </a:t>
            </a:r>
            <a:r>
              <a:rPr lang="en-US" sz="2800" b="1" dirty="0" err="1">
                <a:solidFill>
                  <a:srgbClr val="0000CC"/>
                </a:solidFill>
                <a:latin typeface="Calibri" panose="020F0502020204030204" pitchFamily="34" charset="0"/>
                <a:cs typeface="Times New Roman" panose="02020603050405020304" pitchFamily="18" charset="0"/>
              </a:rPr>
              <a:t>vào</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đĩa</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đồng</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hô</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nhỏ</a:t>
            </a:r>
            <a:r>
              <a:rPr lang="en-US" sz="2800" b="1" dirty="0">
                <a:solidFill>
                  <a:srgbClr val="0000CC"/>
                </a:solidFill>
                <a:latin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cs typeface="Times New Roman" panose="02020603050405020304" pitchFamily="18" charset="0"/>
              </a:rPr>
              <a:t>vào</a:t>
            </a:r>
            <a:r>
              <a:rPr lang="en-US" sz="2800" b="1" dirty="0">
                <a:solidFill>
                  <a:srgbClr val="0000CC"/>
                </a:solidFill>
                <a:latin typeface="Calibri" panose="020F0502020204030204" pitchFamily="34" charset="0"/>
                <a:cs typeface="Times New Roman" panose="02020603050405020304" pitchFamily="18" charset="0"/>
              </a:rPr>
              <a:t> 1mL dung </a:t>
            </a:r>
            <a:r>
              <a:rPr lang="en-US" sz="2800" b="1" err="1">
                <a:solidFill>
                  <a:srgbClr val="0000CC"/>
                </a:solidFill>
                <a:latin typeface="Calibri" panose="020F0502020204030204" pitchFamily="34" charset="0"/>
                <a:cs typeface="Times New Roman" panose="02020603050405020304" pitchFamily="18" charset="0"/>
              </a:rPr>
              <a:t>dịch</a:t>
            </a:r>
            <a:r>
              <a:rPr lang="en-US" sz="2800" b="1">
                <a:solidFill>
                  <a:srgbClr val="0000CC"/>
                </a:solidFill>
                <a:latin typeface="Calibri" panose="020F0502020204030204" pitchFamily="34" charset="0"/>
                <a:cs typeface="Times New Roman" panose="02020603050405020304" pitchFamily="18" charset="0"/>
              </a:rPr>
              <a:t> </a:t>
            </a:r>
            <a:r>
              <a:rPr lang="en-US" sz="2800" b="1" smtClean="0">
                <a:solidFill>
                  <a:srgbClr val="0000CC"/>
                </a:solidFill>
                <a:latin typeface="Calibri" panose="020F0502020204030204" pitchFamily="34" charset="0"/>
                <a:cs typeface="Times New Roman" panose="02020603050405020304" pitchFamily="18" charset="0"/>
              </a:rPr>
              <a:t>diphenylamine </a:t>
            </a:r>
            <a:r>
              <a:rPr lang="en-US" altLang="ko-KR" sz="2800" b="1" smtClean="0">
                <a:solidFill>
                  <a:srgbClr val="0000CC"/>
                </a:solidFill>
                <a:latin typeface="Calibri" panose="020F0502020204030204" pitchFamily="34" charset="0"/>
                <a:cs typeface="Times New Roman" panose="02020603050405020304" pitchFamily="18" charset="0"/>
                <a:sym typeface="Wingdings 3"/>
              </a:rPr>
              <a:t></a:t>
            </a:r>
            <a:r>
              <a:rPr lang="en-US" altLang="ko-KR" sz="2800" b="1">
                <a:solidFill>
                  <a:srgbClr val="0000CC"/>
                </a:solidFill>
                <a:latin typeface="Calibri" panose="020F0502020204030204" pitchFamily="34" charset="0"/>
                <a:cs typeface="Times New Roman" panose="02020603050405020304" pitchFamily="18" charset="0"/>
                <a:sym typeface="Wingdings 3"/>
              </a:rPr>
              <a:t> </a:t>
            </a:r>
            <a:r>
              <a:rPr lang="en-US" sz="2800" b="1" smtClean="0">
                <a:solidFill>
                  <a:srgbClr val="0000CC"/>
                </a:solidFill>
                <a:latin typeface="Calibri" panose="020F0502020204030204" pitchFamily="34" charset="0"/>
                <a:cs typeface="Times New Roman" panose="02020603050405020304" pitchFamily="18" charset="0"/>
                <a:sym typeface="Symbol" panose="05050102010706020507" pitchFamily="18" charset="2"/>
              </a:rPr>
              <a:t>Sau một thời gian búi màu trắng dần chuyển sang màu xanh.</a:t>
            </a:r>
            <a:endParaRPr lang="vi-VN" sz="2800" b="1" dirty="0">
              <a:solidFill>
                <a:srgbClr val="0000CC"/>
              </a:solidFill>
              <a:latin typeface="Calibri" panose="020F0502020204030204" pitchFamily="34" charset="0"/>
              <a:cs typeface="Times New Roman" panose="02020603050405020304" pitchFamily="18" charset="0"/>
            </a:endParaRPr>
          </a:p>
        </p:txBody>
      </p:sp>
      <p:sp>
        <p:nvSpPr>
          <p:cNvPr id="3" name="Slide Number Placeholder 2"/>
          <p:cNvSpPr>
            <a:spLocks noGrp="1"/>
          </p:cNvSpPr>
          <p:nvPr>
            <p:ph type="sldNum" sz="quarter" idx="12"/>
          </p:nvPr>
        </p:nvSpPr>
        <p:spPr>
          <a:xfrm>
            <a:off x="8457849" y="4888832"/>
            <a:ext cx="679888" cy="243915"/>
          </a:xfrm>
        </p:spPr>
        <p:txBody>
          <a:bodyPr/>
          <a:lstStyle/>
          <a:p>
            <a:fld id="{E36B3DFD-8B20-40EA-A3D6-7193B2400834}" type="slidenum">
              <a:rPr lang="en-US" sz="1400" smtClean="0">
                <a:solidFill>
                  <a:schemeClr val="tx1"/>
                </a:solidFill>
                <a:latin typeface="Calibri" panose="020F0502020204030204" pitchFamily="34" charset="0"/>
              </a:rPr>
              <a:t>16</a:t>
            </a:fld>
            <a:endParaRPr lang="en-US" sz="1400">
              <a:solidFill>
                <a:schemeClr val="tx1"/>
              </a:solidFill>
              <a:latin typeface="Calibri" panose="020F0502020204030204" pitchFamily="34" charset="0"/>
            </a:endParaRPr>
          </a:p>
        </p:txBody>
      </p:sp>
      <p:sp>
        <p:nvSpPr>
          <p:cNvPr id="8" name="TextBox 7">
            <a:extLst>
              <a:ext uri="{FF2B5EF4-FFF2-40B4-BE49-F238E27FC236}">
                <a16:creationId xmlns="" xmlns:a16="http://schemas.microsoft.com/office/drawing/2014/main" id="{916E8E92-D942-ADDA-3636-0767066D22EF}"/>
              </a:ext>
            </a:extLst>
          </p:cNvPr>
          <p:cNvSpPr txBox="1"/>
          <p:nvPr/>
        </p:nvSpPr>
        <p:spPr>
          <a:xfrm>
            <a:off x="15750" y="111090"/>
            <a:ext cx="4997668"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III. </a:t>
            </a:r>
            <a:r>
              <a:rPr lang="en-US" altLang="ko-KR" sz="4000" b="1" dirty="0" err="1">
                <a:solidFill>
                  <a:srgbClr val="FFFF00"/>
                </a:solidFill>
                <a:latin typeface="Calibri" panose="020F0502020204030204" pitchFamily="34" charset="0"/>
                <a:cs typeface="Times New Roman" panose="02020603050405020304" pitchFamily="18" charset="0"/>
              </a:rPr>
              <a:t>Cách</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tiến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hành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185314"/>
      </p:ext>
    </p:extLst>
  </p:cSld>
  <p:clrMapOvr>
    <a:masterClrMapping/>
  </p:clrMapOvr>
  <p:transition spd="slow">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FECE59E-A8C0-A46E-6267-C2D5422B51B9}"/>
              </a:ext>
            </a:extLst>
          </p:cNvPr>
          <p:cNvSpPr txBox="1"/>
          <p:nvPr/>
        </p:nvSpPr>
        <p:spPr>
          <a:xfrm>
            <a:off x="1323829" y="135492"/>
            <a:ext cx="674764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IV. </a:t>
            </a:r>
            <a:r>
              <a:rPr lang="en-US" altLang="ko-KR" sz="4000" b="1" dirty="0" err="1">
                <a:solidFill>
                  <a:srgbClr val="FFFF00"/>
                </a:solidFill>
                <a:latin typeface="Calibri" panose="020F0502020204030204" pitchFamily="34" charset="0"/>
                <a:cs typeface="Times New Roman" panose="02020603050405020304" pitchFamily="18" charset="0"/>
              </a:rPr>
              <a:t>Báo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cáo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kết</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quả</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err="1">
                <a:solidFill>
                  <a:srgbClr val="FFFF00"/>
                </a:solidFill>
                <a:latin typeface="Calibri" panose="020F0502020204030204" pitchFamily="34" charset="0"/>
                <a:cs typeface="Times New Roman" panose="02020603050405020304" pitchFamily="18" charset="0"/>
              </a:rPr>
              <a:t>thực</a:t>
            </a:r>
            <a:r>
              <a:rPr lang="en-US" altLang="ko-KR" sz="4000" b="1">
                <a:solidFill>
                  <a:srgbClr val="FFFF00"/>
                </a:solidFill>
                <a:latin typeface="Calibri" panose="020F0502020204030204" pitchFamily="34" charset="0"/>
                <a:cs typeface="Times New Roman" panose="02020603050405020304" pitchFamily="18" charset="0"/>
              </a:rPr>
              <a:t> </a:t>
            </a:r>
            <a:r>
              <a:rPr lang="en-US" altLang="ko-KR" sz="4000" b="1" smtClean="0">
                <a:solidFill>
                  <a:srgbClr val="FFFF00"/>
                </a:solidFill>
                <a:latin typeface="Calibri" panose="020F0502020204030204" pitchFamily="34" charset="0"/>
                <a:cs typeface="Times New Roman" panose="02020603050405020304" pitchFamily="18" charset="0"/>
              </a:rPr>
              <a:t>hành</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7074664" y="4862960"/>
            <a:ext cx="2057400" cy="273844"/>
          </a:xfrm>
        </p:spPr>
        <p:txBody>
          <a:bodyPr/>
          <a:lstStyle/>
          <a:p>
            <a:fld id="{E36B3DFD-8B20-40EA-A3D6-7193B2400834}" type="slidenum">
              <a:rPr lang="en-US" sz="1400" smtClean="0">
                <a:solidFill>
                  <a:schemeClr val="tx1"/>
                </a:solidFill>
                <a:latin typeface="Calibri" panose="020F0502020204030204" pitchFamily="34" charset="0"/>
              </a:rPr>
              <a:t>17</a:t>
            </a:fld>
            <a:endParaRPr lang="en-US" sz="1400">
              <a:solidFill>
                <a:schemeClr val="tx1"/>
              </a:solidFill>
              <a:latin typeface="Calibri" panose="020F0502020204030204" pitchFamily="34" charset="0"/>
            </a:endParaRPr>
          </a:p>
        </p:txBody>
      </p:sp>
      <p:pic>
        <p:nvPicPr>
          <p:cNvPr id="6" name="Picture 5">
            <a:extLst>
              <a:ext uri="{FF2B5EF4-FFF2-40B4-BE49-F238E27FC236}">
                <a16:creationId xmlns:a16="http://schemas.microsoft.com/office/drawing/2014/main" xmlns="" id="{66C89877-E632-C2FA-90B6-4545E7974168}"/>
              </a:ext>
            </a:extLst>
          </p:cNvPr>
          <p:cNvPicPr>
            <a:picLocks noChangeAspect="1"/>
          </p:cNvPicPr>
          <p:nvPr/>
        </p:nvPicPr>
        <p:blipFill>
          <a:blip r:embed="rId3"/>
          <a:stretch>
            <a:fillRect/>
          </a:stretch>
        </p:blipFill>
        <p:spPr>
          <a:xfrm>
            <a:off x="900741" y="926276"/>
            <a:ext cx="7372547" cy="41238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2832868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FECE59E-A8C0-A46E-6267-C2D5422B51B9}"/>
              </a:ext>
            </a:extLst>
          </p:cNvPr>
          <p:cNvSpPr txBox="1"/>
          <p:nvPr/>
        </p:nvSpPr>
        <p:spPr>
          <a:xfrm>
            <a:off x="54591" y="83318"/>
            <a:ext cx="670105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IV. </a:t>
            </a:r>
            <a:r>
              <a:rPr lang="en-US" altLang="ko-KR" sz="4000" b="1" dirty="0" err="1">
                <a:solidFill>
                  <a:srgbClr val="FFFF00"/>
                </a:solidFill>
                <a:latin typeface="Calibri" panose="020F0502020204030204" pitchFamily="34" charset="0"/>
                <a:cs typeface="Times New Roman" panose="02020603050405020304" pitchFamily="18" charset="0"/>
              </a:rPr>
              <a:t>Báo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cáo</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kết</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quả</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thực</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hành</a:t>
            </a:r>
            <a:endParaRPr lang="ko-KR" altLang="en-US" sz="4000" b="1" dirty="0">
              <a:solidFill>
                <a:srgbClr val="FFFF00"/>
              </a:solidFill>
              <a:latin typeface="Calibri" panose="020F0502020204030204" pitchFamily="34" charset="0"/>
              <a:cs typeface="Times New Roman" panose="02020603050405020304" pitchFamily="18" charset="0"/>
            </a:endParaRPr>
          </a:p>
        </p:txBody>
      </p:sp>
      <p:grpSp>
        <p:nvGrpSpPr>
          <p:cNvPr id="5" name="Group 4"/>
          <p:cNvGrpSpPr/>
          <p:nvPr/>
        </p:nvGrpSpPr>
        <p:grpSpPr>
          <a:xfrm>
            <a:off x="354725" y="1214099"/>
            <a:ext cx="8169690" cy="3682973"/>
            <a:chOff x="771525" y="1465207"/>
            <a:chExt cx="9937880" cy="4910624"/>
          </a:xfrm>
        </p:grpSpPr>
        <p:graphicFrame>
          <p:nvGraphicFramePr>
            <p:cNvPr id="7" name="Diagram 6"/>
            <p:cNvGraphicFramePr/>
            <p:nvPr>
              <p:extLst>
                <p:ext uri="{D42A27DB-BD31-4B8C-83A1-F6EECF244321}">
                  <p14:modId xmlns:p14="http://schemas.microsoft.com/office/powerpoint/2010/main" val="3590151096"/>
                </p:ext>
              </p:extLst>
            </p:nvPr>
          </p:nvGraphicFramePr>
          <p:xfrm>
            <a:off x="5272410" y="1465207"/>
            <a:ext cx="5436995" cy="4700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771525" y="3935805"/>
              <a:ext cx="3820529" cy="2440026"/>
            </a:xfrm>
            <a:prstGeom prst="rect">
              <a:avLst/>
            </a:prstGeom>
            <a:solidFill>
              <a:schemeClr val="accent6">
                <a:lumMod val="50000"/>
              </a:schemeClr>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chemeClr val="bg1"/>
                  </a:solidFill>
                  <a:latin typeface="Calibri" panose="020F0502020204030204" pitchFamily="34" charset="0"/>
                  <a:cs typeface="Times New Roman" panose="02020603050405020304" pitchFamily="18" charset="0"/>
                </a:rPr>
                <a:t>Các </a:t>
              </a:r>
              <a:r>
                <a:rPr lang="en-US" sz="2800" b="1">
                  <a:solidFill>
                    <a:schemeClr val="bg1"/>
                  </a:solidFill>
                  <a:latin typeface="Calibri" panose="020F0502020204030204" pitchFamily="34" charset="0"/>
                  <a:cs typeface="Times New Roman" panose="02020603050405020304" pitchFamily="18" charset="0"/>
                </a:rPr>
                <a:t>nhóm báo cáo </a:t>
              </a:r>
            </a:p>
            <a:p>
              <a:pPr algn="ctr">
                <a:defRPr/>
              </a:pPr>
              <a:r>
                <a:rPr lang="en-US" sz="2800" b="1">
                  <a:solidFill>
                    <a:schemeClr val="bg1"/>
                  </a:solidFill>
                  <a:latin typeface="Calibri" panose="020F0502020204030204" pitchFamily="34" charset="0"/>
                  <a:cs typeface="Times New Roman" panose="02020603050405020304" pitchFamily="18" charset="0"/>
                </a:rPr>
                <a:t>sản </a:t>
              </a:r>
              <a:r>
                <a:rPr lang="en-US" sz="2800" b="1" dirty="0">
                  <a:solidFill>
                    <a:schemeClr val="bg1"/>
                  </a:solidFill>
                  <a:latin typeface="Calibri" panose="020F0502020204030204" pitchFamily="34" charset="0"/>
                  <a:cs typeface="Times New Roman" panose="02020603050405020304" pitchFamily="18" charset="0"/>
                </a:rPr>
                <a:t>phẩm</a:t>
              </a:r>
            </a:p>
          </p:txBody>
        </p:sp>
      </p:grpSp>
      <p:sp>
        <p:nvSpPr>
          <p:cNvPr id="2" name="Slide Number Placeholder 1"/>
          <p:cNvSpPr>
            <a:spLocks noGrp="1"/>
          </p:cNvSpPr>
          <p:nvPr>
            <p:ph type="sldNum" sz="quarter" idx="12"/>
          </p:nvPr>
        </p:nvSpPr>
        <p:spPr>
          <a:xfrm>
            <a:off x="7090950" y="4874714"/>
            <a:ext cx="2057400" cy="273844"/>
          </a:xfrm>
        </p:spPr>
        <p:txBody>
          <a:bodyPr/>
          <a:lstStyle/>
          <a:p>
            <a:fld id="{E36B3DFD-8B20-40EA-A3D6-7193B2400834}" type="slidenum">
              <a:rPr lang="en-US" sz="1400" smtClean="0">
                <a:solidFill>
                  <a:schemeClr val="tx1"/>
                </a:solidFill>
                <a:latin typeface="Calibri" panose="020F0502020204030204" pitchFamily="34" charset="0"/>
              </a:rPr>
              <a:t>18</a:t>
            </a:fld>
            <a:endParaRPr lang="en-US" sz="1400">
              <a:solidFill>
                <a:schemeClr val="tx1"/>
              </a:solidFill>
              <a:latin typeface="Calibri" panose="020F0502020204030204" pitchFamily="34" charset="0"/>
            </a:endParaRPr>
          </a:p>
        </p:txBody>
      </p:sp>
      <p:pic>
        <p:nvPicPr>
          <p:cNvPr id="8196" name="Picture 4" descr="Cách lựa chọn các chủ đề thuyết trìn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4725" y="1128155"/>
            <a:ext cx="3140764" cy="1903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497320"/>
      </p:ext>
    </p:extLst>
  </p:cSld>
  <p:clrMapOvr>
    <a:masterClrMapping/>
  </p:clrMapOvr>
  <p:transition spd="slow">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C33E2C7-468F-5A90-5E8D-71F9E8176049}"/>
              </a:ext>
            </a:extLst>
          </p:cNvPr>
          <p:cNvSpPr txBox="1"/>
          <p:nvPr/>
        </p:nvSpPr>
        <p:spPr>
          <a:xfrm>
            <a:off x="62553" y="83794"/>
            <a:ext cx="5150892"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smtClean="0">
                <a:solidFill>
                  <a:srgbClr val="FFFF00"/>
                </a:solidFill>
                <a:latin typeface="Calibri" panose="020F0502020204030204" pitchFamily="34" charset="0"/>
                <a:cs typeface="Times New Roman" panose="02020603050405020304" pitchFamily="18" charset="0"/>
              </a:rPr>
              <a:t>Nhận </a:t>
            </a:r>
            <a:r>
              <a:rPr lang="en-US" altLang="ko-KR" sz="4000" b="1">
                <a:solidFill>
                  <a:srgbClr val="FFFF00"/>
                </a:solidFill>
                <a:latin typeface="Calibri" panose="020F0502020204030204" pitchFamily="34" charset="0"/>
                <a:cs typeface="Times New Roman" panose="02020603050405020304" pitchFamily="18" charset="0"/>
              </a:rPr>
              <a:t>xét,  đánh giá</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1026" name="Picture 2" descr="https://media.tapchigiaoduc.edu.vn/uploads/2023/04/09/2023-168105421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186" y="32260"/>
            <a:ext cx="2979291" cy="212761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0" name="Isosceles Triangle 9">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7577" y="429083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11" name="TextBox 10">
            <a:extLst>
              <a:ext uri="{FF2B5EF4-FFF2-40B4-BE49-F238E27FC236}">
                <a16:creationId xmlns="" xmlns:a16="http://schemas.microsoft.com/office/drawing/2014/main" id="{FEEBAA3A-8C8F-1784-0EE7-E10514EDD347}"/>
              </a:ext>
            </a:extLst>
          </p:cNvPr>
          <p:cNvSpPr txBox="1"/>
          <p:nvPr/>
        </p:nvSpPr>
        <p:spPr>
          <a:xfrm>
            <a:off x="48905" y="2337501"/>
            <a:ext cx="8975306"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Các </a:t>
            </a:r>
            <a:r>
              <a:rPr lang="vi-VN" sz="2800" b="1">
                <a:solidFill>
                  <a:srgbClr val="0000CC"/>
                </a:solidFill>
                <a:latin typeface="Calibri" panose="020F0502020204030204" pitchFamily="34" charset="0"/>
                <a:cs typeface="Times New Roman" panose="02020603050405020304" pitchFamily="18" charset="0"/>
              </a:rPr>
              <a:t>nhóm tiến hành đánh giá các thành viên trong nhóm</a:t>
            </a:r>
            <a:r>
              <a:rPr lang="en-US" sz="2800" b="1">
                <a:solidFill>
                  <a:srgbClr val="0000CC"/>
                </a:solidFill>
                <a:latin typeface="Calibri" panose="020F0502020204030204" pitchFamily="34" charset="0"/>
                <a:cs typeface="Times New Roman" panose="02020603050405020304" pitchFamily="18" charset="0"/>
              </a:rPr>
              <a:t>.</a:t>
            </a:r>
          </a:p>
        </p:txBody>
      </p:sp>
      <p:sp>
        <p:nvSpPr>
          <p:cNvPr id="12" name="TextBox 11">
            <a:extLst>
              <a:ext uri="{FF2B5EF4-FFF2-40B4-BE49-F238E27FC236}">
                <a16:creationId xmlns="" xmlns:a16="http://schemas.microsoft.com/office/drawing/2014/main" id="{90C5C585-E4A1-E5F2-9327-F58AD0F33ECD}"/>
              </a:ext>
            </a:extLst>
          </p:cNvPr>
          <p:cNvSpPr txBox="1"/>
          <p:nvPr/>
        </p:nvSpPr>
        <p:spPr>
          <a:xfrm>
            <a:off x="56199" y="3142307"/>
            <a:ext cx="8974330"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vi-VN" sz="2800" b="1">
                <a:solidFill>
                  <a:srgbClr val="0000CC"/>
                </a:solidFill>
                <a:latin typeface="Calibri" panose="020F0502020204030204" pitchFamily="34" charset="0"/>
                <a:cs typeface="Times New Roman" panose="02020603050405020304" pitchFamily="18" charset="0"/>
              </a:rPr>
              <a:t>GV nhận xét và đánh giá kết quả thực hành của</a:t>
            </a:r>
            <a:r>
              <a:rPr lang="en-US" sz="2800" b="1">
                <a:solidFill>
                  <a:srgbClr val="0000CC"/>
                </a:solidFill>
                <a:latin typeface="Calibri" panose="020F0502020204030204" pitchFamily="34" charset="0"/>
                <a:cs typeface="Times New Roman" panose="02020603050405020304" pitchFamily="18" charset="0"/>
              </a:rPr>
              <a:t> các nhóm.</a:t>
            </a:r>
          </a:p>
        </p:txBody>
      </p:sp>
      <p:sp>
        <p:nvSpPr>
          <p:cNvPr id="2" name="Slide Number Placeholder 1"/>
          <p:cNvSpPr>
            <a:spLocks noGrp="1"/>
          </p:cNvSpPr>
          <p:nvPr>
            <p:ph type="sldNum" sz="quarter" idx="12"/>
          </p:nvPr>
        </p:nvSpPr>
        <p:spPr>
          <a:xfrm>
            <a:off x="7075967" y="4856944"/>
            <a:ext cx="2057400" cy="273844"/>
          </a:xfrm>
        </p:spPr>
        <p:txBody>
          <a:bodyPr/>
          <a:lstStyle/>
          <a:p>
            <a:fld id="{E36B3DFD-8B20-40EA-A3D6-7193B2400834}" type="slidenum">
              <a:rPr lang="en-US" sz="1400" smtClean="0">
                <a:solidFill>
                  <a:schemeClr val="tx1"/>
                </a:solidFill>
                <a:latin typeface="Calibri" panose="020F0502020204030204" pitchFamily="34" charset="0"/>
              </a:rPr>
              <a:t>19</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3660037733"/>
      </p:ext>
    </p:extLst>
  </p:cSld>
  <p:clrMapOvr>
    <a:masterClrMapping/>
  </p:clrMapOvr>
  <p:transition spd="slow">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6B3DFD-8B20-40EA-A3D6-7193B2400834}" type="slidenum">
              <a:rPr lang="en-US" smtClean="0"/>
              <a:t>2</a:t>
            </a:fld>
            <a:endParaRPr lang="en-US"/>
          </a:p>
        </p:txBody>
      </p:sp>
      <p:pic>
        <p:nvPicPr>
          <p:cNvPr id="5" name="Picture 2" descr="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0764" y="929563"/>
            <a:ext cx="1611462" cy="16097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 xmlns:a16="http://schemas.microsoft.com/office/drawing/2014/main" id="{F8D38FAF-1858-9BD1-3B81-45EC369D0A4D}"/>
              </a:ext>
            </a:extLst>
          </p:cNvPr>
          <p:cNvSpPr txBox="1"/>
          <p:nvPr/>
        </p:nvSpPr>
        <p:spPr>
          <a:xfrm>
            <a:off x="3874383" y="212836"/>
            <a:ext cx="4244866" cy="645613"/>
          </a:xfrm>
          <a:prstGeom prst="rect">
            <a:avLst/>
          </a:prstGeom>
        </p:spPr>
        <p:txBody>
          <a:bodyPr vert="horz" lIns="68580" tIns="34290" rIns="68580" bIns="34290" rtlCol="0" anchor="b">
            <a:noAutofit/>
          </a:bodyPr>
          <a:lstStyle/>
          <a:p>
            <a:pPr algn="ctr">
              <a:lnSpc>
                <a:spcPct val="90000"/>
              </a:lnSpc>
              <a:spcBef>
                <a:spcPts val="750"/>
              </a:spcBef>
            </a:pPr>
            <a:r>
              <a:rPr lang="en-US" sz="4000" b="1">
                <a:solidFill>
                  <a:srgbClr val="FF0000"/>
                </a:solidFill>
                <a:latin typeface="Calibri" panose="020F0502020204030204" pitchFamily="34" charset="0"/>
              </a:rPr>
              <a:t>THỬ TÀI ĐOÁN VẬT</a:t>
            </a:r>
          </a:p>
        </p:txBody>
      </p:sp>
      <p:sp>
        <p:nvSpPr>
          <p:cNvPr id="9" name="TextBox 8">
            <a:extLst>
              <a:ext uri="{FF2B5EF4-FFF2-40B4-BE49-F238E27FC236}">
                <a16:creationId xmlns="" xmlns:a16="http://schemas.microsoft.com/office/drawing/2014/main" id="{4FAC0DBA-93D3-0EE7-73FD-1130609D5203}"/>
              </a:ext>
            </a:extLst>
          </p:cNvPr>
          <p:cNvSpPr txBox="1"/>
          <p:nvPr/>
        </p:nvSpPr>
        <p:spPr>
          <a:xfrm>
            <a:off x="2995808" y="2666386"/>
            <a:ext cx="6013930" cy="2062103"/>
          </a:xfrm>
          <a:prstGeom prst="rect">
            <a:avLst/>
          </a:prstGeom>
          <a:solidFill>
            <a:schemeClr val="bg1"/>
          </a:solidFill>
        </p:spPr>
        <p:txBody>
          <a:bodyPr wrap="square">
            <a:spAutoFit/>
          </a:bodyPr>
          <a:lstStyle/>
          <a:p>
            <a:pPr algn="just" defTabSz="658368">
              <a:spcAft>
                <a:spcPts val="450"/>
              </a:spcAft>
            </a:pPr>
            <a:r>
              <a:rPr lang="en-US" sz="3200" b="1" smtClean="0">
                <a:solidFill>
                  <a:srgbClr val="0000CC"/>
                </a:solidFill>
                <a:latin typeface="Calibri" panose="020F0502020204030204" pitchFamily="34" charset="0"/>
                <a:cs typeface="Arial" panose="020B0604020202020204" pitchFamily="34" charset="0"/>
              </a:rPr>
              <a:t>Chọn một </a:t>
            </a:r>
            <a:r>
              <a:rPr lang="en-US" sz="3200" b="1">
                <a:solidFill>
                  <a:srgbClr val="0000CC"/>
                </a:solidFill>
                <a:latin typeface="Calibri" panose="020F0502020204030204" pitchFamily="34" charset="0"/>
                <a:cs typeface="Arial" panose="020B0604020202020204" pitchFamily="34" charset="0"/>
              </a:rPr>
              <a:t>dụng cụ hoặc mẫu vật, sau </a:t>
            </a:r>
            <a:r>
              <a:rPr lang="en-US" sz="3200" b="1" err="1">
                <a:solidFill>
                  <a:srgbClr val="0000CC"/>
                </a:solidFill>
                <a:latin typeface="Calibri" panose="020F0502020204030204" pitchFamily="34" charset="0"/>
                <a:cs typeface="Arial" panose="020B0604020202020204" pitchFamily="34" charset="0"/>
              </a:rPr>
              <a:t>đó</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nêu</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tên</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và</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dự</a:t>
            </a:r>
            <a:r>
              <a:rPr lang="en-US" sz="3200" b="1">
                <a:solidFill>
                  <a:srgbClr val="0000CC"/>
                </a:solidFill>
                <a:latin typeface="Calibri" panose="020F0502020204030204" pitchFamily="34" charset="0"/>
                <a:cs typeface="Arial" panose="020B0604020202020204" pitchFamily="34" charset="0"/>
              </a:rPr>
              <a:t> </a:t>
            </a:r>
            <a:r>
              <a:rPr lang="en-US" sz="3200" b="1" err="1">
                <a:solidFill>
                  <a:srgbClr val="0000CC"/>
                </a:solidFill>
                <a:latin typeface="Calibri" panose="020F0502020204030204" pitchFamily="34" charset="0"/>
                <a:cs typeface="Arial" panose="020B0604020202020204" pitchFamily="34" charset="0"/>
              </a:rPr>
              <a:t>đoán</a:t>
            </a:r>
            <a:r>
              <a:rPr lang="en-US" sz="3200" b="1">
                <a:solidFill>
                  <a:srgbClr val="0000CC"/>
                </a:solidFill>
                <a:latin typeface="Calibri" panose="020F0502020204030204" pitchFamily="34" charset="0"/>
                <a:cs typeface="Arial" panose="020B0604020202020204" pitchFamily="34" charset="0"/>
              </a:rPr>
              <a:t> </a:t>
            </a:r>
            <a:r>
              <a:rPr lang="en-US" sz="3200" b="1" smtClean="0">
                <a:solidFill>
                  <a:srgbClr val="0000CC"/>
                </a:solidFill>
                <a:latin typeface="Calibri" panose="020F0502020204030204" pitchFamily="34" charset="0"/>
                <a:cs typeface="Arial" panose="020B0604020202020204" pitchFamily="34" charset="0"/>
              </a:rPr>
              <a:t>vai trò, cách </a:t>
            </a:r>
            <a:r>
              <a:rPr lang="en-US" sz="3200" b="1">
                <a:solidFill>
                  <a:srgbClr val="0000CC"/>
                </a:solidFill>
                <a:latin typeface="Calibri" panose="020F0502020204030204" pitchFamily="34" charset="0"/>
                <a:cs typeface="Arial" panose="020B0604020202020204" pitchFamily="34" charset="0"/>
              </a:rPr>
              <a:t>sử dụng từng loại dụng cụ, mẫu vật </a:t>
            </a:r>
            <a:r>
              <a:rPr lang="en-US" sz="3200" b="1" smtClean="0">
                <a:solidFill>
                  <a:srgbClr val="0000CC"/>
                </a:solidFill>
                <a:latin typeface="Calibri" panose="020F0502020204030204" pitchFamily="34" charset="0"/>
                <a:cs typeface="Arial" panose="020B0604020202020204" pitchFamily="34" charset="0"/>
              </a:rPr>
              <a:t>đó. </a:t>
            </a:r>
          </a:p>
        </p:txBody>
      </p:sp>
      <p:grpSp>
        <p:nvGrpSpPr>
          <p:cNvPr id="14" name="Group 13"/>
          <p:cNvGrpSpPr/>
          <p:nvPr/>
        </p:nvGrpSpPr>
        <p:grpSpPr>
          <a:xfrm>
            <a:off x="118749" y="1258787"/>
            <a:ext cx="2755077" cy="2747419"/>
            <a:chOff x="47499" y="1084873"/>
            <a:chExt cx="3016333" cy="3016333"/>
          </a:xfrm>
        </p:grpSpPr>
        <p:pic>
          <p:nvPicPr>
            <p:cNvPr id="10" name="Picture 2" descr="Tổng quan về thiết bị trong phòng thí nghiệm (labora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9" y="1084873"/>
              <a:ext cx="3016333" cy="301633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721921" y="1516066"/>
              <a:ext cx="1080655" cy="279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7055062"/>
      </p:ext>
    </p:extLst>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 y="323850"/>
            <a:ext cx="8934450" cy="44958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txBox="1">
            <a:spLocks/>
          </p:cNvSpPr>
          <p:nvPr/>
        </p:nvSpPr>
        <p:spPr>
          <a:xfrm>
            <a:off x="7072952" y="4862799"/>
            <a:ext cx="2057400" cy="273844"/>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20</a:t>
            </a:fld>
            <a:endParaRPr lang="en-US">
              <a:latin typeface="Calibri" panose="020F0502020204030204" pitchFamily="34" charset="0"/>
            </a:endParaRPr>
          </a:p>
        </p:txBody>
      </p:sp>
    </p:spTree>
    <p:extLst>
      <p:ext uri="{BB962C8B-B14F-4D97-AF65-F5344CB8AC3E}">
        <p14:creationId xmlns:p14="http://schemas.microsoft.com/office/powerpoint/2010/main" val="68924902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35" y="559560"/>
            <a:ext cx="8971092" cy="399680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3"/>
          <p:cNvSpPr txBox="1">
            <a:spLocks/>
          </p:cNvSpPr>
          <p:nvPr/>
        </p:nvSpPr>
        <p:spPr>
          <a:xfrm>
            <a:off x="7072952" y="4862799"/>
            <a:ext cx="2057400" cy="273844"/>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21</a:t>
            </a:fld>
            <a:endParaRPr lang="en-US">
              <a:latin typeface="Calibri" panose="020F0502020204030204" pitchFamily="34" charset="0"/>
            </a:endParaRPr>
          </a:p>
        </p:txBody>
      </p:sp>
    </p:spTree>
    <p:extLst>
      <p:ext uri="{BB962C8B-B14F-4D97-AF65-F5344CB8AC3E}">
        <p14:creationId xmlns:p14="http://schemas.microsoft.com/office/powerpoint/2010/main" val="2705859706"/>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 xmlns:a16="http://schemas.microsoft.com/office/drawing/2014/main" id="{86FF76B9-219D-4469-AF87-0236D29032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p>
        </p:txBody>
      </p:sp>
      <p:grpSp>
        <p:nvGrpSpPr>
          <p:cNvPr id="15" name="Group 14">
            <a:extLst>
              <a:ext uri="{FF2B5EF4-FFF2-40B4-BE49-F238E27FC236}">
                <a16:creationId xmlns="" xmlns:a16="http://schemas.microsoft.com/office/drawing/2014/main" id="{DB88BD78-87E1-424D-B479-C37D8E41B12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flipH="1">
            <a:off x="8223478" y="1768"/>
            <a:ext cx="1407490" cy="1324506"/>
            <a:chOff x="-648769" y="2358"/>
            <a:chExt cx="1876653" cy="1766008"/>
          </a:xfrm>
        </p:grpSpPr>
        <p:sp>
          <p:nvSpPr>
            <p:cNvPr id="16" name="Freeform: Shape 15">
              <a:extLst>
                <a:ext uri="{FF2B5EF4-FFF2-40B4-BE49-F238E27FC236}">
                  <a16:creationId xmlns="" xmlns:a16="http://schemas.microsoft.com/office/drawing/2014/main" id="{C05EB894-9410-4B20-95E4-7A25101AB895}"/>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166E38B6-B050-4340-8E8F-3A971DADC031}"/>
                </a:ext>
                <a:ext uri="{C183D7F6-B498-43B3-948B-1728B52AA6E4}">
                  <adec:decorative xmlns="" xmlns:adec="http://schemas.microsoft.com/office/drawing/2017/decorative" val="1"/>
                </a:ext>
              </a:extLst>
            </p:cNvPr>
            <p:cNvSpPr/>
            <p:nvPr>
              <p:extLst>
                <p:ext uri="{386F3935-93C4-4BCD-93E2-E3B085C9AB24}">
                  <p16:designElem xmlns=""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2700000">
            <a:off x="2052897" y="4525250"/>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1" name="Isosceles Triangle 20">
            <a:extLst>
              <a:ext uri="{FF2B5EF4-FFF2-40B4-BE49-F238E27FC236}">
                <a16:creationId xmlns="" xmlns:a16="http://schemas.microsoft.com/office/drawing/2014/main" id="{633C5E46-DAC5-4661-9C87-22B08E2A512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007577" y="4290832"/>
            <a:ext cx="1696474" cy="852668"/>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4" name="TextBox 3">
            <a:extLst>
              <a:ext uri="{FF2B5EF4-FFF2-40B4-BE49-F238E27FC236}">
                <a16:creationId xmlns="" xmlns:a16="http://schemas.microsoft.com/office/drawing/2014/main" id="{BAFA7EDE-54B9-813D-554E-F7F888F1CDFD}"/>
              </a:ext>
            </a:extLst>
          </p:cNvPr>
          <p:cNvSpPr txBox="1"/>
          <p:nvPr/>
        </p:nvSpPr>
        <p:spPr>
          <a:xfrm>
            <a:off x="54592" y="83637"/>
            <a:ext cx="6637283" cy="684803"/>
          </a:xfrm>
          <a:prstGeom prst="rect">
            <a:avLst/>
          </a:prstGeom>
          <a:solidFill>
            <a:schemeClr val="accent1">
              <a:lumMod val="75000"/>
            </a:schemeClr>
          </a:solidFill>
        </p:spPr>
        <p:txBody>
          <a:bodyPr wrap="square" lIns="68580" tIns="34290" rIns="68580" bIns="34290" rtlCol="0">
            <a:spAutoFit/>
          </a:bodyPr>
          <a:lstStyle/>
          <a:p>
            <a:pPr algn="ctr" defTabSz="726948">
              <a:spcAft>
                <a:spcPts val="450"/>
              </a:spcAft>
            </a:pPr>
            <a:r>
              <a:rPr lang="en-US" sz="4000" b="1">
                <a:solidFill>
                  <a:srgbClr val="FFFF00"/>
                </a:solidFill>
                <a:latin typeface="Calibri" panose="020F0502020204030204" pitchFamily="34" charset="0"/>
                <a:cs typeface="Times New Roman" panose="02020603050405020304" pitchFamily="18" charset="0"/>
              </a:rPr>
              <a:t>HƯỚNG DẪN VỀ NHÀ</a:t>
            </a:r>
          </a:p>
        </p:txBody>
      </p:sp>
      <p:sp>
        <p:nvSpPr>
          <p:cNvPr id="6" name="TextBox 5">
            <a:extLst>
              <a:ext uri="{FF2B5EF4-FFF2-40B4-BE49-F238E27FC236}">
                <a16:creationId xmlns="" xmlns:a16="http://schemas.microsoft.com/office/drawing/2014/main" id="{FEEBAA3A-8C8F-1784-0EE7-E10514EDD347}"/>
              </a:ext>
            </a:extLst>
          </p:cNvPr>
          <p:cNvSpPr txBox="1"/>
          <p:nvPr/>
        </p:nvSpPr>
        <p:spPr>
          <a:xfrm>
            <a:off x="1491053" y="2014354"/>
            <a:ext cx="4824268"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Ôn</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tập</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và</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trả</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lời</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các</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câu</a:t>
            </a:r>
            <a:r>
              <a:rPr lang="en-US" sz="2800" b="1">
                <a:solidFill>
                  <a:srgbClr val="0000CC"/>
                </a:solidFill>
                <a:latin typeface="Calibri" panose="020F0502020204030204" pitchFamily="34" charset="0"/>
                <a:cs typeface="Times New Roman" panose="02020603050405020304" pitchFamily="18" charset="0"/>
              </a:rPr>
              <a:t> hỏi.</a:t>
            </a:r>
          </a:p>
        </p:txBody>
      </p:sp>
      <p:sp>
        <p:nvSpPr>
          <p:cNvPr id="7" name="TextBox 6">
            <a:extLst>
              <a:ext uri="{FF2B5EF4-FFF2-40B4-BE49-F238E27FC236}">
                <a16:creationId xmlns="" xmlns:a16="http://schemas.microsoft.com/office/drawing/2014/main" id="{90C5C585-E4A1-E5F2-9327-F58AD0F33ECD}"/>
              </a:ext>
            </a:extLst>
          </p:cNvPr>
          <p:cNvSpPr txBox="1"/>
          <p:nvPr/>
        </p:nvSpPr>
        <p:spPr>
          <a:xfrm>
            <a:off x="1469849" y="2717724"/>
            <a:ext cx="6612726" cy="500137"/>
          </a:xfrm>
          <a:prstGeom prst="rect">
            <a:avLst/>
          </a:prstGeom>
          <a:noFill/>
        </p:spPr>
        <p:txBody>
          <a:bodyPr wrap="square" lIns="68580" tIns="34290" rIns="68580" bIns="34290" rtlCol="0">
            <a:spAutoFit/>
          </a:bodyPr>
          <a:lstStyle/>
          <a:p>
            <a:pPr defTabSz="726948">
              <a:spcAft>
                <a:spcPts val="450"/>
              </a:spcAft>
            </a:pP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Chuẩn</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bị</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bài</a:t>
            </a:r>
            <a:r>
              <a:rPr lang="en-US" sz="2800" b="1">
                <a:solidFill>
                  <a:srgbClr val="0000CC"/>
                </a:solidFill>
                <a:latin typeface="Calibri" panose="020F0502020204030204" pitchFamily="34" charset="0"/>
                <a:cs typeface="Times New Roman" panose="02020603050405020304" pitchFamily="18" charset="0"/>
              </a:rPr>
              <a:t> 3. </a:t>
            </a:r>
            <a:r>
              <a:rPr lang="en-US" sz="2800" b="1" err="1">
                <a:solidFill>
                  <a:srgbClr val="0000CC"/>
                </a:solidFill>
                <a:latin typeface="Calibri" panose="020F0502020204030204" pitchFamily="34" charset="0"/>
                <a:cs typeface="Times New Roman" panose="02020603050405020304" pitchFamily="18" charset="0"/>
              </a:rPr>
              <a:t>Điều</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hòa</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biểu</a:t>
            </a:r>
            <a:r>
              <a:rPr lang="en-US" sz="2800" b="1">
                <a:solidFill>
                  <a:srgbClr val="0000CC"/>
                </a:solidFill>
                <a:latin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cs typeface="Times New Roman" panose="02020603050405020304" pitchFamily="18" charset="0"/>
              </a:rPr>
              <a:t>hiện</a:t>
            </a:r>
            <a:r>
              <a:rPr lang="en-US" sz="2800" b="1">
                <a:solidFill>
                  <a:srgbClr val="0000CC"/>
                </a:solidFill>
                <a:latin typeface="Calibri" panose="020F0502020204030204" pitchFamily="34" charset="0"/>
                <a:cs typeface="Times New Roman" panose="02020603050405020304" pitchFamily="18" charset="0"/>
              </a:rPr>
              <a:t> gene</a:t>
            </a:r>
          </a:p>
        </p:txBody>
      </p:sp>
      <p:sp>
        <p:nvSpPr>
          <p:cNvPr id="2" name="Slide Number Placeholder 1"/>
          <p:cNvSpPr>
            <a:spLocks noGrp="1"/>
          </p:cNvSpPr>
          <p:nvPr>
            <p:ph type="sldNum" sz="quarter" idx="12"/>
          </p:nvPr>
        </p:nvSpPr>
        <p:spPr>
          <a:xfrm>
            <a:off x="7069684" y="4846311"/>
            <a:ext cx="2057400" cy="273844"/>
          </a:xfrm>
        </p:spPr>
        <p:txBody>
          <a:bodyPr/>
          <a:lstStyle/>
          <a:p>
            <a:fld id="{E36B3DFD-8B20-40EA-A3D6-7193B2400834}" type="slidenum">
              <a:rPr lang="en-US" sz="1400" smtClean="0">
                <a:solidFill>
                  <a:schemeClr val="tx1"/>
                </a:solidFill>
                <a:latin typeface="Calibri" panose="020F0502020204030204" pitchFamily="34" charset="0"/>
              </a:rPr>
              <a:t>22</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1360566148"/>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tiết hơn 80 về hình nền hoá học mới nhất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1" y="14570"/>
            <a:ext cx="9118098" cy="512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p:cNvSpPr txBox="1"/>
          <p:nvPr/>
        </p:nvSpPr>
        <p:spPr>
          <a:xfrm>
            <a:off x="1275309" y="305860"/>
            <a:ext cx="6593384" cy="4280709"/>
          </a:xfrm>
          <a:prstGeom prst="rect">
            <a:avLst/>
          </a:prstGeom>
        </p:spPr>
        <p:txBody>
          <a:bodyPr lIns="0" tIns="0" rIns="0" bIns="0" rtlCol="0" anchor="ctr"/>
          <a:lstStyle/>
          <a:p>
            <a:pPr>
              <a:lnSpc>
                <a:spcPts val="1400"/>
              </a:lnSpc>
              <a:spcBef>
                <a:spcPct val="0"/>
              </a:spcBef>
            </a:pPr>
            <a:endParaRPr sz="90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xmlns="" id="{47FD3AA3-7CA4-96D6-DB1E-5EFC62D17751}"/>
              </a:ext>
            </a:extLst>
          </p:cNvPr>
          <p:cNvGrpSpPr/>
          <p:nvPr/>
        </p:nvGrpSpPr>
        <p:grpSpPr>
          <a:xfrm>
            <a:off x="104171" y="1258777"/>
            <a:ext cx="4499310" cy="2441275"/>
            <a:chOff x="1315453" y="921835"/>
            <a:chExt cx="6590766" cy="2541938"/>
          </a:xfrm>
        </p:grpSpPr>
        <p:sp>
          <p:nvSpPr>
            <p:cNvPr id="8" name="TextBox 8"/>
            <p:cNvSpPr txBox="1"/>
            <p:nvPr/>
          </p:nvSpPr>
          <p:spPr>
            <a:xfrm>
              <a:off x="1315453" y="924616"/>
              <a:ext cx="6513094" cy="2539157"/>
            </a:xfrm>
            <a:prstGeom prst="rect">
              <a:avLst/>
            </a:prstGeom>
          </p:spPr>
          <p:txBody>
            <a:bodyPr wrap="square" lIns="0" tIns="0" rIns="0" bIns="0" rtlCol="0" anchor="t">
              <a:spAutoFit/>
            </a:bodyPr>
            <a:lstStyle/>
            <a:p>
              <a:pPr algn="ctr">
                <a:lnSpc>
                  <a:spcPts val="6598"/>
                </a:lnSpc>
              </a:pPr>
              <a:r>
                <a:rPr lang="en-US" sz="4800" b="1">
                  <a:solidFill>
                    <a:srgbClr val="000000"/>
                  </a:solidFill>
                  <a:latin typeface="Calibri" panose="020F0502020204030204" pitchFamily="34" charset="0"/>
                  <a:cs typeface="Arial" panose="020B0604020202020204" pitchFamily="34" charset="0"/>
                </a:rPr>
                <a:t>BÀI 2</a:t>
              </a:r>
            </a:p>
            <a:p>
              <a:pPr algn="ctr">
                <a:lnSpc>
                  <a:spcPts val="6598"/>
                </a:lnSpc>
              </a:pPr>
              <a:r>
                <a:rPr lang="en-US" sz="4800" b="1">
                  <a:solidFill>
                    <a:srgbClr val="000000"/>
                  </a:solidFill>
                  <a:latin typeface="Calibri" panose="020F0502020204030204" pitchFamily="34" charset="0"/>
                  <a:cs typeface="Arial" panose="020B0604020202020204" pitchFamily="34" charset="0"/>
                </a:rPr>
                <a:t>THỰC HÀNH </a:t>
              </a:r>
              <a:endParaRPr lang="en-US" sz="4800" b="1" smtClean="0">
                <a:solidFill>
                  <a:srgbClr val="000000"/>
                </a:solidFill>
                <a:latin typeface="Calibri" panose="020F0502020204030204" pitchFamily="34" charset="0"/>
                <a:cs typeface="Arial" panose="020B0604020202020204" pitchFamily="34" charset="0"/>
              </a:endParaRPr>
            </a:p>
            <a:p>
              <a:pPr algn="ctr">
                <a:lnSpc>
                  <a:spcPts val="6598"/>
                </a:lnSpc>
              </a:pPr>
              <a:r>
                <a:rPr lang="en-US" sz="4800" b="1" smtClean="0">
                  <a:solidFill>
                    <a:srgbClr val="000000"/>
                  </a:solidFill>
                  <a:latin typeface="Calibri" panose="020F0502020204030204" pitchFamily="34" charset="0"/>
                  <a:cs typeface="Arial" panose="020B0604020202020204" pitchFamily="34" charset="0"/>
                </a:rPr>
                <a:t>TÁCH CHIẾT </a:t>
              </a:r>
              <a:r>
                <a:rPr lang="en-US" sz="4800" b="1">
                  <a:solidFill>
                    <a:srgbClr val="000000"/>
                  </a:solidFill>
                  <a:latin typeface="Calibri" panose="020F0502020204030204" pitchFamily="34" charset="0"/>
                  <a:cs typeface="Arial" panose="020B0604020202020204" pitchFamily="34" charset="0"/>
                </a:rPr>
                <a:t>DNA</a:t>
              </a:r>
            </a:p>
          </p:txBody>
        </p:sp>
        <p:sp>
          <p:nvSpPr>
            <p:cNvPr id="13" name="TextBox 8">
              <a:extLst>
                <a:ext uri="{FF2B5EF4-FFF2-40B4-BE49-F238E27FC236}">
                  <a16:creationId xmlns:a16="http://schemas.microsoft.com/office/drawing/2014/main" xmlns="" id="{F7ABDC37-76A7-0A11-30CB-E4449F12A525}"/>
                </a:ext>
              </a:extLst>
            </p:cNvPr>
            <p:cNvSpPr txBox="1"/>
            <p:nvPr/>
          </p:nvSpPr>
          <p:spPr>
            <a:xfrm>
              <a:off x="1393125" y="921835"/>
              <a:ext cx="6513094" cy="2539157"/>
            </a:xfrm>
            <a:prstGeom prst="rect">
              <a:avLst/>
            </a:prstGeom>
          </p:spPr>
          <p:txBody>
            <a:bodyPr wrap="square" lIns="0" tIns="0" rIns="0" bIns="0" rtlCol="0" anchor="t">
              <a:spAutoFit/>
            </a:bodyPr>
            <a:lstStyle/>
            <a:p>
              <a:pPr algn="ctr">
                <a:lnSpc>
                  <a:spcPts val="6598"/>
                </a:lnSpc>
              </a:pPr>
              <a:r>
                <a:rPr lang="en-US" sz="4800" b="1">
                  <a:solidFill>
                    <a:srgbClr val="006600"/>
                  </a:solidFill>
                  <a:latin typeface="Calibri" panose="020F0502020204030204" pitchFamily="34" charset="0"/>
                  <a:cs typeface="Arial" panose="020B0604020202020204" pitchFamily="34" charset="0"/>
                </a:rPr>
                <a:t>BÀI 2</a:t>
              </a:r>
            </a:p>
            <a:p>
              <a:pPr algn="ctr">
                <a:lnSpc>
                  <a:spcPts val="6598"/>
                </a:lnSpc>
              </a:pPr>
              <a:r>
                <a:rPr lang="en-US" sz="4800" b="1">
                  <a:solidFill>
                    <a:srgbClr val="006600"/>
                  </a:solidFill>
                  <a:latin typeface="Calibri" panose="020F0502020204030204" pitchFamily="34" charset="0"/>
                  <a:cs typeface="Arial" panose="020B0604020202020204" pitchFamily="34" charset="0"/>
                </a:rPr>
                <a:t>THỰC HÀNH </a:t>
              </a:r>
              <a:endParaRPr lang="en-US" sz="4800" b="1" smtClean="0">
                <a:solidFill>
                  <a:srgbClr val="006600"/>
                </a:solidFill>
                <a:latin typeface="Calibri" panose="020F0502020204030204" pitchFamily="34" charset="0"/>
                <a:cs typeface="Arial" panose="020B0604020202020204" pitchFamily="34" charset="0"/>
              </a:endParaRPr>
            </a:p>
            <a:p>
              <a:pPr algn="ctr">
                <a:lnSpc>
                  <a:spcPts val="6598"/>
                </a:lnSpc>
              </a:pPr>
              <a:r>
                <a:rPr lang="en-US" sz="4800" b="1" smtClean="0">
                  <a:solidFill>
                    <a:srgbClr val="006600"/>
                  </a:solidFill>
                  <a:latin typeface="Calibri" panose="020F0502020204030204" pitchFamily="34" charset="0"/>
                  <a:cs typeface="Arial" panose="020B0604020202020204" pitchFamily="34" charset="0"/>
                </a:rPr>
                <a:t>TÁCH CHIẾT </a:t>
              </a:r>
              <a:r>
                <a:rPr lang="en-US" sz="4800" b="1">
                  <a:solidFill>
                    <a:srgbClr val="006600"/>
                  </a:solidFill>
                  <a:latin typeface="Calibri" panose="020F0502020204030204" pitchFamily="34" charset="0"/>
                  <a:cs typeface="Arial" panose="020B0604020202020204" pitchFamily="34" charset="0"/>
                </a:rPr>
                <a:t>DNA</a:t>
              </a:r>
            </a:p>
          </p:txBody>
        </p:sp>
      </p:grpSp>
      <p:sp>
        <p:nvSpPr>
          <p:cNvPr id="5" name="Slide Number Placeholder 4"/>
          <p:cNvSpPr>
            <a:spLocks noGrp="1"/>
          </p:cNvSpPr>
          <p:nvPr>
            <p:ph type="sldNum" sz="quarter" idx="12"/>
          </p:nvPr>
        </p:nvSpPr>
        <p:spPr>
          <a:xfrm>
            <a:off x="6964930" y="4816491"/>
            <a:ext cx="2057400" cy="273844"/>
          </a:xfrm>
        </p:spPr>
        <p:txBody>
          <a:bodyPr/>
          <a:lstStyle/>
          <a:p>
            <a:fld id="{E36B3DFD-8B20-40EA-A3D6-7193B2400834}" type="slidenum">
              <a:rPr lang="en-US" sz="1400" smtClean="0">
                <a:solidFill>
                  <a:schemeClr val="tx1"/>
                </a:solidFill>
                <a:latin typeface="Calibri" panose="020F0502020204030204" pitchFamily="34" charset="0"/>
              </a:rPr>
              <a:t>3</a:t>
            </a:fld>
            <a:endParaRPr lang="en-US" sz="1400">
              <a:solidFill>
                <a:schemeClr val="tx1"/>
              </a:solidFill>
              <a:latin typeface="Calibri" panose="020F0502020204030204" pitchFamily="34" charset="0"/>
            </a:endParaRPr>
          </a:p>
        </p:txBody>
      </p:sp>
    </p:spTree>
    <p:extLst>
      <p:ext uri="{BB962C8B-B14F-4D97-AF65-F5344CB8AC3E}">
        <p14:creationId xmlns:p14="http://schemas.microsoft.com/office/powerpoint/2010/main" val="241864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345FD0A0-E11B-DC4D-D537-2CFCBE774966}"/>
              </a:ext>
            </a:extLst>
          </p:cNvPr>
          <p:cNvSpPr txBox="1"/>
          <p:nvPr/>
        </p:nvSpPr>
        <p:spPr>
          <a:xfrm>
            <a:off x="4423870" y="532099"/>
            <a:ext cx="2436779" cy="779694"/>
          </a:xfrm>
          <a:prstGeom prst="rect">
            <a:avLst/>
          </a:prstGeom>
        </p:spPr>
        <p:txBody>
          <a:bodyPr vert="horz" lIns="68580" tIns="34290" rIns="68580" bIns="34290" rtlCol="0" anchor="ctr">
            <a:normAutofit/>
          </a:bodyPr>
          <a:lstStyle/>
          <a:p>
            <a:pPr algn="ctr">
              <a:lnSpc>
                <a:spcPct val="90000"/>
              </a:lnSpc>
              <a:spcBef>
                <a:spcPct val="0"/>
              </a:spcBef>
              <a:spcAft>
                <a:spcPts val="450"/>
              </a:spcAft>
            </a:pPr>
            <a:r>
              <a:rPr lang="en-US" sz="4000" b="1">
                <a:solidFill>
                  <a:srgbClr val="FF0000"/>
                </a:solidFill>
                <a:latin typeface="Calibri" panose="020F0502020204030204" pitchFamily="34" charset="0"/>
                <a:ea typeface="+mj-ea"/>
                <a:cs typeface="Times New Roman" panose="02020603050405020304" pitchFamily="18" charset="0"/>
              </a:rPr>
              <a:t>NỘI DUNG</a:t>
            </a:r>
          </a:p>
        </p:txBody>
      </p:sp>
      <p:graphicFrame>
        <p:nvGraphicFramePr>
          <p:cNvPr id="13" name="Diagram 12">
            <a:extLst>
              <a:ext uri="{FF2B5EF4-FFF2-40B4-BE49-F238E27FC236}">
                <a16:creationId xmlns="" xmlns:a16="http://schemas.microsoft.com/office/drawing/2014/main" id="{6E4DE980-B9A3-4C06-5220-5293941D27FC}"/>
              </a:ext>
            </a:extLst>
          </p:cNvPr>
          <p:cNvGraphicFramePr/>
          <p:nvPr>
            <p:extLst>
              <p:ext uri="{D42A27DB-BD31-4B8C-83A1-F6EECF244321}">
                <p14:modId xmlns:p14="http://schemas.microsoft.com/office/powerpoint/2010/main" val="1404723110"/>
              </p:ext>
            </p:extLst>
          </p:nvPr>
        </p:nvGraphicFramePr>
        <p:xfrm>
          <a:off x="3121572" y="1641796"/>
          <a:ext cx="5950535" cy="3144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E36B3DFD-8B20-40EA-A3D6-7193B2400834}" type="slidenum">
              <a:rPr lang="en-US" sz="1400" smtClean="0">
                <a:solidFill>
                  <a:schemeClr val="tx1"/>
                </a:solidFill>
                <a:latin typeface="Calibri" panose="020F0502020204030204" pitchFamily="34" charset="0"/>
              </a:rPr>
              <a:t>4</a:t>
            </a:fld>
            <a:endParaRPr lang="en-US" sz="1400">
              <a:solidFill>
                <a:schemeClr val="tx1"/>
              </a:solidFill>
              <a:latin typeface="Calibri" panose="020F0502020204030204" pitchFamily="34" charset="0"/>
            </a:endParaRPr>
          </a:p>
        </p:txBody>
      </p:sp>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76" y="0"/>
            <a:ext cx="2647021"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07208"/>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83">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5</a:t>
            </a:fld>
            <a:endParaRPr lang="en-US" sz="1400">
              <a:solidFill>
                <a:schemeClr val="tx1"/>
              </a:solidFill>
              <a:latin typeface="Calibri" panose="020F0502020204030204" pitchFamily="34" charset="0"/>
            </a:endParaRPr>
          </a:p>
        </p:txBody>
      </p:sp>
      <p:sp>
        <p:nvSpPr>
          <p:cNvPr id="43" name="Rectangle 42"/>
          <p:cNvSpPr/>
          <p:nvPr/>
        </p:nvSpPr>
        <p:spPr>
          <a:xfrm>
            <a:off x="31532" y="730943"/>
            <a:ext cx="2924671" cy="584775"/>
          </a:xfrm>
          <a:prstGeom prst="rect">
            <a:avLst/>
          </a:prstGeom>
        </p:spPr>
        <p:txBody>
          <a:bodyPr wrap="square">
            <a:spAutoFit/>
          </a:bodyPr>
          <a:lstStyle/>
          <a:p>
            <a:pPr algn="ctr"/>
            <a:r>
              <a:rPr lang="en-US" altLang="ko-KR" sz="3200" b="1" smtClean="0">
                <a:solidFill>
                  <a:schemeClr val="accent2">
                    <a:lumMod val="75000"/>
                  </a:schemeClr>
                </a:solidFill>
                <a:latin typeface="Calibri" panose="020F0502020204030204" pitchFamily="34" charset="0"/>
                <a:cs typeface="Arial" panose="020B0604020202020204" pitchFamily="34" charset="0"/>
              </a:rPr>
              <a:t>1. Dụng cụ</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pic>
        <p:nvPicPr>
          <p:cNvPr id="44" name="Picture 4" descr="Cối chày sứ fi 10cm">
            <a:extLst>
              <a:ext uri="{FF2B5EF4-FFF2-40B4-BE49-F238E27FC236}">
                <a16:creationId xmlns="" xmlns:a16="http://schemas.microsoft.com/office/drawing/2014/main" id="{7B2632A8-6F98-BB09-6069-FE152DE111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010" y="1253324"/>
            <a:ext cx="1261325" cy="120604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Túi Lọc nước cốt dừa , Rau má, lọc đậu nành, lọc đa năng ( kèm ống nhựa) Vải  lưới tốt khít | Lazada.vn">
            <a:extLst>
              <a:ext uri="{FF2B5EF4-FFF2-40B4-BE49-F238E27FC236}">
                <a16:creationId xmlns="" xmlns:a16="http://schemas.microsoft.com/office/drawing/2014/main" id="{EBF000D0-D980-8EA4-7D99-70420747FFB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8359" y="794434"/>
            <a:ext cx="1148641" cy="128608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Dao Nhựa 162 mm">
            <a:extLst>
              <a:ext uri="{FF2B5EF4-FFF2-40B4-BE49-F238E27FC236}">
                <a16:creationId xmlns="" xmlns:a16="http://schemas.microsoft.com/office/drawing/2014/main" id="{5F33CE72-7967-B4B4-0A7F-A4CC323833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5915" y="717062"/>
            <a:ext cx="1237907" cy="138603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 xmlns:a16="http://schemas.microsoft.com/office/drawing/2014/main" id="{4C393EED-E57A-B25A-DEAB-D474E70F20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6700339" y="-243466"/>
            <a:ext cx="2421122" cy="2710840"/>
          </a:xfrm>
          <a:prstGeom prst="rect">
            <a:avLst/>
          </a:prstGeom>
        </p:spPr>
      </p:pic>
      <p:pic>
        <p:nvPicPr>
          <p:cNvPr id="85" name="Picture 84">
            <a:extLst>
              <a:ext uri="{FF2B5EF4-FFF2-40B4-BE49-F238E27FC236}">
                <a16:creationId xmlns="" xmlns:a16="http://schemas.microsoft.com/office/drawing/2014/main" id="{1CBC7A8F-4E90-2E30-69C3-A13BF6268B24}"/>
              </a:ext>
            </a:extLst>
          </p:cNvPr>
          <p:cNvPicPr>
            <a:picLocks noChangeAspect="1"/>
          </p:cNvPicPr>
          <p:nvPr/>
        </p:nvPicPr>
        <p:blipFill>
          <a:blip r:embed="rId8"/>
          <a:stretch>
            <a:fillRect/>
          </a:stretch>
        </p:blipFill>
        <p:spPr>
          <a:xfrm>
            <a:off x="658774" y="3067241"/>
            <a:ext cx="1197326" cy="1340601"/>
          </a:xfrm>
          <a:prstGeom prst="rect">
            <a:avLst/>
          </a:prstGeom>
        </p:spPr>
      </p:pic>
      <p:pic>
        <p:nvPicPr>
          <p:cNvPr id="86" name="Picture 18" descr="Pipette\Plastic\1 mL ungraded - Oroboros Instruments">
            <a:extLst>
              <a:ext uri="{FF2B5EF4-FFF2-40B4-BE49-F238E27FC236}">
                <a16:creationId xmlns="" xmlns:a16="http://schemas.microsoft.com/office/drawing/2014/main" id="{49BCA746-614C-A8E2-09AD-3A0F630E09D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42783" y="3269878"/>
            <a:ext cx="1237895" cy="1386024"/>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2" descr="Đĩa kính đồng hồ - Công Ty VinaMTSC - Thiết bị giáo dục">
            <a:extLst>
              <a:ext uri="{FF2B5EF4-FFF2-40B4-BE49-F238E27FC236}">
                <a16:creationId xmlns="" xmlns:a16="http://schemas.microsoft.com/office/drawing/2014/main" id="{24084E53-1E6A-76D8-D8E3-979B89C39812}"/>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030" t="10725" r="4030" b="27663"/>
          <a:stretch/>
        </p:blipFill>
        <p:spPr bwMode="auto">
          <a:xfrm>
            <a:off x="4783832" y="3266905"/>
            <a:ext cx="1433510" cy="124710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4" descr="Tăm Tre Gia Huy 15cm &amp; 18cm sợi lớn và nhỏ – Phát Thịnh Phát Foods">
            <a:extLst>
              <a:ext uri="{FF2B5EF4-FFF2-40B4-BE49-F238E27FC236}">
                <a16:creationId xmlns="" xmlns:a16="http://schemas.microsoft.com/office/drawing/2014/main" id="{1137FD59-9A25-5219-2198-15B37342446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31804" y="3345691"/>
            <a:ext cx="1043456" cy="1168317"/>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 xmlns:a16="http://schemas.microsoft.com/office/drawing/2014/main" id="{0E783FB6-F243-08E6-D32A-7EA3E916EEE5}"/>
              </a:ext>
            </a:extLst>
          </p:cNvPr>
          <p:cNvSpPr txBox="1"/>
          <p:nvPr/>
        </p:nvSpPr>
        <p:spPr>
          <a:xfrm>
            <a:off x="64287" y="2377118"/>
            <a:ext cx="2383918"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Cối - chày </a:t>
            </a: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sứ</a:t>
            </a:r>
            <a:endParaRPr lang="vi-VN" sz="2800" b="1">
              <a:solidFill>
                <a:srgbClr val="0000CC"/>
              </a:solidFill>
              <a:latin typeface="Calibri" panose="020F0502020204030204" pitchFamily="34" charset="0"/>
              <a:cs typeface="Arial" panose="020B0604020202020204" pitchFamily="34" charset="0"/>
            </a:endParaRPr>
          </a:p>
        </p:txBody>
      </p:sp>
      <p:sp>
        <p:nvSpPr>
          <p:cNvPr id="90" name="TextBox 89">
            <a:extLst>
              <a:ext uri="{FF2B5EF4-FFF2-40B4-BE49-F238E27FC236}">
                <a16:creationId xmlns="" xmlns:a16="http://schemas.microsoft.com/office/drawing/2014/main" id="{74019706-CD5B-2953-A214-407BC83764B0}"/>
              </a:ext>
            </a:extLst>
          </p:cNvPr>
          <p:cNvSpPr txBox="1"/>
          <p:nvPr/>
        </p:nvSpPr>
        <p:spPr>
          <a:xfrm>
            <a:off x="2703947" y="2044187"/>
            <a:ext cx="1935622"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Vải lọc (hoặc rây)</a:t>
            </a:r>
            <a:endParaRPr lang="vi-VN" sz="2800" b="1">
              <a:solidFill>
                <a:srgbClr val="0000CC"/>
              </a:solidFill>
              <a:latin typeface="Calibri" panose="020F0502020204030204" pitchFamily="34" charset="0"/>
              <a:cs typeface="Arial" panose="020B0604020202020204" pitchFamily="34" charset="0"/>
            </a:endParaRPr>
          </a:p>
        </p:txBody>
      </p:sp>
      <p:sp>
        <p:nvSpPr>
          <p:cNvPr id="91" name="TextBox 90">
            <a:extLst>
              <a:ext uri="{FF2B5EF4-FFF2-40B4-BE49-F238E27FC236}">
                <a16:creationId xmlns="" xmlns:a16="http://schemas.microsoft.com/office/drawing/2014/main" id="{FB5F0793-5B1D-10B0-130D-D981ACE8E2F9}"/>
              </a:ext>
            </a:extLst>
          </p:cNvPr>
          <p:cNvSpPr txBox="1"/>
          <p:nvPr/>
        </p:nvSpPr>
        <p:spPr>
          <a:xfrm>
            <a:off x="4902020" y="2109452"/>
            <a:ext cx="1630240"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Dao nhỏ</a:t>
            </a:r>
            <a:endParaRPr lang="vi-VN" sz="2800" b="1" dirty="0">
              <a:solidFill>
                <a:srgbClr val="0000CC"/>
              </a:solidFill>
              <a:latin typeface="Calibri" panose="020F0502020204030204" pitchFamily="34" charset="0"/>
              <a:cs typeface="Arial" panose="020B0604020202020204" pitchFamily="34" charset="0"/>
            </a:endParaRPr>
          </a:p>
        </p:txBody>
      </p:sp>
      <p:sp>
        <p:nvSpPr>
          <p:cNvPr id="92" name="TextBox 91">
            <a:extLst>
              <a:ext uri="{FF2B5EF4-FFF2-40B4-BE49-F238E27FC236}">
                <a16:creationId xmlns="" xmlns:a16="http://schemas.microsoft.com/office/drawing/2014/main" id="{3CBF59F8-DCC4-7B02-AFC3-1E11DE71F9BA}"/>
              </a:ext>
            </a:extLst>
          </p:cNvPr>
          <p:cNvSpPr txBox="1"/>
          <p:nvPr/>
        </p:nvSpPr>
        <p:spPr>
          <a:xfrm>
            <a:off x="6600365" y="2083511"/>
            <a:ext cx="2543635"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Cốc - đũa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latinLnBrk="0"/>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thuỷ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tinh</a:t>
            </a:r>
            <a:endParaRPr lang="vi-VN" sz="2800" b="1">
              <a:solidFill>
                <a:srgbClr val="0000CC"/>
              </a:solidFill>
              <a:latin typeface="Calibri" panose="020F0502020204030204" pitchFamily="34" charset="0"/>
              <a:cs typeface="Arial" panose="020B0604020202020204" pitchFamily="34" charset="0"/>
            </a:endParaRPr>
          </a:p>
        </p:txBody>
      </p:sp>
      <p:sp>
        <p:nvSpPr>
          <p:cNvPr id="93" name="TextBox 92">
            <a:extLst>
              <a:ext uri="{FF2B5EF4-FFF2-40B4-BE49-F238E27FC236}">
                <a16:creationId xmlns="" xmlns:a16="http://schemas.microsoft.com/office/drawing/2014/main" id="{1A38ADA2-F924-19DA-C821-F066D58F57CB}"/>
              </a:ext>
            </a:extLst>
          </p:cNvPr>
          <p:cNvSpPr txBox="1"/>
          <p:nvPr/>
        </p:nvSpPr>
        <p:spPr>
          <a:xfrm>
            <a:off x="86469" y="4160733"/>
            <a:ext cx="2133418"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Ống nghiệm</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giá</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đỡ</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 </a:t>
            </a:r>
            <a:endParaRPr lang="vi-VN" sz="2800" b="1" dirty="0">
              <a:solidFill>
                <a:srgbClr val="0000CC"/>
              </a:solidFill>
              <a:latin typeface="Calibri" panose="020F0502020204030204" pitchFamily="34" charset="0"/>
              <a:cs typeface="Arial" panose="020B0604020202020204" pitchFamily="34" charset="0"/>
            </a:endParaRPr>
          </a:p>
        </p:txBody>
      </p:sp>
      <p:sp>
        <p:nvSpPr>
          <p:cNvPr id="94" name="TextBox 93">
            <a:extLst>
              <a:ext uri="{FF2B5EF4-FFF2-40B4-BE49-F238E27FC236}">
                <a16:creationId xmlns="" xmlns:a16="http://schemas.microsoft.com/office/drawing/2014/main" id="{D6DE0273-7705-205F-1AE5-77B17CFD48AD}"/>
              </a:ext>
            </a:extLst>
          </p:cNvPr>
          <p:cNvSpPr txBox="1"/>
          <p:nvPr/>
        </p:nvSpPr>
        <p:spPr>
          <a:xfrm>
            <a:off x="2418491" y="4561458"/>
            <a:ext cx="1994769"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Pipette</a:t>
            </a:r>
            <a:endParaRPr lang="vi-VN" sz="2800" b="1">
              <a:solidFill>
                <a:srgbClr val="0000CC"/>
              </a:solidFill>
              <a:latin typeface="Calibri" panose="020F0502020204030204" pitchFamily="34" charset="0"/>
              <a:cs typeface="Arial" panose="020B0604020202020204" pitchFamily="34" charset="0"/>
            </a:endParaRPr>
          </a:p>
        </p:txBody>
      </p:sp>
      <p:sp>
        <p:nvSpPr>
          <p:cNvPr id="95" name="TextBox 94">
            <a:extLst>
              <a:ext uri="{FF2B5EF4-FFF2-40B4-BE49-F238E27FC236}">
                <a16:creationId xmlns="" xmlns:a16="http://schemas.microsoft.com/office/drawing/2014/main" id="{5B71AB19-716E-A04C-0332-F24B5CAE1AF8}"/>
              </a:ext>
            </a:extLst>
          </p:cNvPr>
          <p:cNvSpPr txBox="1"/>
          <p:nvPr/>
        </p:nvSpPr>
        <p:spPr>
          <a:xfrm>
            <a:off x="4515368" y="4551720"/>
            <a:ext cx="2008693"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Đĩa đồng hồ</a:t>
            </a:r>
            <a:endParaRPr lang="vi-VN" sz="2800" b="1">
              <a:solidFill>
                <a:srgbClr val="0000CC"/>
              </a:solidFill>
              <a:latin typeface="Calibri" panose="020F0502020204030204" pitchFamily="34" charset="0"/>
              <a:cs typeface="Arial" panose="020B0604020202020204" pitchFamily="34" charset="0"/>
            </a:endParaRPr>
          </a:p>
        </p:txBody>
      </p:sp>
      <p:sp>
        <p:nvSpPr>
          <p:cNvPr id="96" name="TextBox 95">
            <a:extLst>
              <a:ext uri="{FF2B5EF4-FFF2-40B4-BE49-F238E27FC236}">
                <a16:creationId xmlns="" xmlns:a16="http://schemas.microsoft.com/office/drawing/2014/main" id="{3A97A4AA-5CDE-65B6-F1A6-C039A835B157}"/>
              </a:ext>
            </a:extLst>
          </p:cNvPr>
          <p:cNvSpPr txBox="1"/>
          <p:nvPr/>
        </p:nvSpPr>
        <p:spPr>
          <a:xfrm>
            <a:off x="6542899" y="4550967"/>
            <a:ext cx="2578562"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Que tre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nho</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a:t>
            </a:r>
            <a:endParaRPr lang="vi-VN" sz="2800" b="1" dirty="0">
              <a:solidFill>
                <a:srgbClr val="0000CC"/>
              </a:solidFill>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87018" y="4830326"/>
            <a:ext cx="758972" cy="313173"/>
          </a:xfrm>
        </p:spPr>
        <p:txBody>
          <a:bodyPr/>
          <a:lstStyle/>
          <a:p>
            <a:fld id="{E36B3DFD-8B20-40EA-A3D6-7193B2400834}" type="slidenum">
              <a:rPr lang="en-US" sz="1400" smtClean="0">
                <a:solidFill>
                  <a:schemeClr val="tx1"/>
                </a:solidFill>
                <a:latin typeface="Calibri" panose="020F0502020204030204" pitchFamily="34" charset="0"/>
              </a:rPr>
              <a:t>6</a:t>
            </a:fld>
            <a:endParaRPr lang="en-US" sz="1400">
              <a:solidFill>
                <a:schemeClr val="tx1"/>
              </a:solidFill>
              <a:latin typeface="Calibri" panose="020F0502020204030204" pitchFamily="34" charset="0"/>
            </a:endParaRPr>
          </a:p>
        </p:txBody>
      </p:sp>
      <p:sp>
        <p:nvSpPr>
          <p:cNvPr id="43" name="Rectangle 42"/>
          <p:cNvSpPr/>
          <p:nvPr/>
        </p:nvSpPr>
        <p:spPr>
          <a:xfrm>
            <a:off x="31532" y="762475"/>
            <a:ext cx="2924671" cy="584775"/>
          </a:xfrm>
          <a:prstGeom prst="rect">
            <a:avLst/>
          </a:prstGeom>
        </p:spPr>
        <p:txBody>
          <a:bodyPr wrap="square">
            <a:spAutoFit/>
          </a:bodyPr>
          <a:lstStyle/>
          <a:p>
            <a:pPr algn="ctr"/>
            <a:r>
              <a:rPr lang="en-US" altLang="ko-KR" sz="3200" b="1" smtClean="0">
                <a:solidFill>
                  <a:schemeClr val="accent2">
                    <a:lumMod val="75000"/>
                  </a:schemeClr>
                </a:solidFill>
                <a:latin typeface="Calibri" panose="020F0502020204030204" pitchFamily="34" charset="0"/>
                <a:cs typeface="Arial" panose="020B0604020202020204" pitchFamily="34" charset="0"/>
              </a:rPr>
              <a:t>2. Hóa chất</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sp>
        <p:nvSpPr>
          <p:cNvPr id="85" name="TextBox 84">
            <a:extLst>
              <a:ext uri="{FF2B5EF4-FFF2-40B4-BE49-F238E27FC236}">
                <a16:creationId xmlns="" xmlns:a16="http://schemas.microsoft.com/office/drawing/2014/main" id="{83AEC225-79F5-B41D-68F3-CDBD48E0E72F}"/>
              </a:ext>
            </a:extLst>
          </p:cNvPr>
          <p:cNvSpPr txBox="1"/>
          <p:nvPr/>
        </p:nvSpPr>
        <p:spPr>
          <a:xfrm>
            <a:off x="-1" y="3954705"/>
            <a:ext cx="1677307"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Nước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rửa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bát </a:t>
            </a:r>
            <a:endParaRPr lang="vi-VN" sz="2800" b="1">
              <a:solidFill>
                <a:srgbClr val="0000CC"/>
              </a:solidFill>
              <a:latin typeface="Calibri" panose="020F0502020204030204" pitchFamily="34" charset="0"/>
              <a:cs typeface="Arial" panose="020B0604020202020204" pitchFamily="34" charset="0"/>
            </a:endParaRPr>
          </a:p>
        </p:txBody>
      </p:sp>
      <p:sp>
        <p:nvSpPr>
          <p:cNvPr id="86" name="TextBox 85">
            <a:extLst>
              <a:ext uri="{FF2B5EF4-FFF2-40B4-BE49-F238E27FC236}">
                <a16:creationId xmlns="" xmlns:a16="http://schemas.microsoft.com/office/drawing/2014/main" id="{5BAB8DCA-B921-EE97-232E-D15831BF704A}"/>
              </a:ext>
            </a:extLst>
          </p:cNvPr>
          <p:cNvSpPr txBox="1"/>
          <p:nvPr/>
        </p:nvSpPr>
        <p:spPr>
          <a:xfrm>
            <a:off x="2262896" y="3933575"/>
            <a:ext cx="1583900"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Nước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cất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lạnh</a:t>
            </a:r>
            <a:endParaRPr lang="vi-VN" sz="2800" b="1" dirty="0">
              <a:solidFill>
                <a:srgbClr val="0000CC"/>
              </a:solidFill>
              <a:latin typeface="Calibri" panose="020F0502020204030204" pitchFamily="34" charset="0"/>
              <a:cs typeface="Arial" panose="020B0604020202020204" pitchFamily="34" charset="0"/>
            </a:endParaRPr>
          </a:p>
        </p:txBody>
      </p:sp>
      <p:sp>
        <p:nvSpPr>
          <p:cNvPr id="87" name="TextBox 86">
            <a:extLst>
              <a:ext uri="{FF2B5EF4-FFF2-40B4-BE49-F238E27FC236}">
                <a16:creationId xmlns="" xmlns:a16="http://schemas.microsoft.com/office/drawing/2014/main" id="{78CC65F1-4650-9864-2A90-85E0B0CFE457}"/>
              </a:ext>
            </a:extLst>
          </p:cNvPr>
          <p:cNvSpPr txBox="1"/>
          <p:nvPr/>
        </p:nvSpPr>
        <p:spPr>
          <a:xfrm>
            <a:off x="4498057" y="3947090"/>
            <a:ext cx="1983960"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Cồn ethanol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70 </a:t>
            </a: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 lạnh</a:t>
            </a:r>
            <a:endParaRPr lang="vi-VN" sz="2800" b="1" dirty="0">
              <a:solidFill>
                <a:srgbClr val="0000CC"/>
              </a:solidFill>
              <a:latin typeface="Calibri" panose="020F0502020204030204" pitchFamily="34" charset="0"/>
              <a:cs typeface="Arial" panose="020B0604020202020204" pitchFamily="34" charset="0"/>
            </a:endParaRPr>
          </a:p>
        </p:txBody>
      </p:sp>
      <p:sp>
        <p:nvSpPr>
          <p:cNvPr id="88" name="TextBox 87">
            <a:extLst>
              <a:ext uri="{FF2B5EF4-FFF2-40B4-BE49-F238E27FC236}">
                <a16:creationId xmlns="" xmlns:a16="http://schemas.microsoft.com/office/drawing/2014/main" id="{06B90B2B-E88D-903C-41A3-15F684CA5179}"/>
              </a:ext>
            </a:extLst>
          </p:cNvPr>
          <p:cNvSpPr txBox="1"/>
          <p:nvPr/>
        </p:nvSpPr>
        <p:spPr>
          <a:xfrm>
            <a:off x="6482017" y="3962856"/>
            <a:ext cx="2661983" cy="954107"/>
          </a:xfrm>
          <a:prstGeom prst="rect">
            <a:avLst/>
          </a:prstGeom>
          <a:noFill/>
        </p:spPr>
        <p:txBody>
          <a:bodyPr wrap="square">
            <a:spAutoFit/>
          </a:bodyPr>
          <a:lstStyle/>
          <a:p>
            <a:pPr algn="ctr"/>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Dung dịch diphenylamine</a:t>
            </a:r>
            <a:endParaRPr lang="vi-VN" sz="2800" b="1">
              <a:solidFill>
                <a:srgbClr val="0000CC"/>
              </a:solidFill>
              <a:latin typeface="Calibri" panose="020F0502020204030204" pitchFamily="34" charset="0"/>
              <a:ea typeface="Times New Roman" panose="02020603050405020304" pitchFamily="18" charset="0"/>
              <a:cs typeface="Arial" panose="020B0604020202020204" pitchFamily="34" charset="0"/>
            </a:endParaRPr>
          </a:p>
        </p:txBody>
      </p:sp>
      <p:pic>
        <p:nvPicPr>
          <p:cNvPr id="89" name="Picture 30" descr="Nước rửa chén bát Sunlight chanh 100, chai 750g - MM Mega Market">
            <a:extLst>
              <a:ext uri="{FF2B5EF4-FFF2-40B4-BE49-F238E27FC236}">
                <a16:creationId xmlns="" xmlns:a16="http://schemas.microsoft.com/office/drawing/2014/main" id="{125F2966-FBB2-274F-4A41-3AAFBACF831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55" r="36779"/>
          <a:stretch/>
        </p:blipFill>
        <p:spPr bwMode="auto">
          <a:xfrm>
            <a:off x="420924" y="1628020"/>
            <a:ext cx="883746" cy="2303303"/>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extLst>
              <a:ext uri="{FF2B5EF4-FFF2-40B4-BE49-F238E27FC236}">
                <a16:creationId xmlns="" xmlns:a16="http://schemas.microsoft.com/office/drawing/2014/main" id="{84590FD7-D9ED-A02D-EC93-3A309EF55BE1}"/>
              </a:ext>
            </a:extLst>
          </p:cNvPr>
          <p:cNvPicPr>
            <a:picLocks noChangeAspect="1"/>
          </p:cNvPicPr>
          <p:nvPr/>
        </p:nvPicPr>
        <p:blipFill>
          <a:blip r:embed="rId4"/>
          <a:stretch>
            <a:fillRect/>
          </a:stretch>
        </p:blipFill>
        <p:spPr>
          <a:xfrm>
            <a:off x="1881013" y="1842258"/>
            <a:ext cx="2532950" cy="2067595"/>
          </a:xfrm>
          <a:prstGeom prst="rect">
            <a:avLst/>
          </a:prstGeom>
        </p:spPr>
      </p:pic>
      <p:pic>
        <p:nvPicPr>
          <p:cNvPr id="91" name="Picture 28" descr="Cồn 70 độ VP sát khuẩn bề mặt chai 500ml - 12/2023 | nhathuocankhang.com">
            <a:extLst>
              <a:ext uri="{FF2B5EF4-FFF2-40B4-BE49-F238E27FC236}">
                <a16:creationId xmlns="" xmlns:a16="http://schemas.microsoft.com/office/drawing/2014/main" id="{B86197C2-21B5-2F0A-6121-8EA10F5EA4A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400" r="36613"/>
          <a:stretch/>
        </p:blipFill>
        <p:spPr bwMode="auto">
          <a:xfrm>
            <a:off x="5061267" y="1585646"/>
            <a:ext cx="1008464" cy="2346434"/>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a:extLst>
              <a:ext uri="{FF2B5EF4-FFF2-40B4-BE49-F238E27FC236}">
                <a16:creationId xmlns="" xmlns:a16="http://schemas.microsoft.com/office/drawing/2014/main" id="{084DD4DD-881F-07EC-9080-E30E1F433A65}"/>
              </a:ext>
            </a:extLst>
          </p:cNvPr>
          <p:cNvPicPr>
            <a:picLocks noChangeAspect="1"/>
          </p:cNvPicPr>
          <p:nvPr/>
        </p:nvPicPr>
        <p:blipFill rotWithShape="1">
          <a:blip r:embed="rId6"/>
          <a:srcRect l="16687" t="16006" r="26894" b="20600"/>
          <a:stretch/>
        </p:blipFill>
        <p:spPr>
          <a:xfrm>
            <a:off x="7226919" y="1463270"/>
            <a:ext cx="1500861" cy="2444527"/>
          </a:xfrm>
          <a:prstGeom prst="rect">
            <a:avLst/>
          </a:prstGeom>
        </p:spPr>
      </p:pic>
      <p:sp>
        <p:nvSpPr>
          <p:cNvPr id="13" name="TextBox 12">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339720" y="4830326"/>
            <a:ext cx="758972" cy="313173"/>
          </a:xfrm>
        </p:spPr>
        <p:txBody>
          <a:bodyPr/>
          <a:lstStyle/>
          <a:p>
            <a:fld id="{E36B3DFD-8B20-40EA-A3D6-7193B2400834}" type="slidenum">
              <a:rPr lang="en-US" sz="1400" smtClean="0">
                <a:solidFill>
                  <a:schemeClr val="tx1"/>
                </a:solidFill>
                <a:latin typeface="Calibri" panose="020F0502020204030204" pitchFamily="34" charset="0"/>
              </a:rPr>
              <a:t>7</a:t>
            </a:fld>
            <a:endParaRPr lang="en-US" sz="1400">
              <a:solidFill>
                <a:schemeClr val="tx1"/>
              </a:solidFill>
              <a:latin typeface="Calibri" panose="020F0502020204030204" pitchFamily="34" charset="0"/>
            </a:endParaRPr>
          </a:p>
        </p:txBody>
      </p:sp>
      <p:sp>
        <p:nvSpPr>
          <p:cNvPr id="3" name="Rectangle 2"/>
          <p:cNvSpPr/>
          <p:nvPr/>
        </p:nvSpPr>
        <p:spPr>
          <a:xfrm>
            <a:off x="31532" y="762475"/>
            <a:ext cx="2924671" cy="584775"/>
          </a:xfrm>
          <a:prstGeom prst="rect">
            <a:avLst/>
          </a:prstGeom>
        </p:spPr>
        <p:txBody>
          <a:bodyPr wrap="square">
            <a:spAutoFit/>
          </a:bodyPr>
          <a:lstStyle/>
          <a:p>
            <a:pPr algn="ctr"/>
            <a:r>
              <a:rPr lang="en-US" altLang="ko-KR" sz="3200" b="1">
                <a:solidFill>
                  <a:schemeClr val="accent2">
                    <a:lumMod val="75000"/>
                  </a:schemeClr>
                </a:solidFill>
                <a:latin typeface="Calibri" panose="020F0502020204030204" pitchFamily="34" charset="0"/>
                <a:cs typeface="Arial" panose="020B0604020202020204" pitchFamily="34" charset="0"/>
              </a:rPr>
              <a:t>3. Mẫu vật</a:t>
            </a:r>
            <a:endParaRPr lang="ko-KR" altLang="en-US" sz="3200" b="1" dirty="0">
              <a:solidFill>
                <a:schemeClr val="accent2">
                  <a:lumMod val="75000"/>
                </a:schemeClr>
              </a:solidFill>
              <a:latin typeface="Calibri" panose="020F0502020204030204" pitchFamily="34" charset="0"/>
              <a:cs typeface="Arial" panose="020B0604020202020204" pitchFamily="34" charset="0"/>
            </a:endParaRPr>
          </a:p>
        </p:txBody>
      </p:sp>
      <p:pic>
        <p:nvPicPr>
          <p:cNvPr id="44" name="Picture 32" descr="Cải thìa baby 300g (ea)">
            <a:extLst>
              <a:ext uri="{FF2B5EF4-FFF2-40B4-BE49-F238E27FC236}">
                <a16:creationId xmlns="" xmlns:a16="http://schemas.microsoft.com/office/drawing/2014/main" id="{2251E850-4C01-BBE1-EAFD-C3CD4690A6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891861"/>
            <a:ext cx="2690172" cy="219592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Ăn rau xà lách có tốt không? | Vinmec">
            <a:extLst>
              <a:ext uri="{FF2B5EF4-FFF2-40B4-BE49-F238E27FC236}">
                <a16:creationId xmlns="" xmlns:a16="http://schemas.microsoft.com/office/drawing/2014/main" id="{7D029231-19CB-DA3F-E02E-3166E3DB19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7522" y="1564956"/>
            <a:ext cx="2297112" cy="250011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36" descr="Gan (thực phẩm) – Wikipedia tiếng Việt">
            <a:extLst>
              <a:ext uri="{FF2B5EF4-FFF2-40B4-BE49-F238E27FC236}">
                <a16:creationId xmlns="" xmlns:a16="http://schemas.microsoft.com/office/drawing/2014/main" id="{A2AF021F-39B7-CC8E-E2EE-FB2ED0869B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71688" y="1345961"/>
            <a:ext cx="1885862" cy="274021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Hình nền Nền Ba Quả Dứa Xanh Bày Trên Bàn Trắng Nền, Kết Xuất 3d Dứa Xanh  Trên Nền Trắng Trái Cây Dọc Ngon Lạ, ảnh Chụp ảnh Hd Background Vector để">
            <a:extLst>
              <a:ext uri="{FF2B5EF4-FFF2-40B4-BE49-F238E27FC236}">
                <a16:creationId xmlns="" xmlns:a16="http://schemas.microsoft.com/office/drawing/2014/main" id="{BDE85737-1025-25B3-C018-3A8AE88108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851" r="38188"/>
          <a:stretch/>
        </p:blipFill>
        <p:spPr bwMode="auto">
          <a:xfrm>
            <a:off x="7425559" y="475423"/>
            <a:ext cx="1639612" cy="3573879"/>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 xmlns:a16="http://schemas.microsoft.com/office/drawing/2014/main" id="{83AEC225-79F5-B41D-68F3-CDBD48E0E72F}"/>
              </a:ext>
            </a:extLst>
          </p:cNvPr>
          <p:cNvSpPr txBox="1"/>
          <p:nvPr/>
        </p:nvSpPr>
        <p:spPr>
          <a:xfrm>
            <a:off x="283789" y="4096599"/>
            <a:ext cx="2008392"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Cải thìa</a:t>
            </a:r>
            <a:endParaRPr lang="vi-VN" sz="2800" b="1">
              <a:solidFill>
                <a:srgbClr val="0000CC"/>
              </a:solidFill>
              <a:latin typeface="Calibri" panose="020F0502020204030204" pitchFamily="34" charset="0"/>
              <a:cs typeface="Arial" panose="020B0604020202020204" pitchFamily="34" charset="0"/>
            </a:endParaRPr>
          </a:p>
        </p:txBody>
      </p:sp>
      <p:sp>
        <p:nvSpPr>
          <p:cNvPr id="86" name="TextBox 85">
            <a:extLst>
              <a:ext uri="{FF2B5EF4-FFF2-40B4-BE49-F238E27FC236}">
                <a16:creationId xmlns="" xmlns:a16="http://schemas.microsoft.com/office/drawing/2014/main" id="{5BAB8DCA-B921-EE97-232E-D15831BF704A}"/>
              </a:ext>
            </a:extLst>
          </p:cNvPr>
          <p:cNvSpPr txBox="1"/>
          <p:nvPr/>
        </p:nvSpPr>
        <p:spPr>
          <a:xfrm>
            <a:off x="3090038" y="4103330"/>
            <a:ext cx="1583900" cy="523220"/>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Xà lách</a:t>
            </a:r>
            <a:endParaRPr lang="vi-VN" sz="2800" b="1" dirty="0">
              <a:solidFill>
                <a:srgbClr val="0000CC"/>
              </a:solidFill>
              <a:latin typeface="Calibri" panose="020F0502020204030204" pitchFamily="34" charset="0"/>
              <a:cs typeface="Arial" panose="020B0604020202020204" pitchFamily="34" charset="0"/>
            </a:endParaRPr>
          </a:p>
        </p:txBody>
      </p:sp>
      <p:sp>
        <p:nvSpPr>
          <p:cNvPr id="87" name="TextBox 86">
            <a:extLst>
              <a:ext uri="{FF2B5EF4-FFF2-40B4-BE49-F238E27FC236}">
                <a16:creationId xmlns="" xmlns:a16="http://schemas.microsoft.com/office/drawing/2014/main" id="{78CC65F1-4650-9864-2A90-85E0B0CFE457}"/>
              </a:ext>
            </a:extLst>
          </p:cNvPr>
          <p:cNvSpPr txBox="1"/>
          <p:nvPr/>
        </p:nvSpPr>
        <p:spPr>
          <a:xfrm>
            <a:off x="5124096" y="4093671"/>
            <a:ext cx="1844266"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Gan </a:t>
            </a:r>
          </a:p>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gà,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lợn</a:t>
            </a:r>
            <a:r>
              <a:rPr lang="en-US" sz="2800" b="1" dirty="0">
                <a:solidFill>
                  <a:srgbClr val="0000CC"/>
                </a:solidFill>
                <a:latin typeface="Calibri" panose="020F0502020204030204" pitchFamily="34" charset="0"/>
                <a:ea typeface="Times New Roman" panose="02020603050405020304" pitchFamily="18" charset="0"/>
                <a:cs typeface="Arial" panose="020B0604020202020204" pitchFamily="34" charset="0"/>
              </a:rPr>
              <a:t>)</a:t>
            </a:r>
            <a:endParaRPr lang="vi-VN" sz="2800" b="1" dirty="0">
              <a:solidFill>
                <a:srgbClr val="0000CC"/>
              </a:solidFill>
              <a:latin typeface="Calibri" panose="020F0502020204030204" pitchFamily="34" charset="0"/>
              <a:cs typeface="Arial" panose="020B0604020202020204" pitchFamily="34" charset="0"/>
            </a:endParaRPr>
          </a:p>
        </p:txBody>
      </p:sp>
      <p:sp>
        <p:nvSpPr>
          <p:cNvPr id="88" name="TextBox 87">
            <a:extLst>
              <a:ext uri="{FF2B5EF4-FFF2-40B4-BE49-F238E27FC236}">
                <a16:creationId xmlns="" xmlns:a16="http://schemas.microsoft.com/office/drawing/2014/main" id="{06B90B2B-E88D-903C-41A3-15F684CA5179}"/>
              </a:ext>
            </a:extLst>
          </p:cNvPr>
          <p:cNvSpPr txBox="1"/>
          <p:nvPr/>
        </p:nvSpPr>
        <p:spPr>
          <a:xfrm>
            <a:off x="7002279" y="4099471"/>
            <a:ext cx="2258446" cy="954107"/>
          </a:xfrm>
          <a:prstGeom prst="rect">
            <a:avLst/>
          </a:prstGeom>
          <a:noFill/>
        </p:spPr>
        <p:txBody>
          <a:bodyPr wrap="square">
            <a:spAutoFit/>
          </a:bodyPr>
          <a:lstStyle/>
          <a:p>
            <a:pPr algn="ctr" latinLnBrk="0"/>
            <a:r>
              <a:rPr lang="en-US" sz="2800" b="1">
                <a:solidFill>
                  <a:srgbClr val="0000CC"/>
                </a:solidFill>
                <a:latin typeface="Calibri" panose="020F0502020204030204" pitchFamily="34" charset="0"/>
                <a:ea typeface="Times New Roman" panose="02020603050405020304" pitchFamily="18" charset="0"/>
                <a:cs typeface="Arial" panose="020B0604020202020204" pitchFamily="34" charset="0"/>
              </a:rPr>
              <a:t>Quả dứa </a:t>
            </a:r>
            <a:endPar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endParaRPr>
          </a:p>
          <a:p>
            <a:pPr algn="ctr" latinLnBrk="0"/>
            <a:r>
              <a:rPr lang="en-US" sz="2800" b="1" smtClean="0">
                <a:solidFill>
                  <a:srgbClr val="0000CC"/>
                </a:solidFill>
                <a:latin typeface="Calibri" panose="020F0502020204030204" pitchFamily="34" charset="0"/>
                <a:ea typeface="Times New Roman" panose="02020603050405020304" pitchFamily="18" charset="0"/>
                <a:cs typeface="Arial" panose="020B0604020202020204" pitchFamily="34" charset="0"/>
              </a:rPr>
              <a:t>còn </a:t>
            </a:r>
            <a:r>
              <a:rPr lang="en-US" sz="2800" b="1" dirty="0" err="1">
                <a:solidFill>
                  <a:srgbClr val="0000CC"/>
                </a:solidFill>
                <a:latin typeface="Calibri" panose="020F0502020204030204" pitchFamily="34" charset="0"/>
                <a:ea typeface="Times New Roman" panose="02020603050405020304" pitchFamily="18" charset="0"/>
                <a:cs typeface="Arial" panose="020B0604020202020204" pitchFamily="34" charset="0"/>
              </a:rPr>
              <a:t>xanh</a:t>
            </a:r>
            <a:endParaRPr lang="vi-VN" sz="2800" b="1" dirty="0">
              <a:solidFill>
                <a:srgbClr val="0000CC"/>
              </a:solidFill>
              <a:latin typeface="Calibri" panose="020F0502020204030204" pitchFamily="34" charset="0"/>
              <a:cs typeface="Arial" panose="020B0604020202020204" pitchFamily="34" charset="0"/>
            </a:endParaRPr>
          </a:p>
        </p:txBody>
      </p:sp>
      <p:sp>
        <p:nvSpPr>
          <p:cNvPr id="13" name="TextBox 12">
            <a:extLst>
              <a:ext uri="{FF2B5EF4-FFF2-40B4-BE49-F238E27FC236}">
                <a16:creationId xmlns="" xmlns:a16="http://schemas.microsoft.com/office/drawing/2014/main" id="{0A80445E-7D1A-A14C-0423-EB9D7938DD4B}"/>
              </a:ext>
            </a:extLst>
          </p:cNvPr>
          <p:cNvSpPr txBox="1"/>
          <p:nvPr/>
        </p:nvSpPr>
        <p:spPr>
          <a:xfrm>
            <a:off x="31532" y="32260"/>
            <a:ext cx="2924671"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 </a:t>
            </a:r>
            <a:r>
              <a:rPr lang="en-US" altLang="ko-KR" sz="4000" b="1" dirty="0" err="1">
                <a:solidFill>
                  <a:srgbClr val="FFFF00"/>
                </a:solidFill>
                <a:latin typeface="Calibri" panose="020F0502020204030204" pitchFamily="34" charset="0"/>
                <a:cs typeface="Times New Roman" panose="02020603050405020304" pitchFamily="18" charset="0"/>
              </a:rPr>
              <a:t>Chuẩn</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bị</a:t>
            </a:r>
            <a:endParaRPr lang="ko-KR" altLang="en-US" sz="4000" b="1" dirty="0">
              <a:solidFill>
                <a:srgbClr val="FFFF00"/>
              </a:solidFill>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6231476"/>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BEB59319-1DD4-1545-8CB3-BA0A5D1B83EB}"/>
              </a:ext>
            </a:extLst>
          </p:cNvPr>
          <p:cNvSpPr txBox="1"/>
          <p:nvPr/>
        </p:nvSpPr>
        <p:spPr>
          <a:xfrm>
            <a:off x="2503318" y="15766"/>
            <a:ext cx="5344880"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 </a:t>
            </a:r>
            <a:r>
              <a:rPr lang="en-US" altLang="ko-KR" sz="4000" b="1" dirty="0" err="1">
                <a:solidFill>
                  <a:srgbClr val="FFFF00"/>
                </a:solidFill>
                <a:latin typeface="Calibri" panose="020F0502020204030204" pitchFamily="34" charset="0"/>
                <a:cs typeface="Times New Roman" panose="02020603050405020304" pitchFamily="18" charset="0"/>
              </a:rPr>
              <a:t>Cơ</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sở</a:t>
            </a:r>
            <a:r>
              <a:rPr lang="en-US" altLang="ko-KR" sz="4000" b="1" dirty="0">
                <a:solidFill>
                  <a:srgbClr val="FFFF00"/>
                </a:solidFill>
                <a:latin typeface="Calibri" panose="020F0502020204030204" pitchFamily="34" charset="0"/>
                <a:cs typeface="Times New Roman" panose="02020603050405020304" pitchFamily="18" charset="0"/>
              </a:rPr>
              <a:t> khoa </a:t>
            </a:r>
            <a:r>
              <a:rPr lang="en-US" altLang="ko-KR" sz="4000" b="1" dirty="0" err="1">
                <a:solidFill>
                  <a:srgbClr val="FFFF00"/>
                </a:solidFill>
                <a:latin typeface="Calibri" panose="020F0502020204030204" pitchFamily="34" charset="0"/>
                <a:cs typeface="Times New Roman" panose="02020603050405020304" pitchFamily="18" charset="0"/>
              </a:rPr>
              <a:t>học</a:t>
            </a:r>
            <a:endParaRPr lang="ko-KR" altLang="en-US" sz="4000" b="1" dirty="0">
              <a:solidFill>
                <a:srgbClr val="FFFF00"/>
              </a:solidFill>
              <a:latin typeface="Calibri" panose="020F0502020204030204" pitchFamily="34" charset="0"/>
              <a:cs typeface="Times New Roman" panose="02020603050405020304" pitchFamily="18" charset="0"/>
            </a:endParaRPr>
          </a:p>
        </p:txBody>
      </p:sp>
      <p:sp>
        <p:nvSpPr>
          <p:cNvPr id="6" name="TextBox 5">
            <a:extLst>
              <a:ext uri="{FF2B5EF4-FFF2-40B4-BE49-F238E27FC236}">
                <a16:creationId xmlns="" xmlns:a16="http://schemas.microsoft.com/office/drawing/2014/main" id="{290FAD34-8DEF-7F9F-16EA-98D2A1834E6D}"/>
              </a:ext>
            </a:extLst>
          </p:cNvPr>
          <p:cNvSpPr txBox="1"/>
          <p:nvPr/>
        </p:nvSpPr>
        <p:spPr>
          <a:xfrm>
            <a:off x="2101756" y="865691"/>
            <a:ext cx="7042244" cy="500137"/>
          </a:xfrm>
          <a:prstGeom prst="rect">
            <a:avLst/>
          </a:prstGeom>
          <a:noFill/>
        </p:spPr>
        <p:txBody>
          <a:bodyPr wrap="square" lIns="68580" tIns="34290" rIns="68580" bIns="34290">
            <a:spAutoFit/>
          </a:bodyPr>
          <a:lstStyle/>
          <a:p>
            <a:pPr algn="ctr"/>
            <a:r>
              <a:rPr lang="en-US" sz="2800" b="1" smtClean="0">
                <a:latin typeface="Calibri" panose="020F0502020204030204" pitchFamily="34" charset="0"/>
                <a:ea typeface="Times New Roman" panose="02020603050405020304" pitchFamily="18" charset="0"/>
                <a:cs typeface="Times New Roman" panose="02020603050405020304" pitchFamily="18" charset="0"/>
              </a:rPr>
              <a:t>Nêu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cơ</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sở</a:t>
            </a:r>
            <a:r>
              <a:rPr lang="en-US" sz="2800" b="1" dirty="0">
                <a:latin typeface="Calibri" panose="020F0502020204030204" pitchFamily="34" charset="0"/>
                <a:ea typeface="Times New Roman" panose="02020603050405020304" pitchFamily="18" charset="0"/>
                <a:cs typeface="Times New Roman" panose="02020603050405020304" pitchFamily="18" charset="0"/>
              </a:rPr>
              <a:t> khoa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học</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của</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việc</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tách</a:t>
            </a:r>
            <a:r>
              <a:rPr lang="en-US" sz="2800" b="1" dirty="0">
                <a:latin typeface="Calibri" panose="020F0502020204030204" pitchFamily="34" charset="0"/>
                <a:ea typeface="Times New Roman" panose="02020603050405020304" pitchFamily="18" charset="0"/>
                <a:cs typeface="Times New Roman" panose="02020603050405020304" pitchFamily="18" charset="0"/>
              </a:rPr>
              <a:t> </a:t>
            </a:r>
            <a:r>
              <a:rPr lang="en-US" sz="2800" b="1" dirty="0" err="1">
                <a:latin typeface="Calibri" panose="020F0502020204030204" pitchFamily="34" charset="0"/>
                <a:ea typeface="Times New Roman" panose="02020603050405020304" pitchFamily="18" charset="0"/>
                <a:cs typeface="Times New Roman" panose="02020603050405020304" pitchFamily="18" charset="0"/>
              </a:rPr>
              <a:t>chiết</a:t>
            </a:r>
            <a:r>
              <a:rPr lang="en-US" sz="2800" b="1" dirty="0">
                <a:latin typeface="Calibri" panose="020F0502020204030204" pitchFamily="34" charset="0"/>
                <a:ea typeface="Times New Roman" panose="02020603050405020304" pitchFamily="18" charset="0"/>
                <a:cs typeface="Times New Roman" panose="02020603050405020304" pitchFamily="18" charset="0"/>
              </a:rPr>
              <a:t> DNA? </a:t>
            </a:r>
            <a:endParaRPr lang="ko-KR" altLang="en-US" sz="2800" b="1" dirty="0">
              <a:latin typeface="Calibri" panose="020F0502020204030204" pitchFamily="34" charset="0"/>
              <a:cs typeface="Times New Roman" panose="02020603050405020304" pitchFamily="18" charset="0"/>
            </a:endParaRPr>
          </a:p>
        </p:txBody>
      </p:sp>
      <p:sp>
        <p:nvSpPr>
          <p:cNvPr id="7" name="TextBox 6">
            <a:extLst>
              <a:ext uri="{FF2B5EF4-FFF2-40B4-BE49-F238E27FC236}">
                <a16:creationId xmlns="" xmlns:a16="http://schemas.microsoft.com/office/drawing/2014/main" id="{81C32468-10A8-6FE3-6480-EA2F64F70215}"/>
              </a:ext>
            </a:extLst>
          </p:cNvPr>
          <p:cNvSpPr txBox="1"/>
          <p:nvPr/>
        </p:nvSpPr>
        <p:spPr>
          <a:xfrm>
            <a:off x="2337270" y="1724334"/>
            <a:ext cx="6427265" cy="2546851"/>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gn="just">
              <a:lnSpc>
                <a:spcPct val="115000"/>
              </a:lnSpc>
            </a:pPr>
            <a:r>
              <a:rPr lang="vi-VN" sz="2800" b="1" dirty="0">
                <a:solidFill>
                  <a:srgbClr val="0000CC"/>
                </a:solidFill>
                <a:latin typeface="Calibri" panose="020F0502020204030204" pitchFamily="34" charset="0"/>
                <a:ea typeface="Calibri" panose="020F0502020204030204" pitchFamily="34" charset="0"/>
                <a:cs typeface="Arial" panose="020B0604020202020204" pitchFamily="34" charset="0"/>
              </a:rPr>
              <a:t>- </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Ở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thực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tập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trung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chủ</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yếu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một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số</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nằm</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quan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lục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lạp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trong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liên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kết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với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nhiều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loại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protein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khác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nhau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được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bao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bởi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nhân</a:t>
            </a: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 xmlns:a16="http://schemas.microsoft.com/office/drawing/2014/main" id="{1EE48D66-5E74-B3DF-499F-784BE3A8E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128236">
            <a:off x="7733509" y="4046514"/>
            <a:ext cx="1212424" cy="1306368"/>
          </a:xfrm>
          <a:prstGeom prst="rect">
            <a:avLst/>
          </a:prstGeom>
        </p:spPr>
      </p:pic>
      <p:sp>
        <p:nvSpPr>
          <p:cNvPr id="9" name="Slide Number Placeholder 1"/>
          <p:cNvSpPr txBox="1">
            <a:spLocks/>
          </p:cNvSpPr>
          <p:nvPr/>
        </p:nvSpPr>
        <p:spPr>
          <a:xfrm>
            <a:off x="8339720" y="4830326"/>
            <a:ext cx="758972" cy="313173"/>
          </a:xfrm>
          <a:prstGeom prst="rect">
            <a:avLst/>
          </a:prstGeom>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r"/>
            <a:fld id="{E36B3DFD-8B20-40EA-A3D6-7193B2400834}" type="slidenum">
              <a:rPr lang="en-US" smtClean="0">
                <a:latin typeface="Calibri" panose="020F0502020204030204" pitchFamily="34" charset="0"/>
              </a:rPr>
              <a:pPr algn="r"/>
              <a:t>8</a:t>
            </a:fld>
            <a:endParaRPr lang="en-US">
              <a:latin typeface="Calibri" panose="020F0502020204030204" pitchFamily="34" charset="0"/>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1978702" cy="512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135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36B3DFD-8B20-40EA-A3D6-7193B2400834}" type="slidenum">
              <a:rPr lang="en-US" smtClean="0"/>
              <a:t>9</a:t>
            </a:fld>
            <a:endParaRPr lang="en-US"/>
          </a:p>
        </p:txBody>
      </p:sp>
      <p:sp>
        <p:nvSpPr>
          <p:cNvPr id="5" name="TextBox 4">
            <a:extLst>
              <a:ext uri="{FF2B5EF4-FFF2-40B4-BE49-F238E27FC236}">
                <a16:creationId xmlns="" xmlns:a16="http://schemas.microsoft.com/office/drawing/2014/main" id="{BEB59319-1DD4-1545-8CB3-BA0A5D1B83EB}"/>
              </a:ext>
            </a:extLst>
          </p:cNvPr>
          <p:cNvSpPr txBox="1"/>
          <p:nvPr/>
        </p:nvSpPr>
        <p:spPr>
          <a:xfrm>
            <a:off x="2503318" y="15766"/>
            <a:ext cx="5344880" cy="684803"/>
          </a:xfrm>
          <a:prstGeom prst="rect">
            <a:avLst/>
          </a:prstGeom>
          <a:solidFill>
            <a:schemeClr val="tx2">
              <a:lumMod val="90000"/>
              <a:lumOff val="10000"/>
            </a:schemeClr>
          </a:solidFill>
        </p:spPr>
        <p:txBody>
          <a:bodyPr wrap="square" lIns="68580" tIns="34290" rIns="68580" bIns="34290">
            <a:spAutoFit/>
          </a:bodyPr>
          <a:lstStyle/>
          <a:p>
            <a:pPr algn="ctr"/>
            <a:r>
              <a:rPr lang="en-US" altLang="ko-KR" sz="4000" b="1" dirty="0">
                <a:solidFill>
                  <a:srgbClr val="FFFF00"/>
                </a:solidFill>
                <a:latin typeface="Calibri" panose="020F0502020204030204" pitchFamily="34" charset="0"/>
                <a:cs typeface="Times New Roman" panose="02020603050405020304" pitchFamily="18" charset="0"/>
              </a:rPr>
              <a:t>II. </a:t>
            </a:r>
            <a:r>
              <a:rPr lang="en-US" altLang="ko-KR" sz="4000" b="1" dirty="0" err="1">
                <a:solidFill>
                  <a:srgbClr val="FFFF00"/>
                </a:solidFill>
                <a:latin typeface="Calibri" panose="020F0502020204030204" pitchFamily="34" charset="0"/>
                <a:cs typeface="Times New Roman" panose="02020603050405020304" pitchFamily="18" charset="0"/>
              </a:rPr>
              <a:t>Cơ</a:t>
            </a:r>
            <a:r>
              <a:rPr lang="en-US" altLang="ko-KR" sz="4000" b="1" dirty="0">
                <a:solidFill>
                  <a:srgbClr val="FFFF00"/>
                </a:solidFill>
                <a:latin typeface="Calibri" panose="020F0502020204030204" pitchFamily="34" charset="0"/>
                <a:cs typeface="Times New Roman" panose="02020603050405020304" pitchFamily="18" charset="0"/>
              </a:rPr>
              <a:t> </a:t>
            </a:r>
            <a:r>
              <a:rPr lang="en-US" altLang="ko-KR" sz="4000" b="1" dirty="0" err="1">
                <a:solidFill>
                  <a:srgbClr val="FFFF00"/>
                </a:solidFill>
                <a:latin typeface="Calibri" panose="020F0502020204030204" pitchFamily="34" charset="0"/>
                <a:cs typeface="Times New Roman" panose="02020603050405020304" pitchFamily="18" charset="0"/>
              </a:rPr>
              <a:t>sở</a:t>
            </a:r>
            <a:r>
              <a:rPr lang="en-US" altLang="ko-KR" sz="4000" b="1" dirty="0">
                <a:solidFill>
                  <a:srgbClr val="FFFF00"/>
                </a:solidFill>
                <a:latin typeface="Calibri" panose="020F0502020204030204" pitchFamily="34" charset="0"/>
                <a:cs typeface="Times New Roman" panose="02020603050405020304" pitchFamily="18" charset="0"/>
              </a:rPr>
              <a:t> khoa </a:t>
            </a:r>
            <a:r>
              <a:rPr lang="en-US" altLang="ko-KR" sz="4000" b="1" dirty="0" err="1">
                <a:solidFill>
                  <a:srgbClr val="FFFF00"/>
                </a:solidFill>
                <a:latin typeface="Calibri" panose="020F0502020204030204" pitchFamily="34" charset="0"/>
                <a:cs typeface="Times New Roman" panose="02020603050405020304" pitchFamily="18" charset="0"/>
              </a:rPr>
              <a:t>học</a:t>
            </a:r>
            <a:endParaRPr lang="ko-KR" altLang="en-US" sz="4000" b="1" dirty="0">
              <a:solidFill>
                <a:srgbClr val="FFFF00"/>
              </a:solidFill>
              <a:latin typeface="Calibri" panose="020F0502020204030204" pitchFamily="34" charset="0"/>
              <a:cs typeface="Times New Roman" panose="02020603050405020304" pitchFamily="18" charset="0"/>
            </a:endParaRPr>
          </a:p>
        </p:txBody>
      </p:sp>
      <p:pic>
        <p:nvPicPr>
          <p:cNvPr id="6" name="Picture 5">
            <a:extLst>
              <a:ext uri="{FF2B5EF4-FFF2-40B4-BE49-F238E27FC236}">
                <a16:creationId xmlns="" xmlns:a16="http://schemas.microsoft.com/office/drawing/2014/main" id="{1EE48D66-5E74-B3DF-499F-784BE3A8E1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128236">
            <a:off x="7891713" y="4090963"/>
            <a:ext cx="1212424" cy="1306368"/>
          </a:xfrm>
          <a:prstGeom prst="rect">
            <a:avLst/>
          </a:prstGeom>
        </p:spPr>
      </p:pic>
      <p:sp>
        <p:nvSpPr>
          <p:cNvPr id="7" name="TextBox 6">
            <a:extLst>
              <a:ext uri="{FF2B5EF4-FFF2-40B4-BE49-F238E27FC236}">
                <a16:creationId xmlns="" xmlns:a16="http://schemas.microsoft.com/office/drawing/2014/main" id="{81C32468-10A8-6FE3-6480-EA2F64F70215}"/>
              </a:ext>
            </a:extLst>
          </p:cNvPr>
          <p:cNvSpPr txBox="1"/>
          <p:nvPr/>
        </p:nvSpPr>
        <p:spPr>
          <a:xfrm>
            <a:off x="2253860" y="1224760"/>
            <a:ext cx="6700342" cy="3042371"/>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lIns="68580" tIns="34290" rIns="68580" bIns="34290">
            <a:spAutoFit/>
          </a:bodyPr>
          <a:lstStyle/>
          <a:p>
            <a:pPr algn="just">
              <a:lnSpc>
                <a:spcPct val="115000"/>
              </a:lnSpc>
            </a:pP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Người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ta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có</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dùng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phương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pháp</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hoá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học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để</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vỡ</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thành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sinh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chất</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và</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màng</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nhân </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Giải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phóng</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ra</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khỏi</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err="1">
                <a:solidFill>
                  <a:srgbClr val="0000CC"/>
                </a:solidFill>
                <a:latin typeface="Calibri" panose="020F0502020204030204" pitchFamily="34" charset="0"/>
                <a:ea typeface="Calibri" panose="020F0502020204030204" pitchFamily="34" charset="0"/>
                <a:cs typeface="Times New Roman" panose="02020603050405020304" pitchFamily="18" charset="0"/>
              </a:rPr>
              <a:t>tế</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smtClean="0">
                <a:solidFill>
                  <a:srgbClr val="0000CC"/>
                </a:solidFill>
                <a:latin typeface="Calibri" panose="020F0502020204030204" pitchFamily="34" charset="0"/>
                <a:ea typeface="Calibri" panose="020F0502020204030204" pitchFamily="34" charset="0"/>
                <a:cs typeface="Times New Roman" panose="02020603050405020304" pitchFamily="18" charset="0"/>
              </a:rPr>
              <a:t>bào.</a:t>
            </a:r>
            <a:endPar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sym typeface="Wingdings 3" panose="05040102010807070707" pitchFamily="18" charset="2"/>
              </a:rPr>
              <a:t> </a:t>
            </a:r>
            <a:r>
              <a:rPr lang="en-US" sz="2800" b="1">
                <a:solidFill>
                  <a:srgbClr val="0000CC"/>
                </a:solidFill>
                <a:latin typeface="Calibri" panose="020F0502020204030204" pitchFamily="34" charset="0"/>
                <a:ea typeface="Calibri" panose="020F0502020204030204" pitchFamily="34" charset="0"/>
                <a:cs typeface="Times New Roman" panose="02020603050405020304" pitchFamily="18" charset="0"/>
              </a:rPr>
              <a:t>Thu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nhận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được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DNA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tinh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sạch</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phục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vụ</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cho</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các</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nghiên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cứu</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 di </a:t>
            </a:r>
            <a:r>
              <a:rPr lang="en-US" sz="2800" b="1" dirty="0" err="1">
                <a:solidFill>
                  <a:srgbClr val="0000CC"/>
                </a:solidFill>
                <a:latin typeface="Calibri" panose="020F0502020204030204" pitchFamily="34" charset="0"/>
                <a:ea typeface="Calibri" panose="020F0502020204030204" pitchFamily="34" charset="0"/>
                <a:cs typeface="Times New Roman" panose="02020603050405020304" pitchFamily="18" charset="0"/>
              </a:rPr>
              <a:t>truyền</a:t>
            </a:r>
            <a:r>
              <a:rPr lang="en-US" sz="2800" b="1" dirty="0">
                <a:solidFill>
                  <a:srgbClr val="0000CC"/>
                </a:solidFill>
                <a:latin typeface="Calibri" panose="020F0502020204030204" pitchFamily="34" charset="0"/>
                <a:ea typeface="Calibri" panose="020F0502020204030204" pitchFamily="34" charset="0"/>
                <a:cs typeface="Times New Roman" panose="02020603050405020304" pitchFamily="18" charset="0"/>
              </a:rPr>
              <a:t>.</a:t>
            </a:r>
            <a:endParaRPr lang="en-US" sz="2800" b="1" dirty="0">
              <a:solidFill>
                <a:srgbClr val="0000CC"/>
              </a:solidFill>
              <a:latin typeface="Calibri" panose="020F0502020204030204" pitchFamily="34" charset="0"/>
              <a:cs typeface="Times New Roman" panose="02020603050405020304"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766"/>
            <a:ext cx="1978702" cy="5127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23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TotalTime>
  <Words>839</Words>
  <Application>Microsoft Office PowerPoint</Application>
  <PresentationFormat>On-screen Show (16:9)</PresentationFormat>
  <Paragraphs>133</Paragraphs>
  <Slides>22</Slides>
  <Notes>12</Notes>
  <HiddenSlides>0</HiddenSlides>
  <MMClips>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THỰC HÀNH</dc:title>
  <dc:creator>Huỳnh Minh Đức</dc:creator>
  <cp:lastModifiedBy>Windows User</cp:lastModifiedBy>
  <cp:revision>96</cp:revision>
  <dcterms:created xsi:type="dcterms:W3CDTF">2024-07-11T12:00:19Z</dcterms:created>
  <dcterms:modified xsi:type="dcterms:W3CDTF">2024-08-10T05:06:04Z</dcterms:modified>
</cp:coreProperties>
</file>