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handoutMasterIdLst>
    <p:handoutMasterId r:id="rId34"/>
  </p:handoutMasterIdLst>
  <p:sldIdLst>
    <p:sldId id="256" r:id="rId3"/>
    <p:sldId id="257" r:id="rId4"/>
    <p:sldId id="263" r:id="rId5"/>
    <p:sldId id="264" r:id="rId6"/>
    <p:sldId id="265" r:id="rId7"/>
    <p:sldId id="266" r:id="rId8"/>
    <p:sldId id="320" r:id="rId9"/>
    <p:sldId id="319" r:id="rId10"/>
    <p:sldId id="318" r:id="rId11"/>
    <p:sldId id="268" r:id="rId12"/>
    <p:sldId id="272" r:id="rId13"/>
    <p:sldId id="311" r:id="rId14"/>
    <p:sldId id="287" r:id="rId15"/>
    <p:sldId id="288" r:id="rId16"/>
    <p:sldId id="289" r:id="rId17"/>
    <p:sldId id="291" r:id="rId18"/>
    <p:sldId id="292" r:id="rId19"/>
    <p:sldId id="294" r:id="rId20"/>
    <p:sldId id="312" r:id="rId21"/>
    <p:sldId id="295" r:id="rId22"/>
    <p:sldId id="313" r:id="rId23"/>
    <p:sldId id="297" r:id="rId24"/>
    <p:sldId id="314" r:id="rId25"/>
    <p:sldId id="306" r:id="rId26"/>
    <p:sldId id="315" r:id="rId27"/>
    <p:sldId id="309" r:id="rId28"/>
    <p:sldId id="305" r:id="rId29"/>
    <p:sldId id="303" r:id="rId30"/>
    <p:sldId id="316" r:id="rId31"/>
    <p:sldId id="31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12ECB4-12E0-4B42-9AC7-D4777C33F0E1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B07F6B-E927-4BB5-8549-42AC6140FA33}">
      <dgm:prSet phldrT="[Text]" custT="1"/>
      <dgm:spPr>
        <a:xfrm>
          <a:off x="7750" y="1460552"/>
          <a:ext cx="876660" cy="670010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900" b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SINH THÁI</a:t>
          </a:r>
        </a:p>
        <a:p>
          <a:pPr>
            <a:buNone/>
          </a:pPr>
          <a:r>
            <a:rPr lang="en-US" sz="900" b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NHÂN VĂN </a:t>
          </a:r>
        </a:p>
      </dgm:t>
    </dgm:pt>
    <dgm:pt modelId="{AF8C524C-008C-4153-95ED-5215D5BDAD06}" type="parTrans" cxnId="{5A16CCFA-AA99-4570-8A0D-A03CF6123B52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D82BC5-EAC0-4E88-B794-6D4E96C6E188}" type="sibTrans" cxnId="{5A16CCFA-AA99-4570-8A0D-A03CF6123B52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B4E629-E3AA-47F5-B12C-24336D737881}">
      <dgm:prSet phldrT="[Text]" custT="1"/>
      <dgm:spPr>
        <a:xfrm>
          <a:off x="1131543" y="30128"/>
          <a:ext cx="628678" cy="314339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900" b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Khái niệm</a:t>
          </a:r>
        </a:p>
      </dgm:t>
    </dgm:pt>
    <dgm:pt modelId="{65398A24-6DB2-4B7B-85A7-0EAB4CF96C04}" type="parTrans" cxnId="{771E1289-D1AC-46F3-A8B1-A3B97BE705CC}">
      <dgm:prSet custT="1"/>
      <dgm:spPr>
        <a:xfrm rot="16724162">
          <a:off x="194408" y="986022"/>
          <a:ext cx="1627136" cy="1081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1627136" y="5405"/>
              </a:lnTo>
            </a:path>
          </a:pathLst>
        </a:custGeom>
        <a:noFill/>
        <a:ln w="6350" cap="flat" cmpd="sng" algn="ctr">
          <a:solidFill>
            <a:sysClr val="windowText" lastClr="000000"/>
          </a:solidFill>
          <a:prstDash val="solid"/>
          <a:miter lim="800000"/>
          <a:tailEnd type="arrow" w="sm" len="sm"/>
        </a:ln>
        <a:effectLst/>
      </dgm:spPr>
      <dgm:t>
        <a:bodyPr/>
        <a:lstStyle/>
        <a:p>
          <a:pPr>
            <a:buNone/>
          </a:pPr>
          <a:endParaRPr lang="en-US" sz="900">
            <a:ln>
              <a:solidFill>
                <a:sysClr val="window" lastClr="FFFFFF">
                  <a:hueOff val="0"/>
                  <a:satOff val="0"/>
                  <a:lumOff val="0"/>
                </a:sysClr>
              </a:solidFill>
              <a:tailEnd type="triangle"/>
            </a:ln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D23F43AD-8523-4C9B-AD60-FB14A68489B9}" type="sibTrans" cxnId="{771E1289-D1AC-46F3-A8B1-A3B97BE705CC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5A22E2-E4C4-4FA1-B37F-D673CB51EDC0}">
      <dgm:prSet phldrT="[Text]" custT="1"/>
      <dgm:spPr>
        <a:xfrm>
          <a:off x="2011692" y="30128"/>
          <a:ext cx="4167632" cy="314339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just">
            <a:buNone/>
          </a:pP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Khoa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học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nghiên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cứu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quan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hệ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giữa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con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người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với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môi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trường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tự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nhiên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ở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mức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độ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hệ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thống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bao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gồm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hệ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xã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hội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và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hệ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sinh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thái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hướng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tới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mục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tiêu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phát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triển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bền</a:t>
          </a:r>
          <a:r>
            <a:rPr lang="en-US" sz="9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vững</a:t>
          </a:r>
          <a:endParaRPr lang="en-US" sz="9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296FB0FD-317D-4E4C-9B7C-ADC58942B134}" type="parTrans" cxnId="{3D42BAC6-EF67-4973-AB60-7E2D22A23ED0}">
      <dgm:prSet custT="1"/>
      <dgm:spPr>
        <a:xfrm>
          <a:off x="1760221" y="181892"/>
          <a:ext cx="251471" cy="1081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251471" y="5405"/>
              </a:lnTo>
            </a:path>
          </a:pathLst>
        </a:custGeom>
        <a:noFill/>
        <a:ln w="6350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gm:spPr>
      <dgm:t>
        <a:bodyPr/>
        <a:lstStyle/>
        <a:p>
          <a:pPr>
            <a:buNone/>
          </a:pPr>
          <a:endParaRPr lang="en-US" sz="90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9755A7F6-624E-4270-99B2-651D42253ED1}" type="sibTrans" cxnId="{3D42BAC6-EF67-4973-AB60-7E2D22A23ED0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FBA0DF-737F-4A17-B905-C61653E064C1}">
      <dgm:prSet phldrT="[Text]" custT="1"/>
      <dgm:spPr>
        <a:xfrm>
          <a:off x="1131543" y="2932773"/>
          <a:ext cx="628678" cy="619543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900" b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Giá trị của </a:t>
          </a:r>
        </a:p>
        <a:p>
          <a:pPr>
            <a:buNone/>
          </a:pPr>
          <a:r>
            <a:rPr lang="en-US" sz="900" b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sinh thái</a:t>
          </a:r>
        </a:p>
        <a:p>
          <a:pPr>
            <a:buNone/>
          </a:pPr>
          <a:r>
            <a:rPr lang="en-US" sz="900" b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nhân văn</a:t>
          </a:r>
        </a:p>
      </dgm:t>
    </dgm:pt>
    <dgm:pt modelId="{734DF045-333C-4542-8ACE-2641A68A95E5}" type="parTrans" cxnId="{6DFA7634-E5D9-4889-9C32-DDA90ACA9845}">
      <dgm:prSet custT="1"/>
      <dgm:spPr>
        <a:xfrm rot="4818473">
          <a:off x="274006" y="2513645"/>
          <a:ext cx="1467939" cy="1081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1467939" y="5405"/>
              </a:lnTo>
            </a:path>
          </a:pathLst>
        </a:custGeom>
        <a:noFill/>
        <a:ln w="635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 sz="900">
            <a:ln>
              <a:solidFill>
                <a:sysClr val="windowText" lastClr="000000"/>
              </a:solidFill>
              <a:tailEnd type="triangle"/>
            </a:ln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566CEAF2-AD3D-44F7-A610-FBFD5F378536}" type="sibTrans" cxnId="{6DFA7634-E5D9-4889-9C32-DDA90ACA9845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9FDD13-54EB-415F-AA40-6D4B0EAB2EDA}">
      <dgm:prSet phldrT="[Text]" custT="1"/>
      <dgm:spPr>
        <a:xfrm>
          <a:off x="2011692" y="1281548"/>
          <a:ext cx="628678" cy="697776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Trong việc </a:t>
          </a:r>
        </a:p>
        <a:p>
          <a:pPr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phát triển</a:t>
          </a:r>
        </a:p>
        <a:p>
          <a:pPr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bền vững</a:t>
          </a:r>
        </a:p>
      </dgm:t>
    </dgm:pt>
    <dgm:pt modelId="{287E9A35-5C24-46D1-AD03-CCF5FD58F1A1}" type="parTrans" cxnId="{9315BBE6-9FB6-49C6-AB1B-2AD38070DD63}">
      <dgm:prSet custT="1"/>
      <dgm:spPr>
        <a:xfrm rot="16731964">
          <a:off x="1070155" y="2431085"/>
          <a:ext cx="1631603" cy="1081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1631603" y="5405"/>
              </a:lnTo>
            </a:path>
          </a:pathLst>
        </a:custGeom>
        <a:noFill/>
        <a:ln w="3175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gm:spPr>
      <dgm:t>
        <a:bodyPr/>
        <a:lstStyle/>
        <a:p>
          <a:pPr>
            <a:buNone/>
          </a:pPr>
          <a:endParaRPr lang="en-US" sz="90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9108A9BA-F82C-499C-8B9F-7A732AE0BB4C}" type="sibTrans" cxnId="{9315BBE6-9FB6-49C6-AB1B-2AD38070DD63}">
      <dgm:prSet/>
      <dgm:spPr/>
      <dgm:t>
        <a:bodyPr/>
        <a:lstStyle/>
        <a:p>
          <a:endParaRPr 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61D2FE-CA06-44A3-B2BE-464920A080CE}">
      <dgm:prSet custT="1"/>
      <dgm:spPr>
        <a:xfrm>
          <a:off x="2011692" y="4371378"/>
          <a:ext cx="639755" cy="832162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Trong </a:t>
          </a:r>
        </a:p>
        <a:p>
          <a:pPr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thích ứng với</a:t>
          </a:r>
        </a:p>
        <a:p>
          <a:pPr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biến đổi khí hậu</a:t>
          </a:r>
        </a:p>
      </dgm:t>
    </dgm:pt>
    <dgm:pt modelId="{9D790C9D-E0D0-42AA-BD27-D17E0D6552C8}" type="parTrans" cxnId="{5CC3E3A3-9FA6-4928-A612-E29399A00AC0}">
      <dgm:prSet custT="1"/>
      <dgm:spPr>
        <a:xfrm rot="4845291">
          <a:off x="1103333" y="4009596"/>
          <a:ext cx="1565247" cy="1081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1565247" y="5405"/>
              </a:lnTo>
            </a:path>
          </a:pathLst>
        </a:custGeom>
        <a:noFill/>
        <a:ln w="3175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gm:spPr>
      <dgm:t>
        <a:bodyPr/>
        <a:lstStyle/>
        <a:p>
          <a:pPr>
            <a:buNone/>
          </a:pPr>
          <a:endParaRPr lang="en-US" sz="9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4A7E9B93-8B2E-4A80-8570-AE394E79F408}" type="sibTrans" cxnId="{5CC3E3A3-9FA6-4928-A612-E29399A00AC0}">
      <dgm:prSet/>
      <dgm:spPr/>
      <dgm:t>
        <a:bodyPr/>
        <a:lstStyle/>
        <a:p>
          <a:endParaRPr lang="en-US"/>
        </a:p>
      </dgm:t>
    </dgm:pt>
    <dgm:pt modelId="{7B69392C-72FF-40B1-87E9-3598D7F529A7}">
      <dgm:prSet custT="1"/>
      <dgm:spPr>
        <a:xfrm>
          <a:off x="2011692" y="3212703"/>
          <a:ext cx="628678" cy="51630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Trong </a:t>
          </a:r>
        </a:p>
        <a:p>
          <a:pPr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phát triển </a:t>
          </a:r>
        </a:p>
        <a:p>
          <a:pPr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đô thị</a:t>
          </a:r>
        </a:p>
      </dgm:t>
    </dgm:pt>
    <dgm:pt modelId="{096E8D01-B7B6-4BE4-BE26-098076B0DDFA}" type="parTrans" cxnId="{4C5CEB82-6D12-468A-9952-EDF50C6C5ACC}">
      <dgm:prSet custT="1"/>
      <dgm:spPr>
        <a:xfrm rot="2534190">
          <a:off x="1716130" y="3351295"/>
          <a:ext cx="339653" cy="1081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339653" y="5405"/>
              </a:lnTo>
            </a:path>
          </a:pathLst>
        </a:custGeom>
        <a:noFill/>
        <a:ln w="3175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gm:spPr>
      <dgm:t>
        <a:bodyPr/>
        <a:lstStyle/>
        <a:p>
          <a:pPr>
            <a:buNone/>
          </a:pPr>
          <a:endParaRPr lang="en-US" sz="9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D2A606A1-64FF-4EB6-AD2B-85F31039D76A}" type="sibTrans" cxnId="{4C5CEB82-6D12-468A-9952-EDF50C6C5ACC}">
      <dgm:prSet/>
      <dgm:spPr/>
      <dgm:t>
        <a:bodyPr/>
        <a:lstStyle/>
        <a:p>
          <a:endParaRPr lang="en-US"/>
        </a:p>
      </dgm:t>
    </dgm:pt>
    <dgm:pt modelId="{99DACFF4-850E-4499-8D8F-AEC2860E3C5E}">
      <dgm:prSet custT="1"/>
      <dgm:spPr>
        <a:xfrm>
          <a:off x="2011692" y="2446787"/>
          <a:ext cx="628678" cy="718764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Trong </a:t>
          </a:r>
        </a:p>
        <a:p>
          <a:pPr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nông nghiệp</a:t>
          </a:r>
        </a:p>
      </dgm:t>
    </dgm:pt>
    <dgm:pt modelId="{6DF4BC6C-5DA1-4F46-8534-2D28F133B118}" type="parTrans" cxnId="{3DEC1043-0224-456C-A5EC-E34A20DE8A86}">
      <dgm:prSet custT="1"/>
      <dgm:spPr>
        <a:xfrm rot="17997222">
          <a:off x="1634133" y="3018951"/>
          <a:ext cx="503647" cy="1081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503647" y="5405"/>
              </a:lnTo>
            </a:path>
          </a:pathLst>
        </a:custGeom>
        <a:noFill/>
        <a:ln w="3175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gm:spPr>
      <dgm:t>
        <a:bodyPr/>
        <a:lstStyle/>
        <a:p>
          <a:pPr>
            <a:buNone/>
          </a:pPr>
          <a:endParaRPr lang="en-US" sz="9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4F2EB2D2-003C-4341-A563-0631FD3019BF}" type="sibTrans" cxnId="{3DEC1043-0224-456C-A5EC-E34A20DE8A86}">
      <dgm:prSet/>
      <dgm:spPr/>
      <dgm:t>
        <a:bodyPr/>
        <a:lstStyle/>
        <a:p>
          <a:endParaRPr lang="en-US"/>
        </a:p>
      </dgm:t>
    </dgm:pt>
    <dgm:pt modelId="{FE6ABC09-1675-4966-AC9A-1B9A1FAAE789}">
      <dgm:prSet custT="1"/>
      <dgm:spPr>
        <a:xfrm>
          <a:off x="2011692" y="3776162"/>
          <a:ext cx="628678" cy="548065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Trong</a:t>
          </a:r>
        </a:p>
        <a:p>
          <a:pPr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bảo tồn và </a:t>
          </a:r>
        </a:p>
        <a:p>
          <a:pPr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phát triển</a:t>
          </a:r>
        </a:p>
      </dgm:t>
    </dgm:pt>
    <dgm:pt modelId="{437D0A0E-4BB3-43FA-AFFE-FEA8604F3A3D}" type="parTrans" cxnId="{27DB1AEA-76ED-428F-AC2E-309DE1CF026C}">
      <dgm:prSet custT="1"/>
      <dgm:spPr>
        <a:xfrm rot="4362325">
          <a:off x="1463010" y="3640964"/>
          <a:ext cx="845893" cy="1081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845893" y="5405"/>
              </a:lnTo>
            </a:path>
          </a:pathLst>
        </a:custGeom>
        <a:noFill/>
        <a:ln w="3175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gm:spPr>
      <dgm:t>
        <a:bodyPr/>
        <a:lstStyle/>
        <a:p>
          <a:pPr>
            <a:buNone/>
          </a:pPr>
          <a:endParaRPr lang="en-US" sz="9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10AE1387-51ED-4592-8718-6BFB88EBDDC3}" type="sibTrans" cxnId="{27DB1AEA-76ED-428F-AC2E-309DE1CF026C}">
      <dgm:prSet/>
      <dgm:spPr/>
      <dgm:t>
        <a:bodyPr/>
        <a:lstStyle/>
        <a:p>
          <a:endParaRPr lang="en-US"/>
        </a:p>
      </dgm:t>
    </dgm:pt>
    <dgm:pt modelId="{45C73BCB-16D1-456B-AD9B-D449040C7F9C}">
      <dgm:prSet custT="1"/>
      <dgm:spPr>
        <a:xfrm>
          <a:off x="2891842" y="2038921"/>
          <a:ext cx="628678" cy="503112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Mục tiêu</a:t>
          </a:r>
        </a:p>
        <a:p>
          <a:pPr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phát triển</a:t>
          </a:r>
        </a:p>
        <a:p>
          <a:pPr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bền vững</a:t>
          </a:r>
        </a:p>
      </dgm:t>
    </dgm:pt>
    <dgm:pt modelId="{291EB2BF-6E05-4CD7-94C2-861261866C66}" type="parTrans" cxnId="{30B87F9C-2EFD-46DA-9871-5160B2AB61E6}">
      <dgm:prSet/>
      <dgm:spPr>
        <a:xfrm rot="4148610">
          <a:off x="2412944" y="1955051"/>
          <a:ext cx="706323" cy="1081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706323" y="5405"/>
              </a:lnTo>
            </a:path>
          </a:pathLst>
        </a:custGeom>
        <a:noFill/>
        <a:ln w="6350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52A4946E-57B2-4D54-AD32-E1ED18F9E24A}" type="sibTrans" cxnId="{30B87F9C-2EFD-46DA-9871-5160B2AB61E6}">
      <dgm:prSet/>
      <dgm:spPr/>
      <dgm:t>
        <a:bodyPr/>
        <a:lstStyle/>
        <a:p>
          <a:endParaRPr lang="en-US"/>
        </a:p>
      </dgm:t>
    </dgm:pt>
    <dgm:pt modelId="{D9FC2B8D-424E-42DA-AD70-A753BCBD89FB}">
      <dgm:prSet custT="1"/>
      <dgm:spPr>
        <a:xfrm>
          <a:off x="2891842" y="718839"/>
          <a:ext cx="628678" cy="314339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Nhiệm vụ</a:t>
          </a:r>
        </a:p>
      </dgm:t>
    </dgm:pt>
    <dgm:pt modelId="{CFD55E1B-2A52-46DA-AE7D-091BBCD3E2E0}" type="parTrans" cxnId="{34057657-4F4B-4295-B191-DCED4FB35FF8}">
      <dgm:prSet/>
      <dgm:spPr>
        <a:xfrm rot="17306078">
          <a:off x="2368488" y="1247817"/>
          <a:ext cx="795235" cy="1081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795235" y="5405"/>
              </a:lnTo>
            </a:path>
          </a:pathLst>
        </a:custGeom>
        <a:noFill/>
        <a:ln w="6350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B9B93E5C-EBEA-43EE-A815-E535A51D109E}" type="sibTrans" cxnId="{34057657-4F4B-4295-B191-DCED4FB35FF8}">
      <dgm:prSet/>
      <dgm:spPr/>
      <dgm:t>
        <a:bodyPr/>
        <a:lstStyle/>
        <a:p>
          <a:endParaRPr lang="en-US"/>
        </a:p>
      </dgm:t>
    </dgm:pt>
    <dgm:pt modelId="{BE855B01-F5D1-42EC-B7FF-36D768BB66EF}">
      <dgm:prSet custT="1"/>
      <dgm:spPr>
        <a:xfrm>
          <a:off x="2891842" y="1440304"/>
          <a:ext cx="628678" cy="551466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Các định</a:t>
          </a:r>
        </a:p>
        <a:p>
          <a:pPr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hướng</a:t>
          </a:r>
        </a:p>
        <a:p>
          <a:pPr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chung</a:t>
          </a:r>
        </a:p>
      </dgm:t>
    </dgm:pt>
    <dgm:pt modelId="{E3CE40A9-2372-4E49-9935-610E9363E587}" type="parTrans" cxnId="{E34D747D-A538-404F-A513-6EA9261AC1EB}">
      <dgm:prSet/>
      <dgm:spPr>
        <a:xfrm rot="1127914">
          <a:off x="2633285" y="1667831"/>
          <a:ext cx="265641" cy="1081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265641" y="5405"/>
              </a:lnTo>
            </a:path>
          </a:pathLst>
        </a:custGeom>
        <a:noFill/>
        <a:ln w="6350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F73C9ED6-DBBC-4BDE-B3DF-9B296CC8617D}" type="sibTrans" cxnId="{E34D747D-A538-404F-A513-6EA9261AC1EB}">
      <dgm:prSet/>
      <dgm:spPr/>
      <dgm:t>
        <a:bodyPr/>
        <a:lstStyle/>
        <a:p>
          <a:endParaRPr lang="en-US"/>
        </a:p>
      </dgm:t>
    </dgm:pt>
    <dgm:pt modelId="{94D25879-2AA8-4110-B7E1-DC87107CA296}">
      <dgm:prSet custT="1"/>
      <dgm:spPr>
        <a:xfrm>
          <a:off x="3771991" y="391618"/>
          <a:ext cx="2412671" cy="968780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just">
            <a:lnSpc>
              <a:spcPct val="100000"/>
            </a:lnSpc>
            <a:spcAft>
              <a:spcPts val="0"/>
            </a:spcAft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 Quản lí tổng hợp các hệ thống sinh thái</a:t>
          </a:r>
        </a:p>
        <a:p>
          <a:pPr algn="just">
            <a:lnSpc>
              <a:spcPct val="100000"/>
            </a:lnSpc>
            <a:spcAft>
              <a:spcPts val="0"/>
            </a:spcAft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 Cải biến mô hình và con đường phát triển kinh tế -xã hội hướng tới mục tiêu phát triển bền vững</a:t>
          </a:r>
        </a:p>
        <a:p>
          <a:pPr algn="just">
            <a:lnSpc>
              <a:spcPct val="100000"/>
            </a:lnSpc>
            <a:spcAft>
              <a:spcPts val="0"/>
            </a:spcAft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 Từng bước hoàn thiện đường lối, pháp luật và các thể chế xã hội đáp ứng nhu cầu phát triển bền vững của xã hội</a:t>
          </a:r>
        </a:p>
        <a:p>
          <a:pPr algn="ctr">
            <a:lnSpc>
              <a:spcPct val="90000"/>
            </a:lnSpc>
            <a:spcAft>
              <a:spcPct val="35000"/>
            </a:spcAft>
            <a:buNone/>
          </a:pPr>
          <a:endParaRPr lang="en-US" sz="90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2C29EB0E-F0F0-4498-B8B1-39E8B959F11D}" type="parTrans" cxnId="{7954407B-E94D-47F1-AB02-7B73041B6A9E}">
      <dgm:prSet/>
      <dgm:spPr>
        <a:xfrm>
          <a:off x="3520520" y="870603"/>
          <a:ext cx="251471" cy="1081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251471" y="5405"/>
              </a:lnTo>
            </a:path>
          </a:pathLst>
        </a:custGeom>
        <a:noFill/>
        <a:ln w="6350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24234482-C564-4E7B-AAA4-BA10220AB966}" type="sibTrans" cxnId="{7954407B-E94D-47F1-AB02-7B73041B6A9E}">
      <dgm:prSet/>
      <dgm:spPr/>
      <dgm:t>
        <a:bodyPr/>
        <a:lstStyle/>
        <a:p>
          <a:endParaRPr lang="en-US"/>
        </a:p>
      </dgm:t>
    </dgm:pt>
    <dgm:pt modelId="{A189D7AC-51CD-462D-823E-75E4EF387F47}">
      <dgm:prSet custT="1"/>
      <dgm:spPr>
        <a:xfrm>
          <a:off x="3771991" y="1407549"/>
          <a:ext cx="2382325" cy="616975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just">
            <a:lnSpc>
              <a:spcPct val="100000"/>
            </a:lnSpc>
            <a:spcAft>
              <a:spcPts val="0"/>
            </a:spcAft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Sử dụng công nghệ, tiếp cận 3R,tăng cường giáo dục và nhận thức về môi trường, sử dụng tài nguyên theo công suất thực hiện, nâng cao chất lượng cuộc sống</a:t>
          </a:r>
        </a:p>
      </dgm:t>
    </dgm:pt>
    <dgm:pt modelId="{1FFA69ED-8340-44C1-9A48-0E65068B8FF2}" type="parTrans" cxnId="{23FE4988-CEC7-4032-A05E-5FB433574C9C}">
      <dgm:prSet/>
      <dgm:spPr>
        <a:xfrm>
          <a:off x="3520520" y="1710632"/>
          <a:ext cx="251471" cy="1081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251471" y="5405"/>
              </a:lnTo>
            </a:path>
          </a:pathLst>
        </a:custGeom>
        <a:noFill/>
        <a:ln w="6350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73367A64-50D3-4F8E-B315-0413656B003B}" type="sibTrans" cxnId="{23FE4988-CEC7-4032-A05E-5FB433574C9C}">
      <dgm:prSet/>
      <dgm:spPr/>
      <dgm:t>
        <a:bodyPr/>
        <a:lstStyle/>
        <a:p>
          <a:endParaRPr lang="en-US"/>
        </a:p>
      </dgm:t>
    </dgm:pt>
    <dgm:pt modelId="{C016AA3D-2EFC-4352-9603-E2131A43ADAC}">
      <dgm:prSet custT="1"/>
      <dgm:spPr>
        <a:xfrm>
          <a:off x="2891842" y="2589184"/>
          <a:ext cx="3262883" cy="433970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just"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Xây dựng các mô hình nông nghiệp phát triển bền vững: nông nghiệp hữu cơ, nông nghiệp công nghệ cao theo hướng thân thiện với môi trường</a:t>
          </a:r>
        </a:p>
      </dgm:t>
    </dgm:pt>
    <dgm:pt modelId="{1F8736DC-580C-4625-A7EE-2C9374D8B803}" type="parTrans" cxnId="{AED2EE91-E885-483B-A818-DAFA0DC61193}">
      <dgm:prSet/>
      <dgm:spPr>
        <a:xfrm>
          <a:off x="2640370" y="2800764"/>
          <a:ext cx="251471" cy="1081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251471" y="5405"/>
              </a:lnTo>
            </a:path>
          </a:pathLst>
        </a:custGeom>
        <a:noFill/>
        <a:ln w="6350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7208F58B-5B5F-4A0A-BB72-F4397F8339E5}" type="sibTrans" cxnId="{AED2EE91-E885-483B-A818-DAFA0DC61193}">
      <dgm:prSet/>
      <dgm:spPr/>
      <dgm:t>
        <a:bodyPr/>
        <a:lstStyle/>
        <a:p>
          <a:endParaRPr lang="en-US"/>
        </a:p>
      </dgm:t>
    </dgm:pt>
    <dgm:pt modelId="{CE3FB96C-58F4-487E-904D-7DA768B8E75C}">
      <dgm:prSet custT="1"/>
      <dgm:spPr>
        <a:xfrm>
          <a:off x="2891842" y="3230655"/>
          <a:ext cx="3234133" cy="480404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just"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Xây dựng các không gian xanh, các hệ sinh thái đô thị; hình thành và phát triển các mối quan hệ tốt đẹp giữa người với người và gìn giữ văn hóa dân gian </a:t>
          </a:r>
        </a:p>
      </dgm:t>
    </dgm:pt>
    <dgm:pt modelId="{D9A1F1EA-B942-49CE-8409-D63A8867983E}" type="parTrans" cxnId="{E1E38704-4B8A-411E-B54D-F4EED270ACD1}">
      <dgm:prSet/>
      <dgm:spPr>
        <a:xfrm>
          <a:off x="2640370" y="3465451"/>
          <a:ext cx="251471" cy="1081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251471" y="5405"/>
              </a:lnTo>
            </a:path>
          </a:pathLst>
        </a:custGeom>
        <a:noFill/>
        <a:ln w="6350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11B8C3CA-2F31-4A2C-A24C-6A1076B5E290}" type="sibTrans" cxnId="{E1E38704-4B8A-411E-B54D-F4EED270ACD1}">
      <dgm:prSet/>
      <dgm:spPr/>
      <dgm:t>
        <a:bodyPr/>
        <a:lstStyle/>
        <a:p>
          <a:endParaRPr lang="en-US"/>
        </a:p>
      </dgm:t>
    </dgm:pt>
    <dgm:pt modelId="{58242B2A-ED34-485F-B5C3-19E786B3AFF1}">
      <dgm:prSet custT="1"/>
      <dgm:spPr>
        <a:xfrm>
          <a:off x="2891842" y="3893025"/>
          <a:ext cx="3209131" cy="314339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just"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Bảo tồn và, phục hồi các nguồn lực về thiên nhiên, các yếu tố văn hóa, bảo tồn tri thức bản địa </a:t>
          </a:r>
        </a:p>
      </dgm:t>
    </dgm:pt>
    <dgm:pt modelId="{AC2D47A5-D99F-48E7-A229-232DE08D70CC}" type="parTrans" cxnId="{C3792ACA-5F54-45E1-8FD9-A00F3C50752B}">
      <dgm:prSet/>
      <dgm:spPr>
        <a:xfrm>
          <a:off x="2640370" y="4044789"/>
          <a:ext cx="251471" cy="1081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251471" y="5405"/>
              </a:lnTo>
            </a:path>
          </a:pathLst>
        </a:custGeom>
        <a:noFill/>
        <a:ln w="6350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56A80855-03A0-4C1C-B1C9-E3F516247249}" type="sibTrans" cxnId="{C3792ACA-5F54-45E1-8FD9-A00F3C50752B}">
      <dgm:prSet/>
      <dgm:spPr/>
      <dgm:t>
        <a:bodyPr/>
        <a:lstStyle/>
        <a:p>
          <a:endParaRPr lang="en-US"/>
        </a:p>
      </dgm:t>
    </dgm:pt>
    <dgm:pt modelId="{F044C5B0-12F3-4428-8C7E-F70098C2BCBB}">
      <dgm:prSet custT="1"/>
      <dgm:spPr>
        <a:xfrm>
          <a:off x="2902919" y="4411340"/>
          <a:ext cx="3190264" cy="7522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just"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Chuyển đổi các mô hình sản xuất và sinh hoạt ; phát triển nông nghiệp thông minh; chuyển từ quản lý thiên tai truyền thống sang giảm thiểu các ruit ro hiện hữu, tăng cường khả năng chống chịu ở tất cả các lĩnh vực kinh tế, tư nhiên, văn hóa, xã hội, môi trường</a:t>
          </a:r>
        </a:p>
      </dgm:t>
    </dgm:pt>
    <dgm:pt modelId="{3A98CF05-93C5-4F81-9A01-4B8688F62C44}" type="parTrans" cxnId="{54C1BD5F-253B-4104-A3E9-59E48DE34799}">
      <dgm:prSet/>
      <dgm:spPr>
        <a:xfrm>
          <a:off x="2651448" y="4782054"/>
          <a:ext cx="251471" cy="1081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251471" y="5405"/>
              </a:lnTo>
            </a:path>
          </a:pathLst>
        </a:custGeom>
        <a:noFill/>
        <a:ln w="6350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DD745360-50F4-4B9B-B9F1-5BEE63DE6C42}" type="sibTrans" cxnId="{54C1BD5F-253B-4104-A3E9-59E48DE34799}">
      <dgm:prSet/>
      <dgm:spPr/>
      <dgm:t>
        <a:bodyPr/>
        <a:lstStyle/>
        <a:p>
          <a:endParaRPr lang="en-US"/>
        </a:p>
      </dgm:t>
    </dgm:pt>
    <dgm:pt modelId="{E4C20CC1-D0A4-40C8-B8D8-A03E9A902E20}">
      <dgm:prSet custT="1"/>
      <dgm:spPr>
        <a:xfrm>
          <a:off x="3771991" y="2133308"/>
          <a:ext cx="2386002" cy="314339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algn="just">
            <a:buNone/>
          </a:pPr>
          <a:r>
            <a:rPr lang="en-US" sz="9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Thể hiện ở tính bền vững về kinh tế, xã hội và môi trường</a:t>
          </a:r>
        </a:p>
      </dgm:t>
    </dgm:pt>
    <dgm:pt modelId="{F63CD4C5-C378-437E-8558-5D0A2193FCF2}" type="sibTrans" cxnId="{1B25293A-4D49-49EE-B559-79ACD10E888B}">
      <dgm:prSet/>
      <dgm:spPr/>
      <dgm:t>
        <a:bodyPr/>
        <a:lstStyle/>
        <a:p>
          <a:endParaRPr lang="en-US"/>
        </a:p>
      </dgm:t>
    </dgm:pt>
    <dgm:pt modelId="{AB38B4F8-98AE-42F9-AB73-8603BECA7B9D}" type="parTrans" cxnId="{1B25293A-4D49-49EE-B559-79ACD10E888B}">
      <dgm:prSet/>
      <dgm:spPr>
        <a:xfrm>
          <a:off x="3520520" y="2285072"/>
          <a:ext cx="251471" cy="1081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251471" y="5405"/>
              </a:lnTo>
            </a:path>
          </a:pathLst>
        </a:custGeom>
        <a:noFill/>
        <a:ln w="6350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9ECB0D44-42D8-4A6B-948B-6667B5CF2D0E}" type="pres">
      <dgm:prSet presAssocID="{7012ECB4-12E0-4B42-9AC7-D4777C33F0E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25A43CC-F89B-4E86-8007-8BF9F2B18733}" type="pres">
      <dgm:prSet presAssocID="{75B07F6B-E927-4BB5-8549-42AC6140FA33}" presName="root1" presStyleCnt="0"/>
      <dgm:spPr/>
    </dgm:pt>
    <dgm:pt modelId="{1BD0E34F-1C0F-4A00-AEB6-810718842421}" type="pres">
      <dgm:prSet presAssocID="{75B07F6B-E927-4BB5-8549-42AC6140FA33}" presName="LevelOneTextNode" presStyleLbl="node0" presStyleIdx="0" presStyleCnt="1" custScaleX="139445" custScaleY="213149" custLinFactNeighborX="690" custLinFactNeighborY="1379">
        <dgm:presLayoutVars>
          <dgm:chPref val="3"/>
        </dgm:presLayoutVars>
      </dgm:prSet>
      <dgm:spPr/>
    </dgm:pt>
    <dgm:pt modelId="{53A644EF-D112-431B-B41F-DDD6A2245B3B}" type="pres">
      <dgm:prSet presAssocID="{75B07F6B-E927-4BB5-8549-42AC6140FA33}" presName="level2hierChild" presStyleCnt="0"/>
      <dgm:spPr/>
    </dgm:pt>
    <dgm:pt modelId="{D421EF30-F1BE-4DC9-BDB6-6D9BD9E1DD46}" type="pres">
      <dgm:prSet presAssocID="{65398A24-6DB2-4B7B-85A7-0EAB4CF96C04}" presName="conn2-1" presStyleLbl="parChTrans1D2" presStyleIdx="0" presStyleCnt="2"/>
      <dgm:spPr/>
    </dgm:pt>
    <dgm:pt modelId="{88FE8560-0125-425C-B0FE-26EFF1F2F7AF}" type="pres">
      <dgm:prSet presAssocID="{65398A24-6DB2-4B7B-85A7-0EAB4CF96C04}" presName="connTx" presStyleLbl="parChTrans1D2" presStyleIdx="0" presStyleCnt="2"/>
      <dgm:spPr/>
    </dgm:pt>
    <dgm:pt modelId="{9BCE0FC6-E7E4-4949-BA13-B5D885D71569}" type="pres">
      <dgm:prSet presAssocID="{E5B4E629-E3AA-47F5-B12C-24336D737881}" presName="root2" presStyleCnt="0"/>
      <dgm:spPr/>
    </dgm:pt>
    <dgm:pt modelId="{FABBD741-C59A-46F3-8438-06C9819D685C}" type="pres">
      <dgm:prSet presAssocID="{E5B4E629-E3AA-47F5-B12C-24336D737881}" presName="LevelTwoTextNode" presStyleLbl="node2" presStyleIdx="0" presStyleCnt="2">
        <dgm:presLayoutVars>
          <dgm:chPref val="3"/>
        </dgm:presLayoutVars>
      </dgm:prSet>
      <dgm:spPr/>
    </dgm:pt>
    <dgm:pt modelId="{4D75B42A-5C30-4316-AC5F-B7932F3CB5C8}" type="pres">
      <dgm:prSet presAssocID="{E5B4E629-E3AA-47F5-B12C-24336D737881}" presName="level3hierChild" presStyleCnt="0"/>
      <dgm:spPr/>
    </dgm:pt>
    <dgm:pt modelId="{9E37EE8D-0711-4100-9B11-C9CCDC5E1E35}" type="pres">
      <dgm:prSet presAssocID="{296FB0FD-317D-4E4C-9B7C-ADC58942B134}" presName="conn2-1" presStyleLbl="parChTrans1D3" presStyleIdx="0" presStyleCnt="6"/>
      <dgm:spPr/>
    </dgm:pt>
    <dgm:pt modelId="{CB639212-D92C-4E03-A126-19BA4A0AAEB7}" type="pres">
      <dgm:prSet presAssocID="{296FB0FD-317D-4E4C-9B7C-ADC58942B134}" presName="connTx" presStyleLbl="parChTrans1D3" presStyleIdx="0" presStyleCnt="6"/>
      <dgm:spPr/>
    </dgm:pt>
    <dgm:pt modelId="{AE6EA308-1747-47CB-A72B-F4E45203CC85}" type="pres">
      <dgm:prSet presAssocID="{725A22E2-E4C4-4FA1-B37F-D673CB51EDC0}" presName="root2" presStyleCnt="0"/>
      <dgm:spPr/>
    </dgm:pt>
    <dgm:pt modelId="{51FE6845-7B07-44E8-889E-BCA5FD5B2E02}" type="pres">
      <dgm:prSet presAssocID="{725A22E2-E4C4-4FA1-B37F-D673CB51EDC0}" presName="LevelTwoTextNode" presStyleLbl="node3" presStyleIdx="0" presStyleCnt="6" custScaleX="662920">
        <dgm:presLayoutVars>
          <dgm:chPref val="3"/>
        </dgm:presLayoutVars>
      </dgm:prSet>
      <dgm:spPr/>
    </dgm:pt>
    <dgm:pt modelId="{EB39DD89-C867-42BF-94FC-7E33D18788B4}" type="pres">
      <dgm:prSet presAssocID="{725A22E2-E4C4-4FA1-B37F-D673CB51EDC0}" presName="level3hierChild" presStyleCnt="0"/>
      <dgm:spPr/>
    </dgm:pt>
    <dgm:pt modelId="{6382B0CF-09F8-4E15-8C61-F6841D4AE8CD}" type="pres">
      <dgm:prSet presAssocID="{734DF045-333C-4542-8ACE-2641A68A95E5}" presName="conn2-1" presStyleLbl="parChTrans1D2" presStyleIdx="1" presStyleCnt="2"/>
      <dgm:spPr/>
    </dgm:pt>
    <dgm:pt modelId="{DDF35B44-2D4C-4012-ADC9-1CFC467E66EC}" type="pres">
      <dgm:prSet presAssocID="{734DF045-333C-4542-8ACE-2641A68A95E5}" presName="connTx" presStyleLbl="parChTrans1D2" presStyleIdx="1" presStyleCnt="2"/>
      <dgm:spPr/>
    </dgm:pt>
    <dgm:pt modelId="{CDA3F5AD-2302-4FC8-B168-A5248F45C17D}" type="pres">
      <dgm:prSet presAssocID="{CDFBA0DF-737F-4A17-B905-C61653E064C1}" presName="root2" presStyleCnt="0"/>
      <dgm:spPr/>
    </dgm:pt>
    <dgm:pt modelId="{DC01EEB4-27D6-484E-88E3-1B96DF612A60}" type="pres">
      <dgm:prSet presAssocID="{CDFBA0DF-737F-4A17-B905-C61653E064C1}" presName="LevelTwoTextNode" presStyleLbl="node2" presStyleIdx="1" presStyleCnt="2" custScaleY="197094">
        <dgm:presLayoutVars>
          <dgm:chPref val="3"/>
        </dgm:presLayoutVars>
      </dgm:prSet>
      <dgm:spPr/>
    </dgm:pt>
    <dgm:pt modelId="{8ED0EEF8-03DA-4386-91F3-DC1C692B3155}" type="pres">
      <dgm:prSet presAssocID="{CDFBA0DF-737F-4A17-B905-C61653E064C1}" presName="level3hierChild" presStyleCnt="0"/>
      <dgm:spPr/>
    </dgm:pt>
    <dgm:pt modelId="{DD122370-65BD-4386-89F7-A2EC4AFC818A}" type="pres">
      <dgm:prSet presAssocID="{287E9A35-5C24-46D1-AD03-CCF5FD58F1A1}" presName="conn2-1" presStyleLbl="parChTrans1D3" presStyleIdx="1" presStyleCnt="6"/>
      <dgm:spPr/>
    </dgm:pt>
    <dgm:pt modelId="{47324ADC-AB0E-4AF3-B03D-7AB6180BA222}" type="pres">
      <dgm:prSet presAssocID="{287E9A35-5C24-46D1-AD03-CCF5FD58F1A1}" presName="connTx" presStyleLbl="parChTrans1D3" presStyleIdx="1" presStyleCnt="6"/>
      <dgm:spPr/>
    </dgm:pt>
    <dgm:pt modelId="{26CBEA5E-1ADB-4730-BFD0-F57EB377C5B9}" type="pres">
      <dgm:prSet presAssocID="{099FDD13-54EB-415F-AA40-6D4B0EAB2EDA}" presName="root2" presStyleCnt="0"/>
      <dgm:spPr/>
    </dgm:pt>
    <dgm:pt modelId="{CE8EDBAE-3815-4819-B96A-E1C6522C255F}" type="pres">
      <dgm:prSet presAssocID="{099FDD13-54EB-415F-AA40-6D4B0EAB2EDA}" presName="LevelTwoTextNode" presStyleLbl="node3" presStyleIdx="1" presStyleCnt="6" custScaleY="221982">
        <dgm:presLayoutVars>
          <dgm:chPref val="3"/>
        </dgm:presLayoutVars>
      </dgm:prSet>
      <dgm:spPr/>
    </dgm:pt>
    <dgm:pt modelId="{D421E9C8-C3DE-4C83-9C4F-0E2AFC2DA6AD}" type="pres">
      <dgm:prSet presAssocID="{099FDD13-54EB-415F-AA40-6D4B0EAB2EDA}" presName="level3hierChild" presStyleCnt="0"/>
      <dgm:spPr/>
    </dgm:pt>
    <dgm:pt modelId="{B96AA63B-222D-4D9E-8C68-28772EDD4F3A}" type="pres">
      <dgm:prSet presAssocID="{CFD55E1B-2A52-46DA-AE7D-091BBCD3E2E0}" presName="conn2-1" presStyleLbl="parChTrans1D4" presStyleIdx="0" presStyleCnt="10"/>
      <dgm:spPr/>
    </dgm:pt>
    <dgm:pt modelId="{B1589A85-0E2B-445B-82D6-D772941D0D8A}" type="pres">
      <dgm:prSet presAssocID="{CFD55E1B-2A52-46DA-AE7D-091BBCD3E2E0}" presName="connTx" presStyleLbl="parChTrans1D4" presStyleIdx="0" presStyleCnt="10"/>
      <dgm:spPr/>
    </dgm:pt>
    <dgm:pt modelId="{4428E99A-61CA-48E8-8A57-9586E41A331C}" type="pres">
      <dgm:prSet presAssocID="{D9FC2B8D-424E-42DA-AD70-A753BCBD89FB}" presName="root2" presStyleCnt="0"/>
      <dgm:spPr/>
    </dgm:pt>
    <dgm:pt modelId="{EFDFF3CA-635A-43F5-A3C3-2D9647191AC1}" type="pres">
      <dgm:prSet presAssocID="{D9FC2B8D-424E-42DA-AD70-A753BCBD89FB}" presName="LevelTwoTextNode" presStyleLbl="node4" presStyleIdx="0" presStyleCnt="10">
        <dgm:presLayoutVars>
          <dgm:chPref val="3"/>
        </dgm:presLayoutVars>
      </dgm:prSet>
      <dgm:spPr/>
    </dgm:pt>
    <dgm:pt modelId="{CE5AC2E1-F346-464A-91BA-3FE5090A0A5D}" type="pres">
      <dgm:prSet presAssocID="{D9FC2B8D-424E-42DA-AD70-A753BCBD89FB}" presName="level3hierChild" presStyleCnt="0"/>
      <dgm:spPr/>
    </dgm:pt>
    <dgm:pt modelId="{CBE7CAC8-9682-4E2D-BD61-AC409FBB59CC}" type="pres">
      <dgm:prSet presAssocID="{2C29EB0E-F0F0-4498-B8B1-39E8B959F11D}" presName="conn2-1" presStyleLbl="parChTrans1D4" presStyleIdx="1" presStyleCnt="10"/>
      <dgm:spPr/>
    </dgm:pt>
    <dgm:pt modelId="{5255EB6B-3727-4ABE-AEFC-F116DEC6E384}" type="pres">
      <dgm:prSet presAssocID="{2C29EB0E-F0F0-4498-B8B1-39E8B959F11D}" presName="connTx" presStyleLbl="parChTrans1D4" presStyleIdx="1" presStyleCnt="10"/>
      <dgm:spPr/>
    </dgm:pt>
    <dgm:pt modelId="{A8ED8575-7B66-4303-ACF6-09A1B7123EB7}" type="pres">
      <dgm:prSet presAssocID="{94D25879-2AA8-4110-B7E1-DC87107CA296}" presName="root2" presStyleCnt="0"/>
      <dgm:spPr/>
    </dgm:pt>
    <dgm:pt modelId="{46C0CB87-4412-418F-842A-9CBBEF8DBD06}" type="pres">
      <dgm:prSet presAssocID="{94D25879-2AA8-4110-B7E1-DC87107CA296}" presName="LevelTwoTextNode" presStyleLbl="node4" presStyleIdx="1" presStyleCnt="10" custScaleX="383769" custScaleY="308196">
        <dgm:presLayoutVars>
          <dgm:chPref val="3"/>
        </dgm:presLayoutVars>
      </dgm:prSet>
      <dgm:spPr/>
    </dgm:pt>
    <dgm:pt modelId="{7A1D6069-C23B-4DAD-B10C-43227DE0C894}" type="pres">
      <dgm:prSet presAssocID="{94D25879-2AA8-4110-B7E1-DC87107CA296}" presName="level3hierChild" presStyleCnt="0"/>
      <dgm:spPr/>
    </dgm:pt>
    <dgm:pt modelId="{3FC7857D-A7F6-4C75-BDC6-BCECDAFF2045}" type="pres">
      <dgm:prSet presAssocID="{E3CE40A9-2372-4E49-9935-610E9363E587}" presName="conn2-1" presStyleLbl="parChTrans1D4" presStyleIdx="2" presStyleCnt="10"/>
      <dgm:spPr/>
    </dgm:pt>
    <dgm:pt modelId="{0A034D21-F412-43E9-A37B-E64C7DE1DAB0}" type="pres">
      <dgm:prSet presAssocID="{E3CE40A9-2372-4E49-9935-610E9363E587}" presName="connTx" presStyleLbl="parChTrans1D4" presStyleIdx="2" presStyleCnt="10"/>
      <dgm:spPr/>
    </dgm:pt>
    <dgm:pt modelId="{9F61642D-D4DA-4540-BD24-DA12780E0804}" type="pres">
      <dgm:prSet presAssocID="{BE855B01-F5D1-42EC-B7FF-36D768BB66EF}" presName="root2" presStyleCnt="0"/>
      <dgm:spPr/>
    </dgm:pt>
    <dgm:pt modelId="{81DFC7A9-C0A7-43D8-961C-568B7113B163}" type="pres">
      <dgm:prSet presAssocID="{BE855B01-F5D1-42EC-B7FF-36D768BB66EF}" presName="LevelTwoTextNode" presStyleLbl="node4" presStyleIdx="2" presStyleCnt="10" custScaleY="175437">
        <dgm:presLayoutVars>
          <dgm:chPref val="3"/>
        </dgm:presLayoutVars>
      </dgm:prSet>
      <dgm:spPr/>
    </dgm:pt>
    <dgm:pt modelId="{D25945E5-62AA-4BEB-9485-D05B92E544A2}" type="pres">
      <dgm:prSet presAssocID="{BE855B01-F5D1-42EC-B7FF-36D768BB66EF}" presName="level3hierChild" presStyleCnt="0"/>
      <dgm:spPr/>
    </dgm:pt>
    <dgm:pt modelId="{101C5361-A20B-444C-918B-D1692F7641E2}" type="pres">
      <dgm:prSet presAssocID="{1FFA69ED-8340-44C1-9A48-0E65068B8FF2}" presName="conn2-1" presStyleLbl="parChTrans1D4" presStyleIdx="3" presStyleCnt="10"/>
      <dgm:spPr/>
    </dgm:pt>
    <dgm:pt modelId="{4E44BF78-D5D5-43CC-86AD-D91EC0F048AF}" type="pres">
      <dgm:prSet presAssocID="{1FFA69ED-8340-44C1-9A48-0E65068B8FF2}" presName="connTx" presStyleLbl="parChTrans1D4" presStyleIdx="3" presStyleCnt="10"/>
      <dgm:spPr/>
    </dgm:pt>
    <dgm:pt modelId="{2628E0E8-7219-4598-A188-983CC30FF94C}" type="pres">
      <dgm:prSet presAssocID="{A189D7AC-51CD-462D-823E-75E4EF387F47}" presName="root2" presStyleCnt="0"/>
      <dgm:spPr/>
    </dgm:pt>
    <dgm:pt modelId="{AE5E1FC2-44BA-49D4-B8DE-97A6980A4D76}" type="pres">
      <dgm:prSet presAssocID="{A189D7AC-51CD-462D-823E-75E4EF387F47}" presName="LevelTwoTextNode" presStyleLbl="node4" presStyleIdx="3" presStyleCnt="10" custScaleX="378942" custScaleY="196277">
        <dgm:presLayoutVars>
          <dgm:chPref val="3"/>
        </dgm:presLayoutVars>
      </dgm:prSet>
      <dgm:spPr/>
    </dgm:pt>
    <dgm:pt modelId="{D35ED1FA-CB69-4018-8B98-93A0AEEC0199}" type="pres">
      <dgm:prSet presAssocID="{A189D7AC-51CD-462D-823E-75E4EF387F47}" presName="level3hierChild" presStyleCnt="0"/>
      <dgm:spPr/>
    </dgm:pt>
    <dgm:pt modelId="{5AE0E3D5-1DA1-42A3-908E-A05E1746BCFC}" type="pres">
      <dgm:prSet presAssocID="{291EB2BF-6E05-4CD7-94C2-861261866C66}" presName="conn2-1" presStyleLbl="parChTrans1D4" presStyleIdx="4" presStyleCnt="10"/>
      <dgm:spPr/>
    </dgm:pt>
    <dgm:pt modelId="{871EAA78-253B-468B-B0A5-A4629874A9E3}" type="pres">
      <dgm:prSet presAssocID="{291EB2BF-6E05-4CD7-94C2-861261866C66}" presName="connTx" presStyleLbl="parChTrans1D4" presStyleIdx="4" presStyleCnt="10"/>
      <dgm:spPr/>
    </dgm:pt>
    <dgm:pt modelId="{214E3E31-9233-4FC1-9545-3465990DD96B}" type="pres">
      <dgm:prSet presAssocID="{45C73BCB-16D1-456B-AD9B-D449040C7F9C}" presName="root2" presStyleCnt="0"/>
      <dgm:spPr/>
    </dgm:pt>
    <dgm:pt modelId="{EAB73F4E-3872-42EC-B1C6-BE355F542407}" type="pres">
      <dgm:prSet presAssocID="{45C73BCB-16D1-456B-AD9B-D449040C7F9C}" presName="LevelTwoTextNode" presStyleLbl="node4" presStyleIdx="4" presStyleCnt="10" custScaleY="160054">
        <dgm:presLayoutVars>
          <dgm:chPref val="3"/>
        </dgm:presLayoutVars>
      </dgm:prSet>
      <dgm:spPr/>
    </dgm:pt>
    <dgm:pt modelId="{907019FD-789B-4374-9C26-C7A0E6B2DC05}" type="pres">
      <dgm:prSet presAssocID="{45C73BCB-16D1-456B-AD9B-D449040C7F9C}" presName="level3hierChild" presStyleCnt="0"/>
      <dgm:spPr/>
    </dgm:pt>
    <dgm:pt modelId="{C247DB08-F015-4F93-AB42-0CE6C899C250}" type="pres">
      <dgm:prSet presAssocID="{AB38B4F8-98AE-42F9-AB73-8603BECA7B9D}" presName="conn2-1" presStyleLbl="parChTrans1D4" presStyleIdx="5" presStyleCnt="10"/>
      <dgm:spPr/>
    </dgm:pt>
    <dgm:pt modelId="{26D3E218-6B2E-45F0-835F-7CE4152A7D12}" type="pres">
      <dgm:prSet presAssocID="{AB38B4F8-98AE-42F9-AB73-8603BECA7B9D}" presName="connTx" presStyleLbl="parChTrans1D4" presStyleIdx="5" presStyleCnt="10"/>
      <dgm:spPr/>
    </dgm:pt>
    <dgm:pt modelId="{B9E9FD4A-96EA-4B21-BFB5-42680AD25023}" type="pres">
      <dgm:prSet presAssocID="{E4C20CC1-D0A4-40C8-B8D8-A03E9A902E20}" presName="root2" presStyleCnt="0"/>
      <dgm:spPr/>
    </dgm:pt>
    <dgm:pt modelId="{454E3A5E-7CE0-451C-9ED6-D284348949AF}" type="pres">
      <dgm:prSet presAssocID="{E4C20CC1-D0A4-40C8-B8D8-A03E9A902E20}" presName="LevelTwoTextNode" presStyleLbl="node4" presStyleIdx="5" presStyleCnt="10" custScaleX="379527">
        <dgm:presLayoutVars>
          <dgm:chPref val="3"/>
        </dgm:presLayoutVars>
      </dgm:prSet>
      <dgm:spPr/>
    </dgm:pt>
    <dgm:pt modelId="{1D119272-A121-4A46-AD82-8675918016EA}" type="pres">
      <dgm:prSet presAssocID="{E4C20CC1-D0A4-40C8-B8D8-A03E9A902E20}" presName="level3hierChild" presStyleCnt="0"/>
      <dgm:spPr/>
    </dgm:pt>
    <dgm:pt modelId="{ABFE1E7E-274D-4483-AAC3-3764EEBFB8A8}" type="pres">
      <dgm:prSet presAssocID="{6DF4BC6C-5DA1-4F46-8534-2D28F133B118}" presName="conn2-1" presStyleLbl="parChTrans1D3" presStyleIdx="2" presStyleCnt="6"/>
      <dgm:spPr/>
    </dgm:pt>
    <dgm:pt modelId="{B8A24B2E-661D-4C4F-988D-196BE8A8384F}" type="pres">
      <dgm:prSet presAssocID="{6DF4BC6C-5DA1-4F46-8534-2D28F133B118}" presName="connTx" presStyleLbl="parChTrans1D3" presStyleIdx="2" presStyleCnt="6"/>
      <dgm:spPr/>
    </dgm:pt>
    <dgm:pt modelId="{2CD35AE4-CF27-420A-B904-FAF87685C19E}" type="pres">
      <dgm:prSet presAssocID="{99DACFF4-850E-4499-8D8F-AEC2860E3C5E}" presName="root2" presStyleCnt="0"/>
      <dgm:spPr/>
    </dgm:pt>
    <dgm:pt modelId="{9B7F6F6E-AB07-4514-956C-EFABDD12960F}" type="pres">
      <dgm:prSet presAssocID="{99DACFF4-850E-4499-8D8F-AEC2860E3C5E}" presName="LevelTwoTextNode" presStyleLbl="node3" presStyleIdx="2" presStyleCnt="6" custScaleY="228659">
        <dgm:presLayoutVars>
          <dgm:chPref val="3"/>
        </dgm:presLayoutVars>
      </dgm:prSet>
      <dgm:spPr/>
    </dgm:pt>
    <dgm:pt modelId="{F4D9CF1A-35F8-40FA-922F-A310F49C9FB7}" type="pres">
      <dgm:prSet presAssocID="{99DACFF4-850E-4499-8D8F-AEC2860E3C5E}" presName="level3hierChild" presStyleCnt="0"/>
      <dgm:spPr/>
    </dgm:pt>
    <dgm:pt modelId="{83D7AD3B-D501-488A-BAFB-F2019089C98A}" type="pres">
      <dgm:prSet presAssocID="{1F8736DC-580C-4625-A7EE-2C9374D8B803}" presName="conn2-1" presStyleLbl="parChTrans1D4" presStyleIdx="6" presStyleCnt="10"/>
      <dgm:spPr/>
    </dgm:pt>
    <dgm:pt modelId="{1B06E0C9-F6B6-442A-BB30-2BE2674AA91F}" type="pres">
      <dgm:prSet presAssocID="{1F8736DC-580C-4625-A7EE-2C9374D8B803}" presName="connTx" presStyleLbl="parChTrans1D4" presStyleIdx="6" presStyleCnt="10"/>
      <dgm:spPr/>
    </dgm:pt>
    <dgm:pt modelId="{7532B8BC-B761-473A-A212-B13E63268312}" type="pres">
      <dgm:prSet presAssocID="{C016AA3D-2EFC-4352-9603-E2131A43ADAC}" presName="root2" presStyleCnt="0"/>
      <dgm:spPr/>
    </dgm:pt>
    <dgm:pt modelId="{D65F3B4B-71BF-48A1-8E54-5A62FC3375F3}" type="pres">
      <dgm:prSet presAssocID="{C016AA3D-2EFC-4352-9603-E2131A43ADAC}" presName="LevelTwoTextNode" presStyleLbl="node4" presStyleIdx="6" presStyleCnt="10" custScaleX="519007" custScaleY="138058">
        <dgm:presLayoutVars>
          <dgm:chPref val="3"/>
        </dgm:presLayoutVars>
      </dgm:prSet>
      <dgm:spPr/>
    </dgm:pt>
    <dgm:pt modelId="{D2F2731C-7A24-45ED-BB94-C892B438D5C8}" type="pres">
      <dgm:prSet presAssocID="{C016AA3D-2EFC-4352-9603-E2131A43ADAC}" presName="level3hierChild" presStyleCnt="0"/>
      <dgm:spPr/>
    </dgm:pt>
    <dgm:pt modelId="{533A3C74-ADEA-4E0C-8A55-3683A7716C1D}" type="pres">
      <dgm:prSet presAssocID="{096E8D01-B7B6-4BE4-BE26-098076B0DDFA}" presName="conn2-1" presStyleLbl="parChTrans1D3" presStyleIdx="3" presStyleCnt="6"/>
      <dgm:spPr/>
    </dgm:pt>
    <dgm:pt modelId="{C3C397E5-5CC9-4C54-8FE6-351B0B66D265}" type="pres">
      <dgm:prSet presAssocID="{096E8D01-B7B6-4BE4-BE26-098076B0DDFA}" presName="connTx" presStyleLbl="parChTrans1D3" presStyleIdx="3" presStyleCnt="6"/>
      <dgm:spPr/>
    </dgm:pt>
    <dgm:pt modelId="{9B04F542-D018-47AB-8828-D4A8B9EDC7D7}" type="pres">
      <dgm:prSet presAssocID="{7B69392C-72FF-40B1-87E9-3598D7F529A7}" presName="root2" presStyleCnt="0"/>
      <dgm:spPr/>
    </dgm:pt>
    <dgm:pt modelId="{FCFD7A64-D7FC-4739-94E1-8295CB46FE64}" type="pres">
      <dgm:prSet presAssocID="{7B69392C-72FF-40B1-87E9-3598D7F529A7}" presName="LevelTwoTextNode" presStyleLbl="node3" presStyleIdx="3" presStyleCnt="6" custScaleY="164252">
        <dgm:presLayoutVars>
          <dgm:chPref val="3"/>
        </dgm:presLayoutVars>
      </dgm:prSet>
      <dgm:spPr/>
    </dgm:pt>
    <dgm:pt modelId="{F0E0FE8B-C04E-437A-9547-8957E12611D5}" type="pres">
      <dgm:prSet presAssocID="{7B69392C-72FF-40B1-87E9-3598D7F529A7}" presName="level3hierChild" presStyleCnt="0"/>
      <dgm:spPr/>
    </dgm:pt>
    <dgm:pt modelId="{D224F4BD-A9B6-41D8-9F20-A90D75E91EB5}" type="pres">
      <dgm:prSet presAssocID="{D9A1F1EA-B942-49CE-8409-D63A8867983E}" presName="conn2-1" presStyleLbl="parChTrans1D4" presStyleIdx="7" presStyleCnt="10"/>
      <dgm:spPr/>
    </dgm:pt>
    <dgm:pt modelId="{422F618D-E3DD-43DF-8B19-8B240DB395EF}" type="pres">
      <dgm:prSet presAssocID="{D9A1F1EA-B942-49CE-8409-D63A8867983E}" presName="connTx" presStyleLbl="parChTrans1D4" presStyleIdx="7" presStyleCnt="10"/>
      <dgm:spPr/>
    </dgm:pt>
    <dgm:pt modelId="{800C5A52-1D94-46EA-B5BD-76E2BBD7923A}" type="pres">
      <dgm:prSet presAssocID="{CE3FB96C-58F4-487E-904D-7DA768B8E75C}" presName="root2" presStyleCnt="0"/>
      <dgm:spPr/>
    </dgm:pt>
    <dgm:pt modelId="{D168820C-4C55-4EFA-A065-723732C1B258}" type="pres">
      <dgm:prSet presAssocID="{CE3FB96C-58F4-487E-904D-7DA768B8E75C}" presName="LevelTwoTextNode" presStyleLbl="node4" presStyleIdx="7" presStyleCnt="10" custScaleX="514434" custScaleY="152830">
        <dgm:presLayoutVars>
          <dgm:chPref val="3"/>
        </dgm:presLayoutVars>
      </dgm:prSet>
      <dgm:spPr/>
    </dgm:pt>
    <dgm:pt modelId="{E4E6B8E1-A345-4BB6-9F20-87294B8FB7CD}" type="pres">
      <dgm:prSet presAssocID="{CE3FB96C-58F4-487E-904D-7DA768B8E75C}" presName="level3hierChild" presStyleCnt="0"/>
      <dgm:spPr/>
    </dgm:pt>
    <dgm:pt modelId="{0AB7F799-9477-4430-A7F8-B51FAB364680}" type="pres">
      <dgm:prSet presAssocID="{437D0A0E-4BB3-43FA-AFFE-FEA8604F3A3D}" presName="conn2-1" presStyleLbl="parChTrans1D3" presStyleIdx="4" presStyleCnt="6"/>
      <dgm:spPr/>
    </dgm:pt>
    <dgm:pt modelId="{7138749C-DF45-4DA5-A70B-219EE54B1440}" type="pres">
      <dgm:prSet presAssocID="{437D0A0E-4BB3-43FA-AFFE-FEA8604F3A3D}" presName="connTx" presStyleLbl="parChTrans1D3" presStyleIdx="4" presStyleCnt="6"/>
      <dgm:spPr/>
    </dgm:pt>
    <dgm:pt modelId="{52856DFE-21E4-4DE2-9C24-80BA0F4BB94B}" type="pres">
      <dgm:prSet presAssocID="{FE6ABC09-1675-4966-AC9A-1B9A1FAAE789}" presName="root2" presStyleCnt="0"/>
      <dgm:spPr/>
    </dgm:pt>
    <dgm:pt modelId="{F500A719-6118-4482-AE2F-52C9D267A835}" type="pres">
      <dgm:prSet presAssocID="{FE6ABC09-1675-4966-AC9A-1B9A1FAAE789}" presName="LevelTwoTextNode" presStyleLbl="node3" presStyleIdx="4" presStyleCnt="6" custScaleY="174355">
        <dgm:presLayoutVars>
          <dgm:chPref val="3"/>
        </dgm:presLayoutVars>
      </dgm:prSet>
      <dgm:spPr/>
    </dgm:pt>
    <dgm:pt modelId="{7E9DD59B-DC6A-4278-B271-B4D3A83F77D6}" type="pres">
      <dgm:prSet presAssocID="{FE6ABC09-1675-4966-AC9A-1B9A1FAAE789}" presName="level3hierChild" presStyleCnt="0"/>
      <dgm:spPr/>
    </dgm:pt>
    <dgm:pt modelId="{BC1ECAF2-AACE-43EB-91AB-6112D667BB27}" type="pres">
      <dgm:prSet presAssocID="{AC2D47A5-D99F-48E7-A229-232DE08D70CC}" presName="conn2-1" presStyleLbl="parChTrans1D4" presStyleIdx="8" presStyleCnt="10"/>
      <dgm:spPr/>
    </dgm:pt>
    <dgm:pt modelId="{19664FC6-CAEC-4535-A027-134C2AF908E0}" type="pres">
      <dgm:prSet presAssocID="{AC2D47A5-D99F-48E7-A229-232DE08D70CC}" presName="connTx" presStyleLbl="parChTrans1D4" presStyleIdx="8" presStyleCnt="10"/>
      <dgm:spPr/>
    </dgm:pt>
    <dgm:pt modelId="{09D1DE6E-3884-4D69-8F20-BDC58B8B7F7B}" type="pres">
      <dgm:prSet presAssocID="{58242B2A-ED34-485F-B5C3-19E786B3AFF1}" presName="root2" presStyleCnt="0"/>
      <dgm:spPr/>
    </dgm:pt>
    <dgm:pt modelId="{C331EC40-75A3-45B9-9DC1-8B45BB7D18C3}" type="pres">
      <dgm:prSet presAssocID="{58242B2A-ED34-485F-B5C3-19E786B3AFF1}" presName="LevelTwoTextNode" presStyleLbl="node4" presStyleIdx="8" presStyleCnt="10" custScaleX="510457">
        <dgm:presLayoutVars>
          <dgm:chPref val="3"/>
        </dgm:presLayoutVars>
      </dgm:prSet>
      <dgm:spPr/>
    </dgm:pt>
    <dgm:pt modelId="{2832BF12-FA99-4B36-88BF-F4A02AD5DDCE}" type="pres">
      <dgm:prSet presAssocID="{58242B2A-ED34-485F-B5C3-19E786B3AFF1}" presName="level3hierChild" presStyleCnt="0"/>
      <dgm:spPr/>
    </dgm:pt>
    <dgm:pt modelId="{8D8FA268-D54C-43A7-B0E7-34CF62DC292D}" type="pres">
      <dgm:prSet presAssocID="{9D790C9D-E0D0-42AA-BD27-D17E0D6552C8}" presName="conn2-1" presStyleLbl="parChTrans1D3" presStyleIdx="5" presStyleCnt="6"/>
      <dgm:spPr/>
    </dgm:pt>
    <dgm:pt modelId="{04F002B1-76C5-422F-BC1F-9F83D61C7F79}" type="pres">
      <dgm:prSet presAssocID="{9D790C9D-E0D0-42AA-BD27-D17E0D6552C8}" presName="connTx" presStyleLbl="parChTrans1D3" presStyleIdx="5" presStyleCnt="6"/>
      <dgm:spPr/>
    </dgm:pt>
    <dgm:pt modelId="{35B3DBC5-4B94-48FA-B784-385EBE6E08A0}" type="pres">
      <dgm:prSet presAssocID="{2061D2FE-CA06-44A3-B2BE-464920A080CE}" presName="root2" presStyleCnt="0"/>
      <dgm:spPr/>
    </dgm:pt>
    <dgm:pt modelId="{271F308A-5513-443E-910A-0EA05F31B206}" type="pres">
      <dgm:prSet presAssocID="{2061D2FE-CA06-44A3-B2BE-464920A080CE}" presName="LevelTwoTextNode" presStyleLbl="node3" presStyleIdx="5" presStyleCnt="6" custScaleX="101762" custScaleY="264734">
        <dgm:presLayoutVars>
          <dgm:chPref val="3"/>
        </dgm:presLayoutVars>
      </dgm:prSet>
      <dgm:spPr/>
    </dgm:pt>
    <dgm:pt modelId="{271639B5-D2E5-456B-83BC-6A4981E8D9FD}" type="pres">
      <dgm:prSet presAssocID="{2061D2FE-CA06-44A3-B2BE-464920A080CE}" presName="level3hierChild" presStyleCnt="0"/>
      <dgm:spPr/>
    </dgm:pt>
    <dgm:pt modelId="{A5225B16-F8FD-441E-90E8-ED9CC313A48E}" type="pres">
      <dgm:prSet presAssocID="{3A98CF05-93C5-4F81-9A01-4B8688F62C44}" presName="conn2-1" presStyleLbl="parChTrans1D4" presStyleIdx="9" presStyleCnt="10"/>
      <dgm:spPr/>
    </dgm:pt>
    <dgm:pt modelId="{F357F2C9-3633-4FF2-82B0-5CDF031A2076}" type="pres">
      <dgm:prSet presAssocID="{3A98CF05-93C5-4F81-9A01-4B8688F62C44}" presName="connTx" presStyleLbl="parChTrans1D4" presStyleIdx="9" presStyleCnt="10"/>
      <dgm:spPr/>
    </dgm:pt>
    <dgm:pt modelId="{6E2F647E-2CDC-44CF-A5A4-9F060B67A5D9}" type="pres">
      <dgm:prSet presAssocID="{F044C5B0-12F3-4428-8C7E-F70098C2BCBB}" presName="root2" presStyleCnt="0"/>
      <dgm:spPr/>
    </dgm:pt>
    <dgm:pt modelId="{D10844D1-26F7-4AEF-BA74-01AB6D900646}" type="pres">
      <dgm:prSet presAssocID="{F044C5B0-12F3-4428-8C7E-F70098C2BCBB}" presName="LevelTwoTextNode" presStyleLbl="node4" presStyleIdx="9" presStyleCnt="10" custScaleX="507456" custScaleY="239308">
        <dgm:presLayoutVars>
          <dgm:chPref val="3"/>
        </dgm:presLayoutVars>
      </dgm:prSet>
      <dgm:spPr/>
    </dgm:pt>
    <dgm:pt modelId="{1CA0DE40-29F9-4257-BD28-69CB8F13E0F6}" type="pres">
      <dgm:prSet presAssocID="{F044C5B0-12F3-4428-8C7E-F70098C2BCBB}" presName="level3hierChild" presStyleCnt="0"/>
      <dgm:spPr/>
    </dgm:pt>
  </dgm:ptLst>
  <dgm:cxnLst>
    <dgm:cxn modelId="{15C59B02-AA6F-49A4-8CF4-B2BE3E5D0DF6}" type="presOf" srcId="{1FFA69ED-8340-44C1-9A48-0E65068B8FF2}" destId="{4E44BF78-D5D5-43CC-86AD-D91EC0F048AF}" srcOrd="1" destOrd="0" presId="urn:microsoft.com/office/officeart/2005/8/layout/hierarchy2"/>
    <dgm:cxn modelId="{88CDF602-589E-48A4-88D7-8F8C6CF94BD0}" type="presOf" srcId="{D9FC2B8D-424E-42DA-AD70-A753BCBD89FB}" destId="{EFDFF3CA-635A-43F5-A3C3-2D9647191AC1}" srcOrd="0" destOrd="0" presId="urn:microsoft.com/office/officeart/2005/8/layout/hierarchy2"/>
    <dgm:cxn modelId="{43626504-8EA2-49FD-ABB7-7343D919A952}" type="presOf" srcId="{65398A24-6DB2-4B7B-85A7-0EAB4CF96C04}" destId="{88FE8560-0125-425C-B0FE-26EFF1F2F7AF}" srcOrd="1" destOrd="0" presId="urn:microsoft.com/office/officeart/2005/8/layout/hierarchy2"/>
    <dgm:cxn modelId="{E1E38704-4B8A-411E-B54D-F4EED270ACD1}" srcId="{7B69392C-72FF-40B1-87E9-3598D7F529A7}" destId="{CE3FB96C-58F4-487E-904D-7DA768B8E75C}" srcOrd="0" destOrd="0" parTransId="{D9A1F1EA-B942-49CE-8409-D63A8867983E}" sibTransId="{11B8C3CA-2F31-4A2C-A24C-6A1076B5E290}"/>
    <dgm:cxn modelId="{54CD9F05-B4A2-4A2B-B139-C403FCD77517}" type="presOf" srcId="{1FFA69ED-8340-44C1-9A48-0E65068B8FF2}" destId="{101C5361-A20B-444C-918B-D1692F7641E2}" srcOrd="0" destOrd="0" presId="urn:microsoft.com/office/officeart/2005/8/layout/hierarchy2"/>
    <dgm:cxn modelId="{49DFA508-1180-4C6F-B55F-0EEB2A209377}" type="presOf" srcId="{CFD55E1B-2A52-46DA-AE7D-091BBCD3E2E0}" destId="{B96AA63B-222D-4D9E-8C68-28772EDD4F3A}" srcOrd="0" destOrd="0" presId="urn:microsoft.com/office/officeart/2005/8/layout/hierarchy2"/>
    <dgm:cxn modelId="{CBD5AE0D-EFFF-4059-AC88-8ED415C6685F}" type="presOf" srcId="{291EB2BF-6E05-4CD7-94C2-861261866C66}" destId="{5AE0E3D5-1DA1-42A3-908E-A05E1746BCFC}" srcOrd="0" destOrd="0" presId="urn:microsoft.com/office/officeart/2005/8/layout/hierarchy2"/>
    <dgm:cxn modelId="{FAFE6C10-9CE9-4AEB-9781-5D322868C103}" type="presOf" srcId="{2061D2FE-CA06-44A3-B2BE-464920A080CE}" destId="{271F308A-5513-443E-910A-0EA05F31B206}" srcOrd="0" destOrd="0" presId="urn:microsoft.com/office/officeart/2005/8/layout/hierarchy2"/>
    <dgm:cxn modelId="{B7E6C910-FB59-43E7-B03F-74C04BFF7155}" type="presOf" srcId="{75B07F6B-E927-4BB5-8549-42AC6140FA33}" destId="{1BD0E34F-1C0F-4A00-AEB6-810718842421}" srcOrd="0" destOrd="0" presId="urn:microsoft.com/office/officeart/2005/8/layout/hierarchy2"/>
    <dgm:cxn modelId="{F4785412-32A7-4A63-8E64-B9686066DFEB}" type="presOf" srcId="{096E8D01-B7B6-4BE4-BE26-098076B0DDFA}" destId="{533A3C74-ADEA-4E0C-8A55-3683A7716C1D}" srcOrd="0" destOrd="0" presId="urn:microsoft.com/office/officeart/2005/8/layout/hierarchy2"/>
    <dgm:cxn modelId="{424B411C-C700-47C2-8E84-DA85714050BB}" type="presOf" srcId="{099FDD13-54EB-415F-AA40-6D4B0EAB2EDA}" destId="{CE8EDBAE-3815-4819-B96A-E1C6522C255F}" srcOrd="0" destOrd="0" presId="urn:microsoft.com/office/officeart/2005/8/layout/hierarchy2"/>
    <dgm:cxn modelId="{386F892B-CB30-410A-9E01-DF5B73E42BA4}" type="presOf" srcId="{AB38B4F8-98AE-42F9-AB73-8603BECA7B9D}" destId="{26D3E218-6B2E-45F0-835F-7CE4152A7D12}" srcOrd="1" destOrd="0" presId="urn:microsoft.com/office/officeart/2005/8/layout/hierarchy2"/>
    <dgm:cxn modelId="{D9EE5B2E-FEF6-4033-8948-B834654696AE}" type="presOf" srcId="{AC2D47A5-D99F-48E7-A229-232DE08D70CC}" destId="{BC1ECAF2-AACE-43EB-91AB-6112D667BB27}" srcOrd="0" destOrd="0" presId="urn:microsoft.com/office/officeart/2005/8/layout/hierarchy2"/>
    <dgm:cxn modelId="{5DD8FA2F-8C6F-4E1C-B6B4-D7AA827D8292}" type="presOf" srcId="{F044C5B0-12F3-4428-8C7E-F70098C2BCBB}" destId="{D10844D1-26F7-4AEF-BA74-01AB6D900646}" srcOrd="0" destOrd="0" presId="urn:microsoft.com/office/officeart/2005/8/layout/hierarchy2"/>
    <dgm:cxn modelId="{6DFA7634-E5D9-4889-9C32-DDA90ACA9845}" srcId="{75B07F6B-E927-4BB5-8549-42AC6140FA33}" destId="{CDFBA0DF-737F-4A17-B905-C61653E064C1}" srcOrd="1" destOrd="0" parTransId="{734DF045-333C-4542-8ACE-2641A68A95E5}" sibTransId="{566CEAF2-AD3D-44F7-A610-FBFD5F378536}"/>
    <dgm:cxn modelId="{1B25293A-4D49-49EE-B559-79ACD10E888B}" srcId="{45C73BCB-16D1-456B-AD9B-D449040C7F9C}" destId="{E4C20CC1-D0A4-40C8-B8D8-A03E9A902E20}" srcOrd="0" destOrd="0" parTransId="{AB38B4F8-98AE-42F9-AB73-8603BECA7B9D}" sibTransId="{F63CD4C5-C378-437E-8558-5D0A2193FCF2}"/>
    <dgm:cxn modelId="{A2896A3D-4835-41B4-9801-0A6D66E5CB1D}" type="presOf" srcId="{BE855B01-F5D1-42EC-B7FF-36D768BB66EF}" destId="{81DFC7A9-C0A7-43D8-961C-568B7113B163}" srcOrd="0" destOrd="0" presId="urn:microsoft.com/office/officeart/2005/8/layout/hierarchy2"/>
    <dgm:cxn modelId="{594FBD5D-751A-4D83-B011-50381070F6D4}" type="presOf" srcId="{7B69392C-72FF-40B1-87E9-3598D7F529A7}" destId="{FCFD7A64-D7FC-4739-94E1-8295CB46FE64}" srcOrd="0" destOrd="0" presId="urn:microsoft.com/office/officeart/2005/8/layout/hierarchy2"/>
    <dgm:cxn modelId="{C96B0C5F-9757-46F0-8890-F1E20BCDE388}" type="presOf" srcId="{AC2D47A5-D99F-48E7-A229-232DE08D70CC}" destId="{19664FC6-CAEC-4535-A027-134C2AF908E0}" srcOrd="1" destOrd="0" presId="urn:microsoft.com/office/officeart/2005/8/layout/hierarchy2"/>
    <dgm:cxn modelId="{54C1BD5F-253B-4104-A3E9-59E48DE34799}" srcId="{2061D2FE-CA06-44A3-B2BE-464920A080CE}" destId="{F044C5B0-12F3-4428-8C7E-F70098C2BCBB}" srcOrd="0" destOrd="0" parTransId="{3A98CF05-93C5-4F81-9A01-4B8688F62C44}" sibTransId="{DD745360-50F4-4B9B-B9F1-5BEE63DE6C42}"/>
    <dgm:cxn modelId="{3DEC1043-0224-456C-A5EC-E34A20DE8A86}" srcId="{CDFBA0DF-737F-4A17-B905-C61653E064C1}" destId="{99DACFF4-850E-4499-8D8F-AEC2860E3C5E}" srcOrd="1" destOrd="0" parTransId="{6DF4BC6C-5DA1-4F46-8534-2D28F133B118}" sibTransId="{4F2EB2D2-003C-4341-A563-0631FD3019BF}"/>
    <dgm:cxn modelId="{9F6B9D44-1C59-478D-8114-6BD96B6F0ED1}" type="presOf" srcId="{D9A1F1EA-B942-49CE-8409-D63A8867983E}" destId="{422F618D-E3DD-43DF-8B19-8B240DB395EF}" srcOrd="1" destOrd="0" presId="urn:microsoft.com/office/officeart/2005/8/layout/hierarchy2"/>
    <dgm:cxn modelId="{580F1469-CF95-4C7D-A1CF-5A0BCFECBBD5}" type="presOf" srcId="{AB38B4F8-98AE-42F9-AB73-8603BECA7B9D}" destId="{C247DB08-F015-4F93-AB42-0CE6C899C250}" srcOrd="0" destOrd="0" presId="urn:microsoft.com/office/officeart/2005/8/layout/hierarchy2"/>
    <dgm:cxn modelId="{7082384C-3DE0-494C-A4CD-BA0EDFEF98C2}" type="presOf" srcId="{9D790C9D-E0D0-42AA-BD27-D17E0D6552C8}" destId="{04F002B1-76C5-422F-BC1F-9F83D61C7F79}" srcOrd="1" destOrd="0" presId="urn:microsoft.com/office/officeart/2005/8/layout/hierarchy2"/>
    <dgm:cxn modelId="{E714E050-686C-4949-8D27-AA51641A540B}" type="presOf" srcId="{65398A24-6DB2-4B7B-85A7-0EAB4CF96C04}" destId="{D421EF30-F1BE-4DC9-BDB6-6D9BD9E1DD46}" srcOrd="0" destOrd="0" presId="urn:microsoft.com/office/officeart/2005/8/layout/hierarchy2"/>
    <dgm:cxn modelId="{5204E651-3F9A-4474-B5D2-B52E5C412813}" type="presOf" srcId="{E3CE40A9-2372-4E49-9935-610E9363E587}" destId="{3FC7857D-A7F6-4C75-BDC6-BCECDAFF2045}" srcOrd="0" destOrd="0" presId="urn:microsoft.com/office/officeart/2005/8/layout/hierarchy2"/>
    <dgm:cxn modelId="{0F445572-1622-429F-9AA8-1D4CB06201BF}" type="presOf" srcId="{437D0A0E-4BB3-43FA-AFFE-FEA8604F3A3D}" destId="{0AB7F799-9477-4430-A7F8-B51FAB364680}" srcOrd="0" destOrd="0" presId="urn:microsoft.com/office/officeart/2005/8/layout/hierarchy2"/>
    <dgm:cxn modelId="{34057657-4F4B-4295-B191-DCED4FB35FF8}" srcId="{099FDD13-54EB-415F-AA40-6D4B0EAB2EDA}" destId="{D9FC2B8D-424E-42DA-AD70-A753BCBD89FB}" srcOrd="0" destOrd="0" parTransId="{CFD55E1B-2A52-46DA-AE7D-091BBCD3E2E0}" sibTransId="{B9B93E5C-EBEA-43EE-A815-E535A51D109E}"/>
    <dgm:cxn modelId="{7954407B-E94D-47F1-AB02-7B73041B6A9E}" srcId="{D9FC2B8D-424E-42DA-AD70-A753BCBD89FB}" destId="{94D25879-2AA8-4110-B7E1-DC87107CA296}" srcOrd="0" destOrd="0" parTransId="{2C29EB0E-F0F0-4498-B8B1-39E8B959F11D}" sibTransId="{24234482-C564-4E7B-AAA4-BA10220AB966}"/>
    <dgm:cxn modelId="{E34D747D-A538-404F-A513-6EA9261AC1EB}" srcId="{099FDD13-54EB-415F-AA40-6D4B0EAB2EDA}" destId="{BE855B01-F5D1-42EC-B7FF-36D768BB66EF}" srcOrd="1" destOrd="0" parTransId="{E3CE40A9-2372-4E49-9935-610E9363E587}" sibTransId="{F73C9ED6-DBBC-4BDE-B3DF-9B296CC8617D}"/>
    <dgm:cxn modelId="{2362D47D-7DA2-4E68-9A8E-1F76149C1DC4}" type="presOf" srcId="{CFD55E1B-2A52-46DA-AE7D-091BBCD3E2E0}" destId="{B1589A85-0E2B-445B-82D6-D772941D0D8A}" srcOrd="1" destOrd="0" presId="urn:microsoft.com/office/officeart/2005/8/layout/hierarchy2"/>
    <dgm:cxn modelId="{F400497E-DBD0-4B3F-9A36-E90B99F13D55}" type="presOf" srcId="{58242B2A-ED34-485F-B5C3-19E786B3AFF1}" destId="{C331EC40-75A3-45B9-9DC1-8B45BB7D18C3}" srcOrd="0" destOrd="0" presId="urn:microsoft.com/office/officeart/2005/8/layout/hierarchy2"/>
    <dgm:cxn modelId="{4C5CEB82-6D12-468A-9952-EDF50C6C5ACC}" srcId="{CDFBA0DF-737F-4A17-B905-C61653E064C1}" destId="{7B69392C-72FF-40B1-87E9-3598D7F529A7}" srcOrd="2" destOrd="0" parTransId="{096E8D01-B7B6-4BE4-BE26-098076B0DDFA}" sibTransId="{D2A606A1-64FF-4EB6-AD2B-85F31039D76A}"/>
    <dgm:cxn modelId="{26AED986-2ED7-4945-BE33-FE00064D0920}" type="presOf" srcId="{7012ECB4-12E0-4B42-9AC7-D4777C33F0E1}" destId="{9ECB0D44-42D8-4A6B-948B-6667B5CF2D0E}" srcOrd="0" destOrd="0" presId="urn:microsoft.com/office/officeart/2005/8/layout/hierarchy2"/>
    <dgm:cxn modelId="{B8603488-E3A6-4753-8038-48D419FD9D8F}" type="presOf" srcId="{1F8736DC-580C-4625-A7EE-2C9374D8B803}" destId="{1B06E0C9-F6B6-442A-BB30-2BE2674AA91F}" srcOrd="1" destOrd="0" presId="urn:microsoft.com/office/officeart/2005/8/layout/hierarchy2"/>
    <dgm:cxn modelId="{23FE4988-CEC7-4032-A05E-5FB433574C9C}" srcId="{BE855B01-F5D1-42EC-B7FF-36D768BB66EF}" destId="{A189D7AC-51CD-462D-823E-75E4EF387F47}" srcOrd="0" destOrd="0" parTransId="{1FFA69ED-8340-44C1-9A48-0E65068B8FF2}" sibTransId="{73367A64-50D3-4F8E-B315-0413656B003B}"/>
    <dgm:cxn modelId="{771E1289-D1AC-46F3-A8B1-A3B97BE705CC}" srcId="{75B07F6B-E927-4BB5-8549-42AC6140FA33}" destId="{E5B4E629-E3AA-47F5-B12C-24336D737881}" srcOrd="0" destOrd="0" parTransId="{65398A24-6DB2-4B7B-85A7-0EAB4CF96C04}" sibTransId="{D23F43AD-8523-4C9B-AD60-FB14A68489B9}"/>
    <dgm:cxn modelId="{E6D87289-7C5F-4960-8DBF-3C7C25F89779}" type="presOf" srcId="{6DF4BC6C-5DA1-4F46-8534-2D28F133B118}" destId="{ABFE1E7E-274D-4483-AAC3-3764EEBFB8A8}" srcOrd="0" destOrd="0" presId="urn:microsoft.com/office/officeart/2005/8/layout/hierarchy2"/>
    <dgm:cxn modelId="{71B02891-3CB4-4000-A6D7-75334542DCD4}" type="presOf" srcId="{CDFBA0DF-737F-4A17-B905-C61653E064C1}" destId="{DC01EEB4-27D6-484E-88E3-1B96DF612A60}" srcOrd="0" destOrd="0" presId="urn:microsoft.com/office/officeart/2005/8/layout/hierarchy2"/>
    <dgm:cxn modelId="{AED2EE91-E885-483B-A818-DAFA0DC61193}" srcId="{99DACFF4-850E-4499-8D8F-AEC2860E3C5E}" destId="{C016AA3D-2EFC-4352-9603-E2131A43ADAC}" srcOrd="0" destOrd="0" parTransId="{1F8736DC-580C-4625-A7EE-2C9374D8B803}" sibTransId="{7208F58B-5B5F-4A0A-BB72-F4397F8339E5}"/>
    <dgm:cxn modelId="{26DA9897-BDAE-4DDE-B4C5-EFF74E6E9507}" type="presOf" srcId="{287E9A35-5C24-46D1-AD03-CCF5FD58F1A1}" destId="{47324ADC-AB0E-4AF3-B03D-7AB6180BA222}" srcOrd="1" destOrd="0" presId="urn:microsoft.com/office/officeart/2005/8/layout/hierarchy2"/>
    <dgm:cxn modelId="{30B87F9C-2EFD-46DA-9871-5160B2AB61E6}" srcId="{099FDD13-54EB-415F-AA40-6D4B0EAB2EDA}" destId="{45C73BCB-16D1-456B-AD9B-D449040C7F9C}" srcOrd="2" destOrd="0" parTransId="{291EB2BF-6E05-4CD7-94C2-861261866C66}" sibTransId="{52A4946E-57B2-4D54-AD32-E1ED18F9E24A}"/>
    <dgm:cxn modelId="{5CC3E3A3-9FA6-4928-A612-E29399A00AC0}" srcId="{CDFBA0DF-737F-4A17-B905-C61653E064C1}" destId="{2061D2FE-CA06-44A3-B2BE-464920A080CE}" srcOrd="4" destOrd="0" parTransId="{9D790C9D-E0D0-42AA-BD27-D17E0D6552C8}" sibTransId="{4A7E9B93-8B2E-4A80-8570-AE394E79F408}"/>
    <dgm:cxn modelId="{F2B914A5-3ACA-4124-B010-5C3739A3831F}" type="presOf" srcId="{E5B4E629-E3AA-47F5-B12C-24336D737881}" destId="{FABBD741-C59A-46F3-8438-06C9819D685C}" srcOrd="0" destOrd="0" presId="urn:microsoft.com/office/officeart/2005/8/layout/hierarchy2"/>
    <dgm:cxn modelId="{7FB61CA8-87AB-4416-B961-C42A40DE0AEF}" type="presOf" srcId="{734DF045-333C-4542-8ACE-2641A68A95E5}" destId="{6382B0CF-09F8-4E15-8C61-F6841D4AE8CD}" srcOrd="0" destOrd="0" presId="urn:microsoft.com/office/officeart/2005/8/layout/hierarchy2"/>
    <dgm:cxn modelId="{137D88AF-E4B0-4B19-868A-D452406A1406}" type="presOf" srcId="{3A98CF05-93C5-4F81-9A01-4B8688F62C44}" destId="{F357F2C9-3633-4FF2-82B0-5CDF031A2076}" srcOrd="1" destOrd="0" presId="urn:microsoft.com/office/officeart/2005/8/layout/hierarchy2"/>
    <dgm:cxn modelId="{BACBB1B4-B4F0-4B71-A7E4-83ACCEF1D116}" type="presOf" srcId="{C016AA3D-2EFC-4352-9603-E2131A43ADAC}" destId="{D65F3B4B-71BF-48A1-8E54-5A62FC3375F3}" srcOrd="0" destOrd="0" presId="urn:microsoft.com/office/officeart/2005/8/layout/hierarchy2"/>
    <dgm:cxn modelId="{42EA87B7-0EC3-41FA-8423-86F29DC8DB2B}" type="presOf" srcId="{1F8736DC-580C-4625-A7EE-2C9374D8B803}" destId="{83D7AD3B-D501-488A-BAFB-F2019089C98A}" srcOrd="0" destOrd="0" presId="urn:microsoft.com/office/officeart/2005/8/layout/hierarchy2"/>
    <dgm:cxn modelId="{6C462DBA-2960-4BD1-A887-F63FDF441A0C}" type="presOf" srcId="{296FB0FD-317D-4E4C-9B7C-ADC58942B134}" destId="{CB639212-D92C-4E03-A126-19BA4A0AAEB7}" srcOrd="1" destOrd="0" presId="urn:microsoft.com/office/officeart/2005/8/layout/hierarchy2"/>
    <dgm:cxn modelId="{C830EEBA-717F-446F-8E55-70488BAB6604}" type="presOf" srcId="{2C29EB0E-F0F0-4498-B8B1-39E8B959F11D}" destId="{5255EB6B-3727-4ABE-AEFC-F116DEC6E384}" srcOrd="1" destOrd="0" presId="urn:microsoft.com/office/officeart/2005/8/layout/hierarchy2"/>
    <dgm:cxn modelId="{4FBEFDBE-F6CD-4325-A0DD-26FF442F1AAA}" type="presOf" srcId="{3A98CF05-93C5-4F81-9A01-4B8688F62C44}" destId="{A5225B16-F8FD-441E-90E8-ED9CC313A48E}" srcOrd="0" destOrd="0" presId="urn:microsoft.com/office/officeart/2005/8/layout/hierarchy2"/>
    <dgm:cxn modelId="{979487C4-53F8-46B8-88B8-06A0D7AB1A75}" type="presOf" srcId="{FE6ABC09-1675-4966-AC9A-1B9A1FAAE789}" destId="{F500A719-6118-4482-AE2F-52C9D267A835}" srcOrd="0" destOrd="0" presId="urn:microsoft.com/office/officeart/2005/8/layout/hierarchy2"/>
    <dgm:cxn modelId="{3D42BAC6-EF67-4973-AB60-7E2D22A23ED0}" srcId="{E5B4E629-E3AA-47F5-B12C-24336D737881}" destId="{725A22E2-E4C4-4FA1-B37F-D673CB51EDC0}" srcOrd="0" destOrd="0" parTransId="{296FB0FD-317D-4E4C-9B7C-ADC58942B134}" sibTransId="{9755A7F6-624E-4270-99B2-651D42253ED1}"/>
    <dgm:cxn modelId="{C8FAF9C8-C128-4883-A9B1-BE327DEF0235}" type="presOf" srcId="{99DACFF4-850E-4499-8D8F-AEC2860E3C5E}" destId="{9B7F6F6E-AB07-4514-956C-EFABDD12960F}" srcOrd="0" destOrd="0" presId="urn:microsoft.com/office/officeart/2005/8/layout/hierarchy2"/>
    <dgm:cxn modelId="{C3792ACA-5F54-45E1-8FD9-A00F3C50752B}" srcId="{FE6ABC09-1675-4966-AC9A-1B9A1FAAE789}" destId="{58242B2A-ED34-485F-B5C3-19E786B3AFF1}" srcOrd="0" destOrd="0" parTransId="{AC2D47A5-D99F-48E7-A229-232DE08D70CC}" sibTransId="{56A80855-03A0-4C1C-B1C9-E3F516247249}"/>
    <dgm:cxn modelId="{72313ACA-16F8-4E53-ABA3-BC0B3D532BBF}" type="presOf" srcId="{D9A1F1EA-B942-49CE-8409-D63A8867983E}" destId="{D224F4BD-A9B6-41D8-9F20-A90D75E91EB5}" srcOrd="0" destOrd="0" presId="urn:microsoft.com/office/officeart/2005/8/layout/hierarchy2"/>
    <dgm:cxn modelId="{8128A4CB-80BD-433D-9F74-8F2E0456DDEA}" type="presOf" srcId="{734DF045-333C-4542-8ACE-2641A68A95E5}" destId="{DDF35B44-2D4C-4012-ADC9-1CFC467E66EC}" srcOrd="1" destOrd="0" presId="urn:microsoft.com/office/officeart/2005/8/layout/hierarchy2"/>
    <dgm:cxn modelId="{859F04CD-96FB-4C4C-8458-4814E22A4A05}" type="presOf" srcId="{CE3FB96C-58F4-487E-904D-7DA768B8E75C}" destId="{D168820C-4C55-4EFA-A065-723732C1B258}" srcOrd="0" destOrd="0" presId="urn:microsoft.com/office/officeart/2005/8/layout/hierarchy2"/>
    <dgm:cxn modelId="{1E4F7BCE-2D03-4710-9539-6894A282D426}" type="presOf" srcId="{94D25879-2AA8-4110-B7E1-DC87107CA296}" destId="{46C0CB87-4412-418F-842A-9CBBEF8DBD06}" srcOrd="0" destOrd="0" presId="urn:microsoft.com/office/officeart/2005/8/layout/hierarchy2"/>
    <dgm:cxn modelId="{55C68DD2-9C2F-4E61-A41F-A58AE5D2D566}" type="presOf" srcId="{E3CE40A9-2372-4E49-9935-610E9363E587}" destId="{0A034D21-F412-43E9-A37B-E64C7DE1DAB0}" srcOrd="1" destOrd="0" presId="urn:microsoft.com/office/officeart/2005/8/layout/hierarchy2"/>
    <dgm:cxn modelId="{B5D2D8D8-69A6-43F8-8BE1-91515234510B}" type="presOf" srcId="{6DF4BC6C-5DA1-4F46-8534-2D28F133B118}" destId="{B8A24B2E-661D-4C4F-988D-196BE8A8384F}" srcOrd="1" destOrd="0" presId="urn:microsoft.com/office/officeart/2005/8/layout/hierarchy2"/>
    <dgm:cxn modelId="{70701DDD-963E-49B0-8B83-2D3DD0CC8248}" type="presOf" srcId="{725A22E2-E4C4-4FA1-B37F-D673CB51EDC0}" destId="{51FE6845-7B07-44E8-889E-BCA5FD5B2E02}" srcOrd="0" destOrd="0" presId="urn:microsoft.com/office/officeart/2005/8/layout/hierarchy2"/>
    <dgm:cxn modelId="{CE4F22E1-5C45-4347-8288-CFC5D9B2EE1B}" type="presOf" srcId="{E4C20CC1-D0A4-40C8-B8D8-A03E9A902E20}" destId="{454E3A5E-7CE0-451C-9ED6-D284348949AF}" srcOrd="0" destOrd="0" presId="urn:microsoft.com/office/officeart/2005/8/layout/hierarchy2"/>
    <dgm:cxn modelId="{2FCDABE4-F416-4984-A4F4-7EB0C45FADE9}" type="presOf" srcId="{A189D7AC-51CD-462D-823E-75E4EF387F47}" destId="{AE5E1FC2-44BA-49D4-B8DE-97A6980A4D76}" srcOrd="0" destOrd="0" presId="urn:microsoft.com/office/officeart/2005/8/layout/hierarchy2"/>
    <dgm:cxn modelId="{F7C4BEE5-D8A8-45E5-8AD6-A88C139A0DEE}" type="presOf" srcId="{296FB0FD-317D-4E4C-9B7C-ADC58942B134}" destId="{9E37EE8D-0711-4100-9B11-C9CCDC5E1E35}" srcOrd="0" destOrd="0" presId="urn:microsoft.com/office/officeart/2005/8/layout/hierarchy2"/>
    <dgm:cxn modelId="{9315BBE6-9FB6-49C6-AB1B-2AD38070DD63}" srcId="{CDFBA0DF-737F-4A17-B905-C61653E064C1}" destId="{099FDD13-54EB-415F-AA40-6D4B0EAB2EDA}" srcOrd="0" destOrd="0" parTransId="{287E9A35-5C24-46D1-AD03-CCF5FD58F1A1}" sibTransId="{9108A9BA-F82C-499C-8B9F-7A732AE0BB4C}"/>
    <dgm:cxn modelId="{1D2E96E8-8231-4658-BC1F-3286D734F3C2}" type="presOf" srcId="{437D0A0E-4BB3-43FA-AFFE-FEA8604F3A3D}" destId="{7138749C-DF45-4DA5-A70B-219EE54B1440}" srcOrd="1" destOrd="0" presId="urn:microsoft.com/office/officeart/2005/8/layout/hierarchy2"/>
    <dgm:cxn modelId="{27DB1AEA-76ED-428F-AC2E-309DE1CF026C}" srcId="{CDFBA0DF-737F-4A17-B905-C61653E064C1}" destId="{FE6ABC09-1675-4966-AC9A-1B9A1FAAE789}" srcOrd="3" destOrd="0" parTransId="{437D0A0E-4BB3-43FA-AFFE-FEA8604F3A3D}" sibTransId="{10AE1387-51ED-4592-8718-6BFB88EBDDC3}"/>
    <dgm:cxn modelId="{16BF39EA-FC00-4E0D-AF77-CDCBCF4E0715}" type="presOf" srcId="{45C73BCB-16D1-456B-AD9B-D449040C7F9C}" destId="{EAB73F4E-3872-42EC-B1C6-BE355F542407}" srcOrd="0" destOrd="0" presId="urn:microsoft.com/office/officeart/2005/8/layout/hierarchy2"/>
    <dgm:cxn modelId="{CE31A5EB-4EA4-4363-B4ED-000E930A0168}" type="presOf" srcId="{096E8D01-B7B6-4BE4-BE26-098076B0DDFA}" destId="{C3C397E5-5CC9-4C54-8FE6-351B0B66D265}" srcOrd="1" destOrd="0" presId="urn:microsoft.com/office/officeart/2005/8/layout/hierarchy2"/>
    <dgm:cxn modelId="{616BF5EC-349E-4B14-8F8B-F44CB0741327}" type="presOf" srcId="{287E9A35-5C24-46D1-AD03-CCF5FD58F1A1}" destId="{DD122370-65BD-4386-89F7-A2EC4AFC818A}" srcOrd="0" destOrd="0" presId="urn:microsoft.com/office/officeart/2005/8/layout/hierarchy2"/>
    <dgm:cxn modelId="{854555F5-2EF7-4F3B-A48E-9C40691E8880}" type="presOf" srcId="{2C29EB0E-F0F0-4498-B8B1-39E8B959F11D}" destId="{CBE7CAC8-9682-4E2D-BD61-AC409FBB59CC}" srcOrd="0" destOrd="0" presId="urn:microsoft.com/office/officeart/2005/8/layout/hierarchy2"/>
    <dgm:cxn modelId="{80A0D3F7-859F-4AE4-B1F7-28B6C9D48AC9}" type="presOf" srcId="{291EB2BF-6E05-4CD7-94C2-861261866C66}" destId="{871EAA78-253B-468B-B0A5-A4629874A9E3}" srcOrd="1" destOrd="0" presId="urn:microsoft.com/office/officeart/2005/8/layout/hierarchy2"/>
    <dgm:cxn modelId="{5A16CCFA-AA99-4570-8A0D-A03CF6123B52}" srcId="{7012ECB4-12E0-4B42-9AC7-D4777C33F0E1}" destId="{75B07F6B-E927-4BB5-8549-42AC6140FA33}" srcOrd="0" destOrd="0" parTransId="{AF8C524C-008C-4153-95ED-5215D5BDAD06}" sibTransId="{F2D82BC5-EAC0-4E88-B794-6D4E96C6E188}"/>
    <dgm:cxn modelId="{68A0C3FD-9D9C-4D2D-8ABF-E4FCBCA3BD47}" type="presOf" srcId="{9D790C9D-E0D0-42AA-BD27-D17E0D6552C8}" destId="{8D8FA268-D54C-43A7-B0E7-34CF62DC292D}" srcOrd="0" destOrd="0" presId="urn:microsoft.com/office/officeart/2005/8/layout/hierarchy2"/>
    <dgm:cxn modelId="{57F15697-7F8D-4D0A-A25A-3A19B6FD2ACF}" type="presParOf" srcId="{9ECB0D44-42D8-4A6B-948B-6667B5CF2D0E}" destId="{825A43CC-F89B-4E86-8007-8BF9F2B18733}" srcOrd="0" destOrd="0" presId="urn:microsoft.com/office/officeart/2005/8/layout/hierarchy2"/>
    <dgm:cxn modelId="{471D969C-37C2-4FE5-BEBB-995387640CE3}" type="presParOf" srcId="{825A43CC-F89B-4E86-8007-8BF9F2B18733}" destId="{1BD0E34F-1C0F-4A00-AEB6-810718842421}" srcOrd="0" destOrd="0" presId="urn:microsoft.com/office/officeart/2005/8/layout/hierarchy2"/>
    <dgm:cxn modelId="{EE6CE4FE-AE10-497B-922E-C79E890E0BB9}" type="presParOf" srcId="{825A43CC-F89B-4E86-8007-8BF9F2B18733}" destId="{53A644EF-D112-431B-B41F-DDD6A2245B3B}" srcOrd="1" destOrd="0" presId="urn:microsoft.com/office/officeart/2005/8/layout/hierarchy2"/>
    <dgm:cxn modelId="{DE9E3B89-F247-41C7-BF7E-23E394A06A62}" type="presParOf" srcId="{53A644EF-D112-431B-B41F-DDD6A2245B3B}" destId="{D421EF30-F1BE-4DC9-BDB6-6D9BD9E1DD46}" srcOrd="0" destOrd="0" presId="urn:microsoft.com/office/officeart/2005/8/layout/hierarchy2"/>
    <dgm:cxn modelId="{041D5C0E-6043-403E-86B5-938EF4D5BA2E}" type="presParOf" srcId="{D421EF30-F1BE-4DC9-BDB6-6D9BD9E1DD46}" destId="{88FE8560-0125-425C-B0FE-26EFF1F2F7AF}" srcOrd="0" destOrd="0" presId="urn:microsoft.com/office/officeart/2005/8/layout/hierarchy2"/>
    <dgm:cxn modelId="{FEDB0A5B-75B1-4E4F-94B5-8F18478EC0B3}" type="presParOf" srcId="{53A644EF-D112-431B-B41F-DDD6A2245B3B}" destId="{9BCE0FC6-E7E4-4949-BA13-B5D885D71569}" srcOrd="1" destOrd="0" presId="urn:microsoft.com/office/officeart/2005/8/layout/hierarchy2"/>
    <dgm:cxn modelId="{1131FEC6-CAD2-4C02-9B9E-399295A8DC58}" type="presParOf" srcId="{9BCE0FC6-E7E4-4949-BA13-B5D885D71569}" destId="{FABBD741-C59A-46F3-8438-06C9819D685C}" srcOrd="0" destOrd="0" presId="urn:microsoft.com/office/officeart/2005/8/layout/hierarchy2"/>
    <dgm:cxn modelId="{B974512D-F0B1-494F-B276-D4440EE672A4}" type="presParOf" srcId="{9BCE0FC6-E7E4-4949-BA13-B5D885D71569}" destId="{4D75B42A-5C30-4316-AC5F-B7932F3CB5C8}" srcOrd="1" destOrd="0" presId="urn:microsoft.com/office/officeart/2005/8/layout/hierarchy2"/>
    <dgm:cxn modelId="{2A6C9999-229A-4459-B105-CDA8F8122201}" type="presParOf" srcId="{4D75B42A-5C30-4316-AC5F-B7932F3CB5C8}" destId="{9E37EE8D-0711-4100-9B11-C9CCDC5E1E35}" srcOrd="0" destOrd="0" presId="urn:microsoft.com/office/officeart/2005/8/layout/hierarchy2"/>
    <dgm:cxn modelId="{33D75150-4C53-490D-9ED1-4E2CF87B4BAA}" type="presParOf" srcId="{9E37EE8D-0711-4100-9B11-C9CCDC5E1E35}" destId="{CB639212-D92C-4E03-A126-19BA4A0AAEB7}" srcOrd="0" destOrd="0" presId="urn:microsoft.com/office/officeart/2005/8/layout/hierarchy2"/>
    <dgm:cxn modelId="{9FC01A55-4E76-4E7A-A9D7-EEAD9F9FA3A2}" type="presParOf" srcId="{4D75B42A-5C30-4316-AC5F-B7932F3CB5C8}" destId="{AE6EA308-1747-47CB-A72B-F4E45203CC85}" srcOrd="1" destOrd="0" presId="urn:microsoft.com/office/officeart/2005/8/layout/hierarchy2"/>
    <dgm:cxn modelId="{FC59A822-8EC2-402B-A849-B16519C0DD5D}" type="presParOf" srcId="{AE6EA308-1747-47CB-A72B-F4E45203CC85}" destId="{51FE6845-7B07-44E8-889E-BCA5FD5B2E02}" srcOrd="0" destOrd="0" presId="urn:microsoft.com/office/officeart/2005/8/layout/hierarchy2"/>
    <dgm:cxn modelId="{41D7CA9B-BE96-4C35-A2F1-094297FEBFD8}" type="presParOf" srcId="{AE6EA308-1747-47CB-A72B-F4E45203CC85}" destId="{EB39DD89-C867-42BF-94FC-7E33D18788B4}" srcOrd="1" destOrd="0" presId="urn:microsoft.com/office/officeart/2005/8/layout/hierarchy2"/>
    <dgm:cxn modelId="{465B3BCD-F923-4C17-A615-09309CB51031}" type="presParOf" srcId="{53A644EF-D112-431B-B41F-DDD6A2245B3B}" destId="{6382B0CF-09F8-4E15-8C61-F6841D4AE8CD}" srcOrd="2" destOrd="0" presId="urn:microsoft.com/office/officeart/2005/8/layout/hierarchy2"/>
    <dgm:cxn modelId="{B45ECD85-3949-4484-A892-7AC9BC65CF31}" type="presParOf" srcId="{6382B0CF-09F8-4E15-8C61-F6841D4AE8CD}" destId="{DDF35B44-2D4C-4012-ADC9-1CFC467E66EC}" srcOrd="0" destOrd="0" presId="urn:microsoft.com/office/officeart/2005/8/layout/hierarchy2"/>
    <dgm:cxn modelId="{7423A1F0-ED76-423F-8910-9424D9ADF39A}" type="presParOf" srcId="{53A644EF-D112-431B-B41F-DDD6A2245B3B}" destId="{CDA3F5AD-2302-4FC8-B168-A5248F45C17D}" srcOrd="3" destOrd="0" presId="urn:microsoft.com/office/officeart/2005/8/layout/hierarchy2"/>
    <dgm:cxn modelId="{B0865490-EA38-42AD-91F3-6634BD93292C}" type="presParOf" srcId="{CDA3F5AD-2302-4FC8-B168-A5248F45C17D}" destId="{DC01EEB4-27D6-484E-88E3-1B96DF612A60}" srcOrd="0" destOrd="0" presId="urn:microsoft.com/office/officeart/2005/8/layout/hierarchy2"/>
    <dgm:cxn modelId="{4094B5A5-4D2E-4A8E-B7E5-0371ABC0DDE5}" type="presParOf" srcId="{CDA3F5AD-2302-4FC8-B168-A5248F45C17D}" destId="{8ED0EEF8-03DA-4386-91F3-DC1C692B3155}" srcOrd="1" destOrd="0" presId="urn:microsoft.com/office/officeart/2005/8/layout/hierarchy2"/>
    <dgm:cxn modelId="{9147BE67-B62F-47D6-B6E0-A296438D77E2}" type="presParOf" srcId="{8ED0EEF8-03DA-4386-91F3-DC1C692B3155}" destId="{DD122370-65BD-4386-89F7-A2EC4AFC818A}" srcOrd="0" destOrd="0" presId="urn:microsoft.com/office/officeart/2005/8/layout/hierarchy2"/>
    <dgm:cxn modelId="{AAC6A911-EE14-4C61-94C9-4BFB69D25749}" type="presParOf" srcId="{DD122370-65BD-4386-89F7-A2EC4AFC818A}" destId="{47324ADC-AB0E-4AF3-B03D-7AB6180BA222}" srcOrd="0" destOrd="0" presId="urn:microsoft.com/office/officeart/2005/8/layout/hierarchy2"/>
    <dgm:cxn modelId="{17161E8B-4255-42D3-9434-6D8F4F3F9CBD}" type="presParOf" srcId="{8ED0EEF8-03DA-4386-91F3-DC1C692B3155}" destId="{26CBEA5E-1ADB-4730-BFD0-F57EB377C5B9}" srcOrd="1" destOrd="0" presId="urn:microsoft.com/office/officeart/2005/8/layout/hierarchy2"/>
    <dgm:cxn modelId="{4AE925C7-B740-4236-8450-8523D6FC880E}" type="presParOf" srcId="{26CBEA5E-1ADB-4730-BFD0-F57EB377C5B9}" destId="{CE8EDBAE-3815-4819-B96A-E1C6522C255F}" srcOrd="0" destOrd="0" presId="urn:microsoft.com/office/officeart/2005/8/layout/hierarchy2"/>
    <dgm:cxn modelId="{1F1CF8DC-7A29-4664-A375-257D273C18B1}" type="presParOf" srcId="{26CBEA5E-1ADB-4730-BFD0-F57EB377C5B9}" destId="{D421E9C8-C3DE-4C83-9C4F-0E2AFC2DA6AD}" srcOrd="1" destOrd="0" presId="urn:microsoft.com/office/officeart/2005/8/layout/hierarchy2"/>
    <dgm:cxn modelId="{913BE6E1-3DAE-499F-94F7-711E80610B1E}" type="presParOf" srcId="{D421E9C8-C3DE-4C83-9C4F-0E2AFC2DA6AD}" destId="{B96AA63B-222D-4D9E-8C68-28772EDD4F3A}" srcOrd="0" destOrd="0" presId="urn:microsoft.com/office/officeart/2005/8/layout/hierarchy2"/>
    <dgm:cxn modelId="{E5BD505B-63A2-4ECA-BABF-102A4E8FB907}" type="presParOf" srcId="{B96AA63B-222D-4D9E-8C68-28772EDD4F3A}" destId="{B1589A85-0E2B-445B-82D6-D772941D0D8A}" srcOrd="0" destOrd="0" presId="urn:microsoft.com/office/officeart/2005/8/layout/hierarchy2"/>
    <dgm:cxn modelId="{FCB7EE88-9397-44E0-B913-000EEE58622B}" type="presParOf" srcId="{D421E9C8-C3DE-4C83-9C4F-0E2AFC2DA6AD}" destId="{4428E99A-61CA-48E8-8A57-9586E41A331C}" srcOrd="1" destOrd="0" presId="urn:microsoft.com/office/officeart/2005/8/layout/hierarchy2"/>
    <dgm:cxn modelId="{35C6AB2B-1F61-4611-A9DC-955D81A297EF}" type="presParOf" srcId="{4428E99A-61CA-48E8-8A57-9586E41A331C}" destId="{EFDFF3CA-635A-43F5-A3C3-2D9647191AC1}" srcOrd="0" destOrd="0" presId="urn:microsoft.com/office/officeart/2005/8/layout/hierarchy2"/>
    <dgm:cxn modelId="{320B9AB1-F18A-4C36-BF9C-A2A2BD66864E}" type="presParOf" srcId="{4428E99A-61CA-48E8-8A57-9586E41A331C}" destId="{CE5AC2E1-F346-464A-91BA-3FE5090A0A5D}" srcOrd="1" destOrd="0" presId="urn:microsoft.com/office/officeart/2005/8/layout/hierarchy2"/>
    <dgm:cxn modelId="{1EBE7BF2-0F13-4EAF-8A35-D28C574F1A12}" type="presParOf" srcId="{CE5AC2E1-F346-464A-91BA-3FE5090A0A5D}" destId="{CBE7CAC8-9682-4E2D-BD61-AC409FBB59CC}" srcOrd="0" destOrd="0" presId="urn:microsoft.com/office/officeart/2005/8/layout/hierarchy2"/>
    <dgm:cxn modelId="{114BF863-33E2-4ECC-A5C5-2804936E05CE}" type="presParOf" srcId="{CBE7CAC8-9682-4E2D-BD61-AC409FBB59CC}" destId="{5255EB6B-3727-4ABE-AEFC-F116DEC6E384}" srcOrd="0" destOrd="0" presId="urn:microsoft.com/office/officeart/2005/8/layout/hierarchy2"/>
    <dgm:cxn modelId="{BFF9CADB-E2E4-4ABB-BE37-28B491E1345C}" type="presParOf" srcId="{CE5AC2E1-F346-464A-91BA-3FE5090A0A5D}" destId="{A8ED8575-7B66-4303-ACF6-09A1B7123EB7}" srcOrd="1" destOrd="0" presId="urn:microsoft.com/office/officeart/2005/8/layout/hierarchy2"/>
    <dgm:cxn modelId="{8AB4B085-3538-4887-937B-E4BB8A08B6BB}" type="presParOf" srcId="{A8ED8575-7B66-4303-ACF6-09A1B7123EB7}" destId="{46C0CB87-4412-418F-842A-9CBBEF8DBD06}" srcOrd="0" destOrd="0" presId="urn:microsoft.com/office/officeart/2005/8/layout/hierarchy2"/>
    <dgm:cxn modelId="{16066BE8-D37B-4498-871B-65A09C584388}" type="presParOf" srcId="{A8ED8575-7B66-4303-ACF6-09A1B7123EB7}" destId="{7A1D6069-C23B-4DAD-B10C-43227DE0C894}" srcOrd="1" destOrd="0" presId="urn:microsoft.com/office/officeart/2005/8/layout/hierarchy2"/>
    <dgm:cxn modelId="{A576E47F-261F-47D3-A4D6-02E98D4A567E}" type="presParOf" srcId="{D421E9C8-C3DE-4C83-9C4F-0E2AFC2DA6AD}" destId="{3FC7857D-A7F6-4C75-BDC6-BCECDAFF2045}" srcOrd="2" destOrd="0" presId="urn:microsoft.com/office/officeart/2005/8/layout/hierarchy2"/>
    <dgm:cxn modelId="{6BFB9DBA-9EC7-4181-8FE6-3139927C95FA}" type="presParOf" srcId="{3FC7857D-A7F6-4C75-BDC6-BCECDAFF2045}" destId="{0A034D21-F412-43E9-A37B-E64C7DE1DAB0}" srcOrd="0" destOrd="0" presId="urn:microsoft.com/office/officeart/2005/8/layout/hierarchy2"/>
    <dgm:cxn modelId="{BE333274-AAFE-4B6B-BD01-48A17DF4526E}" type="presParOf" srcId="{D421E9C8-C3DE-4C83-9C4F-0E2AFC2DA6AD}" destId="{9F61642D-D4DA-4540-BD24-DA12780E0804}" srcOrd="3" destOrd="0" presId="urn:microsoft.com/office/officeart/2005/8/layout/hierarchy2"/>
    <dgm:cxn modelId="{F56F9D2F-A1A9-41A6-9E70-F0288D8EA8A6}" type="presParOf" srcId="{9F61642D-D4DA-4540-BD24-DA12780E0804}" destId="{81DFC7A9-C0A7-43D8-961C-568B7113B163}" srcOrd="0" destOrd="0" presId="urn:microsoft.com/office/officeart/2005/8/layout/hierarchy2"/>
    <dgm:cxn modelId="{86D6E501-4EC6-4E3E-A5C2-6545DC87C37B}" type="presParOf" srcId="{9F61642D-D4DA-4540-BD24-DA12780E0804}" destId="{D25945E5-62AA-4BEB-9485-D05B92E544A2}" srcOrd="1" destOrd="0" presId="urn:microsoft.com/office/officeart/2005/8/layout/hierarchy2"/>
    <dgm:cxn modelId="{3EBC3204-018B-464B-A4BB-EAFA1B30B02F}" type="presParOf" srcId="{D25945E5-62AA-4BEB-9485-D05B92E544A2}" destId="{101C5361-A20B-444C-918B-D1692F7641E2}" srcOrd="0" destOrd="0" presId="urn:microsoft.com/office/officeart/2005/8/layout/hierarchy2"/>
    <dgm:cxn modelId="{B81C0042-7FA9-4F56-A461-31201BAEF9A2}" type="presParOf" srcId="{101C5361-A20B-444C-918B-D1692F7641E2}" destId="{4E44BF78-D5D5-43CC-86AD-D91EC0F048AF}" srcOrd="0" destOrd="0" presId="urn:microsoft.com/office/officeart/2005/8/layout/hierarchy2"/>
    <dgm:cxn modelId="{9E53FA45-7756-4FE0-9F63-0BC682A1D91A}" type="presParOf" srcId="{D25945E5-62AA-4BEB-9485-D05B92E544A2}" destId="{2628E0E8-7219-4598-A188-983CC30FF94C}" srcOrd="1" destOrd="0" presId="urn:microsoft.com/office/officeart/2005/8/layout/hierarchy2"/>
    <dgm:cxn modelId="{8D33D69C-2A40-43AD-8469-B4ED3C968E56}" type="presParOf" srcId="{2628E0E8-7219-4598-A188-983CC30FF94C}" destId="{AE5E1FC2-44BA-49D4-B8DE-97A6980A4D76}" srcOrd="0" destOrd="0" presId="urn:microsoft.com/office/officeart/2005/8/layout/hierarchy2"/>
    <dgm:cxn modelId="{2C1AA18B-131B-46DE-9B9C-95D4DC8458CF}" type="presParOf" srcId="{2628E0E8-7219-4598-A188-983CC30FF94C}" destId="{D35ED1FA-CB69-4018-8B98-93A0AEEC0199}" srcOrd="1" destOrd="0" presId="urn:microsoft.com/office/officeart/2005/8/layout/hierarchy2"/>
    <dgm:cxn modelId="{3A673F22-D6A4-4544-B5E7-AE509D97B24A}" type="presParOf" srcId="{D421E9C8-C3DE-4C83-9C4F-0E2AFC2DA6AD}" destId="{5AE0E3D5-1DA1-42A3-908E-A05E1746BCFC}" srcOrd="4" destOrd="0" presId="urn:microsoft.com/office/officeart/2005/8/layout/hierarchy2"/>
    <dgm:cxn modelId="{F5AAAF86-15AD-4EEE-A5D5-0C05FC587BF4}" type="presParOf" srcId="{5AE0E3D5-1DA1-42A3-908E-A05E1746BCFC}" destId="{871EAA78-253B-468B-B0A5-A4629874A9E3}" srcOrd="0" destOrd="0" presId="urn:microsoft.com/office/officeart/2005/8/layout/hierarchy2"/>
    <dgm:cxn modelId="{66BB8BAA-B398-4C96-B0CF-0E6D6E86D14C}" type="presParOf" srcId="{D421E9C8-C3DE-4C83-9C4F-0E2AFC2DA6AD}" destId="{214E3E31-9233-4FC1-9545-3465990DD96B}" srcOrd="5" destOrd="0" presId="urn:microsoft.com/office/officeart/2005/8/layout/hierarchy2"/>
    <dgm:cxn modelId="{144C2B7C-FBB6-4F86-B635-E5799BF3A622}" type="presParOf" srcId="{214E3E31-9233-4FC1-9545-3465990DD96B}" destId="{EAB73F4E-3872-42EC-B1C6-BE355F542407}" srcOrd="0" destOrd="0" presId="urn:microsoft.com/office/officeart/2005/8/layout/hierarchy2"/>
    <dgm:cxn modelId="{A745F76E-58C2-42F6-909B-AC400EF07892}" type="presParOf" srcId="{214E3E31-9233-4FC1-9545-3465990DD96B}" destId="{907019FD-789B-4374-9C26-C7A0E6B2DC05}" srcOrd="1" destOrd="0" presId="urn:microsoft.com/office/officeart/2005/8/layout/hierarchy2"/>
    <dgm:cxn modelId="{EEAAF27C-3E16-41DE-AB30-14B6A481F460}" type="presParOf" srcId="{907019FD-789B-4374-9C26-C7A0E6B2DC05}" destId="{C247DB08-F015-4F93-AB42-0CE6C899C250}" srcOrd="0" destOrd="0" presId="urn:microsoft.com/office/officeart/2005/8/layout/hierarchy2"/>
    <dgm:cxn modelId="{6F93838F-B100-4AF9-A407-D5863E9EC5B2}" type="presParOf" srcId="{C247DB08-F015-4F93-AB42-0CE6C899C250}" destId="{26D3E218-6B2E-45F0-835F-7CE4152A7D12}" srcOrd="0" destOrd="0" presId="urn:microsoft.com/office/officeart/2005/8/layout/hierarchy2"/>
    <dgm:cxn modelId="{1ADA9F46-633F-4073-986D-FDBE46FE9406}" type="presParOf" srcId="{907019FD-789B-4374-9C26-C7A0E6B2DC05}" destId="{B9E9FD4A-96EA-4B21-BFB5-42680AD25023}" srcOrd="1" destOrd="0" presId="urn:microsoft.com/office/officeart/2005/8/layout/hierarchy2"/>
    <dgm:cxn modelId="{DF816B42-8B86-442A-8068-18B489E6B972}" type="presParOf" srcId="{B9E9FD4A-96EA-4B21-BFB5-42680AD25023}" destId="{454E3A5E-7CE0-451C-9ED6-D284348949AF}" srcOrd="0" destOrd="0" presId="urn:microsoft.com/office/officeart/2005/8/layout/hierarchy2"/>
    <dgm:cxn modelId="{A714937C-944A-484E-945F-93F2B0CA01C8}" type="presParOf" srcId="{B9E9FD4A-96EA-4B21-BFB5-42680AD25023}" destId="{1D119272-A121-4A46-AD82-8675918016EA}" srcOrd="1" destOrd="0" presId="urn:microsoft.com/office/officeart/2005/8/layout/hierarchy2"/>
    <dgm:cxn modelId="{5D7BA83D-4429-4469-B3D0-059FB093AC8D}" type="presParOf" srcId="{8ED0EEF8-03DA-4386-91F3-DC1C692B3155}" destId="{ABFE1E7E-274D-4483-AAC3-3764EEBFB8A8}" srcOrd="2" destOrd="0" presId="urn:microsoft.com/office/officeart/2005/8/layout/hierarchy2"/>
    <dgm:cxn modelId="{A1747D75-6D7B-4382-BC9B-E86936AC311B}" type="presParOf" srcId="{ABFE1E7E-274D-4483-AAC3-3764EEBFB8A8}" destId="{B8A24B2E-661D-4C4F-988D-196BE8A8384F}" srcOrd="0" destOrd="0" presId="urn:microsoft.com/office/officeart/2005/8/layout/hierarchy2"/>
    <dgm:cxn modelId="{75560A0C-ED9D-411D-A1E5-2DB42B6097B0}" type="presParOf" srcId="{8ED0EEF8-03DA-4386-91F3-DC1C692B3155}" destId="{2CD35AE4-CF27-420A-B904-FAF87685C19E}" srcOrd="3" destOrd="0" presId="urn:microsoft.com/office/officeart/2005/8/layout/hierarchy2"/>
    <dgm:cxn modelId="{486E6E6F-530A-4891-BE06-FB69587CA955}" type="presParOf" srcId="{2CD35AE4-CF27-420A-B904-FAF87685C19E}" destId="{9B7F6F6E-AB07-4514-956C-EFABDD12960F}" srcOrd="0" destOrd="0" presId="urn:microsoft.com/office/officeart/2005/8/layout/hierarchy2"/>
    <dgm:cxn modelId="{3C3E20EE-2952-4228-BD1F-303691B53EB8}" type="presParOf" srcId="{2CD35AE4-CF27-420A-B904-FAF87685C19E}" destId="{F4D9CF1A-35F8-40FA-922F-A310F49C9FB7}" srcOrd="1" destOrd="0" presId="urn:microsoft.com/office/officeart/2005/8/layout/hierarchy2"/>
    <dgm:cxn modelId="{90558B29-9DA8-4427-B0E6-F462BB302CF1}" type="presParOf" srcId="{F4D9CF1A-35F8-40FA-922F-A310F49C9FB7}" destId="{83D7AD3B-D501-488A-BAFB-F2019089C98A}" srcOrd="0" destOrd="0" presId="urn:microsoft.com/office/officeart/2005/8/layout/hierarchy2"/>
    <dgm:cxn modelId="{4FD2ACF6-804E-4596-83B1-4AA33DDDB2A3}" type="presParOf" srcId="{83D7AD3B-D501-488A-BAFB-F2019089C98A}" destId="{1B06E0C9-F6B6-442A-BB30-2BE2674AA91F}" srcOrd="0" destOrd="0" presId="urn:microsoft.com/office/officeart/2005/8/layout/hierarchy2"/>
    <dgm:cxn modelId="{7CCEFED9-A107-4B78-ABE9-72E4115888AD}" type="presParOf" srcId="{F4D9CF1A-35F8-40FA-922F-A310F49C9FB7}" destId="{7532B8BC-B761-473A-A212-B13E63268312}" srcOrd="1" destOrd="0" presId="urn:microsoft.com/office/officeart/2005/8/layout/hierarchy2"/>
    <dgm:cxn modelId="{F76DA7B5-6CA9-45C1-BD43-E93C6A7AAD19}" type="presParOf" srcId="{7532B8BC-B761-473A-A212-B13E63268312}" destId="{D65F3B4B-71BF-48A1-8E54-5A62FC3375F3}" srcOrd="0" destOrd="0" presId="urn:microsoft.com/office/officeart/2005/8/layout/hierarchy2"/>
    <dgm:cxn modelId="{C4E0633A-4388-487B-9833-7B5ED5E29761}" type="presParOf" srcId="{7532B8BC-B761-473A-A212-B13E63268312}" destId="{D2F2731C-7A24-45ED-BB94-C892B438D5C8}" srcOrd="1" destOrd="0" presId="urn:microsoft.com/office/officeart/2005/8/layout/hierarchy2"/>
    <dgm:cxn modelId="{E96B4D0B-2468-4AEC-B3E2-980F0992C71B}" type="presParOf" srcId="{8ED0EEF8-03DA-4386-91F3-DC1C692B3155}" destId="{533A3C74-ADEA-4E0C-8A55-3683A7716C1D}" srcOrd="4" destOrd="0" presId="urn:microsoft.com/office/officeart/2005/8/layout/hierarchy2"/>
    <dgm:cxn modelId="{8ABE7036-89D6-42C9-8008-22DD9A72CD8E}" type="presParOf" srcId="{533A3C74-ADEA-4E0C-8A55-3683A7716C1D}" destId="{C3C397E5-5CC9-4C54-8FE6-351B0B66D265}" srcOrd="0" destOrd="0" presId="urn:microsoft.com/office/officeart/2005/8/layout/hierarchy2"/>
    <dgm:cxn modelId="{C789FD24-1D31-44E9-82E5-80F01DEC8E3F}" type="presParOf" srcId="{8ED0EEF8-03DA-4386-91F3-DC1C692B3155}" destId="{9B04F542-D018-47AB-8828-D4A8B9EDC7D7}" srcOrd="5" destOrd="0" presId="urn:microsoft.com/office/officeart/2005/8/layout/hierarchy2"/>
    <dgm:cxn modelId="{1CB3CEE0-8E17-45B0-BCB0-5F4647626F56}" type="presParOf" srcId="{9B04F542-D018-47AB-8828-D4A8B9EDC7D7}" destId="{FCFD7A64-D7FC-4739-94E1-8295CB46FE64}" srcOrd="0" destOrd="0" presId="urn:microsoft.com/office/officeart/2005/8/layout/hierarchy2"/>
    <dgm:cxn modelId="{AF11A61C-A2F7-4800-8E1E-0AE6165FDBD6}" type="presParOf" srcId="{9B04F542-D018-47AB-8828-D4A8B9EDC7D7}" destId="{F0E0FE8B-C04E-437A-9547-8957E12611D5}" srcOrd="1" destOrd="0" presId="urn:microsoft.com/office/officeart/2005/8/layout/hierarchy2"/>
    <dgm:cxn modelId="{1A1C5803-7303-45B4-BEAA-C777C15ED33A}" type="presParOf" srcId="{F0E0FE8B-C04E-437A-9547-8957E12611D5}" destId="{D224F4BD-A9B6-41D8-9F20-A90D75E91EB5}" srcOrd="0" destOrd="0" presId="urn:microsoft.com/office/officeart/2005/8/layout/hierarchy2"/>
    <dgm:cxn modelId="{66E58745-0E4E-400A-858F-3D6A63CCD68D}" type="presParOf" srcId="{D224F4BD-A9B6-41D8-9F20-A90D75E91EB5}" destId="{422F618D-E3DD-43DF-8B19-8B240DB395EF}" srcOrd="0" destOrd="0" presId="urn:microsoft.com/office/officeart/2005/8/layout/hierarchy2"/>
    <dgm:cxn modelId="{9028000F-6075-4B49-A66C-7A0D2575A5D7}" type="presParOf" srcId="{F0E0FE8B-C04E-437A-9547-8957E12611D5}" destId="{800C5A52-1D94-46EA-B5BD-76E2BBD7923A}" srcOrd="1" destOrd="0" presId="urn:microsoft.com/office/officeart/2005/8/layout/hierarchy2"/>
    <dgm:cxn modelId="{CDA66670-08B6-47B9-9586-BC7C96000862}" type="presParOf" srcId="{800C5A52-1D94-46EA-B5BD-76E2BBD7923A}" destId="{D168820C-4C55-4EFA-A065-723732C1B258}" srcOrd="0" destOrd="0" presId="urn:microsoft.com/office/officeart/2005/8/layout/hierarchy2"/>
    <dgm:cxn modelId="{983E5834-58E7-4717-85A4-766E3F7F9C98}" type="presParOf" srcId="{800C5A52-1D94-46EA-B5BD-76E2BBD7923A}" destId="{E4E6B8E1-A345-4BB6-9F20-87294B8FB7CD}" srcOrd="1" destOrd="0" presId="urn:microsoft.com/office/officeart/2005/8/layout/hierarchy2"/>
    <dgm:cxn modelId="{E5CFF004-2583-49A8-8F5F-487E21997545}" type="presParOf" srcId="{8ED0EEF8-03DA-4386-91F3-DC1C692B3155}" destId="{0AB7F799-9477-4430-A7F8-B51FAB364680}" srcOrd="6" destOrd="0" presId="urn:microsoft.com/office/officeart/2005/8/layout/hierarchy2"/>
    <dgm:cxn modelId="{EBA7A09D-3F00-4017-9652-82B7859B1E6A}" type="presParOf" srcId="{0AB7F799-9477-4430-A7F8-B51FAB364680}" destId="{7138749C-DF45-4DA5-A70B-219EE54B1440}" srcOrd="0" destOrd="0" presId="urn:microsoft.com/office/officeart/2005/8/layout/hierarchy2"/>
    <dgm:cxn modelId="{BC850B02-80FB-48C8-87DA-124DD1F31E0A}" type="presParOf" srcId="{8ED0EEF8-03DA-4386-91F3-DC1C692B3155}" destId="{52856DFE-21E4-4DE2-9C24-80BA0F4BB94B}" srcOrd="7" destOrd="0" presId="urn:microsoft.com/office/officeart/2005/8/layout/hierarchy2"/>
    <dgm:cxn modelId="{1ED053E7-CE51-4F2C-B350-C31C45469FB1}" type="presParOf" srcId="{52856DFE-21E4-4DE2-9C24-80BA0F4BB94B}" destId="{F500A719-6118-4482-AE2F-52C9D267A835}" srcOrd="0" destOrd="0" presId="urn:microsoft.com/office/officeart/2005/8/layout/hierarchy2"/>
    <dgm:cxn modelId="{361AE1B5-C39C-4D6A-A0EA-E7E84C5EC5B2}" type="presParOf" srcId="{52856DFE-21E4-4DE2-9C24-80BA0F4BB94B}" destId="{7E9DD59B-DC6A-4278-B271-B4D3A83F77D6}" srcOrd="1" destOrd="0" presId="urn:microsoft.com/office/officeart/2005/8/layout/hierarchy2"/>
    <dgm:cxn modelId="{588998A8-4947-4167-B045-74BE1365627D}" type="presParOf" srcId="{7E9DD59B-DC6A-4278-B271-B4D3A83F77D6}" destId="{BC1ECAF2-AACE-43EB-91AB-6112D667BB27}" srcOrd="0" destOrd="0" presId="urn:microsoft.com/office/officeart/2005/8/layout/hierarchy2"/>
    <dgm:cxn modelId="{9766174D-B97F-4E71-A627-DF884E6FACD5}" type="presParOf" srcId="{BC1ECAF2-AACE-43EB-91AB-6112D667BB27}" destId="{19664FC6-CAEC-4535-A027-134C2AF908E0}" srcOrd="0" destOrd="0" presId="urn:microsoft.com/office/officeart/2005/8/layout/hierarchy2"/>
    <dgm:cxn modelId="{F9EF9531-D3A0-4E34-A7D7-364A890EECD8}" type="presParOf" srcId="{7E9DD59B-DC6A-4278-B271-B4D3A83F77D6}" destId="{09D1DE6E-3884-4D69-8F20-BDC58B8B7F7B}" srcOrd="1" destOrd="0" presId="urn:microsoft.com/office/officeart/2005/8/layout/hierarchy2"/>
    <dgm:cxn modelId="{22F7E867-CBA9-4160-9F6E-CD422EBA7850}" type="presParOf" srcId="{09D1DE6E-3884-4D69-8F20-BDC58B8B7F7B}" destId="{C331EC40-75A3-45B9-9DC1-8B45BB7D18C3}" srcOrd="0" destOrd="0" presId="urn:microsoft.com/office/officeart/2005/8/layout/hierarchy2"/>
    <dgm:cxn modelId="{ACA803BB-3C5B-42A6-9CE8-2BCB33ABB76F}" type="presParOf" srcId="{09D1DE6E-3884-4D69-8F20-BDC58B8B7F7B}" destId="{2832BF12-FA99-4B36-88BF-F4A02AD5DDCE}" srcOrd="1" destOrd="0" presId="urn:microsoft.com/office/officeart/2005/8/layout/hierarchy2"/>
    <dgm:cxn modelId="{8D77691C-9EB2-4C7E-B93C-BD6518C0B167}" type="presParOf" srcId="{8ED0EEF8-03DA-4386-91F3-DC1C692B3155}" destId="{8D8FA268-D54C-43A7-B0E7-34CF62DC292D}" srcOrd="8" destOrd="0" presId="urn:microsoft.com/office/officeart/2005/8/layout/hierarchy2"/>
    <dgm:cxn modelId="{E4D84EF4-282E-4372-8E90-2D554928ABD1}" type="presParOf" srcId="{8D8FA268-D54C-43A7-B0E7-34CF62DC292D}" destId="{04F002B1-76C5-422F-BC1F-9F83D61C7F79}" srcOrd="0" destOrd="0" presId="urn:microsoft.com/office/officeart/2005/8/layout/hierarchy2"/>
    <dgm:cxn modelId="{6B9945C6-7109-47FE-9950-213DDD98422D}" type="presParOf" srcId="{8ED0EEF8-03DA-4386-91F3-DC1C692B3155}" destId="{35B3DBC5-4B94-48FA-B784-385EBE6E08A0}" srcOrd="9" destOrd="0" presId="urn:microsoft.com/office/officeart/2005/8/layout/hierarchy2"/>
    <dgm:cxn modelId="{1CC14BCF-466C-4596-88E0-33658A41B097}" type="presParOf" srcId="{35B3DBC5-4B94-48FA-B784-385EBE6E08A0}" destId="{271F308A-5513-443E-910A-0EA05F31B206}" srcOrd="0" destOrd="0" presId="urn:microsoft.com/office/officeart/2005/8/layout/hierarchy2"/>
    <dgm:cxn modelId="{9074979C-0344-4EE6-B5A2-FBB3211AE4E6}" type="presParOf" srcId="{35B3DBC5-4B94-48FA-B784-385EBE6E08A0}" destId="{271639B5-D2E5-456B-83BC-6A4981E8D9FD}" srcOrd="1" destOrd="0" presId="urn:microsoft.com/office/officeart/2005/8/layout/hierarchy2"/>
    <dgm:cxn modelId="{9248AF26-C8F8-43B6-8138-648E812C42E2}" type="presParOf" srcId="{271639B5-D2E5-456B-83BC-6A4981E8D9FD}" destId="{A5225B16-F8FD-441E-90E8-ED9CC313A48E}" srcOrd="0" destOrd="0" presId="urn:microsoft.com/office/officeart/2005/8/layout/hierarchy2"/>
    <dgm:cxn modelId="{65005ED5-5A31-4C86-824D-D971705115F6}" type="presParOf" srcId="{A5225B16-F8FD-441E-90E8-ED9CC313A48E}" destId="{F357F2C9-3633-4FF2-82B0-5CDF031A2076}" srcOrd="0" destOrd="0" presId="urn:microsoft.com/office/officeart/2005/8/layout/hierarchy2"/>
    <dgm:cxn modelId="{E6BCDBD7-55D0-4FD6-B047-F9B18373CFD0}" type="presParOf" srcId="{271639B5-D2E5-456B-83BC-6A4981E8D9FD}" destId="{6E2F647E-2CDC-44CF-A5A4-9F060B67A5D9}" srcOrd="1" destOrd="0" presId="urn:microsoft.com/office/officeart/2005/8/layout/hierarchy2"/>
    <dgm:cxn modelId="{43E9FA9C-5441-4D15-BD6C-BECDE9BF0E9C}" type="presParOf" srcId="{6E2F647E-2CDC-44CF-A5A4-9F060B67A5D9}" destId="{D10844D1-26F7-4AEF-BA74-01AB6D900646}" srcOrd="0" destOrd="0" presId="urn:microsoft.com/office/officeart/2005/8/layout/hierarchy2"/>
    <dgm:cxn modelId="{7A853228-103E-42AB-BAEF-C74A10986513}" type="presParOf" srcId="{6E2F647E-2CDC-44CF-A5A4-9F060B67A5D9}" destId="{1CA0DE40-29F9-4257-BD28-69CB8F13E0F6}" srcOrd="1" destOrd="0" presId="urn:microsoft.com/office/officeart/2005/8/layout/hierarchy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D0E34F-1C0F-4A00-AEB6-810718842421}">
      <dsp:nvSpPr>
        <dsp:cNvPr id="0" name=""/>
        <dsp:cNvSpPr/>
      </dsp:nvSpPr>
      <dsp:spPr>
        <a:xfrm>
          <a:off x="1810163" y="1622412"/>
          <a:ext cx="991669" cy="757909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SINH THÁI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NHÂN VĂN </a:t>
          </a:r>
        </a:p>
      </dsp:txBody>
      <dsp:txXfrm>
        <a:off x="1832361" y="1644610"/>
        <a:ext cx="947273" cy="713513"/>
      </dsp:txXfrm>
    </dsp:sp>
    <dsp:sp modelId="{D421EF30-F1BE-4DC9-BDB6-6D9BD9E1DD46}">
      <dsp:nvSpPr>
        <dsp:cNvPr id="0" name=""/>
        <dsp:cNvSpPr/>
      </dsp:nvSpPr>
      <dsp:spPr>
        <a:xfrm rot="16724162">
          <a:off x="2021310" y="1086283"/>
          <a:ext cx="1840601" cy="1092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1627136" y="5405"/>
              </a:lnTo>
            </a:path>
          </a:pathLst>
        </a:custGeom>
        <a:noFill/>
        <a:ln w="6350" cap="flat" cmpd="sng" algn="ctr">
          <a:solidFill>
            <a:sysClr val="windowText" lastClr="000000"/>
          </a:solidFill>
          <a:prstDash val="solid"/>
          <a:miter lim="800000"/>
          <a:tailEnd type="arrow" w="sm" len="sm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>
            <a:ln>
              <a:solidFill>
                <a:sysClr val="window" lastClr="FFFFFF">
                  <a:hueOff val="0"/>
                  <a:satOff val="0"/>
                  <a:lumOff val="0"/>
                </a:sysClr>
              </a:solidFill>
              <a:tailEnd type="triangle"/>
            </a:ln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889140" y="1130235"/>
        <a:ext cx="0" cy="0"/>
      </dsp:txXfrm>
    </dsp:sp>
    <dsp:sp modelId="{FABBD741-C59A-46F3-8438-06C9819D685C}">
      <dsp:nvSpPr>
        <dsp:cNvPr id="0" name=""/>
        <dsp:cNvSpPr/>
      </dsp:nvSpPr>
      <dsp:spPr>
        <a:xfrm>
          <a:off x="3081388" y="4331"/>
          <a:ext cx="711154" cy="355577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Khái niệm</a:t>
          </a:r>
        </a:p>
      </dsp:txBody>
      <dsp:txXfrm>
        <a:off x="3091802" y="14745"/>
        <a:ext cx="690326" cy="334749"/>
      </dsp:txXfrm>
    </dsp:sp>
    <dsp:sp modelId="{9E37EE8D-0711-4100-9B11-C9CCDC5E1E35}">
      <dsp:nvSpPr>
        <dsp:cNvPr id="0" name=""/>
        <dsp:cNvSpPr/>
      </dsp:nvSpPr>
      <dsp:spPr>
        <a:xfrm>
          <a:off x="3792542" y="176659"/>
          <a:ext cx="284461" cy="1092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251471" y="5405"/>
              </a:lnTo>
            </a:path>
          </a:pathLst>
        </a:custGeom>
        <a:noFill/>
        <a:ln w="6350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927662" y="175008"/>
        <a:ext cx="0" cy="0"/>
      </dsp:txXfrm>
    </dsp:sp>
    <dsp:sp modelId="{51FE6845-7B07-44E8-889E-BCA5FD5B2E02}">
      <dsp:nvSpPr>
        <dsp:cNvPr id="0" name=""/>
        <dsp:cNvSpPr/>
      </dsp:nvSpPr>
      <dsp:spPr>
        <a:xfrm>
          <a:off x="4077004" y="4331"/>
          <a:ext cx="4714386" cy="355577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just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Khoa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học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nghiên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cứu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quan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hệ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giữa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con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người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với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môi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trường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tự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nhiên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ở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mức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độ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hệ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thống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bao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gồm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hệ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xã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hội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và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hệ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sinh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thái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hướng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tới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mục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tiêu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phát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triển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bền</a:t>
          </a:r>
          <a:r>
            <a:rPr lang="en-US" sz="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900" kern="1200" dirty="0" err="1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vững</a:t>
          </a:r>
          <a:endParaRPr lang="en-US" sz="900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087418" y="14745"/>
        <a:ext cx="4693558" cy="334749"/>
      </dsp:txXfrm>
    </dsp:sp>
    <dsp:sp modelId="{6382B0CF-09F8-4E15-8C61-F6841D4AE8CD}">
      <dsp:nvSpPr>
        <dsp:cNvPr id="0" name=""/>
        <dsp:cNvSpPr/>
      </dsp:nvSpPr>
      <dsp:spPr>
        <a:xfrm rot="4818473">
          <a:off x="2111350" y="2814316"/>
          <a:ext cx="1660519" cy="1092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1467939" y="5405"/>
              </a:lnTo>
            </a:path>
          </a:pathLst>
        </a:custGeom>
        <a:noFill/>
        <a:ln w="635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>
            <a:ln>
              <a:solidFill>
                <a:sysClr val="windowText" lastClr="000000"/>
              </a:solidFill>
              <a:tailEnd type="triangle"/>
            </a:ln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975541" y="2771867"/>
        <a:ext cx="0" cy="0"/>
      </dsp:txXfrm>
    </dsp:sp>
    <dsp:sp modelId="{DC01EEB4-27D6-484E-88E3-1B96DF612A60}">
      <dsp:nvSpPr>
        <dsp:cNvPr id="0" name=""/>
        <dsp:cNvSpPr/>
      </dsp:nvSpPr>
      <dsp:spPr>
        <a:xfrm>
          <a:off x="3081388" y="3287775"/>
          <a:ext cx="711154" cy="700821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Giá trị của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sinh thái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nhân văn</a:t>
          </a:r>
        </a:p>
      </dsp:txBody>
      <dsp:txXfrm>
        <a:off x="3101914" y="3308301"/>
        <a:ext cx="670102" cy="659769"/>
      </dsp:txXfrm>
    </dsp:sp>
    <dsp:sp modelId="{DD122370-65BD-4386-89F7-A2EC4AFC818A}">
      <dsp:nvSpPr>
        <dsp:cNvPr id="0" name=""/>
        <dsp:cNvSpPr/>
      </dsp:nvSpPr>
      <dsp:spPr>
        <a:xfrm rot="16731964">
          <a:off x="3011946" y="2720925"/>
          <a:ext cx="1845654" cy="1092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1631603" y="5405"/>
              </a:lnTo>
            </a:path>
          </a:pathLst>
        </a:custGeom>
        <a:noFill/>
        <a:ln w="3175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882072" y="2764863"/>
        <a:ext cx="0" cy="0"/>
      </dsp:txXfrm>
    </dsp:sp>
    <dsp:sp modelId="{CE8EDBAE-3815-4819-B96A-E1C6522C255F}">
      <dsp:nvSpPr>
        <dsp:cNvPr id="0" name=""/>
        <dsp:cNvSpPr/>
      </dsp:nvSpPr>
      <dsp:spPr>
        <a:xfrm>
          <a:off x="4077004" y="1419925"/>
          <a:ext cx="711154" cy="789317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Trong việc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phát triển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bền vững</a:t>
          </a:r>
        </a:p>
      </dsp:txBody>
      <dsp:txXfrm>
        <a:off x="4097833" y="1440754"/>
        <a:ext cx="669496" cy="747659"/>
      </dsp:txXfrm>
    </dsp:sp>
    <dsp:sp modelId="{B96AA63B-222D-4D9E-8C68-28772EDD4F3A}">
      <dsp:nvSpPr>
        <dsp:cNvPr id="0" name=""/>
        <dsp:cNvSpPr/>
      </dsp:nvSpPr>
      <dsp:spPr>
        <a:xfrm rot="17306078">
          <a:off x="4480609" y="1382423"/>
          <a:ext cx="899562" cy="1092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795235" y="5405"/>
              </a:lnTo>
            </a:path>
          </a:pathLst>
        </a:custGeom>
        <a:noFill/>
        <a:ln w="6350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4901943" y="1402106"/>
        <a:ext cx="0" cy="0"/>
      </dsp:txXfrm>
    </dsp:sp>
    <dsp:sp modelId="{EFDFF3CA-635A-43F5-A3C3-2D9647191AC1}">
      <dsp:nvSpPr>
        <dsp:cNvPr id="0" name=""/>
        <dsp:cNvSpPr/>
      </dsp:nvSpPr>
      <dsp:spPr>
        <a:xfrm>
          <a:off x="5072621" y="783394"/>
          <a:ext cx="711154" cy="355577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Nhiệm vụ</a:t>
          </a:r>
        </a:p>
      </dsp:txBody>
      <dsp:txXfrm>
        <a:off x="5083035" y="793808"/>
        <a:ext cx="690326" cy="334749"/>
      </dsp:txXfrm>
    </dsp:sp>
    <dsp:sp modelId="{CBE7CAC8-9682-4E2D-BD61-AC409FBB59CC}">
      <dsp:nvSpPr>
        <dsp:cNvPr id="0" name=""/>
        <dsp:cNvSpPr/>
      </dsp:nvSpPr>
      <dsp:spPr>
        <a:xfrm>
          <a:off x="5783776" y="955722"/>
          <a:ext cx="284461" cy="1092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251471" y="5405"/>
              </a:lnTo>
            </a:path>
          </a:pathLst>
        </a:custGeom>
        <a:noFill/>
        <a:ln w="6350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5918895" y="954071"/>
        <a:ext cx="0" cy="0"/>
      </dsp:txXfrm>
    </dsp:sp>
    <dsp:sp modelId="{46C0CB87-4412-418F-842A-9CBBEF8DBD06}">
      <dsp:nvSpPr>
        <dsp:cNvPr id="0" name=""/>
        <dsp:cNvSpPr/>
      </dsp:nvSpPr>
      <dsp:spPr>
        <a:xfrm>
          <a:off x="6068238" y="413245"/>
          <a:ext cx="2729191" cy="1095875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just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 Quản lí tổng hợp các hệ thống sinh thái</a:t>
          </a:r>
        </a:p>
        <a:p>
          <a:pPr marL="0" lvl="0" indent="0" algn="just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 Cải biến mô hình và con đường phát triển kinh tế -xã hội hướng tới mục tiêu phát triển bền vững</a:t>
          </a:r>
        </a:p>
        <a:p>
          <a:pPr marL="0" lvl="0" indent="0" algn="just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 Từng bước hoàn thiện đường lối, pháp luật và các thể chế xã hội đáp ứng nhu cầu phát triển bền vững của xã hội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6100335" y="445342"/>
        <a:ext cx="2664997" cy="1031681"/>
      </dsp:txXfrm>
    </dsp:sp>
    <dsp:sp modelId="{3FC7857D-A7F6-4C75-BDC6-BCECDAFF2045}">
      <dsp:nvSpPr>
        <dsp:cNvPr id="0" name=""/>
        <dsp:cNvSpPr/>
      </dsp:nvSpPr>
      <dsp:spPr>
        <a:xfrm rot="1127914">
          <a:off x="4780145" y="1857539"/>
          <a:ext cx="300490" cy="1092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265641" y="5405"/>
              </a:lnTo>
            </a:path>
          </a:pathLst>
        </a:custGeom>
        <a:noFill/>
        <a:ln w="6350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4925699" y="1853467"/>
        <a:ext cx="0" cy="0"/>
      </dsp:txXfrm>
    </dsp:sp>
    <dsp:sp modelId="{81DFC7A9-C0A7-43D8-961C-568B7113B163}">
      <dsp:nvSpPr>
        <dsp:cNvPr id="0" name=""/>
        <dsp:cNvSpPr/>
      </dsp:nvSpPr>
      <dsp:spPr>
        <a:xfrm>
          <a:off x="5072621" y="1599508"/>
          <a:ext cx="711154" cy="623814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Các định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hướng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chung</a:t>
          </a:r>
        </a:p>
      </dsp:txBody>
      <dsp:txXfrm>
        <a:off x="5090892" y="1617779"/>
        <a:ext cx="674612" cy="587272"/>
      </dsp:txXfrm>
    </dsp:sp>
    <dsp:sp modelId="{101C5361-A20B-444C-918B-D1692F7641E2}">
      <dsp:nvSpPr>
        <dsp:cNvPr id="0" name=""/>
        <dsp:cNvSpPr/>
      </dsp:nvSpPr>
      <dsp:spPr>
        <a:xfrm>
          <a:off x="5783776" y="1905955"/>
          <a:ext cx="284461" cy="1092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251471" y="5405"/>
              </a:lnTo>
            </a:path>
          </a:pathLst>
        </a:custGeom>
        <a:noFill/>
        <a:ln w="6350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5918895" y="1904303"/>
        <a:ext cx="0" cy="0"/>
      </dsp:txXfrm>
    </dsp:sp>
    <dsp:sp modelId="{AE5E1FC2-44BA-49D4-B8DE-97A6980A4D76}">
      <dsp:nvSpPr>
        <dsp:cNvPr id="0" name=""/>
        <dsp:cNvSpPr/>
      </dsp:nvSpPr>
      <dsp:spPr>
        <a:xfrm>
          <a:off x="6068238" y="1562457"/>
          <a:ext cx="2694863" cy="697916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just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Sử dụng công nghệ, tiếp cận 3R,tăng cường giáo dục và nhận thức về môi trường, sử dụng tài nguyên theo công suất thực hiện, nâng cao chất lượng cuộc sống</a:t>
          </a:r>
        </a:p>
      </dsp:txBody>
      <dsp:txXfrm>
        <a:off x="6088679" y="1582898"/>
        <a:ext cx="2653981" cy="657034"/>
      </dsp:txXfrm>
    </dsp:sp>
    <dsp:sp modelId="{5AE0E3D5-1DA1-42A3-908E-A05E1746BCFC}">
      <dsp:nvSpPr>
        <dsp:cNvPr id="0" name=""/>
        <dsp:cNvSpPr/>
      </dsp:nvSpPr>
      <dsp:spPr>
        <a:xfrm rot="4148610">
          <a:off x="4530897" y="2182440"/>
          <a:ext cx="798985" cy="1092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706323" y="5405"/>
              </a:lnTo>
            </a:path>
          </a:pathLst>
        </a:custGeom>
        <a:noFill/>
        <a:ln w="6350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4941944" y="2162123"/>
        <a:ext cx="0" cy="0"/>
      </dsp:txXfrm>
    </dsp:sp>
    <dsp:sp modelId="{EAB73F4E-3872-42EC-B1C6-BE355F542407}">
      <dsp:nvSpPr>
        <dsp:cNvPr id="0" name=""/>
        <dsp:cNvSpPr/>
      </dsp:nvSpPr>
      <dsp:spPr>
        <a:xfrm>
          <a:off x="5072621" y="2276659"/>
          <a:ext cx="711154" cy="569115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Mục tiêu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phát triển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bền vững</a:t>
          </a:r>
        </a:p>
      </dsp:txBody>
      <dsp:txXfrm>
        <a:off x="5089290" y="2293328"/>
        <a:ext cx="677816" cy="535777"/>
      </dsp:txXfrm>
    </dsp:sp>
    <dsp:sp modelId="{C247DB08-F015-4F93-AB42-0CE6C899C250}">
      <dsp:nvSpPr>
        <dsp:cNvPr id="0" name=""/>
        <dsp:cNvSpPr/>
      </dsp:nvSpPr>
      <dsp:spPr>
        <a:xfrm>
          <a:off x="5783776" y="2555756"/>
          <a:ext cx="284461" cy="1092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251471" y="5405"/>
              </a:lnTo>
            </a:path>
          </a:pathLst>
        </a:custGeom>
        <a:noFill/>
        <a:ln w="6350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5918895" y="2554105"/>
        <a:ext cx="0" cy="0"/>
      </dsp:txXfrm>
    </dsp:sp>
    <dsp:sp modelId="{454E3A5E-7CE0-451C-9ED6-D284348949AF}">
      <dsp:nvSpPr>
        <dsp:cNvPr id="0" name=""/>
        <dsp:cNvSpPr/>
      </dsp:nvSpPr>
      <dsp:spPr>
        <a:xfrm>
          <a:off x="6068238" y="2383428"/>
          <a:ext cx="2699024" cy="355577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just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Thể hiện ở tính bền vững về kinh tế, xã hội và môi trường</a:t>
          </a:r>
        </a:p>
      </dsp:txBody>
      <dsp:txXfrm>
        <a:off x="6078652" y="2393842"/>
        <a:ext cx="2678196" cy="334749"/>
      </dsp:txXfrm>
    </dsp:sp>
    <dsp:sp modelId="{ABFE1E7E-274D-4483-AAC3-3764EEBFB8A8}">
      <dsp:nvSpPr>
        <dsp:cNvPr id="0" name=""/>
        <dsp:cNvSpPr/>
      </dsp:nvSpPr>
      <dsp:spPr>
        <a:xfrm rot="17997222">
          <a:off x="3649913" y="3385914"/>
          <a:ext cx="569721" cy="1092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503647" y="5405"/>
              </a:lnTo>
            </a:path>
          </a:pathLst>
        </a:custGeom>
        <a:noFill/>
        <a:ln w="3175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3915321" y="3396603"/>
        <a:ext cx="0" cy="0"/>
      </dsp:txXfrm>
    </dsp:sp>
    <dsp:sp modelId="{9B7F6F6E-AB07-4514-956C-EFABDD12960F}">
      <dsp:nvSpPr>
        <dsp:cNvPr id="0" name=""/>
        <dsp:cNvSpPr/>
      </dsp:nvSpPr>
      <dsp:spPr>
        <a:xfrm>
          <a:off x="4077004" y="2738033"/>
          <a:ext cx="711154" cy="813059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Trong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nông nghiệp</a:t>
          </a:r>
        </a:p>
      </dsp:txBody>
      <dsp:txXfrm>
        <a:off x="4097833" y="2758862"/>
        <a:ext cx="669496" cy="771401"/>
      </dsp:txXfrm>
    </dsp:sp>
    <dsp:sp modelId="{83D7AD3B-D501-488A-BAFB-F2019089C98A}">
      <dsp:nvSpPr>
        <dsp:cNvPr id="0" name=""/>
        <dsp:cNvSpPr/>
      </dsp:nvSpPr>
      <dsp:spPr>
        <a:xfrm>
          <a:off x="4788159" y="3139102"/>
          <a:ext cx="284461" cy="1092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251471" y="5405"/>
              </a:lnTo>
            </a:path>
          </a:pathLst>
        </a:custGeom>
        <a:noFill/>
        <a:ln w="6350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4923278" y="3137451"/>
        <a:ext cx="0" cy="0"/>
      </dsp:txXfrm>
    </dsp:sp>
    <dsp:sp modelId="{D65F3B4B-71BF-48A1-8E54-5A62FC3375F3}">
      <dsp:nvSpPr>
        <dsp:cNvPr id="0" name=""/>
        <dsp:cNvSpPr/>
      </dsp:nvSpPr>
      <dsp:spPr>
        <a:xfrm>
          <a:off x="5072621" y="2899111"/>
          <a:ext cx="3690942" cy="490902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just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Xây dựng các mô hình nông nghiệp phát triển bền vững: nông nghiệp hữu cơ, nông nghiệp công nghệ cao theo hướng thân thiện với môi trường</a:t>
          </a:r>
        </a:p>
      </dsp:txBody>
      <dsp:txXfrm>
        <a:off x="5086999" y="2913489"/>
        <a:ext cx="3662186" cy="462146"/>
      </dsp:txXfrm>
    </dsp:sp>
    <dsp:sp modelId="{533A3C74-ADEA-4E0C-8A55-3683A7716C1D}">
      <dsp:nvSpPr>
        <dsp:cNvPr id="0" name=""/>
        <dsp:cNvSpPr/>
      </dsp:nvSpPr>
      <dsp:spPr>
        <a:xfrm rot="2534190">
          <a:off x="3742667" y="3761858"/>
          <a:ext cx="384212" cy="1092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339653" y="5405"/>
              </a:lnTo>
            </a:path>
          </a:pathLst>
        </a:custGeom>
        <a:noFill/>
        <a:ln w="3175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3934118" y="3753750"/>
        <a:ext cx="0" cy="0"/>
      </dsp:txXfrm>
    </dsp:sp>
    <dsp:sp modelId="{FCFD7A64-D7FC-4739-94E1-8295CB46FE64}">
      <dsp:nvSpPr>
        <dsp:cNvPr id="0" name=""/>
        <dsp:cNvSpPr/>
      </dsp:nvSpPr>
      <dsp:spPr>
        <a:xfrm>
          <a:off x="4077004" y="3604429"/>
          <a:ext cx="711154" cy="584042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Trong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phát triển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đô thị</a:t>
          </a:r>
        </a:p>
      </dsp:txBody>
      <dsp:txXfrm>
        <a:off x="4094110" y="3621535"/>
        <a:ext cx="676942" cy="549830"/>
      </dsp:txXfrm>
    </dsp:sp>
    <dsp:sp modelId="{D224F4BD-A9B6-41D8-9F20-A90D75E91EB5}">
      <dsp:nvSpPr>
        <dsp:cNvPr id="0" name=""/>
        <dsp:cNvSpPr/>
      </dsp:nvSpPr>
      <dsp:spPr>
        <a:xfrm>
          <a:off x="4788159" y="3890990"/>
          <a:ext cx="284461" cy="1092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251471" y="5405"/>
              </a:lnTo>
            </a:path>
          </a:pathLst>
        </a:custGeom>
        <a:noFill/>
        <a:ln w="6350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4923278" y="3889339"/>
        <a:ext cx="0" cy="0"/>
      </dsp:txXfrm>
    </dsp:sp>
    <dsp:sp modelId="{D168820C-4C55-4EFA-A065-723732C1B258}">
      <dsp:nvSpPr>
        <dsp:cNvPr id="0" name=""/>
        <dsp:cNvSpPr/>
      </dsp:nvSpPr>
      <dsp:spPr>
        <a:xfrm>
          <a:off x="5072621" y="3624736"/>
          <a:ext cx="3658421" cy="54342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just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Xây dựng các không gian xanh, các hệ sinh thái đô thị; hình thành và phát triển các mối quan hệ tốt đẹp giữa người với người và gìn giữ văn hóa dân gian </a:t>
          </a:r>
        </a:p>
      </dsp:txBody>
      <dsp:txXfrm>
        <a:off x="5088537" y="3640652"/>
        <a:ext cx="3626589" cy="511596"/>
      </dsp:txXfrm>
    </dsp:sp>
    <dsp:sp modelId="{0AB7F799-9477-4430-A7F8-B51FAB364680}">
      <dsp:nvSpPr>
        <dsp:cNvPr id="0" name=""/>
        <dsp:cNvSpPr/>
      </dsp:nvSpPr>
      <dsp:spPr>
        <a:xfrm rot="4362325">
          <a:off x="3456340" y="4089528"/>
          <a:ext cx="956867" cy="1092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845893" y="5405"/>
              </a:lnTo>
            </a:path>
          </a:pathLst>
        </a:custGeom>
        <a:noFill/>
        <a:ln w="3175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3950502" y="4065037"/>
        <a:ext cx="0" cy="0"/>
      </dsp:txXfrm>
    </dsp:sp>
    <dsp:sp modelId="{F500A719-6118-4482-AE2F-52C9D267A835}">
      <dsp:nvSpPr>
        <dsp:cNvPr id="0" name=""/>
        <dsp:cNvSpPr/>
      </dsp:nvSpPr>
      <dsp:spPr>
        <a:xfrm>
          <a:off x="4077004" y="4241808"/>
          <a:ext cx="711154" cy="619966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Trong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bảo tồn và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phát triển</a:t>
          </a:r>
        </a:p>
      </dsp:txBody>
      <dsp:txXfrm>
        <a:off x="4095162" y="4259966"/>
        <a:ext cx="674838" cy="583650"/>
      </dsp:txXfrm>
    </dsp:sp>
    <dsp:sp modelId="{BC1ECAF2-AACE-43EB-91AB-6112D667BB27}">
      <dsp:nvSpPr>
        <dsp:cNvPr id="0" name=""/>
        <dsp:cNvSpPr/>
      </dsp:nvSpPr>
      <dsp:spPr>
        <a:xfrm>
          <a:off x="4788159" y="4546332"/>
          <a:ext cx="284461" cy="1092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251471" y="5405"/>
              </a:lnTo>
            </a:path>
          </a:pathLst>
        </a:custGeom>
        <a:noFill/>
        <a:ln w="6350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4923278" y="4544680"/>
        <a:ext cx="0" cy="0"/>
      </dsp:txXfrm>
    </dsp:sp>
    <dsp:sp modelId="{C331EC40-75A3-45B9-9DC1-8B45BB7D18C3}">
      <dsp:nvSpPr>
        <dsp:cNvPr id="0" name=""/>
        <dsp:cNvSpPr/>
      </dsp:nvSpPr>
      <dsp:spPr>
        <a:xfrm>
          <a:off x="5072621" y="4374003"/>
          <a:ext cx="3630138" cy="355577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just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Bảo tồn và, phục hồi các nguồn lực về thiên nhiên, các yếu tố văn hóa, bảo tồn tri thức bản địa </a:t>
          </a:r>
        </a:p>
      </dsp:txBody>
      <dsp:txXfrm>
        <a:off x="5083035" y="4384417"/>
        <a:ext cx="3609310" cy="334749"/>
      </dsp:txXfrm>
    </dsp:sp>
    <dsp:sp modelId="{8D8FA268-D54C-43A7-B0E7-34CF62DC292D}">
      <dsp:nvSpPr>
        <dsp:cNvPr id="0" name=""/>
        <dsp:cNvSpPr/>
      </dsp:nvSpPr>
      <dsp:spPr>
        <a:xfrm rot="4845291">
          <a:off x="3049477" y="4506522"/>
          <a:ext cx="1770593" cy="1092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1565247" y="5405"/>
              </a:lnTo>
            </a:path>
          </a:pathLst>
        </a:custGeom>
        <a:noFill/>
        <a:ln w="3175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3971352" y="4461181"/>
        <a:ext cx="0" cy="0"/>
      </dsp:txXfrm>
    </dsp:sp>
    <dsp:sp modelId="{271F308A-5513-443E-910A-0EA05F31B206}">
      <dsp:nvSpPr>
        <dsp:cNvPr id="0" name=""/>
        <dsp:cNvSpPr/>
      </dsp:nvSpPr>
      <dsp:spPr>
        <a:xfrm>
          <a:off x="4077004" y="4915112"/>
          <a:ext cx="723685" cy="941334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Trong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thích ứng với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biến đổi khí hậu</a:t>
          </a:r>
        </a:p>
      </dsp:txBody>
      <dsp:txXfrm>
        <a:off x="4098200" y="4936308"/>
        <a:ext cx="681293" cy="898942"/>
      </dsp:txXfrm>
    </dsp:sp>
    <dsp:sp modelId="{A5225B16-F8FD-441E-90E8-ED9CC313A48E}">
      <dsp:nvSpPr>
        <dsp:cNvPr id="0" name=""/>
        <dsp:cNvSpPr/>
      </dsp:nvSpPr>
      <dsp:spPr>
        <a:xfrm>
          <a:off x="4800690" y="5380319"/>
          <a:ext cx="284461" cy="10920"/>
        </a:xfrm>
        <a:custGeom>
          <a:avLst/>
          <a:gdLst/>
          <a:ahLst/>
          <a:cxnLst/>
          <a:rect l="0" t="0" r="0" b="0"/>
          <a:pathLst>
            <a:path>
              <a:moveTo>
                <a:pt x="0" y="5405"/>
              </a:moveTo>
              <a:lnTo>
                <a:pt x="251471" y="5405"/>
              </a:lnTo>
            </a:path>
          </a:pathLst>
        </a:custGeom>
        <a:noFill/>
        <a:ln w="6350" cap="flat" cmpd="sng" algn="ctr">
          <a:solidFill>
            <a:sysClr val="windowText" lastClr="000000"/>
          </a:solidFill>
          <a:prstDash val="solid"/>
          <a:miter lim="800000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4935809" y="5378667"/>
        <a:ext cx="0" cy="0"/>
      </dsp:txXfrm>
    </dsp:sp>
    <dsp:sp modelId="{D10844D1-26F7-4AEF-BA74-01AB6D900646}">
      <dsp:nvSpPr>
        <dsp:cNvPr id="0" name=""/>
        <dsp:cNvSpPr/>
      </dsp:nvSpPr>
      <dsp:spPr>
        <a:xfrm>
          <a:off x="5085151" y="4960316"/>
          <a:ext cx="3608797" cy="850925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just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Chuyển đổi các mô hình sản xuất và sinh hoạt ; phát triển nông nghiệp thông minh; chuyển từ quản lý thiên tai truyền thống sang giảm thiểu các ruit ro hiện hữu, tăng cường khả năng chống chịu ở tất cả các lĩnh vực kinh tế, tư nhiên, văn hóa, xã hội, môi trường</a:t>
          </a:r>
        </a:p>
      </dsp:txBody>
      <dsp:txXfrm>
        <a:off x="5110074" y="4985239"/>
        <a:ext cx="3558951" cy="8010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A5BE38-44BB-5A0B-6007-199411D7EA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2D2A0A-E313-4664-B04E-0D270D2C42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E81F37-A165-488F-A144-F88AE2EA2E83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C4788B-0986-1543-98D6-618578204E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24B4AD-8CE3-0A8A-2023-245BD5B777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FB5DC8-7100-4143-A037-FCF7BDE9A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3260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295BF8-B168-41F9-B878-C72CFC231A2D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6FBA28-4944-45FF-8244-E61AC791D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7525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FBA28-4944-45FF-8244-E61AC791D7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120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FBA28-4944-45FF-8244-E61AC791D77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6730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FBA28-4944-45FF-8244-E61AC791D77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413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FBA28-4944-45FF-8244-E61AC791D7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362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FBA28-4944-45FF-8244-E61AC791D7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482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FBA28-4944-45FF-8244-E61AC791D7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931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FBA28-4944-45FF-8244-E61AC791D7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487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FBA28-4944-45FF-8244-E61AC791D7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149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FBA28-4944-45FF-8244-E61AC791D7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838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FBA28-4944-45FF-8244-E61AC791D7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827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FBA28-4944-45FF-8244-E61AC791D7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17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C68E3-C31F-DB58-490C-072200017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8AF2CB-6EEA-C785-A747-32CBA06A3F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2AC7B-D51B-0F06-B89E-672DA6B52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C72E-DF95-429A-B12E-09951CFF8A78}" type="datetime1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BD8776-81D8-2F47-BC41-4BA7CCB7E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C2ED0-6158-6F5A-A467-0F3EC0CEF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8889-D3CC-45FC-88CD-36ED52408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293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18215-9004-17AC-1D9B-2F0BE86B1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DBFFB-1D89-1CCB-7435-0BA7789A60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EBA878-70C6-7336-89B7-9B5E4B7D9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BD844-0374-4A66-97A5-1654115F38E3}" type="datetime1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1408BB-6B84-690D-EF00-ACCBB44C7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550F72-682F-AEC6-C79F-D210FC8E3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8889-D3CC-45FC-88CD-36ED52408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939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3E4140-4541-1E28-D87D-F863AC8192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50EC9C-0FCA-B5E2-2E14-C648977115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A693E-2333-1FA0-D971-8233416E8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16B61-D114-4CF7-9499-C7013B613A05}" type="datetime1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999BB-622B-8231-F9BE-F49986997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2E929-0503-3E6E-03F7-05451D36B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8889-D3CC-45FC-88CD-36ED52408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90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5EC1A-4096-47CF-A6A0-BCD85DD1D8E3}" type="datetime1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EA5-2AF5-424B-8C9A-D8D4A703B5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924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61173-B288-4D7F-AC9A-B28D44147C17}" type="datetime1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EA5-2AF5-424B-8C9A-D8D4A703B5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3035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B51B6-864F-423D-9ADF-F37F2ADD7439}" type="datetime1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EA5-2AF5-424B-8C9A-D8D4A703B5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2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C4D9D-ED7E-4AD0-83CC-ED369F97E700}" type="datetime1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EA5-2AF5-424B-8C9A-D8D4A703B5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398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21D72-2386-4AB4-A3B6-41B9B789DC36}" type="datetime1">
              <a:rPr lang="en-US" smtClean="0"/>
              <a:t>8/19/2024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EA5-2AF5-424B-8C9A-D8D4A703B5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2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576C4-4A07-4388-BFF6-6611A573CE22}" type="datetime1">
              <a:rPr lang="en-US" smtClean="0"/>
              <a:t>8/19/2024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EA5-2AF5-424B-8C9A-D8D4A703B5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4740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87C43-4933-4523-BE86-C7DFCB70E3DC}" type="datetime1">
              <a:rPr lang="en-US" smtClean="0"/>
              <a:t>8/19/2024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EA5-2AF5-424B-8C9A-D8D4A703B5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286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9D07-A2DD-48CD-8254-0EC3E9A0E78C}" type="datetime1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EA5-2AF5-424B-8C9A-D8D4A703B5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170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1627B-B3BC-30C7-F555-92189891F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ED1FC-345D-D927-A268-D5F02611D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6A023B-D9DD-FF38-9B88-E78D5B269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0B23B-FFEA-4B1F-8FC0-CBAE377876D5}" type="datetime1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DE0FF3-CFE3-C477-882A-DD1D6F0D4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6330C-B0E1-8F9D-FB9D-21A04E075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8889-D3CC-45FC-88CD-36ED52408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3322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A1620-F222-460A-A704-563DCDBAB75B}" type="datetime1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EA5-2AF5-424B-8C9A-D8D4A703B5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980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01FDA-D61F-4FFB-BB5A-0E9771BEFBBB}" type="datetime1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EA5-2AF5-424B-8C9A-D8D4A703B5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1861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F5F60-B0DB-44EB-B6C9-6331AE885AFD}" type="datetime1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EA5-2AF5-424B-8C9A-D8D4A703B5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498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A69E6-3359-1A4F-B11B-C3D25FB72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DDBC32-8C7D-D31D-C66A-517A358751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1AECD-47AC-B2E7-EA81-724D52A63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854B-180C-465E-9B05-1DA4F50E06AB}" type="datetime1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9DF83-0502-5A23-B9F3-ECE70B395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01BB6-6651-FDC1-767C-45128732F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8889-D3CC-45FC-88CD-36ED52408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83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770C5-51E9-5DE4-9F70-1E6F8E3F6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1257C-E465-8757-A8F4-C1E38B841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0C1C9A-E85F-6A55-04F0-CB21E33AAA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990795-3134-16CB-B850-98ED2CA6F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9DD1A-B0FE-4315-A4C4-AF6911437513}" type="datetime1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51CBB-AC8B-F745-F000-10CF374A6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76DF47-CCEF-B633-BC49-22C146953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8889-D3CC-45FC-88CD-36ED52408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39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C2A91-39A1-1765-4A2F-23DDB1FB2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0C891-B22E-7B41-5BDC-27B8313E1D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897335-733D-D66C-39F9-16F69B97A5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DF2FEC-D69B-2C02-9DFC-D34FC3A511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8CFE4C-BE9E-BE6C-BC61-BD81375A5E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BE5345-B070-B0C8-6686-138C57830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C5976-94DF-4566-B8F6-16F35F330ECA}" type="datetime1">
              <a:rPr lang="en-US" smtClean="0"/>
              <a:t>8/19/2024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ECF7CE-52E6-910F-8D93-C8AC688EA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A699DD-4ECC-19DD-2DA0-735E97500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8889-D3CC-45FC-88CD-36ED52408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623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79A8D-7D0B-051E-A0BF-4B0180619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F871C2-E394-E03C-FE0D-796B7D383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9832A-81E7-4D59-867E-534BCC279ED8}" type="datetime1">
              <a:rPr lang="en-US" smtClean="0"/>
              <a:t>8/19/2024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1E2424-14F3-60BC-B866-0D7385954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90C115-353B-0CD0-C8AC-717E5406A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8889-D3CC-45FC-88CD-36ED52408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02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51878D-7FAA-E1CE-E007-DBC1F2737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450E6-7733-48C4-8AC2-621748838FB8}" type="datetime1">
              <a:rPr lang="en-US" smtClean="0"/>
              <a:t>8/19/2024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C042D0-9C63-B2BC-7156-48A25AF57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4308F3-FCED-7919-204D-8CD5B09FE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8889-D3CC-45FC-88CD-36ED52408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03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72A41-7634-369D-E8CF-2752D63D8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0B0BA-37D3-5A7A-F83D-86833C8AF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F7FCD0-E9A3-CF7A-109A-995EFE72F7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8A8F02-C34F-FF6A-48A9-E7766AFB0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62075-FC98-47E1-823D-4F9AF99E7806}" type="datetime1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B22E96-28D8-6869-5386-07DCC0F74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E6FEE8-381E-E590-1A12-3759CB762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8889-D3CC-45FC-88CD-36ED52408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11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3D427-5A90-8420-3D6D-0D71357A2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A1A065-DB20-F5BF-B7BC-8E17914453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9D1BA9-300B-417C-16FD-F24404ECC4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E9A52-3AAA-2456-18F9-45825DDE6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4881F-657A-4A97-931D-80A76C8A045F}" type="datetime1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1C4400-90FA-F655-B01A-108AF2396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4C2BBB-ED52-48FD-3622-9CF87F8EB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8889-D3CC-45FC-88CD-36ED52408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73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2BAB35-AAED-FF37-DC1D-6F68CF5FF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4A0AEC-9342-E9C3-C01B-6A8F2FACD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36224-4A89-E210-B235-F9D609C12E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5FBC0F8-3CF0-4AFE-93FB-55BAA963D5D2}" type="datetime1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2D220-F142-A582-C057-5DABD91062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0041D1-955A-A073-C82D-6468E9866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328889-D3CC-45FC-88CD-36ED52408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152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EE9DA-9A79-4BC4-BA26-EAD744A319B8}" type="datetime1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D0EA5-2AF5-424B-8C9A-D8D4A703B5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43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17" Type="http://schemas.openxmlformats.org/officeDocument/2006/relationships/image" Target="../media/image19.gif"/><Relationship Id="rId2" Type="http://schemas.openxmlformats.org/officeDocument/2006/relationships/image" Target="../media/image4.jpeg"/><Relationship Id="rId16" Type="http://schemas.openxmlformats.org/officeDocument/2006/relationships/image" Target="../media/image18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5" Type="http://schemas.openxmlformats.org/officeDocument/2006/relationships/image" Target="../media/image17.gif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4.jpeg"/><Relationship Id="rId7" Type="http://schemas.openxmlformats.org/officeDocument/2006/relationships/slide" Target="slide1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eg"/><Relationship Id="rId5" Type="http://schemas.openxmlformats.org/officeDocument/2006/relationships/slide" Target="slide15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4.jpeg"/><Relationship Id="rId7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19.xml"/><Relationship Id="rId5" Type="http://schemas.openxmlformats.org/officeDocument/2006/relationships/slide" Target="slide17.xml"/><Relationship Id="rId4" Type="http://schemas.openxmlformats.org/officeDocument/2006/relationships/image" Target="../media/image10.jpeg"/><Relationship Id="rId9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jpeg"/><Relationship Id="rId7" Type="http://schemas.openxmlformats.org/officeDocument/2006/relationships/image" Target="../media/image2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22.xml"/><Relationship Id="rId5" Type="http://schemas.openxmlformats.org/officeDocument/2006/relationships/slide" Target="slide20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4.jpeg"/><Relationship Id="rId7" Type="http://schemas.openxmlformats.org/officeDocument/2006/relationships/image" Target="../media/image3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21.xml"/><Relationship Id="rId5" Type="http://schemas.openxmlformats.org/officeDocument/2006/relationships/slide" Target="slide24.xml"/><Relationship Id="rId4" Type="http://schemas.openxmlformats.org/officeDocument/2006/relationships/image" Target="../media/image7.png"/><Relationship Id="rId9" Type="http://schemas.openxmlformats.org/officeDocument/2006/relationships/slide" Target="slide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.jpeg"/><Relationship Id="rId7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28.xml"/><Relationship Id="rId5" Type="http://schemas.openxmlformats.org/officeDocument/2006/relationships/slide" Target="slide27.xml"/><Relationship Id="rId4" Type="http://schemas.openxmlformats.org/officeDocument/2006/relationships/image" Target="../media/image9.jpeg"/><Relationship Id="rId9" Type="http://schemas.openxmlformats.org/officeDocument/2006/relationships/slide" Target="slide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4.jpeg"/><Relationship Id="rId7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27.xml"/><Relationship Id="rId5" Type="http://schemas.openxmlformats.org/officeDocument/2006/relationships/slide" Target="slide30.xml"/><Relationship Id="rId4" Type="http://schemas.openxmlformats.org/officeDocument/2006/relationships/image" Target="../media/image12.jpeg"/><Relationship Id="rId9" Type="http://schemas.openxmlformats.org/officeDocument/2006/relationships/slide" Target="slide2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12.xml"/><Relationship Id="rId5" Type="http://schemas.openxmlformats.org/officeDocument/2006/relationships/slide" Target="slide24.xml"/><Relationship Id="rId4" Type="http://schemas.openxmlformats.org/officeDocument/2006/relationships/image" Target="../media/image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DFDAE3-8A16-97BB-DA2D-0FA011F8F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305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0DFD7B-A936-06E5-F9E0-A80D5AA8CB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500" y="180109"/>
            <a:ext cx="11811000" cy="1817915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tabLst>
                <a:tab pos="6391275" algn="l"/>
                <a:tab pos="8191500" algn="r"/>
              </a:tabLst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ÔN TẬP </a:t>
            </a:r>
            <a:r>
              <a:rPr lang="en-US" sz="4000" b="1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CHUYÊN ĐỀ 3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4000" b="1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 THÁI NHÂN VĂN</a:t>
            </a:r>
            <a:br>
              <a:rPr lang="en-US" sz="4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4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4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9C4C26-BE37-0D35-8839-ABF567A14935}"/>
              </a:ext>
            </a:extLst>
          </p:cNvPr>
          <p:cNvSpPr txBox="1"/>
          <p:nvPr/>
        </p:nvSpPr>
        <p:spPr>
          <a:xfrm>
            <a:off x="4909457" y="5495247"/>
            <a:ext cx="620485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</a:rPr>
              <a:t>Biên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</a:rPr>
              <a:t>Soạn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: </a:t>
            </a:r>
          </a:p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1. Phan Thị Phước – SĐT: 0335241535 – Mail: phanphuocsthk20@gmail.com</a:t>
            </a:r>
          </a:p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2.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</a:rPr>
              <a:t>Nguyễn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Thái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</a:rPr>
              <a:t>Phương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</a:rPr>
              <a:t>Thảo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</a:rPr>
              <a:t>sdt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0334535422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</a:rPr>
              <a:t>địa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</a:rPr>
              <a:t>chỉ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mail hotmailshas@gmail.com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987A6D2-3B4B-A333-E285-5816412C8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8889-D3CC-45FC-88CD-36ED524088E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108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E815C-C797-73A9-311D-BD9EE7112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532901"/>
            <a:ext cx="10515600" cy="6302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Gạch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chân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hoặc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tô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nền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khóa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sơ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đồ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sau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: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5A3479C-B3FA-D3DE-AF68-484FF0CEB5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2881104"/>
              </p:ext>
            </p:extLst>
          </p:nvPr>
        </p:nvGraphicFramePr>
        <p:xfrm>
          <a:off x="522514" y="997222"/>
          <a:ext cx="10602686" cy="58607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16045C6-4342-0212-5BEF-03695817DCB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007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tabLst>
                <a:tab pos="6391275" algn="l"/>
                <a:tab pos="8191500" algn="r"/>
              </a:tabLst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ÔN TẬP 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CHUYÊN ĐỀ 3 - SINH THÁI NHÂN VĂN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2EFEF-840C-A4C9-E6CB-3F9D0E672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8889-D3CC-45FC-88CD-36ED524088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80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279EC-C6AF-9FAE-1B16-9BE2980CC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229" y="1001280"/>
            <a:ext cx="4419600" cy="19843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GV </a:t>
            </a:r>
            <a:r>
              <a:rPr lang="en-US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cũng</a:t>
            </a: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có</a:t>
            </a: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thể</a:t>
            </a: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sử</a:t>
            </a: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dụng</a:t>
            </a: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hình</a:t>
            </a: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bên</a:t>
            </a: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để</a:t>
            </a: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tóm</a:t>
            </a: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tắt</a:t>
            </a: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kiến</a:t>
            </a: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thức</a:t>
            </a: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chương</a:t>
            </a: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>
              <a:buNone/>
            </a:pPr>
            <a:r>
              <a:rPr lang="en-US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Hoặc</a:t>
            </a: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dung </a:t>
            </a:r>
            <a:r>
              <a:rPr lang="en-US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ví</a:t>
            </a: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dụ</a:t>
            </a: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về</a:t>
            </a:r>
            <a:r>
              <a:rPr lang="en-US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Poster.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0F6A16-E611-FF2E-379B-F2FA63807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9106" y="0"/>
            <a:ext cx="4031901" cy="68580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415D0BD-4906-0137-6C10-FEDB1456EE76}"/>
              </a:ext>
            </a:extLst>
          </p:cNvPr>
          <p:cNvSpPr txBox="1">
            <a:spLocks/>
          </p:cNvSpPr>
          <p:nvPr/>
        </p:nvSpPr>
        <p:spPr>
          <a:xfrm>
            <a:off x="740229" y="4100740"/>
            <a:ext cx="4419600" cy="1984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err="1"/>
              <a:t>Cái</a:t>
            </a:r>
            <a:r>
              <a:rPr lang="en-US" dirty="0"/>
              <a:t> Poster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TK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bề</a:t>
            </a:r>
            <a:r>
              <a:rPr lang="en-US" dirty="0"/>
              <a:t> </a:t>
            </a:r>
            <a:r>
              <a:rPr lang="en-US" dirty="0" err="1"/>
              <a:t>ngang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hem </a:t>
            </a:r>
            <a:r>
              <a:rPr lang="en-US" dirty="0" err="1"/>
              <a:t>em</a:t>
            </a:r>
            <a:r>
              <a:rPr lang="en-US" dirty="0"/>
              <a:t>?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BE9F3-012B-A5F4-8DE1-15B19774D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8889-D3CC-45FC-88CD-36ED524088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205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CF869-0C39-0AF7-7EA8-9AC5F3BEC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15" y="1348551"/>
            <a:ext cx="11212286" cy="1567543"/>
          </a:xfrm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8101330" algn="l"/>
              </a:tabLst>
            </a:pPr>
            <a:r>
              <a:rPr lang="en-US" b="1" u="sng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1. </a:t>
            </a:r>
            <a:r>
              <a:rPr lang="vi-VN" b="1" u="sng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HOẠT ĐỘNG 1. LUYỆN TẬP (</a:t>
            </a:r>
            <a:r>
              <a:rPr lang="en-US" b="1" u="sng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4</a:t>
            </a:r>
            <a:r>
              <a:rPr lang="vi-VN" b="1" u="sng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0 phút)</a:t>
            </a:r>
            <a:endParaRPr lang="en-US" b="1" u="sng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Hoạt động 1.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H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ướng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vi-VN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</a:t>
            </a:r>
            <a:r>
              <a:rPr lang="vi-VN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phút)</a:t>
            </a:r>
            <a:endParaRPr lang="en-US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D1AC12-054F-8AA2-8DA9-0B1808DDC32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99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tabLst>
                <a:tab pos="6391275" algn="l"/>
                <a:tab pos="8191500" algn="r"/>
              </a:tabLst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ÔN TẬP 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CHUYÊN ĐỀ 3 - SINH THÁI NHÂN VĂN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C4612F-E0DC-9CAC-2430-A80C23697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132" y="2874885"/>
            <a:ext cx="5218126" cy="303887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4DA9E0D-7A3D-7FC1-2921-D9CCEE8E757E}"/>
              </a:ext>
            </a:extLst>
          </p:cNvPr>
          <p:cNvSpPr txBox="1">
            <a:spLocks/>
          </p:cNvSpPr>
          <p:nvPr/>
        </p:nvSpPr>
        <p:spPr>
          <a:xfrm>
            <a:off x="6841672" y="2950797"/>
            <a:ext cx="4637314" cy="296296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8101330" algn="l"/>
              </a:tabLst>
            </a:pPr>
            <a:r>
              <a:rPr lang="en-US" sz="3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 </a:t>
            </a:r>
            <a:r>
              <a:rPr lang="en-US" sz="3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lựa</a:t>
            </a:r>
            <a:r>
              <a:rPr lang="en-US" sz="3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3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quà</a:t>
            </a:r>
            <a:r>
              <a:rPr lang="en-US" sz="3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3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1 </a:t>
            </a:r>
            <a:r>
              <a:rPr lang="en-US" sz="3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món</a:t>
            </a:r>
            <a:r>
              <a:rPr lang="en-US" sz="3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quà</a:t>
            </a:r>
            <a:r>
              <a:rPr lang="en-US" sz="3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xinh</a:t>
            </a:r>
            <a:r>
              <a:rPr lang="en-US" sz="3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đôi</a:t>
            </a:r>
            <a:r>
              <a:rPr lang="en-US" sz="3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,…)</a:t>
            </a:r>
            <a:endParaRPr lang="en-US" sz="3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137BB5B-B615-7275-6CE4-D40C0F084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8889-D3CC-45FC-88CD-36ED524088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34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30 Hình nền Powerpoint màu trắng đẹp mắt | Hình nền, Hình ảnh, Hìn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813551"/>
          </a:xfrm>
          <a:prstGeom prst="rect">
            <a:avLst/>
          </a:prstGeom>
          <a:noFill/>
        </p:spPr>
      </p:pic>
      <p:pic>
        <p:nvPicPr>
          <p:cNvPr id="6" name="Picture 20" descr="Đẹp Sang Trọng Tự Chế Hình Trái Tim Cửa Sổ Trong Suốt Sô Cô La Hộp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47200" y="177800"/>
            <a:ext cx="2641600" cy="21336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7" name="Picture 22" descr="50 Adet/grup Kırmızı Gül Diy Güzel şeker Kutusu Düğün Favor Hediye 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45602" y="4953000"/>
            <a:ext cx="2743199" cy="1727200"/>
          </a:xfrm>
          <a:prstGeom prst="rect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</p:pic>
      <p:pic>
        <p:nvPicPr>
          <p:cNvPr id="8" name="Picture 28" descr="Hiện Nay Hộp Quà Tặng - Miễn Phí vector hình ảnh trên Pixaba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47200" y="2717800"/>
            <a:ext cx="2641600" cy="1930400"/>
          </a:xfrm>
          <a:prstGeom prst="rect">
            <a:avLst/>
          </a:prstGeom>
          <a:solidFill>
            <a:srgbClr val="92D050"/>
          </a:solidFill>
          <a:ln w="76200">
            <a:solidFill>
              <a:srgbClr val="0070C0"/>
            </a:solidFill>
          </a:ln>
        </p:spPr>
      </p:pic>
      <p:pic>
        <p:nvPicPr>
          <p:cNvPr id="9" name="Picture 4" descr="Hộp quà bí ẩn cỡ lớn - Hàng Công Nghệ | Shopee Việt Na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3200" y="2692400"/>
            <a:ext cx="2743200" cy="2032000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</p:pic>
      <p:pic>
        <p:nvPicPr>
          <p:cNvPr id="10" name="Picture 6" descr="Hộp Quà Vuông (18 x 15 cm) - Xanh Dương Đậm Chấm Bi - Hộp quà ..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6197600" y="177800"/>
            <a:ext cx="2844800" cy="22352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</p:pic>
      <p:pic>
        <p:nvPicPr>
          <p:cNvPr id="11" name="Picture 14" descr="Hộp quà trái tim loại trung - Gift shop: qua tang sinh nhat y ...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3200" y="5029200"/>
            <a:ext cx="2641600" cy="1651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</p:pic>
      <p:pic>
        <p:nvPicPr>
          <p:cNvPr id="12" name="Picture 16" descr="Hộp Quà Vuông Trụ 14 x 14 x 16c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51200" y="177800"/>
            <a:ext cx="2743200" cy="2235200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</p:pic>
      <p:pic>
        <p:nvPicPr>
          <p:cNvPr id="13" name="Picture 24" descr="Beautiful gold present box with red bow and ribbons — Stock Photo ...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52800" y="2819400"/>
            <a:ext cx="2743200" cy="2032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</p:pic>
      <p:pic>
        <p:nvPicPr>
          <p:cNvPr id="14" name="Picture 26" descr="Hộp Quà Chữ Nhật Linh Lan (10 x 18 x 6 cm) | nhanvan.vn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49600" y="5029200"/>
            <a:ext cx="2641600" cy="1651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15" name="Picture 30" descr="màu sắc ấm áp hộp quà màu tím trang trí khóa miễn phí Hình ảnh ...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96000" y="5029200"/>
            <a:ext cx="2844800" cy="16510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</p:pic>
      <p:pic>
        <p:nvPicPr>
          <p:cNvPr id="16" name="Picture 32" descr="Hộp đựng bánh cupcak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299200" y="2692402"/>
            <a:ext cx="2743200" cy="2031999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</p:pic>
      <p:pic>
        <p:nvPicPr>
          <p:cNvPr id="17" name="Picture 34" descr="Hộp quà cưới, lễ ăn hỏi - Bao bì thực phẩm Hùng Lan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03200" y="177800"/>
            <a:ext cx="2743200" cy="2235200"/>
          </a:xfrm>
          <a:prstGeom prst="rect">
            <a:avLst/>
          </a:prstGeom>
          <a:solidFill>
            <a:schemeClr val="bg2"/>
          </a:solidFill>
          <a:ln w="76200">
            <a:solidFill>
              <a:srgbClr val="FF0000"/>
            </a:solidFill>
          </a:ln>
        </p:spPr>
      </p:pic>
      <p:sp>
        <p:nvSpPr>
          <p:cNvPr id="39" name="Rectangle 38"/>
          <p:cNvSpPr/>
          <p:nvPr/>
        </p:nvSpPr>
        <p:spPr>
          <a:xfrm>
            <a:off x="1" y="1701800"/>
            <a:ext cx="12192000" cy="3251200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Can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1219170"/>
            <a:r>
              <a:rPr lang="en-US" sz="7200" b="1" spc="67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HỘP</a:t>
            </a:r>
            <a:r>
              <a:rPr lang="en-US" sz="7200" b="1" spc="67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</a:t>
            </a:r>
            <a:r>
              <a:rPr lang="en-US" sz="7200" b="1" spc="67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QUÀ</a:t>
            </a:r>
            <a:r>
              <a:rPr lang="en-US" sz="7200" b="1" spc="67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</a:t>
            </a:r>
            <a:r>
              <a:rPr lang="en-US" sz="7200" b="1" spc="6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BÍ</a:t>
            </a:r>
            <a:r>
              <a:rPr lang="en-US" sz="7200" b="1" spc="67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MẬT</a:t>
            </a:r>
          </a:p>
        </p:txBody>
      </p:sp>
      <p:pic>
        <p:nvPicPr>
          <p:cNvPr id="40" name="Picture 39" descr="hinh-nen-dong-day-ngang-dep-1-57_104236776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01600" y="2819400"/>
            <a:ext cx="11887200" cy="1930400"/>
          </a:xfrm>
          <a:prstGeom prst="rect">
            <a:avLst/>
          </a:prstGeom>
        </p:spPr>
      </p:pic>
      <p:pic>
        <p:nvPicPr>
          <p:cNvPr id="47" name="Picture 46" descr="b52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753600" y="0"/>
            <a:ext cx="2438401" cy="3327400"/>
          </a:xfrm>
          <a:prstGeom prst="rect">
            <a:avLst/>
          </a:prstGeom>
        </p:spPr>
      </p:pic>
      <p:pic>
        <p:nvPicPr>
          <p:cNvPr id="48" name="Picture 47" descr="b52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812800" y="279400"/>
            <a:ext cx="2235200" cy="2717800"/>
          </a:xfrm>
          <a:prstGeom prst="rect">
            <a:avLst/>
          </a:prstGeom>
        </p:spPr>
      </p:pic>
      <p:pic>
        <p:nvPicPr>
          <p:cNvPr id="49" name="Picture 48" descr="hinh-nen-dong-day-ngang-dep-1-15_104236605.gif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0" y="6578600"/>
            <a:ext cx="12192000" cy="33801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63E145-73D0-1E79-4AC2-0325A29E1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EA5-2AF5-424B-8C9A-D8D4A703B5AA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30 Hình nền Powerpoint màu trắng đẹp mắt | Hình nền, Hình ảnh, Hìn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813551"/>
          </a:xfrm>
          <a:prstGeom prst="rect">
            <a:avLst/>
          </a:prstGeom>
          <a:noFill/>
        </p:spPr>
      </p:pic>
      <p:pic>
        <p:nvPicPr>
          <p:cNvPr id="1026" name="Picture 2" descr="Hiện Nay Hộp Quà Tặng - Miễn Phí vector hình ảnh trên Pixaba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5600" y="1397001"/>
            <a:ext cx="4470400" cy="4572000"/>
          </a:xfrm>
          <a:prstGeom prst="rect">
            <a:avLst/>
          </a:prstGeom>
          <a:solidFill>
            <a:srgbClr val="92D050"/>
          </a:solidFill>
          <a:ln w="57150">
            <a:solidFill>
              <a:srgbClr val="0070C0"/>
            </a:solidFill>
          </a:ln>
        </p:spPr>
      </p:pic>
      <p:pic>
        <p:nvPicPr>
          <p:cNvPr id="7" name="Picture 2" descr="Hiện Nay Hộp Quà Tặng - Miễn Phí vector hình ảnh trên Pixaba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2400" y="1397000"/>
            <a:ext cx="4572000" cy="4572000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</p:pic>
      <p:sp>
        <p:nvSpPr>
          <p:cNvPr id="8" name="Oval 7">
            <a:hlinkClick r:id="rId5" action="ppaction://hlinksldjump"/>
          </p:cNvPr>
          <p:cNvSpPr/>
          <p:nvPr/>
        </p:nvSpPr>
        <p:spPr>
          <a:xfrm>
            <a:off x="5283200" y="5257800"/>
            <a:ext cx="711200" cy="711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.VnBodoni" pitchFamily="34" charset="0"/>
              </a:rPr>
              <a:t>1</a:t>
            </a:r>
          </a:p>
        </p:txBody>
      </p:sp>
      <p:sp>
        <p:nvSpPr>
          <p:cNvPr id="9" name="Oval 8">
            <a:hlinkClick r:id="rId5" action="ppaction://hlinksldjump"/>
          </p:cNvPr>
          <p:cNvSpPr/>
          <p:nvPr/>
        </p:nvSpPr>
        <p:spPr>
          <a:xfrm>
            <a:off x="10363200" y="5257800"/>
            <a:ext cx="711200" cy="711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.VnBodoni" pitchFamily="34" charset="0"/>
              </a:rPr>
              <a:t>2</a:t>
            </a:r>
          </a:p>
        </p:txBody>
      </p:sp>
      <p:pic>
        <p:nvPicPr>
          <p:cNvPr id="10" name="Picture 20" descr="Số 5 và ý nghĩa của nó - Đá Thạch Anh Kim Tự Thá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2400" y="-5410200"/>
            <a:ext cx="4368800" cy="4368800"/>
          </a:xfrm>
          <a:prstGeom prst="rect">
            <a:avLst/>
          </a:prstGeom>
          <a:noFill/>
        </p:spPr>
      </p:pic>
      <p:sp>
        <p:nvSpPr>
          <p:cNvPr id="12" name="5-Point Star 11">
            <a:hlinkClick r:id="rId7" action="ppaction://hlinksldjump"/>
          </p:cNvPr>
          <p:cNvSpPr/>
          <p:nvPr/>
        </p:nvSpPr>
        <p:spPr>
          <a:xfrm>
            <a:off x="2235200" y="0"/>
            <a:ext cx="1727200" cy="1092200"/>
          </a:xfrm>
          <a:prstGeom prst="star5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4" descr="Số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0" y="-5410200"/>
            <a:ext cx="4267200" cy="4368800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5BC806-11E7-2273-22A8-C328C3A38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EA5-2AF5-424B-8C9A-D8D4A703B5AA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75486E-6 L -0.40417 0.9990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00" y="50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75486E-6 L 0.30833 1.0286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00" y="51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30 Hình nền Powerpoint màu trắng đẹp mắt | Hình nền, Hình ảnh, Hìn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813551"/>
          </a:xfrm>
          <a:prstGeom prst="rect">
            <a:avLst/>
          </a:prstGeom>
          <a:noFill/>
        </p:spPr>
      </p:pic>
      <p:sp>
        <p:nvSpPr>
          <p:cNvPr id="5" name="Cloud Callout 4"/>
          <p:cNvSpPr/>
          <p:nvPr/>
        </p:nvSpPr>
        <p:spPr>
          <a:xfrm>
            <a:off x="1676401" y="0"/>
            <a:ext cx="9808028" cy="2569029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rằng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: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gian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đô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văn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".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026" name="Picture 2" descr="Phát triển đô thị xanh - Xu hướng tất yếu của tương lai - Ảnh 1">
            <a:extLst>
              <a:ext uri="{FF2B5EF4-FFF2-40B4-BE49-F238E27FC236}">
                <a16:creationId xmlns:a16="http://schemas.microsoft.com/office/drawing/2014/main" id="{F1B943D7-AF98-7C3F-0DDA-EADAC1D4B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615" y="2265275"/>
            <a:ext cx="7467600" cy="418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29067-B2B8-86E9-1094-40083C9F2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EA5-2AF5-424B-8C9A-D8D4A703B5AA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30 Hình nền Powerpoint màu trắng đẹp mắt | Hình nền, Hình ảnh, Hìn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813551"/>
          </a:xfrm>
          <a:prstGeom prst="rect">
            <a:avLst/>
          </a:prstGeom>
          <a:noFill/>
        </p:spPr>
      </p:pic>
      <p:pic>
        <p:nvPicPr>
          <p:cNvPr id="32770" name="Picture 2" descr="Hộp quà trái tim loại trung - Gift shop: qua tang sinh nhat y 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397000"/>
            <a:ext cx="4826000" cy="436880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32772" name="Picture 4" descr="Hộp quà trái tim loại trung - Gift shop: qua tang sinh nhat y 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94400" y="1397000"/>
            <a:ext cx="4876800" cy="436880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</p:pic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4876800" y="4953000"/>
            <a:ext cx="812800" cy="812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.VnBodoni" pitchFamily="34" charset="0"/>
              </a:rPr>
              <a:t>1</a:t>
            </a:r>
          </a:p>
        </p:txBody>
      </p:sp>
      <p:sp>
        <p:nvSpPr>
          <p:cNvPr id="8" name="Rectangle 7">
            <a:hlinkClick r:id="rId6" action="ppaction://hlinksldjump"/>
          </p:cNvPr>
          <p:cNvSpPr/>
          <p:nvPr/>
        </p:nvSpPr>
        <p:spPr>
          <a:xfrm>
            <a:off x="10160000" y="5054600"/>
            <a:ext cx="711200" cy="711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.VnBodoni" pitchFamily="34" charset="0"/>
              </a:rPr>
              <a:t>2</a:t>
            </a:r>
          </a:p>
        </p:txBody>
      </p:sp>
      <p:pic>
        <p:nvPicPr>
          <p:cNvPr id="9" name="Picture 4" descr="Số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35200" y="-7035800"/>
            <a:ext cx="4673600" cy="4165600"/>
          </a:xfrm>
          <a:prstGeom prst="rect">
            <a:avLst/>
          </a:prstGeom>
          <a:noFill/>
        </p:spPr>
      </p:pic>
      <p:pic>
        <p:nvPicPr>
          <p:cNvPr id="10" name="Picture 14" descr="3D Glänzenden Goldenen Nummer 5 Auf Weißem Hintergrund Lizenzfrei ...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35200" y="-7035800"/>
            <a:ext cx="4572000" cy="4165600"/>
          </a:xfrm>
          <a:prstGeom prst="rect">
            <a:avLst/>
          </a:prstGeom>
          <a:noFill/>
        </p:spPr>
      </p:pic>
      <p:sp>
        <p:nvSpPr>
          <p:cNvPr id="11" name="Smiley Face 10">
            <a:hlinkClick r:id="rId9" action="ppaction://hlinksldjump"/>
          </p:cNvPr>
          <p:cNvSpPr/>
          <p:nvPr/>
        </p:nvSpPr>
        <p:spPr>
          <a:xfrm>
            <a:off x="9448800" y="0"/>
            <a:ext cx="1524000" cy="1193800"/>
          </a:xfrm>
          <a:prstGeom prst="smileyFac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6C8003-131E-36A6-1E44-FE51AF754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EA5-2AF5-424B-8C9A-D8D4A703B5AA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7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11656E-6 L -0.10833 1.2802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00" y="64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7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27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11656E-6 L 0.32084 1.2210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0" y="61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72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30 Hình nền Powerpoint màu trắng đẹp mắt | Hình nền, Hình ảnh, Hìn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657" y="0"/>
            <a:ext cx="12192000" cy="6813551"/>
          </a:xfrm>
          <a:prstGeom prst="rect">
            <a:avLst/>
          </a:prstGeom>
          <a:noFill/>
        </p:spPr>
      </p:pic>
      <p:sp>
        <p:nvSpPr>
          <p:cNvPr id="5" name="Horizontal Scroll 4"/>
          <p:cNvSpPr/>
          <p:nvPr/>
        </p:nvSpPr>
        <p:spPr>
          <a:xfrm>
            <a:off x="-32657" y="-239485"/>
            <a:ext cx="12355286" cy="2674255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/>
            <a:r>
              <a:rPr lang="en-US" sz="24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 2: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Các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cộng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đồng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người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dân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tộc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thiểu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số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sống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ở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vùng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núi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trong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đó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chủ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yếu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là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người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dân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thuộc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các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dân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tộc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Tày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Dao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và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H'Mông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tại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hai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tỉnh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Lạng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Sơn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và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Hà Giang</a:t>
            </a:r>
            <a:r>
              <a:rPr lang="en-US" sz="2400" b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canh</a:t>
            </a:r>
            <a:r>
              <a:rPr lang="en-US" sz="24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tác</a:t>
            </a:r>
            <a:r>
              <a:rPr lang="en-US" sz="24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vùng</a:t>
            </a:r>
            <a:r>
              <a:rPr lang="en-US" sz="24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đất</a:t>
            </a:r>
            <a:r>
              <a:rPr lang="en-US" sz="24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xen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lẫn</a:t>
            </a:r>
            <a:r>
              <a:rPr lang="en-US" sz="24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đá</a:t>
            </a:r>
            <a:r>
              <a:rPr lang="en-US" sz="24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x</a:t>
            </a:r>
            <a:r>
              <a:rPr lang="en-US" sz="2400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ây</a:t>
            </a:r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dựng</a:t>
            </a:r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ruộng</a:t>
            </a:r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bậc</a:t>
            </a:r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thang. </a:t>
            </a: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C</a:t>
            </a: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biết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vai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trò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của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biện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pháp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này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trong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việc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thích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ứng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với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biến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đổi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khí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hậu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en-US" sz="2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itchFamily="18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AAE6890-2591-8DCA-B30E-B2A2C0707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1956" y="2434771"/>
            <a:ext cx="6090557" cy="4172858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Để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che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chắn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chống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xói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mòn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chống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rửa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trôi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đất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.</a:t>
            </a:r>
            <a:endParaRPr lang="en-US" sz="3000" dirty="0">
              <a:latin typeface="+mj-lt"/>
              <a:ea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ruộng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thang: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ẩm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phì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dốc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ổn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xói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mòn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3000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721FDD-703D-C8F9-3BB9-6816F1E22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657" y="2559462"/>
            <a:ext cx="5715000" cy="474188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6F11E9-C624-C4AC-B1FA-062E788CF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EA5-2AF5-424B-8C9A-D8D4A703B5AA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30 Hình nền Powerpoint màu trắng đẹp mắt | Hình nền, Hình ảnh, Hìn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813551"/>
          </a:xfrm>
          <a:prstGeom prst="rect">
            <a:avLst/>
          </a:prstGeom>
          <a:noFill/>
        </p:spPr>
      </p:pic>
      <p:pic>
        <p:nvPicPr>
          <p:cNvPr id="36866" name="Picture 2" descr="Ngày Lễ Tình Nhân Quà Tặng Hộp Quà Hộp Quà Tinh Tế, Lãng Mạn, Quà 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0800" y="1397000"/>
            <a:ext cx="5181600" cy="4775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pic>
        <p:nvPicPr>
          <p:cNvPr id="6" name="Picture 2" descr="Ngày Lễ Tình Nhân Quà Tặng Hộp Quà Hộp Quà Tinh Tế, Lãng Mạn, Quà 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04000" y="1397000"/>
            <a:ext cx="5181600" cy="477520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  <p:sp>
        <p:nvSpPr>
          <p:cNvPr id="7" name="Heart 6">
            <a:hlinkClick r:id="rId5" action="ppaction://hlinksldjump"/>
          </p:cNvPr>
          <p:cNvSpPr/>
          <p:nvPr/>
        </p:nvSpPr>
        <p:spPr>
          <a:xfrm>
            <a:off x="5486400" y="5257800"/>
            <a:ext cx="1016000" cy="914400"/>
          </a:xfrm>
          <a:prstGeom prst="hear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.VnBodoni" pitchFamily="34" charset="0"/>
              </a:rPr>
              <a:t>1</a:t>
            </a:r>
          </a:p>
        </p:txBody>
      </p:sp>
      <p:sp>
        <p:nvSpPr>
          <p:cNvPr id="8" name="Heart 7">
            <a:hlinkClick r:id="rId6" action="ppaction://hlinksldjump"/>
          </p:cNvPr>
          <p:cNvSpPr/>
          <p:nvPr/>
        </p:nvSpPr>
        <p:spPr>
          <a:xfrm>
            <a:off x="10769600" y="5257800"/>
            <a:ext cx="1016000" cy="914400"/>
          </a:xfrm>
          <a:prstGeom prst="hear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.VnBodoni" pitchFamily="34" charset="0"/>
              </a:rPr>
              <a:t>2</a:t>
            </a:r>
          </a:p>
        </p:txBody>
      </p:sp>
      <p:pic>
        <p:nvPicPr>
          <p:cNvPr id="9" name="Picture 8" descr="anh-dong-powerpoint-vo-tay_013558838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07200" y="-5003800"/>
            <a:ext cx="4572000" cy="4267200"/>
          </a:xfrm>
          <a:prstGeom prst="rect">
            <a:avLst/>
          </a:prstGeom>
        </p:spPr>
      </p:pic>
      <p:pic>
        <p:nvPicPr>
          <p:cNvPr id="10" name="Picture 18" descr="Đại Học | Số 15 – DCVOnlin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68800" y="-4800600"/>
            <a:ext cx="4267200" cy="4064000"/>
          </a:xfrm>
          <a:prstGeom prst="rect">
            <a:avLst/>
          </a:prstGeom>
          <a:noFill/>
        </p:spPr>
      </p:pic>
      <p:sp>
        <p:nvSpPr>
          <p:cNvPr id="11" name="Sun 10">
            <a:hlinkClick r:id="rId6" action="ppaction://hlinksldjump"/>
          </p:cNvPr>
          <p:cNvSpPr/>
          <p:nvPr/>
        </p:nvSpPr>
        <p:spPr>
          <a:xfrm>
            <a:off x="9855200" y="0"/>
            <a:ext cx="1320800" cy="1193800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914EF55-B3E9-675A-28D9-D36671CA7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EA5-2AF5-424B-8C9A-D8D4A703B5AA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8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35985E-6 L -0.42916 0.9472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00" y="47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6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49769E-7 L 0.24167 1.0656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0" y="53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30 Hình nền Powerpoint màu trắng đẹp mắt | Hình nền, Hình ảnh, Hìn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657" y="0"/>
            <a:ext cx="12192000" cy="6813551"/>
          </a:xfrm>
          <a:prstGeom prst="rect">
            <a:avLst/>
          </a:prstGeom>
          <a:noFill/>
        </p:spPr>
      </p:pic>
      <p:sp>
        <p:nvSpPr>
          <p:cNvPr id="5" name="Horizontal Scroll 4"/>
          <p:cNvSpPr/>
          <p:nvPr/>
        </p:nvSpPr>
        <p:spPr>
          <a:xfrm>
            <a:off x="-32657" y="-239485"/>
            <a:ext cx="12192000" cy="2434771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/>
            <a:r>
              <a:rPr lang="en-US" sz="3000" b="1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Câu</a:t>
            </a:r>
            <a:r>
              <a:rPr lang="en-US" sz="30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2: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Các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cộng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đồng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người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dân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tộc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thiểu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số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sống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ở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vùng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núi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trong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đó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chủ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yếu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là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người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dân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thuộc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các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dân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tộc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Tày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, Dao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và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H'Mông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tại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hai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tỉnh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Lạng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Sơn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và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Hà Giang</a:t>
            </a:r>
            <a:r>
              <a:rPr lang="en-US" sz="3000" b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latin typeface="+mj-lt"/>
                <a:ea typeface="Calibri" panose="020F0502020204030204" pitchFamily="34" charset="0"/>
              </a:rPr>
              <a:t>đã</a:t>
            </a:r>
            <a:r>
              <a:rPr lang="en-US" sz="3000" b="1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t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rồng</a:t>
            </a:r>
            <a:r>
              <a:rPr lang="en-US" sz="30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luân</a:t>
            </a:r>
            <a:r>
              <a:rPr lang="en-US" sz="30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canh</a:t>
            </a:r>
            <a:r>
              <a:rPr lang="en-US" sz="30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, xen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canh</a:t>
            </a:r>
            <a:r>
              <a:rPr lang="en-US" sz="30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gối</a:t>
            </a:r>
            <a:r>
              <a:rPr lang="en-US" sz="30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vụ</a:t>
            </a:r>
            <a:r>
              <a:rPr lang="en-US" sz="3000" b="1" dirty="0">
                <a:effectLst/>
                <a:latin typeface="+mj-lt"/>
                <a:ea typeface="Calibri" panose="020F0502020204030204" pitchFamily="34" charset="0"/>
              </a:rPr>
              <a:t>.</a:t>
            </a:r>
            <a:r>
              <a:rPr lang="en-US" sz="30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itchFamily="18" charset="0"/>
              </a:rPr>
              <a:t>C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ho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biết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vai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trò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của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biện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pháp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này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trong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việc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thích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ứng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với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biến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đổi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khí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hậu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.</a:t>
            </a:r>
            <a:endParaRPr lang="en-US" sz="3000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AAE6890-2591-8DCA-B30E-B2A2C0707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7400" y="2626406"/>
            <a:ext cx="5214257" cy="375602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Tận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bề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xói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mòn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nâng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suất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trọt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30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02F5F6-FBDE-F5FC-E252-86B91CBC0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657" y="2290536"/>
            <a:ext cx="5214257" cy="47625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5A89B2-357D-53E4-ED4D-ABC928C49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EA5-2AF5-424B-8C9A-D8D4A703B5A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83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CF869-0C39-0AF7-7EA8-9AC5F3BEC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57" y="1539833"/>
            <a:ext cx="11212286" cy="4736276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AutoNum type="arabicPeriod"/>
              <a:tabLst>
                <a:tab pos="8101330" algn="l"/>
              </a:tabLst>
            </a:pPr>
            <a:r>
              <a:rPr lang="vi-VN" b="1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HOẠT ĐỘNG 1. LUYỆN TẬP (</a:t>
            </a:r>
            <a:r>
              <a:rPr lang="en-US" b="1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4</a:t>
            </a:r>
            <a:r>
              <a:rPr lang="vi-VN" b="1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0 phút)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tabLst>
                <a:tab pos="8101330" algn="l"/>
              </a:tabLst>
            </a:pPr>
            <a:r>
              <a:rPr lang="vi-VN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Hoạt động 1.1. Hệ thống hoá kiến thức (1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vi-VN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phút)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Hoạt động 1.2. Hướng dẫn giải bài tập (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</a:t>
            </a:r>
            <a:r>
              <a:rPr lang="vi-VN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phút)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8101330" algn="l"/>
              </a:tabLst>
            </a:pPr>
            <a:r>
              <a:rPr lang="en-US" b="1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2. </a:t>
            </a:r>
            <a:r>
              <a:rPr lang="vi-VN" b="1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HOẠT ĐỘNG 2. VẬN DỤNG (5 phút)</a:t>
            </a:r>
            <a:endParaRPr lang="en-US" dirty="0">
              <a:solidFill>
                <a:srgbClr val="002060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D1AC12-054F-8AA2-8DA9-0B1808DDC32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99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tabLst>
                <a:tab pos="6391275" algn="l"/>
                <a:tab pos="8191500" algn="r"/>
              </a:tabLst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ÔN TẬP 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CHUYÊN ĐỀ 3 - SINH THÁI NHÂN VĂN</a:t>
            </a:r>
            <a:endParaRPr lang="en-US" sz="4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52C131-91F2-981D-1B0C-6AC9FD48A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8889-D3CC-45FC-88CD-36ED524088E5}" type="slidenum">
              <a:rPr lang="en-US" sz="1400" smtClean="0"/>
              <a:t>2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849747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30 Hình nền Powerpoint màu trắng đẹp mắt | Hình nền, Hình ảnh, Hìn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813551"/>
          </a:xfrm>
          <a:prstGeom prst="rect">
            <a:avLst/>
          </a:prstGeom>
          <a:noFill/>
        </p:spPr>
      </p:pic>
      <p:sp>
        <p:nvSpPr>
          <p:cNvPr id="5" name="12-Point Star 4">
            <a:hlinkClick r:id="rId3" action="ppaction://hlinksldjump"/>
          </p:cNvPr>
          <p:cNvSpPr/>
          <p:nvPr/>
        </p:nvSpPr>
        <p:spPr>
          <a:xfrm>
            <a:off x="1422400" y="0"/>
            <a:ext cx="10160000" cy="6858000"/>
          </a:xfrm>
          <a:prstGeom prst="star1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5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Nhảy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múa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tặng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endParaRPr lang="en-US" sz="5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76E2B46-AEDA-1BA2-A135-B0A694E5A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EA5-2AF5-424B-8C9A-D8D4A703B5AA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30 Hình nền Powerpoint màu trắng đẹp mắt | Hình nền, Hình ảnh, Hìn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657" y="0"/>
            <a:ext cx="12192000" cy="6813551"/>
          </a:xfrm>
          <a:prstGeom prst="rect">
            <a:avLst/>
          </a:prstGeom>
          <a:noFill/>
        </p:spPr>
      </p:pic>
      <p:sp>
        <p:nvSpPr>
          <p:cNvPr id="5" name="Horizontal Scroll 4"/>
          <p:cNvSpPr/>
          <p:nvPr/>
        </p:nvSpPr>
        <p:spPr>
          <a:xfrm>
            <a:off x="-32657" y="-370118"/>
            <a:ext cx="12192000" cy="2982685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/>
            <a:r>
              <a:rPr lang="en-US" sz="3000" b="1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Câu</a:t>
            </a:r>
            <a:r>
              <a:rPr lang="en-US" sz="30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2: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Các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cộng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đồng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người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dân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tộc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thiểu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số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sống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ở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vùng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núi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trong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đó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chủ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yếu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là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người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dân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thuộc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các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dân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tộc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Tày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, Dao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và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H'Mông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tại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hai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tỉnh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Lạng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Sơn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và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Hà Giang</a:t>
            </a:r>
            <a:r>
              <a:rPr lang="en-US" sz="3000" b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latin typeface="+mj-lt"/>
                <a:ea typeface="Calibri" panose="020F0502020204030204" pitchFamily="34" charset="0"/>
              </a:rPr>
              <a:t>đã</a:t>
            </a:r>
            <a:r>
              <a:rPr lang="en-US" sz="3000" b="1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30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ử</a:t>
            </a:r>
            <a:r>
              <a:rPr lang="en-US" sz="30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0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en-US" sz="30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0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sz="30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30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30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0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30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30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US" sz="30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30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itchFamily="18" charset="0"/>
              </a:rPr>
              <a:t>C</a:t>
            </a:r>
            <a:r>
              <a:rPr lang="en-US" sz="3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ho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biết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vai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trò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của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biện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pháp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này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trong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việc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thích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ứng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với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biến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đổi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khí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hậu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.</a:t>
            </a:r>
            <a:endParaRPr lang="en-US" sz="3000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AAE6890-2591-8DCA-B30E-B2A2C0707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4857" y="5442860"/>
            <a:ext cx="5214257" cy="1281565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ảm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lương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000" b="1" dirty="0">
              <a:latin typeface="+mj-lt"/>
            </a:endParaRP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8201C9D4-7860-B59D-CE55-D7B84673340F}"/>
              </a:ext>
            </a:extLst>
          </p:cNvPr>
          <p:cNvSpPr txBox="1">
            <a:spLocks/>
          </p:cNvSpPr>
          <p:nvPr/>
        </p:nvSpPr>
        <p:spPr>
          <a:xfrm>
            <a:off x="32657" y="5391426"/>
            <a:ext cx="5214257" cy="56006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r>
              <a:rPr lang="en-US" sz="3000" b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Giống</a:t>
            </a:r>
            <a:r>
              <a:rPr lang="en-US" sz="30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lúa</a:t>
            </a:r>
            <a:r>
              <a:rPr lang="en-US" sz="30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BC15 </a:t>
            </a:r>
            <a:r>
              <a:rPr lang="en-US" sz="3000" b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nguyên</a:t>
            </a:r>
            <a:r>
              <a:rPr lang="en-US" sz="30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chủng</a:t>
            </a:r>
            <a:endParaRPr lang="en-US" sz="3000" b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 algn="ctr">
              <a:buFont typeface="Arial" pitchFamily="34" charset="0"/>
              <a:buNone/>
            </a:pPr>
            <a:endParaRPr lang="en-US" sz="3000" dirty="0">
              <a:latin typeface="+mj-lt"/>
            </a:endParaRPr>
          </a:p>
        </p:txBody>
      </p:sp>
      <p:pic>
        <p:nvPicPr>
          <p:cNvPr id="1026" name="Picture 2" descr="Giống lúa BC15: đặc điểm gieo trồng ...">
            <a:extLst>
              <a:ext uri="{FF2B5EF4-FFF2-40B4-BE49-F238E27FC236}">
                <a16:creationId xmlns:a16="http://schemas.microsoft.com/office/drawing/2014/main" id="{E9E2A3B9-1766-C8A3-5CA0-AB2FF1FB23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95"/>
          <a:stretch/>
        </p:blipFill>
        <p:spPr bwMode="auto">
          <a:xfrm>
            <a:off x="432028" y="2201190"/>
            <a:ext cx="4594450" cy="312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1A2BC980-75B8-0325-8D54-780036555095}"/>
              </a:ext>
            </a:extLst>
          </p:cNvPr>
          <p:cNvSpPr txBox="1">
            <a:spLocks/>
          </p:cNvSpPr>
          <p:nvPr/>
        </p:nvSpPr>
        <p:spPr>
          <a:xfrm>
            <a:off x="97971" y="5725378"/>
            <a:ext cx="5214257" cy="11534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r>
              <a:rPr lang="en-US" sz="2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ôn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thích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rộng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đẻ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nhánh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nhanh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trưởng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mạnh</a:t>
            </a:r>
            <a:endParaRPr lang="en-US" sz="22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 algn="ctr">
              <a:buFont typeface="Arial" pitchFamily="34" charset="0"/>
              <a:buNone/>
            </a:pPr>
            <a:endParaRPr lang="en-US" sz="2800" b="1" dirty="0">
              <a:latin typeface="+mj-lt"/>
            </a:endParaRPr>
          </a:p>
        </p:txBody>
      </p:sp>
      <p:pic>
        <p:nvPicPr>
          <p:cNvPr id="1028" name="Picture 4" descr="Những quả cam sành lúc còn xanh, được trồng ở nhiều nơi tại Hà Giang như Bắc Quang, Quang Bình, Vị Xuyên.">
            <a:extLst>
              <a:ext uri="{FF2B5EF4-FFF2-40B4-BE49-F238E27FC236}">
                <a16:creationId xmlns:a16="http://schemas.microsoft.com/office/drawing/2014/main" id="{CA45792D-D713-8C3C-46EB-0977ED7DD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378" y="2262282"/>
            <a:ext cx="4599214" cy="306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E37FFBF-A400-6DEE-3902-4BA6EE1673C9}"/>
              </a:ext>
            </a:extLst>
          </p:cNvPr>
          <p:cNvSpPr/>
          <p:nvPr/>
        </p:nvSpPr>
        <p:spPr>
          <a:xfrm>
            <a:off x="9013371" y="4738255"/>
            <a:ext cx="2100943" cy="58791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Cam </a:t>
            </a:r>
            <a:r>
              <a:rPr lang="en-US" b="1" dirty="0" err="1">
                <a:solidFill>
                  <a:schemeClr val="tx1"/>
                </a:solidFill>
              </a:rPr>
              <a:t>sành</a:t>
            </a:r>
            <a:r>
              <a:rPr lang="en-US" b="1" dirty="0">
                <a:solidFill>
                  <a:schemeClr val="tx1"/>
                </a:solidFill>
              </a:rPr>
              <a:t> Hà Giang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D2B0A-0FCA-9A3A-344E-ECB4965BD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EA5-2AF5-424B-8C9A-D8D4A703B5A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241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30 Hình nền Powerpoint màu trắng đẹp mắt | Hình nền, Hình ảnh, Hìn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813551"/>
          </a:xfrm>
          <a:prstGeom prst="rect">
            <a:avLst/>
          </a:prstGeom>
          <a:noFill/>
        </p:spPr>
      </p:pic>
      <p:pic>
        <p:nvPicPr>
          <p:cNvPr id="5" name="Picture 28" descr="Hiện Nay Hộp Quà Tặng - Miễn Phí vector hình ảnh trên Pixaba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5600" y="1600200"/>
            <a:ext cx="4775200" cy="3962400"/>
          </a:xfrm>
          <a:prstGeom prst="rect">
            <a:avLst/>
          </a:prstGeom>
          <a:solidFill>
            <a:srgbClr val="92D050"/>
          </a:solidFill>
          <a:ln w="76200">
            <a:solidFill>
              <a:srgbClr val="0070C0"/>
            </a:solidFill>
          </a:ln>
        </p:spPr>
      </p:pic>
      <p:pic>
        <p:nvPicPr>
          <p:cNvPr id="6" name="Picture 28" descr="Hiện Nay Hộp Quà Tặng - Miễn Phí vector hình ảnh trên Pixaba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7200" y="1600200"/>
            <a:ext cx="4775200" cy="3962400"/>
          </a:xfrm>
          <a:prstGeom prst="rect">
            <a:avLst/>
          </a:prstGeom>
          <a:solidFill>
            <a:srgbClr val="92D050"/>
          </a:solidFill>
          <a:ln w="76200">
            <a:solidFill>
              <a:srgbClr val="FF0000"/>
            </a:solidFill>
          </a:ln>
        </p:spPr>
      </p:pic>
      <p:sp>
        <p:nvSpPr>
          <p:cNvPr id="7" name="Sun 6">
            <a:hlinkClick r:id="rId5" action="ppaction://hlinksldjump"/>
          </p:cNvPr>
          <p:cNvSpPr/>
          <p:nvPr/>
        </p:nvSpPr>
        <p:spPr>
          <a:xfrm>
            <a:off x="5384800" y="4546600"/>
            <a:ext cx="1117600" cy="1016000"/>
          </a:xfrm>
          <a:prstGeom prst="su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.VnBodoni" pitchFamily="34" charset="0"/>
              </a:rPr>
              <a:t>1</a:t>
            </a:r>
          </a:p>
        </p:txBody>
      </p:sp>
      <p:sp>
        <p:nvSpPr>
          <p:cNvPr id="8" name="Sun 7">
            <a:hlinkClick r:id="rId6" action="ppaction://hlinksldjump"/>
          </p:cNvPr>
          <p:cNvSpPr/>
          <p:nvPr/>
        </p:nvSpPr>
        <p:spPr>
          <a:xfrm>
            <a:off x="10566400" y="4648200"/>
            <a:ext cx="1117600" cy="1016000"/>
          </a:xfrm>
          <a:prstGeom prst="su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.VnBodoni" pitchFamily="34" charset="0"/>
              </a:rPr>
              <a:t>2</a:t>
            </a:r>
          </a:p>
        </p:txBody>
      </p:sp>
      <p:pic>
        <p:nvPicPr>
          <p:cNvPr id="33794" name="Picture 2" descr="NHỮNG CON SỐ 10 NÊN BIẾT – Hoàng Chiến Blog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35200" y="-4699000"/>
            <a:ext cx="4521200" cy="3810000"/>
          </a:xfrm>
          <a:prstGeom prst="rect">
            <a:avLst/>
          </a:prstGeom>
          <a:noFill/>
        </p:spPr>
      </p:pic>
      <p:pic>
        <p:nvPicPr>
          <p:cNvPr id="33796" name="Picture 4" descr="Glossy Red Circle Icon With 15 Clip Art at Clker.com - vector clip ...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97601" y="-4495800"/>
            <a:ext cx="4406900" cy="3276601"/>
          </a:xfrm>
          <a:prstGeom prst="rect">
            <a:avLst/>
          </a:prstGeom>
          <a:noFill/>
        </p:spPr>
      </p:pic>
      <p:sp>
        <p:nvSpPr>
          <p:cNvPr id="11" name="10-Point Star 10">
            <a:hlinkClick r:id="rId9" action="ppaction://hlinksldjump"/>
          </p:cNvPr>
          <p:cNvSpPr/>
          <p:nvPr/>
        </p:nvSpPr>
        <p:spPr>
          <a:xfrm>
            <a:off x="10058400" y="177800"/>
            <a:ext cx="1117600" cy="1117600"/>
          </a:xfrm>
          <a:prstGeom prst="star10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4E2727-E58B-CF18-2910-558966126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EA5-2AF5-424B-8C9A-D8D4A703B5AA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5.2729E-7 L -0.01875 0.9805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49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22109E-6 L 0.03594 1.0046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" y="50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30 Hình nền Powerpoint màu trắng đẹp mắt | Hình nền, Hình ảnh, Hìn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657" y="0"/>
            <a:ext cx="12192000" cy="6813551"/>
          </a:xfrm>
          <a:prstGeom prst="rect">
            <a:avLst/>
          </a:prstGeom>
          <a:noFill/>
        </p:spPr>
      </p:pic>
      <p:sp>
        <p:nvSpPr>
          <p:cNvPr id="5" name="Horizontal Scroll 4"/>
          <p:cNvSpPr/>
          <p:nvPr/>
        </p:nvSpPr>
        <p:spPr>
          <a:xfrm>
            <a:off x="-32657" y="-370118"/>
            <a:ext cx="12192000" cy="2982685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/>
            <a:r>
              <a:rPr lang="en-US" sz="3000" b="1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Câu</a:t>
            </a:r>
            <a:r>
              <a:rPr lang="en-US" sz="30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2: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Các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cộng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đồng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người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dân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tộc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thiểu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số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sống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ở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vùng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núi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trong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đó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chủ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yếu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là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người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dân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thuộc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các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dân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tộc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Tày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, Dao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và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H'Mông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tại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hai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tỉnh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Lạng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Sơn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và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Hà Giang</a:t>
            </a:r>
            <a:r>
              <a:rPr lang="en-US" sz="3000" b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latin typeface="+mj-lt"/>
                <a:ea typeface="Calibri" panose="020F0502020204030204" pitchFamily="34" charset="0"/>
              </a:rPr>
              <a:t>đã</a:t>
            </a:r>
            <a:r>
              <a:rPr lang="en-US" sz="3000" b="1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30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ận</a:t>
            </a:r>
            <a:r>
              <a:rPr lang="en-US" sz="30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0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hang </a:t>
            </a:r>
            <a:r>
              <a:rPr lang="en-US" sz="30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0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0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US" sz="30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r>
              <a:rPr lang="en-US" sz="30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30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0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súc</a:t>
            </a:r>
            <a:r>
              <a:rPr lang="en-US" sz="30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0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itchFamily="18" charset="0"/>
              </a:rPr>
              <a:t>C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ho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biết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vai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trò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của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biện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pháp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này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trong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việc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thích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ứng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với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biến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đổi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khí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hậu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.</a:t>
            </a:r>
            <a:endParaRPr lang="en-US" sz="3000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AAE6890-2591-8DCA-B30E-B2A2C0707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6858" y="3429000"/>
            <a:ext cx="4659086" cy="1435435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0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</a:t>
            </a:r>
            <a:r>
              <a:rPr lang="en-US" sz="3000" b="1" dirty="0" err="1">
                <a:effectLst/>
                <a:latin typeface="+mj-lt"/>
                <a:ea typeface="Calibri" panose="020F0502020204030204" pitchFamily="34" charset="0"/>
              </a:rPr>
              <a:t>ể</a:t>
            </a:r>
            <a:r>
              <a:rPr lang="en-US" sz="3000" b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effectLst/>
                <a:latin typeface="+mj-lt"/>
                <a:ea typeface="Calibri" panose="020F0502020204030204" pitchFamily="34" charset="0"/>
              </a:rPr>
              <a:t>sưởi</a:t>
            </a:r>
            <a:r>
              <a:rPr lang="en-US" sz="3000" b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effectLst/>
                <a:latin typeface="+mj-lt"/>
                <a:ea typeface="Calibri" panose="020F0502020204030204" pitchFamily="34" charset="0"/>
              </a:rPr>
              <a:t>ấm</a:t>
            </a:r>
            <a:r>
              <a:rPr lang="en-US" sz="3000" b="1" dirty="0"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3000" b="1" dirty="0" err="1">
                <a:effectLst/>
                <a:latin typeface="+mj-lt"/>
                <a:ea typeface="Calibri" panose="020F0502020204030204" pitchFamily="34" charset="0"/>
              </a:rPr>
              <a:t>phòng</a:t>
            </a:r>
            <a:r>
              <a:rPr lang="en-US" sz="3000" b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effectLst/>
                <a:latin typeface="+mj-lt"/>
                <a:ea typeface="Calibri" panose="020F0502020204030204" pitchFamily="34" charset="0"/>
              </a:rPr>
              <a:t>chống</a:t>
            </a:r>
            <a:r>
              <a:rPr lang="en-US" sz="3000" b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effectLst/>
                <a:latin typeface="+mj-lt"/>
                <a:ea typeface="Calibri" panose="020F0502020204030204" pitchFamily="34" charset="0"/>
              </a:rPr>
              <a:t>bệnh</a:t>
            </a:r>
            <a:r>
              <a:rPr lang="en-US" sz="3000" b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effectLst/>
                <a:latin typeface="+mj-lt"/>
                <a:ea typeface="Calibri" panose="020F0502020204030204" pitchFamily="34" charset="0"/>
              </a:rPr>
              <a:t>cho</a:t>
            </a:r>
            <a:r>
              <a:rPr lang="en-US" sz="3000" b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effectLst/>
                <a:latin typeface="+mj-lt"/>
                <a:ea typeface="Calibri" panose="020F0502020204030204" pitchFamily="34" charset="0"/>
              </a:rPr>
              <a:t>gia</a:t>
            </a:r>
            <a:r>
              <a:rPr lang="en-US" sz="3000" b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effectLst/>
                <a:latin typeface="+mj-lt"/>
                <a:ea typeface="Calibri" panose="020F0502020204030204" pitchFamily="34" charset="0"/>
              </a:rPr>
              <a:t>súc</a:t>
            </a:r>
            <a:r>
              <a:rPr lang="en-US" sz="3000" b="1" dirty="0">
                <a:effectLst/>
                <a:latin typeface="+mj-lt"/>
                <a:ea typeface="Calibri" panose="020F0502020204030204" pitchFamily="34" charset="0"/>
              </a:rPr>
              <a:t>.</a:t>
            </a:r>
            <a:endParaRPr lang="en-US" sz="3000" b="1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C17E67-FBEA-66BB-BBC8-D4841EEDB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29" y="2318657"/>
            <a:ext cx="5959930" cy="453934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C5748-F2BF-3145-6B7F-B8A842989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EA5-2AF5-424B-8C9A-D8D4A703B5A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2396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30 Hình nền Powerpoint màu trắng đẹp mắt | Hình nền, Hình ảnh, Hìn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813551"/>
          </a:xfrm>
          <a:prstGeom prst="rect">
            <a:avLst/>
          </a:prstGeom>
          <a:noFill/>
        </p:spPr>
      </p:pic>
      <p:pic>
        <p:nvPicPr>
          <p:cNvPr id="3" name="Picture 6" descr="Hộp Quà Vuông (18 x 15 cm) - Xanh Dương Đậm Chấm Bi - Hộp quà 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1828800" y="1803400"/>
            <a:ext cx="4572000" cy="42672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</p:pic>
      <p:pic>
        <p:nvPicPr>
          <p:cNvPr id="5" name="Picture 6" descr="Hộp Quà Vuông (18 x 15 cm) - Xanh Dương Đậm Chấm Bi - Hộp quà 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705600" y="1803400"/>
            <a:ext cx="4572000" cy="42672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sp>
        <p:nvSpPr>
          <p:cNvPr id="6" name="Flowchart: Stored Data 5"/>
          <p:cNvSpPr/>
          <p:nvPr/>
        </p:nvSpPr>
        <p:spPr>
          <a:xfrm>
            <a:off x="5283200" y="5257800"/>
            <a:ext cx="1016000" cy="812800"/>
          </a:xfrm>
          <a:prstGeom prst="flowChartOnlineStorag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.VnBodoni" pitchFamily="34" charset="0"/>
                <a:hlinkClick r:id="rId5" action="ppaction://hlinksldjump"/>
              </a:rPr>
              <a:t>1</a:t>
            </a:r>
            <a:endParaRPr lang="en-US" sz="2400" dirty="0">
              <a:solidFill>
                <a:prstClr val="black"/>
              </a:solidFill>
              <a:latin typeface=".VnBodoni" pitchFamily="34" charset="0"/>
            </a:endParaRPr>
          </a:p>
        </p:txBody>
      </p:sp>
      <p:sp>
        <p:nvSpPr>
          <p:cNvPr id="7" name="Flowchart: Stored Data 6"/>
          <p:cNvSpPr/>
          <p:nvPr/>
        </p:nvSpPr>
        <p:spPr>
          <a:xfrm>
            <a:off x="10160000" y="5257800"/>
            <a:ext cx="1016000" cy="812800"/>
          </a:xfrm>
          <a:prstGeom prst="flowChartOnlineStorag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.VnBodoni" pitchFamily="34" charset="0"/>
                <a:hlinkClick r:id="rId6" action="ppaction://hlinksldjump"/>
              </a:rPr>
              <a:t>2</a:t>
            </a:r>
            <a:endParaRPr lang="en-US" sz="2400" dirty="0">
              <a:solidFill>
                <a:prstClr val="black"/>
              </a:solidFill>
              <a:latin typeface=".VnBodoni" pitchFamily="34" charset="0"/>
            </a:endParaRPr>
          </a:p>
        </p:txBody>
      </p:sp>
      <p:pic>
        <p:nvPicPr>
          <p:cNvPr id="8" name="Picture 12" descr="Creativo 3d Estéreo Rosa Lindo Oro Rosa Arte Número 5, Creative ..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56000" y="-4902200"/>
            <a:ext cx="4267200" cy="3962400"/>
          </a:xfrm>
          <a:prstGeom prst="rect">
            <a:avLst/>
          </a:prstGeom>
          <a:noFill/>
        </p:spPr>
      </p:pic>
      <p:pic>
        <p:nvPicPr>
          <p:cNvPr id="9" name="Picture 16" descr="Yeah, yeah art bubble, yeah bubble, yeah comic, yeah speech bubble ...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99200" y="-5003800"/>
            <a:ext cx="3962400" cy="4064000"/>
          </a:xfrm>
          <a:prstGeom prst="rect">
            <a:avLst/>
          </a:prstGeom>
          <a:noFill/>
        </p:spPr>
      </p:pic>
      <p:sp>
        <p:nvSpPr>
          <p:cNvPr id="10" name="7-Point Star 9">
            <a:hlinkClick r:id="rId9" action="ppaction://hlinksldjump"/>
          </p:cNvPr>
          <p:cNvSpPr/>
          <p:nvPr/>
        </p:nvSpPr>
        <p:spPr>
          <a:xfrm>
            <a:off x="9652000" y="279400"/>
            <a:ext cx="1727200" cy="1219200"/>
          </a:xfrm>
          <a:prstGeom prst="star7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7C55C1F-4E32-5EEC-2559-B73D7E12F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EA5-2AF5-424B-8C9A-D8D4A703B5AA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83 0.09621 L -0.125 0.9694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00" y="43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8.60315E-7 L 0.02917 1.058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" y="52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30 Hình nền Powerpoint màu trắng đẹp mắt | Hình nền, Hình ảnh, Hìn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657" y="0"/>
            <a:ext cx="12192000" cy="6813551"/>
          </a:xfrm>
          <a:prstGeom prst="rect">
            <a:avLst/>
          </a:prstGeom>
          <a:noFill/>
        </p:spPr>
      </p:pic>
      <p:sp>
        <p:nvSpPr>
          <p:cNvPr id="5" name="Horizontal Scroll 4"/>
          <p:cNvSpPr/>
          <p:nvPr/>
        </p:nvSpPr>
        <p:spPr>
          <a:xfrm>
            <a:off x="-32657" y="-370117"/>
            <a:ext cx="12192000" cy="2732318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/>
            <a:r>
              <a:rPr lang="en-US" sz="3000" b="1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Câu</a:t>
            </a:r>
            <a:r>
              <a:rPr lang="en-US" sz="30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2: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Các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cộng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đồng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người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dân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tộc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thiểu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số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sống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ở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vùng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núi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trong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đó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chủ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yếu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là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người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dân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thuộc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các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dân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tộc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Tày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, Dao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và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H'Mông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tại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hai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tỉnh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Lạng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Sơn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+mj-lt"/>
                <a:ea typeface="Calibri" panose="020F0502020204030204" pitchFamily="34" charset="0"/>
              </a:rPr>
              <a:t>và</a:t>
            </a:r>
            <a:r>
              <a:rPr lang="en-US" sz="3000" dirty="0">
                <a:effectLst/>
                <a:latin typeface="+mj-lt"/>
                <a:ea typeface="Calibri" panose="020F0502020204030204" pitchFamily="34" charset="0"/>
              </a:rPr>
              <a:t> Hà Giang</a:t>
            </a:r>
            <a:r>
              <a:rPr lang="en-US" sz="3000" b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latin typeface="+mj-lt"/>
                <a:ea typeface="Calibri" panose="020F0502020204030204" pitchFamily="34" charset="0"/>
              </a:rPr>
              <a:t>đã</a:t>
            </a:r>
            <a:r>
              <a:rPr lang="en-US" sz="3000" b="1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t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ích</a:t>
            </a:r>
            <a:r>
              <a:rPr lang="en-US" sz="30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trữ</a:t>
            </a:r>
            <a:r>
              <a:rPr lang="en-US" sz="30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củi</a:t>
            </a:r>
            <a:r>
              <a:rPr lang="en-US" sz="30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hoặc</a:t>
            </a:r>
            <a:r>
              <a:rPr lang="en-US" sz="30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dùng</a:t>
            </a:r>
            <a:r>
              <a:rPr lang="en-US" sz="30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lõi</a:t>
            </a:r>
            <a:r>
              <a:rPr lang="en-US" sz="30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ngô</a:t>
            </a:r>
            <a:r>
              <a:rPr lang="en-US" sz="30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làm</a:t>
            </a:r>
            <a:r>
              <a:rPr lang="en-US" sz="30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chất</a:t>
            </a:r>
            <a:r>
              <a:rPr lang="en-US" sz="30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đốt</a:t>
            </a:r>
            <a:r>
              <a:rPr lang="en-US" sz="30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.</a:t>
            </a:r>
            <a:r>
              <a:rPr lang="en-US" sz="30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itchFamily="18" charset="0"/>
              </a:rPr>
              <a:t>C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ho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biết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vai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trò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của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biện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pháp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này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trong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việc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thích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ứng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với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biến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đổi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khí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latin typeface="+mj-lt"/>
                <a:ea typeface="Calibri" panose="020F0502020204030204" pitchFamily="34" charset="0"/>
              </a:rPr>
              <a:t>hậu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.</a:t>
            </a:r>
            <a:endParaRPr lang="en-US" sz="3000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AAE6890-2591-8DCA-B30E-B2A2C0707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2657" y="5573486"/>
            <a:ext cx="11640261" cy="8382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000" b="1" dirty="0">
                <a:latin typeface="+mj-lt"/>
                <a:ea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000" b="1" dirty="0" err="1">
                <a:latin typeface="+mj-lt"/>
                <a:ea typeface="Calibri" panose="020F0502020204030204" pitchFamily="34" charset="0"/>
              </a:rPr>
              <a:t>Đ</a:t>
            </a:r>
            <a:r>
              <a:rPr lang="en-US" sz="3000" b="1" dirty="0" err="1">
                <a:effectLst/>
                <a:latin typeface="+mj-lt"/>
                <a:ea typeface="Calibri" panose="020F0502020204030204" pitchFamily="34" charset="0"/>
              </a:rPr>
              <a:t>ể</a:t>
            </a:r>
            <a:r>
              <a:rPr lang="en-US" sz="3000" b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effectLst/>
                <a:latin typeface="+mj-lt"/>
                <a:ea typeface="Calibri" panose="020F0502020204030204" pitchFamily="34" charset="0"/>
              </a:rPr>
              <a:t>sưởi</a:t>
            </a:r>
            <a:r>
              <a:rPr lang="en-US" sz="3000" b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effectLst/>
                <a:latin typeface="+mj-lt"/>
                <a:ea typeface="Calibri" panose="020F0502020204030204" pitchFamily="34" charset="0"/>
              </a:rPr>
              <a:t>ấm</a:t>
            </a:r>
            <a:r>
              <a:rPr lang="en-US" sz="3000" b="1" dirty="0"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3000" b="1" dirty="0" err="1">
                <a:effectLst/>
                <a:latin typeface="+mj-lt"/>
                <a:ea typeface="Calibri" panose="020F0502020204030204" pitchFamily="34" charset="0"/>
              </a:rPr>
              <a:t>làm</a:t>
            </a:r>
            <a:r>
              <a:rPr lang="en-US" sz="3000" b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effectLst/>
                <a:latin typeface="+mj-lt"/>
                <a:ea typeface="Calibri" panose="020F0502020204030204" pitchFamily="34" charset="0"/>
              </a:rPr>
              <a:t>chất</a:t>
            </a:r>
            <a:r>
              <a:rPr lang="en-US" sz="3000" b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latin typeface="+mj-lt"/>
                <a:ea typeface="Calibri" panose="020F0502020204030204" pitchFamily="34" charset="0"/>
              </a:rPr>
              <a:t>đốt</a:t>
            </a:r>
            <a:r>
              <a:rPr lang="en-US" sz="3000" b="1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latin typeface="+mj-lt"/>
                <a:ea typeface="Calibri" panose="020F0502020204030204" pitchFamily="34" charset="0"/>
              </a:rPr>
              <a:t>sinh</a:t>
            </a:r>
            <a:r>
              <a:rPr lang="en-US" sz="3000" b="1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latin typeface="+mj-lt"/>
                <a:ea typeface="Calibri" panose="020F0502020204030204" pitchFamily="34" charset="0"/>
              </a:rPr>
              <a:t>hoạt</a:t>
            </a:r>
            <a:r>
              <a:rPr lang="en-US" sz="3000" b="1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latin typeface="+mj-lt"/>
                <a:ea typeface="Calibri" panose="020F0502020204030204" pitchFamily="34" charset="0"/>
              </a:rPr>
              <a:t>và</a:t>
            </a:r>
            <a:r>
              <a:rPr lang="en-US" sz="3000" b="1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effectLst/>
                <a:latin typeface="+mj-lt"/>
                <a:ea typeface="Calibri" panose="020F0502020204030204" pitchFamily="34" charset="0"/>
              </a:rPr>
              <a:t>phòng</a:t>
            </a:r>
            <a:r>
              <a:rPr lang="en-US" sz="3000" b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effectLst/>
                <a:latin typeface="+mj-lt"/>
                <a:ea typeface="Calibri" panose="020F0502020204030204" pitchFamily="34" charset="0"/>
              </a:rPr>
              <a:t>chống</a:t>
            </a:r>
            <a:r>
              <a:rPr lang="en-US" sz="3000" b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effectLst/>
                <a:latin typeface="+mj-lt"/>
                <a:ea typeface="Calibri" panose="020F0502020204030204" pitchFamily="34" charset="0"/>
              </a:rPr>
              <a:t>bệnh</a:t>
            </a:r>
            <a:r>
              <a:rPr lang="en-US" sz="3000" b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effectLst/>
                <a:latin typeface="+mj-lt"/>
                <a:ea typeface="Calibri" panose="020F0502020204030204" pitchFamily="34" charset="0"/>
              </a:rPr>
              <a:t>cho</a:t>
            </a:r>
            <a:r>
              <a:rPr lang="en-US" sz="3000" b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effectLst/>
                <a:latin typeface="+mj-lt"/>
                <a:ea typeface="Calibri" panose="020F0502020204030204" pitchFamily="34" charset="0"/>
              </a:rPr>
              <a:t>gia</a:t>
            </a:r>
            <a:r>
              <a:rPr lang="en-US" sz="3000" b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effectLst/>
                <a:latin typeface="+mj-lt"/>
                <a:ea typeface="Calibri" panose="020F0502020204030204" pitchFamily="34" charset="0"/>
              </a:rPr>
              <a:t>súc</a:t>
            </a:r>
            <a:r>
              <a:rPr lang="en-US" sz="3000" b="1" dirty="0">
                <a:effectLst/>
                <a:latin typeface="+mj-lt"/>
                <a:ea typeface="Calibri" panose="020F0502020204030204" pitchFamily="34" charset="0"/>
              </a:rPr>
              <a:t>.</a:t>
            </a:r>
            <a:endParaRPr lang="en-US" sz="3000" b="1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3CA3D1-DBCE-56C4-A32A-49344A9F3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348" y="2064667"/>
            <a:ext cx="5069270" cy="33781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43853E-2672-8F9F-15F4-31E6C773B1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5857" y="2069092"/>
            <a:ext cx="4488906" cy="3365627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526226-2C94-101C-D23F-21DE69F75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EA5-2AF5-424B-8C9A-D8D4A703B5A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3546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30 Hình nền Powerpoint màu trắng đẹp mắt | Hình nền, Hình ảnh, Hìn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813551"/>
          </a:xfrm>
          <a:prstGeom prst="rect">
            <a:avLst/>
          </a:prstGeom>
          <a:noFill/>
        </p:spPr>
      </p:pic>
      <p:pic>
        <p:nvPicPr>
          <p:cNvPr id="3" name="Picture 24" descr="Beautiful gold present box with red bow and ribbons — Stock Photo 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7200" y="1701800"/>
            <a:ext cx="4572000" cy="43688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</p:pic>
      <p:pic>
        <p:nvPicPr>
          <p:cNvPr id="5" name="Picture 24" descr="Beautiful gold present box with red bow and ribbons — Stock Photo 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04000" y="1701800"/>
            <a:ext cx="4572000" cy="43688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</p:pic>
      <p:sp>
        <p:nvSpPr>
          <p:cNvPr id="6" name="Trapezoid 5">
            <a:hlinkClick r:id="rId5" action="ppaction://hlinksldjump"/>
          </p:cNvPr>
          <p:cNvSpPr/>
          <p:nvPr/>
        </p:nvSpPr>
        <p:spPr>
          <a:xfrm>
            <a:off x="5283200" y="5359400"/>
            <a:ext cx="914400" cy="812800"/>
          </a:xfrm>
          <a:prstGeom prst="trapezoi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.VnBodoni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7" name="Trapezoid 6"/>
          <p:cNvSpPr/>
          <p:nvPr/>
        </p:nvSpPr>
        <p:spPr>
          <a:xfrm>
            <a:off x="10261600" y="5156200"/>
            <a:ext cx="914400" cy="812800"/>
          </a:xfrm>
          <a:prstGeom prst="trapezoi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.VnBodoni" pitchFamily="34" charset="0"/>
                <a:cs typeface="Times New Roman" pitchFamily="18" charset="0"/>
                <a:hlinkClick r:id="rId6" action="ppaction://hlinksldjump"/>
              </a:rPr>
              <a:t>2</a:t>
            </a:r>
            <a:endParaRPr lang="en-US" sz="2400" dirty="0">
              <a:solidFill>
                <a:prstClr val="black"/>
              </a:solidFill>
              <a:latin typeface=".VnBodoni" pitchFamily="34" charset="0"/>
              <a:cs typeface="Times New Roman" pitchFamily="18" charset="0"/>
            </a:endParaRPr>
          </a:p>
        </p:txBody>
      </p:sp>
      <p:pic>
        <p:nvPicPr>
          <p:cNvPr id="8" name="Picture 14" descr="3D Glänzenden Goldenen Nummer 5 Auf Weißem Hintergrund Lizenzfrei ..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0" y="-5105400"/>
            <a:ext cx="4165600" cy="3860800"/>
          </a:xfrm>
          <a:prstGeom prst="rect">
            <a:avLst/>
          </a:prstGeom>
          <a:noFill/>
        </p:spPr>
      </p:pic>
      <p:pic>
        <p:nvPicPr>
          <p:cNvPr id="9" name="Picture 4" descr="Số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92800" y="-5003800"/>
            <a:ext cx="4064000" cy="3759200"/>
          </a:xfrm>
          <a:prstGeom prst="rect">
            <a:avLst/>
          </a:prstGeom>
          <a:noFill/>
        </p:spPr>
      </p:pic>
      <p:sp>
        <p:nvSpPr>
          <p:cNvPr id="10" name="Explosion 1 9">
            <a:hlinkClick r:id="rId9" action="ppaction://hlinksldjump"/>
          </p:cNvPr>
          <p:cNvSpPr/>
          <p:nvPr/>
        </p:nvSpPr>
        <p:spPr>
          <a:xfrm>
            <a:off x="9550400" y="279400"/>
            <a:ext cx="1727200" cy="1219200"/>
          </a:xfrm>
          <a:prstGeom prst="irregularSeal1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CA3B619-8FF8-5F9E-B44B-E3E62D828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EA5-2AF5-424B-8C9A-D8D4A703B5AA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6901E-6 L -0.05416 1.0064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" y="50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93 0.19241 L 0.05 1.0434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" y="426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30 Hình nền Powerpoint màu trắng đẹp mắt | Hình nền, Hình ảnh, Hìn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813551"/>
          </a:xfrm>
          <a:prstGeom prst="rect">
            <a:avLst/>
          </a:prstGeom>
          <a:noFill/>
        </p:spPr>
      </p:pic>
      <p:sp>
        <p:nvSpPr>
          <p:cNvPr id="7" name="Flowchart: Alternate Process 6"/>
          <p:cNvSpPr/>
          <p:nvPr/>
        </p:nvSpPr>
        <p:spPr>
          <a:xfrm>
            <a:off x="1083128" y="2695576"/>
            <a:ext cx="10613572" cy="1422400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effectLst/>
                <a:latin typeface="+mj-lt"/>
                <a:ea typeface="Calibri" panose="020F0502020204030204" pitchFamily="34" charset="0"/>
              </a:rPr>
              <a:t>Theo em, việc ứng dụng sinh thái nhân văn có vai trò như thế nào đối với sự phát triển kinh tế - xã hội của đất nước?</a:t>
            </a:r>
            <a:endParaRPr lang="en-US" sz="3200" b="1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0C5066-BBBD-8301-8579-FEEB68594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EA5-2AF5-424B-8C9A-D8D4A703B5AA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30 Hình nền Powerpoint màu trắng đẹp mắt | Hình nền, Hình ảnh, Hìn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813551"/>
          </a:xfrm>
          <a:prstGeom prst="rect">
            <a:avLst/>
          </a:prstGeom>
          <a:noFill/>
        </p:spPr>
      </p:pic>
      <p:pic>
        <p:nvPicPr>
          <p:cNvPr id="5" name="Picture 4" descr="Hộp quà bí ẩn cỡ lớn - Hàng Công Nghệ | Shopee Việt Na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30400" y="2209800"/>
            <a:ext cx="4165600" cy="3556000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</p:pic>
      <p:pic>
        <p:nvPicPr>
          <p:cNvPr id="6" name="Picture 5" descr="Hộp quà bí ẩn cỡ lớn - Hàng Công Nghệ | Shopee Việt Na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2209800"/>
            <a:ext cx="4165600" cy="3556000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</p:pic>
      <p:sp>
        <p:nvSpPr>
          <p:cNvPr id="7" name="Oval 6"/>
          <p:cNvSpPr/>
          <p:nvPr/>
        </p:nvSpPr>
        <p:spPr>
          <a:xfrm>
            <a:off x="5283200" y="4953000"/>
            <a:ext cx="812800" cy="812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.VnBodoni" pitchFamily="34" charset="0"/>
                <a:hlinkClick r:id="rId5" action="ppaction://hlinksldjump"/>
              </a:rPr>
              <a:t>1</a:t>
            </a:r>
            <a:endParaRPr lang="en-US" sz="2400" dirty="0">
              <a:solidFill>
                <a:prstClr val="black"/>
              </a:solidFill>
              <a:latin typeface=".VnBodoni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9753600" y="4953000"/>
            <a:ext cx="812800" cy="812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.VnBodoni" pitchFamily="34" charset="0"/>
                <a:hlinkClick r:id="rId6" action="ppaction://hlinksldjump"/>
              </a:rPr>
              <a:t>2</a:t>
            </a:r>
            <a:endParaRPr lang="en-US" sz="2400" dirty="0">
              <a:solidFill>
                <a:prstClr val="black"/>
              </a:solidFill>
              <a:latin typeface=".VnBodoni" pitchFamily="34" charset="0"/>
            </a:endParaRPr>
          </a:p>
        </p:txBody>
      </p:sp>
      <p:pic>
        <p:nvPicPr>
          <p:cNvPr id="9" name="Picture 2" descr="NHỮNG CON SỐ 10 NÊN BIẾT – Hoàng Chiến Blog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68800" y="-4292600"/>
            <a:ext cx="3810000" cy="3810000"/>
          </a:xfrm>
          <a:prstGeom prst="rect">
            <a:avLst/>
          </a:prstGeom>
          <a:noFill/>
        </p:spPr>
      </p:pic>
      <p:pic>
        <p:nvPicPr>
          <p:cNvPr id="10" name="Picture 2" descr="NHỮNG CON SỐ 10 NÊN BIẾT – Hoàng Chiến Blog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51200" y="-4292600"/>
            <a:ext cx="3810000" cy="3810000"/>
          </a:xfrm>
          <a:prstGeom prst="rect">
            <a:avLst/>
          </a:prstGeom>
          <a:noFill/>
        </p:spPr>
      </p:pic>
      <p:sp>
        <p:nvSpPr>
          <p:cNvPr id="11" name="16-Point Star 10">
            <a:hlinkClick r:id="rId5" action="ppaction://hlinksldjump"/>
          </p:cNvPr>
          <p:cNvSpPr/>
          <p:nvPr/>
        </p:nvSpPr>
        <p:spPr>
          <a:xfrm>
            <a:off x="9245600" y="0"/>
            <a:ext cx="1625600" cy="1524000"/>
          </a:xfrm>
          <a:prstGeom prst="star16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03F8608-D3DC-93C3-82F4-25F96E94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EA5-2AF5-424B-8C9A-D8D4A703B5AA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91304E-6 L -0.09792 1.0101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0" y="50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91304E-6 L 0.19375 0.9361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00" y="468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CF869-0C39-0AF7-7EA8-9AC5F3BEC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749" y="3455721"/>
            <a:ext cx="11212286" cy="211182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8101330" algn="l"/>
              </a:tabLst>
            </a:pP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2. </a:t>
            </a:r>
            <a:r>
              <a:rPr lang="vi-VN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HOẠT ĐỘNG 2. VẬN DỤNG (5 phút)</a:t>
            </a:r>
            <a:endParaRPr lang="en-US" b="1" dirty="0">
              <a:solidFill>
                <a:srgbClr val="FF000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>
                <a:tab pos="8101330" algn="l"/>
              </a:tabLst>
            </a:pP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Giáo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viên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đưa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hỏi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phần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tài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kèm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theo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lên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azota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, google form,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Quzizz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Kahot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…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Hướng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dẫn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sinh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thời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gian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cách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tính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điểm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lấy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điểm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tổng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kết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chuyên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đề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.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>
                <a:tab pos="8101330" algn="l"/>
              </a:tabLst>
            </a:pPr>
            <a:endParaRPr lang="en-US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8101330" algn="l"/>
              </a:tabLst>
            </a:pPr>
            <a:endParaRPr lang="en-US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D1AC12-054F-8AA2-8DA9-0B1808DDC32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99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tabLst>
                <a:tab pos="6391275" algn="l"/>
                <a:tab pos="8191500" algn="r"/>
              </a:tabLst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ÔN TẬP 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CHUYÊN ĐỀ 3 - SINH THÁI NHÂN VĂN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5749" y="1530252"/>
            <a:ext cx="10353305" cy="169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AutoNum type="arabicPeriod"/>
              <a:tabLst>
                <a:tab pos="8101330" algn="l"/>
              </a:tabLst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HOẠT ĐỘNG 1. LUYỆN TẬP (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4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0 phút)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8101330" algn="l"/>
              </a:tabLst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Hoạt động 1.1. Hệ thống hoá kiến thức (1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5</a:t>
            </a: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phút)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Hoạt động 1.2. Hướng dẫn giải bài tập (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25</a:t>
            </a: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phút)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4CD510-616D-926F-2D60-05E39D6B2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8889-D3CC-45FC-88CD-36ED524088E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477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CF869-0C39-0AF7-7EA8-9AC5F3BEC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886" y="1191491"/>
            <a:ext cx="11212286" cy="142602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8101330" algn="l"/>
              </a:tabLst>
            </a:pPr>
            <a:r>
              <a:rPr lang="en-US" b="1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1. </a:t>
            </a:r>
            <a:r>
              <a:rPr lang="vi-VN" b="1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HOẠT ĐỘNG 1. LUYỆN TẬP (</a:t>
            </a:r>
            <a:r>
              <a:rPr lang="en-US" b="1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4</a:t>
            </a:r>
            <a:r>
              <a:rPr lang="vi-VN" b="1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0 phút)</a:t>
            </a:r>
            <a:endParaRPr lang="en-US" b="1" u="sng" dirty="0">
              <a:solidFill>
                <a:srgbClr val="002060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Hoạt động 1.1. Hệ thống hoá kiến thức (1</a:t>
            </a:r>
            <a:r>
              <a:rPr lang="en-US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vi-VN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phút)</a:t>
            </a:r>
            <a:endParaRPr lang="en-US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C04883-02EB-B714-CCC6-BB7B18EB60E7}"/>
              </a:ext>
            </a:extLst>
          </p:cNvPr>
          <p:cNvSpPr txBox="1">
            <a:spLocks/>
          </p:cNvSpPr>
          <p:nvPr/>
        </p:nvSpPr>
        <p:spPr>
          <a:xfrm>
            <a:off x="914400" y="2271156"/>
            <a:ext cx="10929257" cy="42998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8101330" algn="l"/>
              </a:tabLst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GV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dạy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>
                <a:tab pos="8101330" algn="l"/>
              </a:tabLst>
            </a:pP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GV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chiếu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padlet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tổng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kết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>
                <a:tab pos="8101330" algn="l"/>
              </a:tabLst>
            </a:pP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Yêu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cầu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HS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thiết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kế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Poster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hệ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thống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kiến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thức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chuyên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đề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3.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>
                <a:tab pos="8101330" algn="l"/>
              </a:tabLst>
            </a:pP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GV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chiếu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Slide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hệ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thống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kiến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thức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.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>
                <a:tab pos="8101330" algn="l"/>
              </a:tabLst>
            </a:pP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Gọi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1 HS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bất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kì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hệ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thống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lại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kiến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thức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chương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>
                <a:tab pos="8101330" algn="l"/>
              </a:tabLst>
            </a:pP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Yêu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cầu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HS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gạch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chân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khóa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chương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.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D96037F-C2D7-4F76-E316-7029FEAD9C9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89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tabLst>
                <a:tab pos="6391275" algn="l"/>
                <a:tab pos="8191500" algn="r"/>
              </a:tabLst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ÔN TẬP 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CHUYÊN ĐỀ 3 - SINH THÁI NHÂN VĂN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ACFB95-6A88-B941-73A5-C2BFFAF87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8889-D3CC-45FC-88CD-36ED524088E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6329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A1EF7-CCCB-F064-752E-7503F46ED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57943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kĩ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4741A23-5A7D-3E24-B4F5-0EAAEF77E3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895699"/>
              </p:ext>
            </p:extLst>
          </p:nvPr>
        </p:nvGraphicFramePr>
        <p:xfrm>
          <a:off x="179613" y="892629"/>
          <a:ext cx="11832773" cy="566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04958">
                  <a:extLst>
                    <a:ext uri="{9D8B030D-6E8A-4147-A177-3AD203B41FA5}">
                      <a16:colId xmlns:a16="http://schemas.microsoft.com/office/drawing/2014/main" val="2533225783"/>
                    </a:ext>
                  </a:extLst>
                </a:gridCol>
                <a:gridCol w="1426029">
                  <a:extLst>
                    <a:ext uri="{9D8B030D-6E8A-4147-A177-3AD203B41FA5}">
                      <a16:colId xmlns:a16="http://schemas.microsoft.com/office/drawing/2014/main" val="88229495"/>
                    </a:ext>
                  </a:extLst>
                </a:gridCol>
                <a:gridCol w="1692728">
                  <a:extLst>
                    <a:ext uri="{9D8B030D-6E8A-4147-A177-3AD203B41FA5}">
                      <a16:colId xmlns:a16="http://schemas.microsoft.com/office/drawing/2014/main" val="165213286"/>
                    </a:ext>
                  </a:extLst>
                </a:gridCol>
                <a:gridCol w="1709058">
                  <a:extLst>
                    <a:ext uri="{9D8B030D-6E8A-4147-A177-3AD203B41FA5}">
                      <a16:colId xmlns:a16="http://schemas.microsoft.com/office/drawing/2014/main" val="3207898568"/>
                    </a:ext>
                  </a:extLst>
                </a:gridCol>
              </a:tblGrid>
              <a:tr h="524621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Tiêu</a:t>
                      </a:r>
                      <a:r>
                        <a:rPr lang="en-US" sz="3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chí</a:t>
                      </a:r>
                      <a:endParaRPr lang="en-US" sz="3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3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tối</a:t>
                      </a:r>
                      <a:r>
                        <a:rPr lang="en-US" sz="3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đa</a:t>
                      </a:r>
                      <a:endParaRPr lang="en-US" sz="3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3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HS </a:t>
                      </a:r>
                      <a:r>
                        <a:rPr lang="en-US" sz="30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đạt</a:t>
                      </a:r>
                      <a:r>
                        <a:rPr lang="en-US" sz="3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được</a:t>
                      </a:r>
                      <a:endParaRPr lang="en-US" sz="3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Hành</a:t>
                      </a:r>
                      <a:r>
                        <a:rPr lang="en-US" sz="3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vi </a:t>
                      </a:r>
                      <a:r>
                        <a:rPr lang="en-US" sz="30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3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5489612"/>
                  </a:ext>
                </a:extLst>
              </a:tr>
              <a:tr h="5022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Sẵn sàng, vui vẻ nhận nhiệm vụ được giao.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5794540"/>
                  </a:ext>
                </a:extLst>
              </a:tr>
              <a:tr h="5022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Thực hiện tốt nhiệm vụ cá nhân được giao.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7037802"/>
                  </a:ext>
                </a:extLst>
              </a:tr>
              <a:tr h="13394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Chủ động liên kết các thành viên có những điều kiện khác nhau vào trong các hoạt động của nhóm.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6152035"/>
                  </a:ext>
                </a:extLst>
              </a:tr>
              <a:tr h="502288">
                <a:tc>
                  <a:txBody>
                    <a:bodyPr/>
                    <a:lstStyle/>
                    <a:p>
                      <a:r>
                        <a:rPr lang="vi-VN" sz="3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Sẵn sàng giúp đỡ thành viên khác tro</a:t>
                      </a:r>
                      <a:endParaRPr lang="en-US" sz="3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6656836"/>
                  </a:ext>
                </a:extLst>
              </a:tr>
              <a:tr h="9208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Chủ động chia sẻ thông tin và học hỏi các thành viên trong nhóm.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0560336"/>
                  </a:ext>
                </a:extLst>
              </a:tr>
              <a:tr h="502288">
                <a:tc>
                  <a:txBody>
                    <a:bodyPr/>
                    <a:lstStyle/>
                    <a:p>
                      <a:r>
                        <a:rPr lang="vi-VN" sz="3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Đưa ra các lập luận thuyết ph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ục</a:t>
                      </a:r>
                      <a:endParaRPr lang="en-US" sz="3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6439824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6A13E-53D6-D85A-1E2B-B87683483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8889-D3CC-45FC-88CD-36ED524088E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459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CF869-0C39-0AF7-7EA8-9AC5F3BEC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886" y="1175760"/>
            <a:ext cx="11212286" cy="128451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8101330" algn="l"/>
              </a:tabLst>
            </a:pPr>
            <a:r>
              <a:rPr lang="en-US" b="1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1. </a:t>
            </a:r>
            <a:r>
              <a:rPr lang="vi-VN" b="1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HOẠT ĐỘNG 1. LUYỆN TẬP (</a:t>
            </a:r>
            <a:r>
              <a:rPr lang="en-US" b="1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4</a:t>
            </a:r>
            <a:r>
              <a:rPr lang="vi-VN" b="1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0 phút)</a:t>
            </a:r>
            <a:endParaRPr lang="en-US" b="1" u="sng" dirty="0">
              <a:solidFill>
                <a:srgbClr val="002060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Hoạt động 1.1. Hệ thống hoá kiến thức (1</a:t>
            </a:r>
            <a:r>
              <a:rPr lang="en-US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vi-VN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phút)</a:t>
            </a:r>
            <a:endParaRPr lang="en-US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C04883-02EB-B714-CCC6-BB7B18EB60E7}"/>
              </a:ext>
            </a:extLst>
          </p:cNvPr>
          <p:cNvSpPr txBox="1">
            <a:spLocks/>
          </p:cNvSpPr>
          <p:nvPr/>
        </p:nvSpPr>
        <p:spPr>
          <a:xfrm>
            <a:off x="772886" y="2374760"/>
            <a:ext cx="11212286" cy="15193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8101330" algn="l"/>
              </a:tabLst>
            </a:pP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*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Trường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hợp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2: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Các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tiết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trước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GV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chưa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dạy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theo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dự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án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thì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tiết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này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GV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tổ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chức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cho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HS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trình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bày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nhận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xét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thảo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luận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đánh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giá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sản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phẩm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mỗi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nhóm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theo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4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nội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dung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sau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: </a:t>
            </a:r>
          </a:p>
          <a:p>
            <a:pPr marL="0" indent="0" algn="ctr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8101330" algn="l"/>
              </a:tabLst>
            </a:pP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D5B39E7-8A4A-5B00-E030-5DC21F966CE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99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tabLst>
                <a:tab pos="6391275" algn="l"/>
                <a:tab pos="8191500" algn="r"/>
              </a:tabLst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ÔN TẬP 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CHUYÊN ĐỀ 3 - SINH THÁI NHÂN VĂN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222D437-508F-2026-98DA-421B3415DF3E}"/>
              </a:ext>
            </a:extLst>
          </p:cNvPr>
          <p:cNvSpPr txBox="1">
            <a:spLocks/>
          </p:cNvSpPr>
          <p:nvPr/>
        </p:nvSpPr>
        <p:spPr>
          <a:xfrm>
            <a:off x="511624" y="5703680"/>
            <a:ext cx="11277604" cy="11647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vi-VN" sz="3000" b="1" spc="-2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F15BC7-3634-2F74-D5F9-5D574B5870BE}"/>
              </a:ext>
            </a:extLst>
          </p:cNvPr>
          <p:cNvSpPr txBox="1"/>
          <p:nvPr/>
        </p:nvSpPr>
        <p:spPr>
          <a:xfrm>
            <a:off x="772886" y="3894129"/>
            <a:ext cx="112122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Nội</a:t>
            </a:r>
            <a:r>
              <a:rPr lang="en-US" sz="2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dung 1: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Giá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trị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sinh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thái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nhân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văn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trong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việc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phát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triển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bền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vững</a:t>
            </a:r>
            <a:r>
              <a:rPr lang="en-US" sz="22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Nội dung 2: </a:t>
            </a:r>
            <a:r>
              <a:rPr lang="vi-VN" sz="22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Giá trị của sinh thái nhân văn trong nông nghiệp.</a:t>
            </a:r>
            <a:endParaRPr lang="en-US" sz="2200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Nội dung 3: </a:t>
            </a:r>
            <a:r>
              <a:rPr lang="vi-VN" sz="22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Giá trị của sinh thái nhân văn trong phát triển đô thị; bảo tồn và phát triển.</a:t>
            </a:r>
            <a:endParaRPr lang="en-US" sz="2200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200" b="1" spc="-2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Nội dung 4: </a:t>
            </a:r>
            <a:r>
              <a:rPr lang="vi-VN" sz="2200" spc="-2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Giá trị của sinh thái nhân văn trong thích ứng với biến đổi khí hậu.</a:t>
            </a:r>
            <a:endParaRPr lang="en-US" sz="2200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0E61DA0-965E-06C6-6231-72F3EB918EC6}"/>
              </a:ext>
            </a:extLst>
          </p:cNvPr>
          <p:cNvSpPr txBox="1">
            <a:spLocks/>
          </p:cNvSpPr>
          <p:nvPr/>
        </p:nvSpPr>
        <p:spPr>
          <a:xfrm flipV="1">
            <a:off x="772886" y="5015268"/>
            <a:ext cx="10515597" cy="8452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vi-VN" sz="2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3278092-10FB-14D0-2C07-97C2A577969D}"/>
              </a:ext>
            </a:extLst>
          </p:cNvPr>
          <p:cNvSpPr txBox="1">
            <a:spLocks/>
          </p:cNvSpPr>
          <p:nvPr/>
        </p:nvSpPr>
        <p:spPr>
          <a:xfrm>
            <a:off x="511625" y="4801335"/>
            <a:ext cx="11277604" cy="11647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3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1AD5A07-9827-C5A2-4941-1062DED34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8889-D3CC-45FC-88CD-36ED524088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287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CF869-0C39-0AF7-7EA8-9AC5F3BEC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886" y="1220189"/>
            <a:ext cx="11212286" cy="112122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8101330" algn="l"/>
              </a:tabLst>
            </a:pPr>
            <a:r>
              <a:rPr lang="en-US" b="1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1. </a:t>
            </a:r>
            <a:r>
              <a:rPr lang="vi-VN" b="1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HOẠT ĐỘNG 1. LUYỆN TẬP (</a:t>
            </a:r>
            <a:r>
              <a:rPr lang="en-US" b="1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4</a:t>
            </a:r>
            <a:r>
              <a:rPr lang="vi-VN" b="1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0 phút)</a:t>
            </a:r>
            <a:endParaRPr lang="en-US" u="sng" dirty="0">
              <a:solidFill>
                <a:srgbClr val="002060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Hoạt động 1.1. Hệ thống hoá kiến thức (1</a:t>
            </a:r>
            <a:r>
              <a:rPr lang="en-US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vi-VN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phút)</a:t>
            </a:r>
            <a:endParaRPr lang="en-US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C04883-02EB-B714-CCC6-BB7B18EB60E7}"/>
              </a:ext>
            </a:extLst>
          </p:cNvPr>
          <p:cNvSpPr txBox="1">
            <a:spLocks/>
          </p:cNvSpPr>
          <p:nvPr/>
        </p:nvSpPr>
        <p:spPr>
          <a:xfrm>
            <a:off x="914400" y="2341418"/>
            <a:ext cx="10929257" cy="3494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8101330" algn="l"/>
              </a:tabLst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*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Trường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3: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trước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GV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tổ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chức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từng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. 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>
                <a:tab pos="8101330" algn="l"/>
              </a:tabLst>
            </a:pP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GV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chiếu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padlet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, Slide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tổng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kết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từng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 (Slide 6-9)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>
                <a:tab pos="8101330" algn="l"/>
              </a:tabLst>
            </a:pP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GV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chiếu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Slide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hệ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thống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kiến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thức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. 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>
                <a:tab pos="8101330" algn="l"/>
              </a:tabLst>
            </a:pP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Gọi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1 HS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bất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kì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hệ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thống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lại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kiến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thức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chương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>
                <a:tab pos="8101330" algn="l"/>
              </a:tabLst>
            </a:pP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Yêu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cầu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HS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gạch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chân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khóa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chương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D96037F-C2D7-4F76-E316-7029FEAD9C9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99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tabLst>
                <a:tab pos="6391275" algn="l"/>
                <a:tab pos="8191500" algn="r"/>
              </a:tabLst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ÔN TẬP 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CHUYÊN ĐỀ 3 - SINH THÁI NHÂN VĂN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529A3C-7B60-DA7B-0C47-F64FF263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8889-D3CC-45FC-88CD-36ED524088E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017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CF869-0C39-0AF7-7EA8-9AC5F3BEC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1" y="1153732"/>
            <a:ext cx="11212286" cy="1060182"/>
          </a:xfrm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8101330" algn="l"/>
              </a:tabLst>
            </a:pPr>
            <a:r>
              <a:rPr lang="en-US" b="1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1. </a:t>
            </a:r>
            <a:r>
              <a:rPr lang="vi-VN" b="1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HOẠT ĐỘNG 1. LUYỆN TẬP (</a:t>
            </a:r>
            <a:r>
              <a:rPr lang="en-US" b="1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4</a:t>
            </a:r>
            <a:r>
              <a:rPr lang="vi-VN" b="1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0 phút)</a:t>
            </a:r>
            <a:endParaRPr lang="en-US" b="1" u="sng" dirty="0">
              <a:solidFill>
                <a:srgbClr val="002060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Hoạt động 1.1. Hệ thống hoá kiến thức (1</a:t>
            </a:r>
            <a:r>
              <a:rPr lang="en-US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vi-VN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phút)</a:t>
            </a:r>
            <a:endParaRPr lang="en-US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C04883-02EB-B714-CCC6-BB7B18EB60E7}"/>
              </a:ext>
            </a:extLst>
          </p:cNvPr>
          <p:cNvSpPr txBox="1">
            <a:spLocks/>
          </p:cNvSpPr>
          <p:nvPr/>
        </p:nvSpPr>
        <p:spPr>
          <a:xfrm>
            <a:off x="489857" y="2116932"/>
            <a:ext cx="11212286" cy="949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8101330" algn="l"/>
              </a:tabLst>
            </a:pP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D5B39E7-8A4A-5B00-E030-5DC21F966CE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065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tabLst>
                <a:tab pos="6391275" algn="l"/>
                <a:tab pos="8191500" algn="r"/>
              </a:tabLst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ÔN TẬP 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CHUYÊN ĐỀ 3 - SINH THÁI NHÂN VĂN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1671520-C743-E509-B16C-843E91322C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4530013"/>
              </p:ext>
            </p:extLst>
          </p:nvPr>
        </p:nvGraphicFramePr>
        <p:xfrm>
          <a:off x="800101" y="2710473"/>
          <a:ext cx="10591798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9785">
                  <a:extLst>
                    <a:ext uri="{9D8B030D-6E8A-4147-A177-3AD203B41FA5}">
                      <a16:colId xmlns:a16="http://schemas.microsoft.com/office/drawing/2014/main" val="51378951"/>
                    </a:ext>
                  </a:extLst>
                </a:gridCol>
                <a:gridCol w="1714501">
                  <a:extLst>
                    <a:ext uri="{9D8B030D-6E8A-4147-A177-3AD203B41FA5}">
                      <a16:colId xmlns:a16="http://schemas.microsoft.com/office/drawing/2014/main" val="4213379674"/>
                    </a:ext>
                  </a:extLst>
                </a:gridCol>
                <a:gridCol w="1317171">
                  <a:extLst>
                    <a:ext uri="{9D8B030D-6E8A-4147-A177-3AD203B41FA5}">
                      <a16:colId xmlns:a16="http://schemas.microsoft.com/office/drawing/2014/main" val="12014414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234283152"/>
                    </a:ext>
                  </a:extLst>
                </a:gridCol>
                <a:gridCol w="1251858">
                  <a:extLst>
                    <a:ext uri="{9D8B030D-6E8A-4147-A177-3AD203B41FA5}">
                      <a16:colId xmlns:a16="http://schemas.microsoft.com/office/drawing/2014/main" val="2149172515"/>
                    </a:ext>
                  </a:extLst>
                </a:gridCol>
                <a:gridCol w="1186542">
                  <a:extLst>
                    <a:ext uri="{9D8B030D-6E8A-4147-A177-3AD203B41FA5}">
                      <a16:colId xmlns:a16="http://schemas.microsoft.com/office/drawing/2014/main" val="2474536252"/>
                    </a:ext>
                  </a:extLst>
                </a:gridCol>
                <a:gridCol w="1262741">
                  <a:extLst>
                    <a:ext uri="{9D8B030D-6E8A-4147-A177-3AD203B41FA5}">
                      <a16:colId xmlns:a16="http://schemas.microsoft.com/office/drawing/2014/main" val="2668284982"/>
                    </a:ext>
                  </a:extLst>
                </a:gridCol>
              </a:tblGrid>
              <a:tr h="1813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effectLst/>
                        <a:highlight>
                          <a:srgbClr val="A6A6A6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effectLst/>
                        <a:highlight>
                          <a:srgbClr val="A6A6A6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được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đánh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giá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đánh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giá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50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A6A6A6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Các tiêu chí</a:t>
                      </a:r>
                      <a:endParaRPr lang="en-US" sz="2400" b="1" dirty="0">
                        <a:effectLst/>
                        <a:highlight>
                          <a:srgbClr val="A6A6A6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A6A6A6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Điểm tối đa</a:t>
                      </a:r>
                      <a:endParaRPr lang="en-US" sz="2400" b="1" dirty="0">
                        <a:effectLst/>
                        <a:highlight>
                          <a:srgbClr val="A6A6A6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Thầy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Cô</a:t>
                      </a:r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2429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Nội dung đầy đủ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4825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Nội dung chính xác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7877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1" spc="-2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Trình bày khoa học, màu sắc hài hoà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763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ính sáng tạo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3410011"/>
                  </a:ext>
                </a:extLst>
              </a:tr>
            </a:tbl>
          </a:graphicData>
        </a:graphic>
      </p:graphicFrame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C0E6D6-FA43-47CA-9F72-19975C3D8F59}"/>
              </a:ext>
            </a:extLst>
          </p:cNvPr>
          <p:cNvSpPr txBox="1">
            <a:spLocks/>
          </p:cNvSpPr>
          <p:nvPr/>
        </p:nvSpPr>
        <p:spPr>
          <a:xfrm>
            <a:off x="979714" y="6094277"/>
            <a:ext cx="11212286" cy="949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8101330" algn="l"/>
              </a:tabLst>
            </a:pP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1: ….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Gói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…..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319799-4809-7F70-C251-D9BA8316C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8889-D3CC-45FC-88CD-36ED524088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16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CF869-0C39-0AF7-7EA8-9AC5F3BEC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1" y="1153732"/>
            <a:ext cx="11212286" cy="1060182"/>
          </a:xfrm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8101330" algn="l"/>
              </a:tabLst>
            </a:pPr>
            <a:r>
              <a:rPr lang="en-US" b="1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1. </a:t>
            </a:r>
            <a:r>
              <a:rPr lang="vi-VN" b="1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HOẠT ĐỘNG 1. LUYỆN TẬP (</a:t>
            </a:r>
            <a:r>
              <a:rPr lang="en-US" b="1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4</a:t>
            </a:r>
            <a:r>
              <a:rPr lang="vi-VN" b="1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0 phút)</a:t>
            </a:r>
            <a:endParaRPr lang="en-US" b="1" u="sng" dirty="0">
              <a:solidFill>
                <a:srgbClr val="002060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Hoạt động 1.1. Hệ thống hoá kiến thức (1</a:t>
            </a:r>
            <a:r>
              <a:rPr lang="en-US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vi-VN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phút)</a:t>
            </a:r>
            <a:endParaRPr lang="en-US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C04883-02EB-B714-CCC6-BB7B18EB60E7}"/>
              </a:ext>
            </a:extLst>
          </p:cNvPr>
          <p:cNvSpPr txBox="1">
            <a:spLocks/>
          </p:cNvSpPr>
          <p:nvPr/>
        </p:nvSpPr>
        <p:spPr>
          <a:xfrm>
            <a:off x="489857" y="2116932"/>
            <a:ext cx="11212286" cy="949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8101330" algn="l"/>
              </a:tabLst>
            </a:pP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D5B39E7-8A4A-5B00-E030-5DC21F966CE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065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tabLst>
                <a:tab pos="6391275" algn="l"/>
                <a:tab pos="8191500" algn="r"/>
              </a:tabLst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ÔN TẬP 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CHUYÊN ĐỀ 3 - SINH THÁI NHÂN VĂN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1671520-C743-E509-B16C-843E91322C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9489507"/>
              </p:ext>
            </p:extLst>
          </p:nvPr>
        </p:nvGraphicFramePr>
        <p:xfrm>
          <a:off x="800101" y="2710473"/>
          <a:ext cx="10591798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9785">
                  <a:extLst>
                    <a:ext uri="{9D8B030D-6E8A-4147-A177-3AD203B41FA5}">
                      <a16:colId xmlns:a16="http://schemas.microsoft.com/office/drawing/2014/main" val="51378951"/>
                    </a:ext>
                  </a:extLst>
                </a:gridCol>
                <a:gridCol w="1714501">
                  <a:extLst>
                    <a:ext uri="{9D8B030D-6E8A-4147-A177-3AD203B41FA5}">
                      <a16:colId xmlns:a16="http://schemas.microsoft.com/office/drawing/2014/main" val="4213379674"/>
                    </a:ext>
                  </a:extLst>
                </a:gridCol>
                <a:gridCol w="1317171">
                  <a:extLst>
                    <a:ext uri="{9D8B030D-6E8A-4147-A177-3AD203B41FA5}">
                      <a16:colId xmlns:a16="http://schemas.microsoft.com/office/drawing/2014/main" val="12014414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234283152"/>
                    </a:ext>
                  </a:extLst>
                </a:gridCol>
                <a:gridCol w="1251858">
                  <a:extLst>
                    <a:ext uri="{9D8B030D-6E8A-4147-A177-3AD203B41FA5}">
                      <a16:colId xmlns:a16="http://schemas.microsoft.com/office/drawing/2014/main" val="2149172515"/>
                    </a:ext>
                  </a:extLst>
                </a:gridCol>
                <a:gridCol w="1186542">
                  <a:extLst>
                    <a:ext uri="{9D8B030D-6E8A-4147-A177-3AD203B41FA5}">
                      <a16:colId xmlns:a16="http://schemas.microsoft.com/office/drawing/2014/main" val="2474536252"/>
                    </a:ext>
                  </a:extLst>
                </a:gridCol>
                <a:gridCol w="1262741">
                  <a:extLst>
                    <a:ext uri="{9D8B030D-6E8A-4147-A177-3AD203B41FA5}">
                      <a16:colId xmlns:a16="http://schemas.microsoft.com/office/drawing/2014/main" val="2668284982"/>
                    </a:ext>
                  </a:extLst>
                </a:gridCol>
              </a:tblGrid>
              <a:tr h="1813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effectLst/>
                        <a:highlight>
                          <a:srgbClr val="A6A6A6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effectLst/>
                        <a:highlight>
                          <a:srgbClr val="A6A6A6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được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đánh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giá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đánh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giá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50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A6A6A6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Các tiêu chí</a:t>
                      </a:r>
                      <a:endParaRPr lang="en-US" sz="2400" b="1" dirty="0">
                        <a:effectLst/>
                        <a:highlight>
                          <a:srgbClr val="A6A6A6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A6A6A6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Điểm tối đa</a:t>
                      </a:r>
                      <a:endParaRPr lang="en-US" sz="2400" b="1" dirty="0">
                        <a:effectLst/>
                        <a:highlight>
                          <a:srgbClr val="A6A6A6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Thầy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Cô</a:t>
                      </a:r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2429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Nội dung đầy đủ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4825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Nội dung chính xác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7877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1" spc="-2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Trình bày khoa học, màu sắc hài hoà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763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ính sáng tạo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3410011"/>
                  </a:ext>
                </a:extLst>
              </a:tr>
            </a:tbl>
          </a:graphicData>
        </a:graphic>
      </p:graphicFrame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C0E6D6-FA43-47CA-9F72-19975C3D8F59}"/>
              </a:ext>
            </a:extLst>
          </p:cNvPr>
          <p:cNvSpPr txBox="1">
            <a:spLocks/>
          </p:cNvSpPr>
          <p:nvPr/>
        </p:nvSpPr>
        <p:spPr>
          <a:xfrm>
            <a:off x="979714" y="6094277"/>
            <a:ext cx="11212286" cy="949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8101330" algn="l"/>
              </a:tabLst>
            </a:pP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2: ….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Gói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…..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676476-A9F7-4850-D0CC-05EE672C2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8889-D3CC-45FC-88CD-36ED524088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11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CF869-0C39-0AF7-7EA8-9AC5F3BEC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1" y="1153732"/>
            <a:ext cx="11212286" cy="1060182"/>
          </a:xfrm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8101330" algn="l"/>
              </a:tabLst>
            </a:pPr>
            <a:r>
              <a:rPr lang="en-US" b="1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1. </a:t>
            </a:r>
            <a:r>
              <a:rPr lang="vi-VN" b="1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HOẠT ĐỘNG 1. LUYỆN TẬP (</a:t>
            </a:r>
            <a:r>
              <a:rPr lang="en-US" b="1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4</a:t>
            </a:r>
            <a:r>
              <a:rPr lang="vi-VN" b="1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0 phút)</a:t>
            </a:r>
            <a:endParaRPr lang="en-US" b="1" u="sng" dirty="0">
              <a:solidFill>
                <a:srgbClr val="002060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Hoạt động 1.1. Hệ thống hoá kiến thức (1</a:t>
            </a:r>
            <a:r>
              <a:rPr lang="en-US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vi-VN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phút)</a:t>
            </a:r>
            <a:endParaRPr lang="en-US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C04883-02EB-B714-CCC6-BB7B18EB60E7}"/>
              </a:ext>
            </a:extLst>
          </p:cNvPr>
          <p:cNvSpPr txBox="1">
            <a:spLocks/>
          </p:cNvSpPr>
          <p:nvPr/>
        </p:nvSpPr>
        <p:spPr>
          <a:xfrm>
            <a:off x="489857" y="2116932"/>
            <a:ext cx="11212286" cy="949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8101330" algn="l"/>
              </a:tabLst>
            </a:pP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D5B39E7-8A4A-5B00-E030-5DC21F966CE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065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tabLst>
                <a:tab pos="6391275" algn="l"/>
                <a:tab pos="8191500" algn="r"/>
              </a:tabLst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ÔN TẬP 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CHUYÊN ĐỀ 3 - SINH THÁI NHÂN VĂN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1671520-C743-E509-B16C-843E91322C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4784286"/>
              </p:ext>
            </p:extLst>
          </p:nvPr>
        </p:nvGraphicFramePr>
        <p:xfrm>
          <a:off x="800101" y="2710473"/>
          <a:ext cx="10591798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9785">
                  <a:extLst>
                    <a:ext uri="{9D8B030D-6E8A-4147-A177-3AD203B41FA5}">
                      <a16:colId xmlns:a16="http://schemas.microsoft.com/office/drawing/2014/main" val="51378951"/>
                    </a:ext>
                  </a:extLst>
                </a:gridCol>
                <a:gridCol w="1714501">
                  <a:extLst>
                    <a:ext uri="{9D8B030D-6E8A-4147-A177-3AD203B41FA5}">
                      <a16:colId xmlns:a16="http://schemas.microsoft.com/office/drawing/2014/main" val="4213379674"/>
                    </a:ext>
                  </a:extLst>
                </a:gridCol>
                <a:gridCol w="1317171">
                  <a:extLst>
                    <a:ext uri="{9D8B030D-6E8A-4147-A177-3AD203B41FA5}">
                      <a16:colId xmlns:a16="http://schemas.microsoft.com/office/drawing/2014/main" val="12014414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234283152"/>
                    </a:ext>
                  </a:extLst>
                </a:gridCol>
                <a:gridCol w="1251858">
                  <a:extLst>
                    <a:ext uri="{9D8B030D-6E8A-4147-A177-3AD203B41FA5}">
                      <a16:colId xmlns:a16="http://schemas.microsoft.com/office/drawing/2014/main" val="2149172515"/>
                    </a:ext>
                  </a:extLst>
                </a:gridCol>
                <a:gridCol w="1186542">
                  <a:extLst>
                    <a:ext uri="{9D8B030D-6E8A-4147-A177-3AD203B41FA5}">
                      <a16:colId xmlns:a16="http://schemas.microsoft.com/office/drawing/2014/main" val="2474536252"/>
                    </a:ext>
                  </a:extLst>
                </a:gridCol>
                <a:gridCol w="1262741">
                  <a:extLst>
                    <a:ext uri="{9D8B030D-6E8A-4147-A177-3AD203B41FA5}">
                      <a16:colId xmlns:a16="http://schemas.microsoft.com/office/drawing/2014/main" val="2668284982"/>
                    </a:ext>
                  </a:extLst>
                </a:gridCol>
              </a:tblGrid>
              <a:tr h="1813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effectLst/>
                        <a:highlight>
                          <a:srgbClr val="A6A6A6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effectLst/>
                        <a:highlight>
                          <a:srgbClr val="A6A6A6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được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đánh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giá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đánh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giá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50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A6A6A6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Các tiêu chí</a:t>
                      </a:r>
                      <a:endParaRPr lang="en-US" sz="2400" b="1" dirty="0">
                        <a:effectLst/>
                        <a:highlight>
                          <a:srgbClr val="A6A6A6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A6A6A6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Điểm tối đa</a:t>
                      </a:r>
                      <a:endParaRPr lang="en-US" sz="2400" b="1" dirty="0">
                        <a:effectLst/>
                        <a:highlight>
                          <a:srgbClr val="A6A6A6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Thầy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Cô</a:t>
                      </a:r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2429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Nội dung đầy đủ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4825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Nội dung chính xác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7877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1" spc="-2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Trình bày khoa học, màu sắc hài hoà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763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ính sáng tạo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3410011"/>
                  </a:ext>
                </a:extLst>
              </a:tr>
            </a:tbl>
          </a:graphicData>
        </a:graphic>
      </p:graphicFrame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C0E6D6-FA43-47CA-9F72-19975C3D8F59}"/>
              </a:ext>
            </a:extLst>
          </p:cNvPr>
          <p:cNvSpPr txBox="1">
            <a:spLocks/>
          </p:cNvSpPr>
          <p:nvPr/>
        </p:nvSpPr>
        <p:spPr>
          <a:xfrm>
            <a:off x="979714" y="6094277"/>
            <a:ext cx="11212286" cy="949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8101330" algn="l"/>
              </a:tabLst>
            </a:pP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3: ….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Gói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…..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F2F42A-48D2-FF86-5DAD-8F845F1CA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8889-D3CC-45FC-88CD-36ED524088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000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CF869-0C39-0AF7-7EA8-9AC5F3BEC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1" y="1153732"/>
            <a:ext cx="11212286" cy="1060182"/>
          </a:xfrm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8101330" algn="l"/>
              </a:tabLst>
            </a:pPr>
            <a:r>
              <a:rPr lang="en-US" b="1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1. </a:t>
            </a:r>
            <a:r>
              <a:rPr lang="vi-VN" b="1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HOẠT ĐỘNG 1. LUYỆN TẬP (</a:t>
            </a:r>
            <a:r>
              <a:rPr lang="en-US" b="1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4</a:t>
            </a:r>
            <a:r>
              <a:rPr lang="vi-VN" b="1" u="sng" kern="1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0 phút)</a:t>
            </a:r>
            <a:endParaRPr lang="en-US" b="1" u="sng" dirty="0">
              <a:solidFill>
                <a:srgbClr val="002060"/>
              </a:solidFill>
              <a:effectLst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Hoạt động 1.1. Hệ thống hoá kiến thức (1</a:t>
            </a:r>
            <a:r>
              <a:rPr lang="en-US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vi-VN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phút)</a:t>
            </a:r>
            <a:endParaRPr lang="en-US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C04883-02EB-B714-CCC6-BB7B18EB60E7}"/>
              </a:ext>
            </a:extLst>
          </p:cNvPr>
          <p:cNvSpPr txBox="1">
            <a:spLocks/>
          </p:cNvSpPr>
          <p:nvPr/>
        </p:nvSpPr>
        <p:spPr>
          <a:xfrm>
            <a:off x="489857" y="2116932"/>
            <a:ext cx="11212286" cy="949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8101330" algn="l"/>
              </a:tabLst>
            </a:pP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D5B39E7-8A4A-5B00-E030-5DC21F966CE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065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tabLst>
                <a:tab pos="6391275" algn="l"/>
                <a:tab pos="8191500" algn="r"/>
              </a:tabLst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ÔN TẬP 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CHUYÊN ĐỀ 3 - SINH THÁI NHÂN VĂN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1671520-C743-E509-B16C-843E91322C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3525732"/>
              </p:ext>
            </p:extLst>
          </p:nvPr>
        </p:nvGraphicFramePr>
        <p:xfrm>
          <a:off x="800101" y="2710473"/>
          <a:ext cx="10591798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9785">
                  <a:extLst>
                    <a:ext uri="{9D8B030D-6E8A-4147-A177-3AD203B41FA5}">
                      <a16:colId xmlns:a16="http://schemas.microsoft.com/office/drawing/2014/main" val="51378951"/>
                    </a:ext>
                  </a:extLst>
                </a:gridCol>
                <a:gridCol w="1714501">
                  <a:extLst>
                    <a:ext uri="{9D8B030D-6E8A-4147-A177-3AD203B41FA5}">
                      <a16:colId xmlns:a16="http://schemas.microsoft.com/office/drawing/2014/main" val="4213379674"/>
                    </a:ext>
                  </a:extLst>
                </a:gridCol>
                <a:gridCol w="1317171">
                  <a:extLst>
                    <a:ext uri="{9D8B030D-6E8A-4147-A177-3AD203B41FA5}">
                      <a16:colId xmlns:a16="http://schemas.microsoft.com/office/drawing/2014/main" val="12014414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234283152"/>
                    </a:ext>
                  </a:extLst>
                </a:gridCol>
                <a:gridCol w="1251858">
                  <a:extLst>
                    <a:ext uri="{9D8B030D-6E8A-4147-A177-3AD203B41FA5}">
                      <a16:colId xmlns:a16="http://schemas.microsoft.com/office/drawing/2014/main" val="2149172515"/>
                    </a:ext>
                  </a:extLst>
                </a:gridCol>
                <a:gridCol w="1186542">
                  <a:extLst>
                    <a:ext uri="{9D8B030D-6E8A-4147-A177-3AD203B41FA5}">
                      <a16:colId xmlns:a16="http://schemas.microsoft.com/office/drawing/2014/main" val="2474536252"/>
                    </a:ext>
                  </a:extLst>
                </a:gridCol>
                <a:gridCol w="1262741">
                  <a:extLst>
                    <a:ext uri="{9D8B030D-6E8A-4147-A177-3AD203B41FA5}">
                      <a16:colId xmlns:a16="http://schemas.microsoft.com/office/drawing/2014/main" val="2668284982"/>
                    </a:ext>
                  </a:extLst>
                </a:gridCol>
              </a:tblGrid>
              <a:tr h="1813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effectLst/>
                        <a:highlight>
                          <a:srgbClr val="A6A6A6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effectLst/>
                        <a:highlight>
                          <a:srgbClr val="A6A6A6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được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đánh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giá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đánh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giá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50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A6A6A6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Các tiêu chí</a:t>
                      </a:r>
                      <a:endParaRPr lang="en-US" sz="2400" b="1" dirty="0">
                        <a:effectLst/>
                        <a:highlight>
                          <a:srgbClr val="A6A6A6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A6A6A6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Điểm tối đa</a:t>
                      </a:r>
                      <a:endParaRPr lang="en-US" sz="2400" b="1" dirty="0">
                        <a:effectLst/>
                        <a:highlight>
                          <a:srgbClr val="A6A6A6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Thầy</a:t>
                      </a:r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Cô</a:t>
                      </a:r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2429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Nội dung đầy đủ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4825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Nội dung chính xác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7877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1" spc="-2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Trình bày khoa học, màu sắc hài hoà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763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ính sáng tạo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3410011"/>
                  </a:ext>
                </a:extLst>
              </a:tr>
            </a:tbl>
          </a:graphicData>
        </a:graphic>
      </p:graphicFrame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C0E6D6-FA43-47CA-9F72-19975C3D8F59}"/>
              </a:ext>
            </a:extLst>
          </p:cNvPr>
          <p:cNvSpPr txBox="1">
            <a:spLocks/>
          </p:cNvSpPr>
          <p:nvPr/>
        </p:nvSpPr>
        <p:spPr>
          <a:xfrm>
            <a:off x="979714" y="6094277"/>
            <a:ext cx="11212286" cy="949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8101330" algn="l"/>
              </a:tabLst>
            </a:pP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4: ….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Gói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…..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C83082-77BD-DE3D-D555-9863ABECC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8889-D3CC-45FC-88CD-36ED524088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3620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1266</TotalTime>
  <Words>2261</Words>
  <Application>Microsoft Office PowerPoint</Application>
  <PresentationFormat>Widescreen</PresentationFormat>
  <Paragraphs>254</Paragraphs>
  <Slides>30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.VnBodoni</vt:lpstr>
      <vt:lpstr>Aptos</vt:lpstr>
      <vt:lpstr>Aptos Display</vt:lpstr>
      <vt:lpstr>Arial</vt:lpstr>
      <vt:lpstr>Calibri</vt:lpstr>
      <vt:lpstr>Times New Roman</vt:lpstr>
      <vt:lpstr>Verdana</vt:lpstr>
      <vt:lpstr>Office Theme</vt:lpstr>
      <vt:lpstr>1_Office Theme</vt:lpstr>
      <vt:lpstr>ÔN TẬP CHUYÊN ĐỀ 3 - SINH THÁI NHÂN VĂN (1 tiết)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Bảng đánh giá kĩ năng làm việc nhóm của HS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ÔN TẬP CHUYÊN ĐỀ 3 - SINH THÁI NHÂN VĂN (1 tiết)</dc:title>
  <dc:creator>Phan Thị Phước</dc:creator>
  <cp:lastModifiedBy>Phan Thị Phước</cp:lastModifiedBy>
  <cp:revision>52</cp:revision>
  <dcterms:created xsi:type="dcterms:W3CDTF">2024-08-04T01:37:02Z</dcterms:created>
  <dcterms:modified xsi:type="dcterms:W3CDTF">2024-08-19T05:59:02Z</dcterms:modified>
</cp:coreProperties>
</file>