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7"/>
  </p:notesMasterIdLst>
  <p:sldIdLst>
    <p:sldId id="270" r:id="rId4"/>
    <p:sldId id="271" r:id="rId5"/>
    <p:sldId id="275" r:id="rId6"/>
    <p:sldId id="278" r:id="rId7"/>
    <p:sldId id="293" r:id="rId8"/>
    <p:sldId id="284" r:id="rId9"/>
    <p:sldId id="285" r:id="rId10"/>
    <p:sldId id="286" r:id="rId11"/>
    <p:sldId id="287" r:id="rId12"/>
    <p:sldId id="288" r:id="rId13"/>
    <p:sldId id="289" r:id="rId14"/>
    <p:sldId id="290" r:id="rId15"/>
    <p:sldId id="291" r:id="rId16"/>
    <p:sldId id="292" r:id="rId17"/>
    <p:sldId id="281" r:id="rId18"/>
    <p:sldId id="265" r:id="rId19"/>
    <p:sldId id="267" r:id="rId20"/>
    <p:sldId id="283" r:id="rId21"/>
    <p:sldId id="269" r:id="rId22"/>
    <p:sldId id="282" r:id="rId23"/>
    <p:sldId id="279" r:id="rId24"/>
    <p:sldId id="295"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3" userDrawn="1">
          <p15:clr>
            <a:srgbClr val="A4A3A4"/>
          </p15:clr>
        </p15:guide>
        <p15:guide id="2" pos="3840" userDrawn="1">
          <p15:clr>
            <a:srgbClr val="A4A3A4"/>
          </p15:clr>
        </p15:guide>
        <p15:guide id="2" pos="3840" userDrawn="1">
          <p15:clr>
            <a:srgbClr val="A4A3A4"/>
          </p15:clr>
        </p15:guide>
        <p15:guide id="1" orient="horz" pos="2133" userDrawn="1">
          <p15:clr>
            <a:srgbClr val="A4A3A4"/>
          </p15:clr>
        </p15:guide>
        <p15:guide id="2" pos="38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65" d="100"/>
          <a:sy n="65" d="100"/>
        </p:scale>
        <p:origin x="-294" y="-96"/>
      </p:cViewPr>
      <p:guideLst>
        <p:guide orient="horz" pos="2133"/>
        <p:guide pos="3840"/>
        <p:guide pos="3840"/>
        <p:guide orient="horz" pos="2133"/>
        <p:guide pos="38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r>
              <a:rPr lang="en-US" smtClean="0"/>
              <a:t>8/2/2024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cxnSp>
        <p:nvCxnSpPr>
          <p:cNvPr id="11" name="Straight Connector 10"/>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r>
              <a:rPr lang="en-US" smtClean="0"/>
              <a:t>8/2/2024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cxnSp>
        <p:nvCxnSpPr>
          <p:cNvPr id="7" name="Straight Connector 6"/>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r>
              <a:rPr lang="en-US" smtClean="0"/>
              <a:t>8/2/2024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cxnSp>
        <p:nvCxnSpPr>
          <p:cNvPr id="7" name="Straight Connector 6"/>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r>
              <a:rPr lang="en-US" smtClean="0"/>
              <a:t>8/2/2024</a:t>
            </a:r>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27CE633F-9882-4A5C-83A2-1109D0C73261}" type="slidenum">
              <a:rPr lang="en-US" smtClean="0"/>
            </a:fld>
            <a:endParaRPr lang="en-US"/>
          </a:p>
        </p:txBody>
      </p:sp>
    </p:spTree>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smtClean="0"/>
              <a:t>8/2/2024</a:t>
            </a:r>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r>
              <a:rPr lang="en-US" smtClean="0"/>
              <a:t>8/2/2024</a:t>
            </a:r>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r>
              <a:rPr lang="en-US" smtClean="0"/>
              <a:t>8/2/2024</a:t>
            </a:r>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r>
              <a:rPr lang="en-US" smtClean="0"/>
              <a:t>8/2/2024</a:t>
            </a:r>
            <a:endParaRPr lang="en-US"/>
          </a:p>
        </p:txBody>
      </p:sp>
      <p:sp>
        <p:nvSpPr>
          <p:cNvPr id="8" name="Footer Placeholder 7"/>
          <p:cNvSpPr>
            <a:spLocks noGrp="1"/>
          </p:cNvSpPr>
          <p:nvPr>
            <p:ph type="ftr" sz="quarter" idx="11"/>
          </p:nvPr>
        </p:nvSpPr>
        <p:spPr/>
        <p:txBody>
          <a:bodyPr/>
          <a:p>
            <a:endParaRPr lang="en-US"/>
          </a:p>
        </p:txBody>
      </p:sp>
      <p:sp>
        <p:nvSpPr>
          <p:cNvPr id="9" name="Slide Number Placeholder 8"/>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r>
              <a:rPr lang="en-US" smtClean="0"/>
              <a:t>8/2/2024</a:t>
            </a:r>
            <a:endParaRPr lang="en-US"/>
          </a:p>
        </p:txBody>
      </p:sp>
      <p:sp>
        <p:nvSpPr>
          <p:cNvPr id="4" name="Footer Placeholder 3"/>
          <p:cNvSpPr>
            <a:spLocks noGrp="1"/>
          </p:cNvSpPr>
          <p:nvPr>
            <p:ph type="ftr" sz="quarter" idx="11"/>
          </p:nvPr>
        </p:nvSpPr>
        <p:spPr/>
        <p:txBody>
          <a:bodyPr/>
          <a:p>
            <a:endParaRPr lang="en-US"/>
          </a:p>
        </p:txBody>
      </p:sp>
      <p:sp>
        <p:nvSpPr>
          <p:cNvPr id="5" name="Slide Number Placeholder 4"/>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r>
              <a:rPr lang="en-US" smtClean="0"/>
              <a:t>8/2/2024</a:t>
            </a:r>
            <a:endParaRPr lang="en-US"/>
          </a:p>
        </p:txBody>
      </p:sp>
      <p:sp>
        <p:nvSpPr>
          <p:cNvPr id="3" name="Footer Placeholder 2"/>
          <p:cNvSpPr>
            <a:spLocks noGrp="1"/>
          </p:cNvSpPr>
          <p:nvPr>
            <p:ph type="ftr" sz="quarter" idx="11"/>
          </p:nvPr>
        </p:nvSpPr>
        <p:spPr/>
        <p:txBody>
          <a:bodyPr/>
          <a:p>
            <a:endParaRPr lang="en-US"/>
          </a:p>
        </p:txBody>
      </p:sp>
      <p:sp>
        <p:nvSpPr>
          <p:cNvPr id="4" name="Slide Number Placeholder 3"/>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smtClean="0"/>
              <a:t>8/2/2024</a:t>
            </a:r>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r>
              <a:rPr lang="en-US" smtClean="0"/>
              <a:t>8/2/2024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cxnSp>
        <p:nvCxnSpPr>
          <p:cNvPr id="7" name="Straight Connector 6"/>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r>
              <a:rPr lang="en-US" smtClean="0"/>
              <a:t>8/2/2024</a:t>
            </a:r>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smtClean="0"/>
              <a:t>8/2/2024</a:t>
            </a:r>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r>
              <a:rPr lang="en-US" smtClean="0"/>
              <a:t>8/2/2024</a:t>
            </a:r>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27CE633F-9882-4A5C-83A2-1109D0C73261}" type="slidenum">
              <a:rPr lang="en-US" smtClean="0"/>
            </a:fld>
            <a:endParaRPr lang="en-US"/>
          </a:p>
        </p:txBody>
      </p:sp>
    </p:spTree>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r>
              <a:rPr lang="en-US" smtClean="0"/>
              <a:t>8/2/2024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cxnSp>
        <p:nvCxnSpPr>
          <p:cNvPr id="9" name="Straight Connector 8"/>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r>
              <a:rPr lang="en-US" smtClean="0"/>
              <a:t>8/2/2024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fld>
            <a:endParaRPr lang="en-US"/>
          </a:p>
        </p:txBody>
      </p:sp>
      <p:cxnSp>
        <p:nvCxnSpPr>
          <p:cNvPr id="8" name="Straight Connector 7"/>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r>
              <a:rPr lang="en-US" smtClean="0"/>
              <a:t>8/2/2024</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E633F-9882-4A5C-83A2-1109D0C73261}" type="slidenum">
              <a:rPr lang="en-US" smtClean="0"/>
            </a:fld>
            <a:endParaRPr lang="en-US"/>
          </a:p>
        </p:txBody>
      </p:sp>
      <p:cxnSp>
        <p:nvCxnSpPr>
          <p:cNvPr id="10" name="Straight Connector 9"/>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r>
              <a:rPr lang="en-US" smtClean="0"/>
              <a:t>8/2/2024</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cxnSp>
        <p:nvCxnSpPr>
          <p:cNvPr id="6" name="Straight Connector 5"/>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CE633F-9882-4A5C-83A2-1109D0C73261}" type="slidenum">
              <a:rPr lang="en-US" smtClean="0"/>
            </a:fld>
            <a:endParaRPr lang="en-US"/>
          </a:p>
        </p:txBody>
      </p:sp>
      <p:cxnSp>
        <p:nvCxnSpPr>
          <p:cNvPr id="5" name="Straight Connector 4"/>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en-US" smtClean="0"/>
              <a:t>8/2/2024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fld>
            <a:endParaRPr lang="en-US"/>
          </a:p>
        </p:txBody>
      </p:sp>
      <p:cxnSp>
        <p:nvCxnSpPr>
          <p:cNvPr id="8" name="Straight Connector 7"/>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en-US" smtClean="0"/>
              <a:t>8/2/2024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E633F-9882-4A5C-83A2-1109D0C73261}" type="slidenum">
              <a:rPr lang="en-US" smtClean="0"/>
            </a:fld>
            <a:endParaRPr lang="en-US"/>
          </a:p>
        </p:txBody>
      </p:sp>
      <p:cxnSp>
        <p:nvCxnSpPr>
          <p:cNvPr id="8" name="Straight Connector 7"/>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smtClean="0"/>
              <a:t>8/2/2024</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9"/>
          <p:cNvPicPr>
            <a:picLocks noChangeAspect="1"/>
          </p:cNvPicPr>
          <p:nvPr/>
        </p:nvPicPr>
        <p:blipFill>
          <a:blip r:embed="rId12"/>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r>
              <a:rPr lang="en-US" smtClean="0"/>
              <a:t>8/2/2024</a:t>
            </a:r>
            <a:endParaRPr lang="en-US" dirty="0"/>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27CE633F-9882-4A5C-83A2-1109D0C7326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tags" Target="../tags/tag14.xml"/><Relationship Id="rId2" Type="http://schemas.openxmlformats.org/officeDocument/2006/relationships/slide" Target="slide6.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slide" Target="slide6.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slide" Target="slide6.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slide" Target="slide6.xml"/><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slide" Target="slide6.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slide" Target="slide18.xml"/><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 Target="slide1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slide" Target="slide16.xml"/><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slide" Target="slide16.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slide" Target="slide16.xml"/><Relationship Id="rId2" Type="http://schemas.openxmlformats.org/officeDocument/2006/relationships/image" Target="../media/image23.pn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slide" Target="slide16.xml"/><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9" Type="http://schemas.openxmlformats.org/officeDocument/2006/relationships/slide" Target="slide12.xml"/><Relationship Id="rId8" Type="http://schemas.openxmlformats.org/officeDocument/2006/relationships/slide" Target="slide13.xml"/><Relationship Id="rId7" Type="http://schemas.openxmlformats.org/officeDocument/2006/relationships/slide" Target="slide11.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9.xml"/><Relationship Id="rId3" Type="http://schemas.openxmlformats.org/officeDocument/2006/relationships/slide" Target="slide7.xml"/><Relationship Id="rId24" Type="http://schemas.openxmlformats.org/officeDocument/2006/relationships/slideLayout" Target="../slideLayouts/slideLayout1.xml"/><Relationship Id="rId23" Type="http://schemas.openxmlformats.org/officeDocument/2006/relationships/tags" Target="../tags/tag13.xml"/><Relationship Id="rId22" Type="http://schemas.openxmlformats.org/officeDocument/2006/relationships/tags" Target="../tags/tag12.xml"/><Relationship Id="rId21" Type="http://schemas.openxmlformats.org/officeDocument/2006/relationships/tags" Target="../tags/tag11.xml"/><Relationship Id="rId20" Type="http://schemas.openxmlformats.org/officeDocument/2006/relationships/tags" Target="../tags/tag10.xml"/><Relationship Id="rId2" Type="http://schemas.openxmlformats.org/officeDocument/2006/relationships/image" Target="../media/image11.jpeg"/><Relationship Id="rId19" Type="http://schemas.openxmlformats.org/officeDocument/2006/relationships/tags" Target="../tags/tag9.xml"/><Relationship Id="rId18" Type="http://schemas.openxmlformats.org/officeDocument/2006/relationships/tags" Target="../tags/tag8.xml"/><Relationship Id="rId17" Type="http://schemas.openxmlformats.org/officeDocument/2006/relationships/tags" Target="../tags/tag7.xml"/><Relationship Id="rId16" Type="http://schemas.openxmlformats.org/officeDocument/2006/relationships/tags" Target="../tags/tag6.xml"/><Relationship Id="rId15" Type="http://schemas.openxmlformats.org/officeDocument/2006/relationships/tags" Target="../tags/tag5.xml"/><Relationship Id="rId14" Type="http://schemas.openxmlformats.org/officeDocument/2006/relationships/tags" Target="../tags/tag4.xml"/><Relationship Id="rId13" Type="http://schemas.openxmlformats.org/officeDocument/2006/relationships/tags" Target="../tags/tag3.xml"/><Relationship Id="rId12" Type="http://schemas.openxmlformats.org/officeDocument/2006/relationships/tags" Target="../tags/tag2.xml"/><Relationship Id="rId11" Type="http://schemas.openxmlformats.org/officeDocument/2006/relationships/tags" Target="../tags/tag1.xml"/><Relationship Id="rId10" Type="http://schemas.openxmlformats.org/officeDocument/2006/relationships/slide" Target="slide14.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slide" Target="slide6.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slide" Target="slide6.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slide" Target="slide6.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枚のチョークで黒板 Premiumベクター | Premium Vector #Freepik #vector #background #education #blackboard #scienc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82413" y="527050"/>
            <a:ext cx="5397910" cy="1076325"/>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vi-VN" sz="3200" b="1" u="sng" dirty="0">
                <a:solidFill>
                  <a:srgbClr val="FFFF00"/>
                </a:solidFill>
                <a:latin typeface="Calibri" panose="020F0502020204030204" pitchFamily="34" charset="0"/>
                <a:cs typeface="Calibri" panose="020F0502020204030204" pitchFamily="34" charset="0"/>
              </a:rPr>
              <a:t>ÔN TẬP </a:t>
            </a:r>
            <a:r>
              <a:rPr lang="en-US" sz="3200" b="1" u="sng" dirty="0" smtClean="0">
                <a:solidFill>
                  <a:srgbClr val="FFFF00"/>
                </a:solidFill>
                <a:latin typeface="Calibri" panose="020F0502020204030204" pitchFamily="34" charset="0"/>
                <a:cs typeface="Calibri" panose="020F0502020204030204" pitchFamily="34" charset="0"/>
              </a:rPr>
              <a:t> </a:t>
            </a:r>
            <a:r>
              <a:rPr lang="vi-VN" sz="3200" b="1" dirty="0" smtClean="0">
                <a:solidFill>
                  <a:srgbClr val="FFFF00"/>
                </a:solidFill>
                <a:latin typeface="Calibri" panose="020F0502020204030204" pitchFamily="34" charset="0"/>
                <a:cs typeface="Calibri" panose="020F0502020204030204" pitchFamily="34" charset="0"/>
              </a:rPr>
              <a:t>CH</a:t>
            </a:r>
            <a:r>
              <a:rPr lang="en-US" sz="3200" b="1" dirty="0" err="1">
                <a:solidFill>
                  <a:srgbClr val="FFFF00"/>
                </a:solidFill>
                <a:latin typeface="Calibri" panose="020F0502020204030204" pitchFamily="34" charset="0"/>
                <a:cs typeface="Calibri" panose="020F0502020204030204" pitchFamily="34" charset="0"/>
              </a:rPr>
              <a:t>UYÊN</a:t>
            </a:r>
            <a:r>
              <a:rPr lang="en-US" sz="3200" b="1" dirty="0">
                <a:solidFill>
                  <a:srgbClr val="FFFF00"/>
                </a:solidFill>
                <a:latin typeface="Calibri" panose="020F0502020204030204" pitchFamily="34" charset="0"/>
                <a:cs typeface="Calibri" panose="020F0502020204030204" pitchFamily="34" charset="0"/>
              </a:rPr>
              <a:t> </a:t>
            </a:r>
            <a:r>
              <a:rPr lang="en-US" sz="3200" b="1" dirty="0" err="1">
                <a:solidFill>
                  <a:srgbClr val="FFFF00"/>
                </a:solidFill>
                <a:latin typeface="Calibri" panose="020F0502020204030204" pitchFamily="34" charset="0"/>
                <a:cs typeface="Calibri" panose="020F0502020204030204" pitchFamily="34" charset="0"/>
              </a:rPr>
              <a:t>ĐỀ</a:t>
            </a:r>
            <a:r>
              <a:rPr lang="en-US" sz="3200" b="1" dirty="0">
                <a:solidFill>
                  <a:srgbClr val="FFFF00"/>
                </a:solidFill>
                <a:latin typeface="Calibri" panose="020F0502020204030204" pitchFamily="34" charset="0"/>
                <a:cs typeface="Calibri" panose="020F0502020204030204" pitchFamily="34" charset="0"/>
              </a:rPr>
              <a:t> </a:t>
            </a:r>
            <a:r>
              <a:rPr lang="en-US" sz="3200" b="1" dirty="0" smtClean="0">
                <a:solidFill>
                  <a:srgbClr val="FFFF00"/>
                </a:solidFill>
                <a:latin typeface="Calibri" panose="020F0502020204030204" pitchFamily="34" charset="0"/>
                <a:cs typeface="Calibri" panose="020F0502020204030204" pitchFamily="34" charset="0"/>
              </a:rPr>
              <a:t>2 </a:t>
            </a:r>
            <a:endParaRPr lang="en-US" sz="3200" b="1" dirty="0" smtClean="0">
              <a:solidFill>
                <a:srgbClr val="FFFF00"/>
              </a:solidFill>
              <a:latin typeface="Calibri" panose="020F0502020204030204" pitchFamily="34" charset="0"/>
              <a:cs typeface="Calibri" panose="020F0502020204030204" pitchFamily="34" charset="0"/>
            </a:endParaRPr>
          </a:p>
          <a:p>
            <a:pPr algn="ctr"/>
            <a:r>
              <a:rPr lang="en-US" sz="3200" b="1" dirty="0" smtClean="0">
                <a:solidFill>
                  <a:srgbClr val="FFFF00"/>
                </a:solidFill>
                <a:latin typeface="Calibri" panose="020F0502020204030204" pitchFamily="34" charset="0"/>
                <a:cs typeface="Calibri" panose="020F0502020204030204" pitchFamily="34" charset="0"/>
              </a:rPr>
              <a:t> </a:t>
            </a:r>
            <a:r>
              <a:rPr lang="en-US" sz="3200" b="1" dirty="0" err="1" smtClean="0">
                <a:solidFill>
                  <a:schemeClr val="bg1"/>
                </a:solidFill>
                <a:latin typeface="Calibri" panose="020F0502020204030204" pitchFamily="34" charset="0"/>
                <a:cs typeface="Calibri" panose="020F0502020204030204" pitchFamily="34" charset="0"/>
              </a:rPr>
              <a:t>KIỂM</a:t>
            </a:r>
            <a:r>
              <a:rPr lang="en-US" sz="3200" b="1" dirty="0" smtClean="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SOÁT</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SINH</a:t>
            </a:r>
            <a:r>
              <a:rPr lang="en-US" sz="3200" b="1" dirty="0">
                <a:solidFill>
                  <a:schemeClr val="bg1"/>
                </a:solidFill>
                <a:latin typeface="Calibri" panose="020F0502020204030204" pitchFamily="34" charset="0"/>
                <a:cs typeface="Calibri" panose="020F0502020204030204" pitchFamily="34" charset="0"/>
              </a:rPr>
              <a:t> </a:t>
            </a:r>
            <a:r>
              <a:rPr lang="en-US" sz="3200" b="1" dirty="0" err="1" smtClean="0">
                <a:solidFill>
                  <a:schemeClr val="bg1"/>
                </a:solidFill>
                <a:latin typeface="Calibri" panose="020F0502020204030204" pitchFamily="34" charset="0"/>
                <a:cs typeface="Calibri" panose="020F0502020204030204" pitchFamily="34" charset="0"/>
              </a:rPr>
              <a:t>HỌC</a:t>
            </a:r>
            <a:endParaRPr lang="en-US" sz="3200" dirty="0">
              <a:solidFill>
                <a:schemeClr val="bg1"/>
              </a:solidFill>
              <a:latin typeface="Calibri" panose="020F0502020204030204" pitchFamily="34" charset="0"/>
              <a:cs typeface="Calibri" panose="020F0502020204030204" pitchFamily="34" charset="0"/>
            </a:endParaRPr>
          </a:p>
        </p:txBody>
      </p:sp>
      <p:pic>
        <p:nvPicPr>
          <p:cNvPr id="1026" name="Picture 2" descr="Dịch châu chấu đầu tiên ở Sơn La sau 40 n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82" y="3310348"/>
            <a:ext cx="3796992" cy="289872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Phòng trừ ốc bươu vàng hại lúa đầu vụ Hè thu 20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067" y="1900390"/>
            <a:ext cx="3323551" cy="258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514" y="2341001"/>
            <a:ext cx="3791019" cy="2835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467382" y="590519"/>
            <a:ext cx="11524593" cy="2232021"/>
          </a:xfrm>
          <a:prstGeom prst="rect">
            <a:avLst/>
          </a:prstGeom>
          <a:solidFill>
            <a:schemeClr val="bg1"/>
          </a:solidFill>
        </p:spPr>
        <p:txBody>
          <a:bodyPr wrap="square">
            <a:spAutoFit/>
          </a:bodyPr>
          <a:lstStyle/>
          <a:p>
            <a:pPr lvl="0" algn="just">
              <a:lnSpc>
                <a:spcPct val="150000"/>
              </a:lnSpc>
              <a:spcBef>
                <a:spcPts val="0"/>
              </a:spcBef>
              <a:spcAft>
                <a:spcPts val="0"/>
              </a:spcAft>
            </a:pP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Hàng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ngang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số</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4: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gồm</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7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chữ</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cái</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những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sinh</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vật</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siêu</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nhỏ</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(virus, vi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khuẩn</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nấm</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có</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khả</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năng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gây</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ra</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bệnh</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trên</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vật</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chủ</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là</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những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sinh</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vật</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gây</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hại</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custDataLst>
              <p:tags r:id="rId3"/>
            </p:custDataLst>
          </p:nvPr>
        </p:nvPicPr>
        <p:blipFill>
          <a:blip r:embed="rId4"/>
          <a:stretch>
            <a:fillRect/>
          </a:stretch>
        </p:blipFill>
        <p:spPr>
          <a:xfrm>
            <a:off x="3848100" y="3150870"/>
            <a:ext cx="4762500" cy="3429000"/>
          </a:xfrm>
          <a:prstGeom prst="rect">
            <a:avLst/>
          </a:prstGeom>
        </p:spPr>
      </p:pic>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257656" y="827987"/>
            <a:ext cx="11934497" cy="741998"/>
          </a:xfrm>
          <a:prstGeom prst="rect">
            <a:avLst/>
          </a:prstGeom>
          <a:solidFill>
            <a:schemeClr val="bg1"/>
          </a:solidFill>
        </p:spPr>
        <p:txBody>
          <a:bodyPr wrap="square">
            <a:spAutoFit/>
          </a:bodyPr>
          <a:lstStyle/>
          <a:p>
            <a:pPr lvl="0" algn="just">
              <a:lnSpc>
                <a:spcPct val="150000"/>
              </a:lnSpc>
              <a:spcBef>
                <a:spcPts val="0"/>
              </a:spcBef>
              <a:spcAft>
                <a:spcPts val="0"/>
              </a:spcAft>
            </a:pP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ngang</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tắt</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côn</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trùng</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3200" kern="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2">
                  <a:lumMod val="75000"/>
                </a:schemeClr>
              </a:solidFill>
              <a:effectLst/>
              <a:latin typeface="Arial" panose="020B0604020202020204" pitchFamily="34" charset="0"/>
              <a:cs typeface="Times New Roman" panose="02020603050405020304" pitchFamily="18"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tretch>
            <a:fillRect/>
          </a:stretch>
        </p:blipFill>
        <p:spPr>
          <a:xfrm>
            <a:off x="2419350" y="2042795"/>
            <a:ext cx="7771765" cy="4313555"/>
          </a:xfrm>
          <a:prstGeom prst="rect">
            <a:avLst/>
          </a:prstGeom>
        </p:spPr>
      </p:pic>
    </p:spTree>
  </p:cSld>
  <p:clrMapOvr>
    <a:masterClrMapping/>
  </p:clrMapOvr>
  <p:transition spd="slow">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470962" y="432754"/>
            <a:ext cx="11461532" cy="2232021"/>
          </a:xfrm>
          <a:prstGeom prst="rect">
            <a:avLst/>
          </a:prstGeom>
          <a:solidFill>
            <a:schemeClr val="bg1"/>
          </a:solidFill>
        </p:spPr>
        <p:txBody>
          <a:bodyPr wrap="square">
            <a:spAutoFit/>
          </a:bodyPr>
          <a:lstStyle/>
          <a:p>
            <a:pPr lvl="0" algn="just">
              <a:lnSpc>
                <a:spcPct val="150000"/>
              </a:lnSpc>
              <a:spcBef>
                <a:spcPts val="0"/>
              </a:spcBef>
              <a:spcAft>
                <a:spcPts val="0"/>
              </a:spcAft>
            </a:pPr>
            <a:r>
              <a:rPr lang="vi-VN"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Hàng ngang số 6: gồm 6 chữ cái, hiện tượng môi trường tự nhiên bị thay đổi, biến đổi theo chiều hướng xấu do các hoạt động của con người. </a:t>
            </a:r>
            <a:endParaRPr lang="vi-VN"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tretch>
            <a:fillRect/>
          </a:stretch>
        </p:blipFill>
        <p:spPr>
          <a:xfrm>
            <a:off x="4349750" y="2722880"/>
            <a:ext cx="5325745" cy="3994150"/>
          </a:xfrm>
          <a:prstGeom prst="rect">
            <a:avLst/>
          </a:prstGeom>
        </p:spPr>
      </p:pic>
    </p:spTree>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837565" y="434340"/>
            <a:ext cx="10854690" cy="1568450"/>
          </a:xfrm>
          <a:prstGeom prst="rect">
            <a:avLst/>
          </a:prstGeom>
          <a:solidFill>
            <a:schemeClr val="bg1"/>
          </a:solidFill>
        </p:spPr>
        <p:txBody>
          <a:bodyPr wrap="square">
            <a:spAutoFit/>
          </a:bodyPr>
          <a:lstStyle/>
          <a:p>
            <a:pPr lvl="0" algn="just">
              <a:lnSpc>
                <a:spcPct val="150000"/>
              </a:lnSpc>
              <a:spcBef>
                <a:spcPts val="0"/>
              </a:spcBef>
              <a:spcAft>
                <a:spcPts val="0"/>
              </a:spcAft>
            </a:pPr>
            <a:r>
              <a:rPr lang="vi-VN"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Hàng ngang số 7: gồm 10 chữ cái, chế phẩm có chứa pheromone giới tính để thu hút các côn trùng được vào và tiêu diệt.</a:t>
            </a:r>
            <a:endParaRPr lang="vi-VN"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tretch>
            <a:fillRect/>
          </a:stretch>
        </p:blipFill>
        <p:spPr>
          <a:xfrm>
            <a:off x="4697095" y="2174875"/>
            <a:ext cx="4300855" cy="4300855"/>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535940" y="381635"/>
            <a:ext cx="11146155" cy="2306955"/>
          </a:xfrm>
          <a:prstGeom prst="rect">
            <a:avLst/>
          </a:prstGeom>
          <a:solidFill>
            <a:schemeClr val="bg1"/>
          </a:solidFill>
        </p:spPr>
        <p:txBody>
          <a:bodyPr wrap="square">
            <a:spAutoFit/>
          </a:bodyPr>
          <a:lstStyle/>
          <a:p>
            <a:pPr algn="just">
              <a:lnSpc>
                <a:spcPct val="150000"/>
              </a:lnSpc>
            </a:pP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Hàng</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ngang</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số</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8: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gồm</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14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chữ</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cái</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là</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tình</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trạng</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sức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khỏe</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xảy</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ra</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khi</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ăn</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phải</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thức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ăn</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bị</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nhiễm</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vi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khuẩn</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virus,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ký</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sinh</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trùng</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hoặc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chất</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độc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hại</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33CC33"/>
                </a:solidFill>
                <a:latin typeface="Calibri" panose="020F0502020204030204" pitchFamily="34" charset="0"/>
                <a:ea typeface="Calibri" panose="020F0502020204030204" pitchFamily="34" charset="0"/>
                <a:cs typeface="Calibri" panose="020F0502020204030204" pitchFamily="34" charset="0"/>
              </a:rPr>
              <a:t>khác</a:t>
            </a:r>
            <a:r>
              <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rPr>
              <a:t>. </a:t>
            </a:r>
            <a:endParaRPr lang="en-US" sz="3200" dirty="0">
              <a:solidFill>
                <a:srgbClr val="33CC33"/>
              </a:solidFill>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rcRect t="16244"/>
          <a:stretch>
            <a:fillRect/>
          </a:stretch>
        </p:blipFill>
        <p:spPr>
          <a:xfrm>
            <a:off x="1966595" y="2919730"/>
            <a:ext cx="8734425" cy="3652520"/>
          </a:xfrm>
          <a:prstGeom prst="rect">
            <a:avLst/>
          </a:prstGeom>
        </p:spPr>
      </p:pic>
    </p:spTree>
  </p:cSld>
  <p:clrMapOvr>
    <a:masterClrMapping/>
  </p:clrMapOvr>
  <p:transition spd="slow">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p:txBody>
          <a:bodyPr/>
          <a:lstStyle/>
          <a:p>
            <a:fld id="{27CE633F-9882-4A5C-83A2-1109D0C73261}" type="slidenum">
              <a:rPr lang="en-US" smtClean="0"/>
            </a:fld>
            <a:endParaRPr lang="en-US" dirty="0"/>
          </a:p>
        </p:txBody>
      </p:sp>
      <p:sp>
        <p:nvSpPr>
          <p:cNvPr id="5" name="TextBox 4"/>
          <p:cNvSpPr txBox="1"/>
          <p:nvPr/>
        </p:nvSpPr>
        <p:spPr>
          <a:xfrm>
            <a:off x="2551462" y="301934"/>
            <a:ext cx="8200108" cy="584775"/>
          </a:xfrm>
          <a:prstGeom prst="rect">
            <a:avLst/>
          </a:prstGeom>
          <a:noFill/>
        </p:spPr>
        <p:txBody>
          <a:bodyPr wrap="square" rtlCol="0">
            <a:spAutoFit/>
          </a:bodyPr>
          <a:lstStyle/>
          <a:p>
            <a:r>
              <a:rPr lang="en-US" sz="3200" b="1" dirty="0" smtClean="0">
                <a:solidFill>
                  <a:srgbClr val="FF0000"/>
                </a:solidFill>
              </a:rPr>
              <a:t>             </a:t>
            </a:r>
            <a:endParaRPr lang="en-US" sz="3200" dirty="0"/>
          </a:p>
        </p:txBody>
      </p:sp>
      <p:sp>
        <p:nvSpPr>
          <p:cNvPr id="4" name="Text Box 3"/>
          <p:cNvSpPr txBox="1"/>
          <p:nvPr/>
        </p:nvSpPr>
        <p:spPr>
          <a:xfrm>
            <a:off x="838200" y="484505"/>
            <a:ext cx="10466705" cy="5446395"/>
          </a:xfrm>
          <a:prstGeom prst="rect">
            <a:avLst/>
          </a:prstGeom>
          <a:noFill/>
        </p:spPr>
        <p:txBody>
          <a:bodyPr wrap="square" rtlCol="0" anchor="t">
            <a:spAutoFit/>
          </a:bodyPr>
          <a:p>
            <a:pPr algn="ctr">
              <a:lnSpc>
                <a:spcPct val="150000"/>
              </a:lnSpc>
            </a:pPr>
            <a:r>
              <a:rPr lang="en-US" sz="3200" b="1" dirty="0" err="1" smtClean="0">
                <a:solidFill>
                  <a:srgbClr val="FF0000"/>
                </a:solidFill>
                <a:latin typeface="Calibri" panose="020F0502020204030204" pitchFamily="34" charset="0"/>
                <a:cs typeface="Calibri" panose="020F0502020204030204" pitchFamily="34" charset="0"/>
                <a:sym typeface="+mn-ea"/>
              </a:rPr>
              <a:t>Phần</a:t>
            </a:r>
            <a:r>
              <a:rPr lang="en-US" sz="3200" b="1" dirty="0" smtClean="0">
                <a:solidFill>
                  <a:srgbClr val="FF0000"/>
                </a:solidFill>
                <a:latin typeface="Calibri" panose="020F0502020204030204" pitchFamily="34" charset="0"/>
                <a:cs typeface="Calibri" panose="020F0502020204030204" pitchFamily="34" charset="0"/>
                <a:sym typeface="+mn-ea"/>
              </a:rPr>
              <a:t> </a:t>
            </a:r>
            <a:r>
              <a:rPr lang="en-US" sz="3200" b="1" dirty="0" err="1">
                <a:solidFill>
                  <a:srgbClr val="FF0000"/>
                </a:solidFill>
                <a:latin typeface="Calibri" panose="020F0502020204030204" pitchFamily="34" charset="0"/>
                <a:cs typeface="Calibri" panose="020F0502020204030204" pitchFamily="34" charset="0"/>
                <a:sym typeface="+mn-ea"/>
              </a:rPr>
              <a:t>thi</a:t>
            </a:r>
            <a:r>
              <a:rPr lang="en-US" sz="3200" b="1" dirty="0">
                <a:solidFill>
                  <a:srgbClr val="FF0000"/>
                </a:solidFill>
                <a:latin typeface="Calibri" panose="020F0502020204030204" pitchFamily="34" charset="0"/>
                <a:cs typeface="Calibri" panose="020F0502020204030204" pitchFamily="34" charset="0"/>
                <a:sym typeface="+mn-ea"/>
              </a:rPr>
              <a:t>: </a:t>
            </a:r>
            <a:r>
              <a:rPr lang="vi-VN" sz="3200" b="1" dirty="0">
                <a:solidFill>
                  <a:srgbClr val="FF0000"/>
                </a:solidFill>
                <a:latin typeface="Calibri" panose="020F0502020204030204" pitchFamily="34" charset="0"/>
                <a:cs typeface="Calibri" panose="020F0502020204030204" pitchFamily="34" charset="0"/>
                <a:sym typeface="+mn-ea"/>
              </a:rPr>
              <a:t>Tranh tài tri thứ</a:t>
            </a:r>
            <a:r>
              <a:rPr lang="en-US" altLang="vi-VN" sz="3200" b="1" dirty="0">
                <a:solidFill>
                  <a:srgbClr val="FF0000"/>
                </a:solidFill>
                <a:latin typeface="Calibri" panose="020F0502020204030204" pitchFamily="34" charset="0"/>
                <a:cs typeface="Calibri" panose="020F0502020204030204" pitchFamily="34" charset="0"/>
                <a:sym typeface="+mn-ea"/>
              </a:rPr>
              <a:t>c</a:t>
            </a:r>
            <a:endParaRPr lang="vi-VN" sz="3200" b="1" dirty="0">
              <a:solidFill>
                <a:srgbClr val="FF0000"/>
              </a:solidFill>
              <a:latin typeface="Calibri" panose="020F0502020204030204" pitchFamily="34" charset="0"/>
              <a:cs typeface="Calibri" panose="020F0502020204030204" pitchFamily="34" charset="0"/>
              <a:sym typeface="+mn-ea"/>
            </a:endParaRPr>
          </a:p>
          <a:p>
            <a:pPr algn="ctr">
              <a:lnSpc>
                <a:spcPct val="150000"/>
              </a:lnSpc>
            </a:pPr>
            <a:r>
              <a:rPr lang="en-US" sz="3200" dirty="0" smtClean="0">
                <a:solidFill>
                  <a:schemeClr val="accent1"/>
                </a:solidFill>
                <a:latin typeface="Calibri" panose="020F0502020204030204" pitchFamily="34" charset="0"/>
                <a:cs typeface="Calibri" panose="020F0502020204030204" pitchFamily="34" charset="0"/>
                <a:sym typeface="+mn-ea"/>
              </a:rPr>
              <a:t> </a:t>
            </a:r>
            <a:r>
              <a:rPr lang="en-US" sz="3200" b="1" dirty="0" err="1" smtClean="0">
                <a:solidFill>
                  <a:schemeClr val="accent1"/>
                </a:solidFill>
                <a:latin typeface="Calibri" panose="020F0502020204030204" pitchFamily="34" charset="0"/>
                <a:cs typeface="Calibri" panose="020F0502020204030204" pitchFamily="34" charset="0"/>
                <a:sym typeface="+mn-ea"/>
              </a:rPr>
              <a:t>Vòng</a:t>
            </a:r>
            <a:r>
              <a:rPr lang="en-US" sz="3200" b="1" dirty="0" smtClean="0">
                <a:solidFill>
                  <a:schemeClr val="accent1"/>
                </a:solidFill>
                <a:latin typeface="Calibri" panose="020F0502020204030204" pitchFamily="34" charset="0"/>
                <a:cs typeface="Calibri" panose="020F0502020204030204" pitchFamily="34" charset="0"/>
                <a:sym typeface="+mn-ea"/>
              </a:rPr>
              <a:t> </a:t>
            </a:r>
            <a:r>
              <a:rPr lang="en-US" sz="3200" b="1" dirty="0">
                <a:solidFill>
                  <a:schemeClr val="accent1"/>
                </a:solidFill>
                <a:latin typeface="Calibri" panose="020F0502020204030204" pitchFamily="34" charset="0"/>
                <a:cs typeface="Calibri" panose="020F0502020204030204" pitchFamily="34" charset="0"/>
                <a:sym typeface="+mn-ea"/>
              </a:rPr>
              <a:t>2: </a:t>
            </a:r>
            <a:r>
              <a:rPr lang="en-US" sz="3200" b="1" dirty="0" err="1">
                <a:solidFill>
                  <a:schemeClr val="accent1"/>
                </a:solidFill>
                <a:latin typeface="Calibri" panose="020F0502020204030204" pitchFamily="34" charset="0"/>
                <a:cs typeface="Calibri" panose="020F0502020204030204" pitchFamily="34" charset="0"/>
                <a:sym typeface="+mn-ea"/>
              </a:rPr>
              <a:t>Nhà</a:t>
            </a:r>
            <a:r>
              <a:rPr lang="en-US" sz="3200" b="1" dirty="0">
                <a:solidFill>
                  <a:schemeClr val="accent1"/>
                </a:solidFill>
                <a:latin typeface="Calibri" panose="020F0502020204030204" pitchFamily="34" charset="0"/>
                <a:cs typeface="Calibri" panose="020F0502020204030204" pitchFamily="34" charset="0"/>
                <a:sym typeface="+mn-ea"/>
              </a:rPr>
              <a:t> </a:t>
            </a:r>
            <a:r>
              <a:rPr lang="en-US" sz="3200" b="1" dirty="0" err="1">
                <a:solidFill>
                  <a:schemeClr val="accent1"/>
                </a:solidFill>
                <a:latin typeface="Calibri" panose="020F0502020204030204" pitchFamily="34" charset="0"/>
                <a:cs typeface="Calibri" panose="020F0502020204030204" pitchFamily="34" charset="0"/>
                <a:sym typeface="+mn-ea"/>
              </a:rPr>
              <a:t>sinh</a:t>
            </a:r>
            <a:r>
              <a:rPr lang="en-US" sz="3200" b="1" dirty="0">
                <a:solidFill>
                  <a:schemeClr val="accent1"/>
                </a:solidFill>
                <a:latin typeface="Calibri" panose="020F0502020204030204" pitchFamily="34" charset="0"/>
                <a:cs typeface="Calibri" panose="020F0502020204030204" pitchFamily="34" charset="0"/>
                <a:sym typeface="+mn-ea"/>
              </a:rPr>
              <a:t> </a:t>
            </a:r>
            <a:r>
              <a:rPr lang="en-US" sz="3200" b="1" dirty="0" err="1">
                <a:solidFill>
                  <a:schemeClr val="accent1"/>
                </a:solidFill>
                <a:latin typeface="Calibri" panose="020F0502020204030204" pitchFamily="34" charset="0"/>
                <a:cs typeface="Calibri" panose="020F0502020204030204" pitchFamily="34" charset="0"/>
                <a:sym typeface="+mn-ea"/>
              </a:rPr>
              <a:t>thái</a:t>
            </a:r>
            <a:r>
              <a:rPr lang="en-US" sz="3200" b="1" dirty="0">
                <a:solidFill>
                  <a:schemeClr val="accent1"/>
                </a:solidFill>
                <a:latin typeface="Calibri" panose="020F0502020204030204" pitchFamily="34" charset="0"/>
                <a:cs typeface="Calibri" panose="020F0502020204030204" pitchFamily="34" charset="0"/>
                <a:sym typeface="+mn-ea"/>
              </a:rPr>
              <a:t> </a:t>
            </a:r>
            <a:r>
              <a:rPr lang="en-US" sz="3200" b="1" dirty="0" err="1">
                <a:solidFill>
                  <a:schemeClr val="accent1"/>
                </a:solidFill>
                <a:latin typeface="Calibri" panose="020F0502020204030204" pitchFamily="34" charset="0"/>
                <a:cs typeface="Calibri" panose="020F0502020204030204" pitchFamily="34" charset="0"/>
                <a:sym typeface="+mn-ea"/>
              </a:rPr>
              <a:t>học</a:t>
            </a:r>
            <a:endParaRPr lang="en-US" sz="3200" b="1" dirty="0">
              <a:solidFill>
                <a:schemeClr val="accent1"/>
              </a:solidFill>
              <a:latin typeface="Calibri" panose="020F0502020204030204" pitchFamily="34" charset="0"/>
              <a:cs typeface="Calibri" panose="020F0502020204030204" pitchFamily="34" charset="0"/>
            </a:endParaRPr>
          </a:p>
          <a:p>
            <a:pPr>
              <a:lnSpc>
                <a:spcPct val="150000"/>
              </a:lnSpc>
            </a:pPr>
            <a:r>
              <a:rPr lang="en-US" sz="2800" dirty="0">
                <a:latin typeface="Calibri" panose="020F0502020204030204" pitchFamily="34" charset="0"/>
                <a:cs typeface="Calibri" panose="020F0502020204030204" pitchFamily="34" charset="0"/>
                <a:sym typeface="+mn-ea"/>
              </a:rPr>
              <a:t> </a:t>
            </a:r>
            <a:r>
              <a:rPr lang="en-US" sz="2800" u="sng" dirty="0" err="1">
                <a:solidFill>
                  <a:srgbClr val="FF0000"/>
                </a:solidFill>
                <a:latin typeface="Calibri" panose="020F0502020204030204" pitchFamily="34" charset="0"/>
                <a:cs typeface="Calibri" panose="020F0502020204030204" pitchFamily="34" charset="0"/>
                <a:sym typeface="+mn-ea"/>
              </a:rPr>
              <a:t>Luật</a:t>
            </a:r>
            <a:r>
              <a:rPr lang="en-US" sz="2800" u="sng" dirty="0">
                <a:solidFill>
                  <a:srgbClr val="FF0000"/>
                </a:solidFill>
                <a:latin typeface="Calibri" panose="020F0502020204030204" pitchFamily="34" charset="0"/>
                <a:cs typeface="Calibri" panose="020F0502020204030204" pitchFamily="34" charset="0"/>
                <a:sym typeface="+mn-ea"/>
              </a:rPr>
              <a:t> </a:t>
            </a:r>
            <a:r>
              <a:rPr lang="en-US" sz="2800" u="sng" dirty="0" err="1">
                <a:solidFill>
                  <a:srgbClr val="FF0000"/>
                </a:solidFill>
                <a:latin typeface="Calibri" panose="020F0502020204030204" pitchFamily="34" charset="0"/>
                <a:cs typeface="Calibri" panose="020F0502020204030204" pitchFamily="34" charset="0"/>
                <a:sym typeface="+mn-ea"/>
              </a:rPr>
              <a:t>chơi</a:t>
            </a:r>
            <a:r>
              <a:rPr lang="en-US" sz="2800" dirty="0">
                <a:latin typeface="Calibri" panose="020F0502020204030204" pitchFamily="34" charset="0"/>
                <a:cs typeface="Calibri" panose="020F0502020204030204" pitchFamily="34" charset="0"/>
                <a:sym typeface="+mn-ea"/>
              </a:rPr>
              <a:t>: </a:t>
            </a:r>
            <a:r>
              <a:rPr lang="vi-VN" sz="2800" dirty="0">
                <a:latin typeface="Calibri" panose="020F0502020204030204" pitchFamily="34" charset="0"/>
                <a:cs typeface="Calibri" panose="020F0502020204030204" pitchFamily="34" charset="0"/>
                <a:sym typeface="+mn-ea"/>
              </a:rPr>
              <a:t>Mỗi đội sẽ chọn ngẫu nhiên một câu hỏi</a:t>
            </a:r>
            <a:r>
              <a:rPr lang="en-US" sz="2800" dirty="0">
                <a:latin typeface="Calibri" panose="020F0502020204030204" pitchFamily="34" charset="0"/>
                <a:cs typeface="Calibri" panose="020F0502020204030204" pitchFamily="34" charset="0"/>
                <a:sym typeface="+mn-ea"/>
              </a:rPr>
              <a:t> (</a:t>
            </a:r>
            <a:r>
              <a:rPr lang="en-US" sz="2800" dirty="0" err="1">
                <a:latin typeface="Calibri" panose="020F0502020204030204" pitchFamily="34" charset="0"/>
                <a:cs typeface="Calibri" panose="020F0502020204030204" pitchFamily="34" charset="0"/>
                <a:sym typeface="+mn-ea"/>
              </a:rPr>
              <a:t>có</a:t>
            </a:r>
            <a:r>
              <a:rPr lang="en-US" sz="2800" dirty="0">
                <a:latin typeface="Calibri" panose="020F0502020204030204" pitchFamily="34" charset="0"/>
                <a:cs typeface="Calibri" panose="020F0502020204030204" pitchFamily="34" charset="0"/>
                <a:sym typeface="+mn-ea"/>
              </a:rPr>
              <a:t> 4 </a:t>
            </a:r>
            <a:r>
              <a:rPr lang="en-US" sz="2800" dirty="0" err="1">
                <a:latin typeface="Calibri" panose="020F0502020204030204" pitchFamily="34" charset="0"/>
                <a:cs typeface="Calibri" panose="020F0502020204030204" pitchFamily="34" charset="0"/>
                <a:sym typeface="+mn-ea"/>
              </a:rPr>
              <a:t>câu</a:t>
            </a:r>
            <a:r>
              <a:rPr lang="en-US" sz="2800" dirty="0">
                <a:latin typeface="Calibri" panose="020F0502020204030204" pitchFamily="34" charset="0"/>
                <a:cs typeface="Calibri" panose="020F0502020204030204" pitchFamily="34" charset="0"/>
                <a:sym typeface="+mn-ea"/>
              </a:rPr>
              <a:t> </a:t>
            </a:r>
            <a:r>
              <a:rPr lang="en-US" sz="2800" dirty="0" err="1">
                <a:latin typeface="Calibri" panose="020F0502020204030204" pitchFamily="34" charset="0"/>
                <a:cs typeface="Calibri" panose="020F0502020204030204" pitchFamily="34" charset="0"/>
                <a:sym typeface="+mn-ea"/>
              </a:rPr>
              <a:t>hỏi</a:t>
            </a:r>
            <a:r>
              <a:rPr lang="en-US" sz="2800" dirty="0">
                <a:latin typeface="Calibri" panose="020F0502020204030204" pitchFamily="34" charset="0"/>
                <a:cs typeface="Calibri" panose="020F0502020204030204" pitchFamily="34" charset="0"/>
                <a:sym typeface="+mn-ea"/>
              </a:rPr>
              <a:t> </a:t>
            </a:r>
            <a:r>
              <a:rPr lang="en-US" sz="2800" dirty="0" err="1">
                <a:latin typeface="Calibri" panose="020F0502020204030204" pitchFamily="34" charset="0"/>
                <a:cs typeface="Calibri" panose="020F0502020204030204" pitchFamily="34" charset="0"/>
                <a:sym typeface="+mn-ea"/>
              </a:rPr>
              <a:t>đưa</a:t>
            </a:r>
            <a:r>
              <a:rPr lang="en-US" sz="2800" dirty="0">
                <a:latin typeface="Calibri" panose="020F0502020204030204" pitchFamily="34" charset="0"/>
                <a:cs typeface="Calibri" panose="020F0502020204030204" pitchFamily="34" charset="0"/>
                <a:sym typeface="+mn-ea"/>
              </a:rPr>
              <a:t> </a:t>
            </a:r>
            <a:r>
              <a:rPr lang="en-US" sz="2800" dirty="0" err="1">
                <a:latin typeface="Calibri" panose="020F0502020204030204" pitchFamily="34" charset="0"/>
                <a:cs typeface="Calibri" panose="020F0502020204030204" pitchFamily="34" charset="0"/>
                <a:sym typeface="+mn-ea"/>
              </a:rPr>
              <a:t>ra</a:t>
            </a:r>
            <a:r>
              <a:rPr lang="en-US" sz="2800" dirty="0">
                <a:latin typeface="Calibri" panose="020F0502020204030204" pitchFamily="34" charset="0"/>
                <a:cs typeface="Calibri" panose="020F0502020204030204" pitchFamily="34" charset="0"/>
                <a:sym typeface="+mn-ea"/>
              </a:rPr>
              <a:t>)</a:t>
            </a:r>
            <a:r>
              <a:rPr lang="vi-VN" sz="2800" dirty="0">
                <a:latin typeface="Calibri" panose="020F0502020204030204" pitchFamily="34" charset="0"/>
                <a:cs typeface="Calibri" panose="020F0502020204030204" pitchFamily="34" charset="0"/>
                <a:sym typeface="+mn-ea"/>
              </a:rPr>
              <a:t>, sau khi GV đọc xong câu hỏi, đội thi sẽ có 30 giây để suy nghĩ và trả lời. Nếu trả lời đúng sẽ được 20 điểm, trả lời sai không bị trừ điểm; các đội còn lại giành quyền trả lời bằng cách giơ bảng, nếu trả lời đúng sẽ được 10 điểm, trả lời sai không bị trừ điểm. Đội có số điểm cao nhất ở </a:t>
            </a:r>
            <a:r>
              <a:rPr lang="en-US" altLang="vi-VN" sz="2800" dirty="0">
                <a:latin typeface="Calibri" panose="020F0502020204030204" pitchFamily="34" charset="0"/>
                <a:cs typeface="Calibri" panose="020F0502020204030204" pitchFamily="34" charset="0"/>
                <a:sym typeface="+mn-ea"/>
              </a:rPr>
              <a:t>v</a:t>
            </a:r>
            <a:r>
              <a:rPr lang="vi-VN" sz="2800" dirty="0">
                <a:latin typeface="Calibri" panose="020F0502020204030204" pitchFamily="34" charset="0"/>
                <a:cs typeface="Calibri" panose="020F0502020204030204" pitchFamily="34" charset="0"/>
                <a:sym typeface="+mn-ea"/>
              </a:rPr>
              <a:t>òng </a:t>
            </a:r>
            <a:r>
              <a:rPr lang="en-US" sz="2800" dirty="0">
                <a:latin typeface="Calibri" panose="020F0502020204030204" pitchFamily="34" charset="0"/>
                <a:cs typeface="Calibri" panose="020F0502020204030204" pitchFamily="34" charset="0"/>
                <a:sym typeface="+mn-ea"/>
              </a:rPr>
              <a:t>2.</a:t>
            </a:r>
            <a:r>
              <a:rPr lang="vi-VN" sz="2800" dirty="0">
                <a:latin typeface="Calibri" panose="020F0502020204030204" pitchFamily="34" charset="0"/>
                <a:cs typeface="Calibri" panose="020F0502020204030204" pitchFamily="34" charset="0"/>
                <a:sym typeface="+mn-ea"/>
              </a:rPr>
              <a:t>1 sẽ được ưu tiên chọn câu hỏi.</a:t>
            </a:r>
            <a:endParaRPr lang="vi-VN" sz="2800" dirty="0">
              <a:latin typeface="Calibri" panose="020F0502020204030204" pitchFamily="34" charset="0"/>
              <a:cs typeface="Calibri" panose="020F0502020204030204" pitchFamily="34" charset="0"/>
              <a:sym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sp>
        <p:nvSpPr>
          <p:cNvPr id="8" name="5-Point Star 7">
            <a:hlinkClick r:id="rId1" action="ppaction://hlinksldjump"/>
          </p:cNvPr>
          <p:cNvSpPr/>
          <p:nvPr/>
        </p:nvSpPr>
        <p:spPr>
          <a:xfrm>
            <a:off x="2595716" y="1224116"/>
            <a:ext cx="2551472" cy="2168013"/>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1</a:t>
            </a:r>
            <a:endParaRPr lang="en-US" sz="2800" b="1" dirty="0">
              <a:latin typeface="Times New Roman" panose="02020603050405020304" pitchFamily="18" charset="0"/>
              <a:cs typeface="Times New Roman" panose="02020603050405020304" pitchFamily="18" charset="0"/>
            </a:endParaRPr>
          </a:p>
        </p:txBody>
      </p:sp>
      <p:sp>
        <p:nvSpPr>
          <p:cNvPr id="10" name="5-Point Star 9">
            <a:hlinkClick r:id="rId2" action="ppaction://hlinksldjump"/>
          </p:cNvPr>
          <p:cNvSpPr/>
          <p:nvPr/>
        </p:nvSpPr>
        <p:spPr>
          <a:xfrm>
            <a:off x="1465006" y="3593690"/>
            <a:ext cx="2551472" cy="2168013"/>
          </a:xfrm>
          <a:prstGeom prst="star5">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3</a:t>
            </a:r>
            <a:endParaRPr lang="en-US" sz="2800" b="1" dirty="0">
              <a:latin typeface="Times New Roman" panose="02020603050405020304" pitchFamily="18" charset="0"/>
              <a:cs typeface="Times New Roman" panose="02020603050405020304" pitchFamily="18" charset="0"/>
            </a:endParaRPr>
          </a:p>
        </p:txBody>
      </p:sp>
      <p:sp>
        <p:nvSpPr>
          <p:cNvPr id="11" name="5-Point Star 10">
            <a:hlinkClick r:id="rId3" action="ppaction://hlinksldjump"/>
          </p:cNvPr>
          <p:cNvSpPr/>
          <p:nvPr/>
        </p:nvSpPr>
        <p:spPr>
          <a:xfrm>
            <a:off x="6245941" y="3932902"/>
            <a:ext cx="2551472" cy="2168013"/>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4</a:t>
            </a:r>
            <a:endParaRPr lang="en-US" sz="2800" b="1" dirty="0">
              <a:latin typeface="Times New Roman" panose="02020603050405020304" pitchFamily="18" charset="0"/>
              <a:cs typeface="Times New Roman" panose="02020603050405020304" pitchFamily="18" charset="0"/>
            </a:endParaRPr>
          </a:p>
        </p:txBody>
      </p:sp>
      <p:sp>
        <p:nvSpPr>
          <p:cNvPr id="12" name="5-Point Star 11">
            <a:hlinkClick r:id="rId4" action="ppaction://hlinksldjump"/>
          </p:cNvPr>
          <p:cNvSpPr/>
          <p:nvPr/>
        </p:nvSpPr>
        <p:spPr>
          <a:xfrm>
            <a:off x="7064476" y="1061884"/>
            <a:ext cx="2551472" cy="216801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Câu</a:t>
            </a:r>
            <a:r>
              <a:rPr lang="en-US" sz="2800" b="1" dirty="0" smtClean="0">
                <a:solidFill>
                  <a:schemeClr val="tx1"/>
                </a:solidFill>
                <a:latin typeface="Times New Roman" panose="02020603050405020304" pitchFamily="18" charset="0"/>
                <a:cs typeface="Times New Roman" panose="02020603050405020304" pitchFamily="18" charset="0"/>
              </a:rPr>
              <a:t> 2</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950845" y="87630"/>
            <a:ext cx="6239510" cy="706755"/>
          </a:xfrm>
          <a:prstGeom prst="rect">
            <a:avLst/>
          </a:prstGeom>
        </p:spPr>
        <p:txBody>
          <a:bodyPr wrap="square">
            <a:spAutoFit/>
          </a:bodyPr>
          <a:lstStyle/>
          <a:p>
            <a:pPr algn="l"/>
            <a:r>
              <a:rPr lang="en-US" sz="4000" dirty="0" smtClean="0">
                <a:solidFill>
                  <a:srgbClr val="FF0000"/>
                </a:solidFill>
                <a:latin typeface="Calibri" panose="020F0502020204030204" pitchFamily="34" charset="0"/>
                <a:cs typeface="Calibri" panose="020F0502020204030204" pitchFamily="34" charset="0"/>
                <a:sym typeface="+mn-ea"/>
              </a:rPr>
              <a:t> </a:t>
            </a:r>
            <a:r>
              <a:rPr lang="en-US" sz="4000" b="1" dirty="0" err="1" smtClean="0">
                <a:solidFill>
                  <a:srgbClr val="FF0000"/>
                </a:solidFill>
                <a:latin typeface="Calibri" panose="020F0502020204030204" pitchFamily="34" charset="0"/>
                <a:cs typeface="Calibri" panose="020F0502020204030204" pitchFamily="34" charset="0"/>
                <a:sym typeface="+mn-ea"/>
              </a:rPr>
              <a:t>Vòng</a:t>
            </a:r>
            <a:r>
              <a:rPr lang="en-US" sz="4000" b="1" dirty="0" smtClean="0">
                <a:solidFill>
                  <a:srgbClr val="FF0000"/>
                </a:solidFill>
                <a:latin typeface="Calibri" panose="020F0502020204030204" pitchFamily="34" charset="0"/>
                <a:cs typeface="Calibri" panose="020F0502020204030204" pitchFamily="34" charset="0"/>
                <a:sym typeface="+mn-ea"/>
              </a:rPr>
              <a:t> </a:t>
            </a:r>
            <a:r>
              <a:rPr lang="en-US" sz="4000" b="1" dirty="0">
                <a:solidFill>
                  <a:srgbClr val="FF0000"/>
                </a:solidFill>
                <a:latin typeface="Calibri" panose="020F0502020204030204" pitchFamily="34" charset="0"/>
                <a:cs typeface="Calibri" panose="020F0502020204030204" pitchFamily="34" charset="0"/>
                <a:sym typeface="+mn-ea"/>
              </a:rPr>
              <a:t>2: </a:t>
            </a:r>
            <a:r>
              <a:rPr lang="en-US" sz="4000" b="1" dirty="0" err="1">
                <a:solidFill>
                  <a:srgbClr val="FF0000"/>
                </a:solidFill>
                <a:latin typeface="Calibri" panose="020F0502020204030204" pitchFamily="34" charset="0"/>
                <a:cs typeface="Calibri" panose="020F0502020204030204" pitchFamily="34" charset="0"/>
                <a:sym typeface="+mn-ea"/>
              </a:rPr>
              <a:t>Nhà</a:t>
            </a:r>
            <a:r>
              <a:rPr lang="en-US" sz="4000" b="1" dirty="0">
                <a:solidFill>
                  <a:srgbClr val="FF0000"/>
                </a:solidFill>
                <a:latin typeface="Calibri" panose="020F0502020204030204" pitchFamily="34" charset="0"/>
                <a:cs typeface="Calibri" panose="020F0502020204030204" pitchFamily="34" charset="0"/>
                <a:sym typeface="+mn-ea"/>
              </a:rPr>
              <a:t> </a:t>
            </a:r>
            <a:r>
              <a:rPr lang="en-US" sz="4000" b="1" dirty="0" err="1">
                <a:solidFill>
                  <a:srgbClr val="FF0000"/>
                </a:solidFill>
                <a:latin typeface="Calibri" panose="020F0502020204030204" pitchFamily="34" charset="0"/>
                <a:cs typeface="Calibri" panose="020F0502020204030204" pitchFamily="34" charset="0"/>
                <a:sym typeface="+mn-ea"/>
              </a:rPr>
              <a:t>sinh</a:t>
            </a:r>
            <a:r>
              <a:rPr lang="en-US" sz="4000" b="1" dirty="0">
                <a:solidFill>
                  <a:srgbClr val="FF0000"/>
                </a:solidFill>
                <a:latin typeface="Calibri" panose="020F0502020204030204" pitchFamily="34" charset="0"/>
                <a:cs typeface="Calibri" panose="020F0502020204030204" pitchFamily="34" charset="0"/>
                <a:sym typeface="+mn-ea"/>
              </a:rPr>
              <a:t> </a:t>
            </a:r>
            <a:r>
              <a:rPr lang="en-US" sz="4000" b="1" dirty="0" err="1">
                <a:solidFill>
                  <a:srgbClr val="FF0000"/>
                </a:solidFill>
                <a:latin typeface="Calibri" panose="020F0502020204030204" pitchFamily="34" charset="0"/>
                <a:cs typeface="Calibri" panose="020F0502020204030204" pitchFamily="34" charset="0"/>
                <a:sym typeface="+mn-ea"/>
              </a:rPr>
              <a:t>thái</a:t>
            </a:r>
            <a:r>
              <a:rPr lang="en-US" sz="4000" b="1" dirty="0">
                <a:solidFill>
                  <a:srgbClr val="FF0000"/>
                </a:solidFill>
                <a:latin typeface="Calibri" panose="020F0502020204030204" pitchFamily="34" charset="0"/>
                <a:cs typeface="Calibri" panose="020F0502020204030204" pitchFamily="34" charset="0"/>
                <a:sym typeface="+mn-ea"/>
              </a:rPr>
              <a:t> </a:t>
            </a:r>
            <a:r>
              <a:rPr lang="en-US" sz="4000" b="1" dirty="0" err="1">
                <a:solidFill>
                  <a:srgbClr val="FF0000"/>
                </a:solidFill>
                <a:latin typeface="Calibri" panose="020F0502020204030204" pitchFamily="34" charset="0"/>
                <a:cs typeface="Calibri" panose="020F0502020204030204" pitchFamily="34" charset="0"/>
                <a:sym typeface="+mn-ea"/>
              </a:rPr>
              <a:t>học</a:t>
            </a:r>
            <a:endParaRPr lang="en-US" sz="4000" b="1" dirty="0" err="1">
              <a:solidFill>
                <a:srgbClr val="FF0000"/>
              </a:solidFill>
              <a:latin typeface="Calibri" panose="020F0502020204030204" pitchFamily="34" charset="0"/>
              <a:cs typeface="Calibri" panose="020F0502020204030204" pitchFamily="34" charset="0"/>
              <a:sym typeface="+mn-ea"/>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2000"/>
                                        <p:tgtEl>
                                          <p:spTgt spid="10"/>
                                        </p:tgtEl>
                                      </p:cBhvr>
                                    </p:animEffect>
                                    <p:set>
                                      <p:cBhvr>
                                        <p:cTn id="13"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sp>
        <p:nvSpPr>
          <p:cNvPr id="2" name="Rectangle 1"/>
          <p:cNvSpPr/>
          <p:nvPr/>
        </p:nvSpPr>
        <p:spPr>
          <a:xfrm>
            <a:off x="752168" y="62580"/>
            <a:ext cx="11208774" cy="3538220"/>
          </a:xfrm>
          <a:prstGeom prst="rect">
            <a:avLst/>
          </a:prstGeom>
        </p:spPr>
        <p:txBody>
          <a:bodyPr wrap="square">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Câu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hỏi</a:t>
            </a:r>
            <a:r>
              <a:rPr lang="en-US" sz="3200" b="1" i="1" dirty="0">
                <a:solidFill>
                  <a:srgbClr val="FF0000"/>
                </a:solidFill>
                <a:latin typeface="Calibri" panose="020F0502020204030204" pitchFamily="34" charset="0"/>
                <a:cs typeface="Calibri" panose="020F0502020204030204" pitchFamily="34" charset="0"/>
              </a:rPr>
              <a:t> 1</a:t>
            </a:r>
            <a:r>
              <a:rPr lang="en-US" sz="3200" b="1"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 6, 7 </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2020, </a:t>
            </a:r>
            <a:r>
              <a:rPr lang="en-US" sz="3200" dirty="0" err="1">
                <a:latin typeface="Calibri" panose="020F0502020204030204" pitchFamily="34" charset="0"/>
                <a:cs typeface="Calibri" panose="020F0502020204030204" pitchFamily="34" charset="0"/>
              </a:rPr>
              <a:t>nhiều</a:t>
            </a:r>
            <a:r>
              <a:rPr lang="en-US" sz="3200" dirty="0">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tỉnh</a:t>
            </a:r>
            <a:r>
              <a:rPr lang="en-US" sz="3200" dirty="0">
                <a:solidFill>
                  <a:srgbClr val="FF0000"/>
                </a:solidFill>
                <a:latin typeface="Calibri" panose="020F0502020204030204" pitchFamily="34" charset="0"/>
                <a:cs typeface="Calibri" panose="020F0502020204030204" pitchFamily="34" charset="0"/>
              </a:rPr>
              <a:t> ở </a:t>
            </a:r>
            <a:r>
              <a:rPr lang="en-US" sz="3200" dirty="0" err="1" smtClean="0">
                <a:solidFill>
                  <a:srgbClr val="FF0000"/>
                </a:solidFill>
                <a:latin typeface="Calibri" panose="020F0502020204030204" pitchFamily="34" charset="0"/>
                <a:cs typeface="Calibri" panose="020F0502020204030204" pitchFamily="34" charset="0"/>
              </a:rPr>
              <a:t>miền</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Bắc</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 ta ( </a:t>
            </a:r>
            <a:r>
              <a:rPr lang="en-US" sz="3200" dirty="0" err="1">
                <a:latin typeface="Calibri" panose="020F0502020204030204" pitchFamily="34" charset="0"/>
                <a:cs typeface="Calibri" panose="020F0502020204030204" pitchFamily="34" charset="0"/>
              </a:rPr>
              <a:t>Sơn</a:t>
            </a:r>
            <a:r>
              <a:rPr lang="en-US" sz="3200" dirty="0">
                <a:latin typeface="Calibri" panose="020F0502020204030204" pitchFamily="34" charset="0"/>
                <a:cs typeface="Calibri" panose="020F0502020204030204" pitchFamily="34" charset="0"/>
              </a:rPr>
              <a:t> La, </a:t>
            </a:r>
            <a:r>
              <a:rPr lang="en-US" sz="3200" dirty="0" err="1">
                <a:latin typeface="Calibri" panose="020F0502020204030204" pitchFamily="34" charset="0"/>
                <a:cs typeface="Calibri" panose="020F0502020204030204" pitchFamily="34" charset="0"/>
              </a:rPr>
              <a:t>Điện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Bắc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Kạn</a:t>
            </a:r>
            <a:r>
              <a:rPr lang="en-US" sz="3200" dirty="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Thanh </a:t>
            </a:r>
            <a:r>
              <a:rPr lang="en-US" sz="3200" dirty="0" err="1" smtClean="0">
                <a:latin typeface="Calibri" panose="020F0502020204030204" pitchFamily="34" charset="0"/>
                <a:cs typeface="Calibri" panose="020F0502020204030204" pitchFamily="34" charset="0"/>
              </a:rPr>
              <a:t>Hóa</a:t>
            </a:r>
            <a:r>
              <a:rPr lang="en-US" sz="3200" dirty="0" smtClean="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chịu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những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hậu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nặng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nề</a:t>
            </a:r>
            <a:r>
              <a:rPr lang="en-US" sz="3200" dirty="0">
                <a:latin typeface="Calibri" panose="020F0502020204030204" pitchFamily="34" charset="0"/>
                <a:cs typeface="Calibri" panose="020F0502020204030204" pitchFamily="34" charset="0"/>
              </a:rPr>
              <a:t> do </a:t>
            </a:r>
            <a:r>
              <a:rPr lang="en-US" sz="3200" dirty="0" err="1">
                <a:solidFill>
                  <a:srgbClr val="FF0000"/>
                </a:solidFill>
                <a:latin typeface="Calibri" panose="020F0502020204030204" pitchFamily="34" charset="0"/>
                <a:cs typeface="Calibri" panose="020F0502020204030204" pitchFamily="34" charset="0"/>
              </a:rPr>
              <a:t>sự</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xâm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nhập</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của</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loài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chấu</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lưng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vàng</a:t>
            </a:r>
            <a:r>
              <a:rPr lang="en-US" sz="3200"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Ceracris</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kiangsu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Hãy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biết</a:t>
            </a:r>
            <a:r>
              <a:rPr lang="en-US" sz="3200" dirty="0">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sự</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xâm</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nhập</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loài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chấu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lưng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vàng</a:t>
            </a:r>
            <a:r>
              <a:rPr lang="en-US" sz="3200" dirty="0">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đã</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gây</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hậu</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quả</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gì</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cho</a:t>
            </a:r>
            <a:r>
              <a:rPr lang="en-US" sz="3200" dirty="0">
                <a:solidFill>
                  <a:schemeClr val="accent3">
                    <a:lumMod val="75000"/>
                  </a:schemeClr>
                </a:solidFill>
                <a:latin typeface="Calibri" panose="020F0502020204030204" pitchFamily="34" charset="0"/>
                <a:cs typeface="Calibri" panose="020F0502020204030204" pitchFamily="34" charset="0"/>
              </a:rPr>
              <a:t> </a:t>
            </a:r>
            <a:r>
              <a:rPr lang="en-US" sz="3200" dirty="0" err="1">
                <a:solidFill>
                  <a:schemeClr val="accent3">
                    <a:lumMod val="75000"/>
                  </a:schemeClr>
                </a:solidFill>
                <a:latin typeface="Calibri" panose="020F0502020204030204" pitchFamily="34" charset="0"/>
                <a:cs typeface="Calibri" panose="020F0502020204030204" pitchFamily="34" charset="0"/>
              </a:rPr>
              <a:t>nước</a:t>
            </a:r>
            <a:r>
              <a:rPr lang="en-US" sz="3200" dirty="0">
                <a:solidFill>
                  <a:schemeClr val="accent3">
                    <a:lumMod val="75000"/>
                  </a:schemeClr>
                </a:solidFill>
                <a:latin typeface="Calibri" panose="020F0502020204030204" pitchFamily="34" charset="0"/>
                <a:cs typeface="Calibri" panose="020F0502020204030204" pitchFamily="34" charset="0"/>
              </a:rPr>
              <a:t> ta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Hãy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một</a:t>
            </a:r>
            <a:r>
              <a:rPr lang="en-US" sz="3200" dirty="0">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biện</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pháp</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địa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phương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dụng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phòng</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chống</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nạn</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châu</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chấu</a:t>
            </a:r>
            <a:r>
              <a:rPr lang="en-US"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6" name="Picture 2" descr="Dịch châu chấu đầu tiên ở Sơn La sau 40 nă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20002" y="3427188"/>
            <a:ext cx="3796992" cy="289872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2319" y="3500213"/>
            <a:ext cx="3481488" cy="289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73740"/>
            <a:ext cx="12192000" cy="6740307"/>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 name="Rectangle 2"/>
          <p:cNvSpPr/>
          <p:nvPr/>
        </p:nvSpPr>
        <p:spPr>
          <a:xfrm>
            <a:off x="162233" y="10704"/>
            <a:ext cx="12029768" cy="3784600"/>
          </a:xfrm>
          <a:prstGeom prst="rect">
            <a:avLst/>
          </a:prstGeom>
          <a:ln>
            <a:solidFill>
              <a:srgbClr val="FF0000"/>
            </a:solidFill>
          </a:ln>
        </p:spPr>
        <p:txBody>
          <a:bodyPr wrap="square">
            <a:spAutoFit/>
          </a:bodyPr>
          <a:lstStyle/>
          <a:p>
            <a:pPr algn="just"/>
            <a:r>
              <a:rPr lang="en-US" sz="2400" b="1" dirty="0" err="1">
                <a:latin typeface="Calibri" panose="020F0502020204030204" pitchFamily="34" charset="0"/>
                <a:cs typeface="Calibri" panose="020F0502020204030204" pitchFamily="34" charset="0"/>
              </a:rPr>
              <a:t>Câu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2. </a:t>
            </a:r>
            <a:r>
              <a:rPr lang="en-US" sz="2400" i="1" dirty="0" err="1">
                <a:solidFill>
                  <a:srgbClr val="FF0000"/>
                </a:solidFill>
                <a:latin typeface="Calibri" panose="020F0502020204030204" pitchFamily="34" charset="0"/>
                <a:cs typeface="Calibri" panose="020F0502020204030204" pitchFamily="34" charset="0"/>
              </a:rPr>
              <a:t>Bướm</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đêm</a:t>
            </a:r>
            <a:r>
              <a:rPr lang="en-US" sz="2400" dirty="0">
                <a:latin typeface="Calibri" panose="020F0502020204030204" pitchFamily="34" charset="0"/>
                <a:cs typeface="Calibri" panose="020F0502020204030204" pitchFamily="34" charset="0"/>
              </a:rPr>
              <a:t> (hay </a:t>
            </a:r>
            <a:r>
              <a:rPr lang="en-US" sz="2400" dirty="0" err="1">
                <a:latin typeface="Calibri" panose="020F0502020204030204" pitchFamily="34" charset="0"/>
                <a:cs typeface="Calibri" panose="020F0502020204030204" pitchFamily="34" charset="0"/>
              </a:rPr>
              <a:t>ngài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một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loài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trùng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thuộc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bộ</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vảy</a:t>
            </a:r>
            <a:r>
              <a:rPr lang="en-US" sz="2400" dirty="0">
                <a:latin typeface="Calibri" panose="020F0502020204030204" pitchFamily="34" charset="0"/>
                <a:cs typeface="Calibri" panose="020F0502020204030204" pitchFamily="34" charset="0"/>
              </a:rPr>
              <a:t> (Lepidoptera). </a:t>
            </a:r>
            <a:r>
              <a:rPr lang="en-US" sz="2400" dirty="0" err="1">
                <a:latin typeface="Calibri" panose="020F0502020204030204" pitchFamily="34" charset="0"/>
                <a:cs typeface="Calibri" panose="020F0502020204030204" pitchFamily="34" charset="0"/>
              </a:rPr>
              <a:t>Đây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loài</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côn</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trùng</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gây</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hại</a:t>
            </a:r>
            <a:r>
              <a:rPr lang="en-US" sz="2400" i="1" dirty="0">
                <a:solidFill>
                  <a:srgbClr val="FF0000"/>
                </a:solidFill>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nhiều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loài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nho</a:t>
            </a:r>
            <a:r>
              <a:rPr lang="en-US" sz="2400" dirty="0">
                <a:latin typeface="Calibri" panose="020F0502020204030204" pitchFamily="34" charset="0"/>
                <a:cs typeface="Calibri" panose="020F0502020204030204" pitchFamily="34" charset="0"/>
              </a:rPr>
              <a:t>, cam, </a:t>
            </a:r>
            <a:r>
              <a:rPr lang="en-US" sz="2400" dirty="0" err="1">
                <a:latin typeface="Calibri" panose="020F0502020204030204" pitchFamily="34" charset="0"/>
                <a:cs typeface="Calibri" panose="020F0502020204030204" pitchFamily="34" charset="0"/>
              </a:rPr>
              <a:t>táo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thường</a:t>
            </a:r>
            <a:r>
              <a:rPr lang="en-US" sz="2400" dirty="0">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đục</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và</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ăn</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phần</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bên</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trong</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của</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quả</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gây</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rụng</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i="1" dirty="0" err="1">
                <a:solidFill>
                  <a:schemeClr val="accent1">
                    <a:lumMod val="75000"/>
                  </a:schemeClr>
                </a:solidFill>
                <a:latin typeface="Calibri" panose="020F0502020204030204" pitchFamily="34" charset="0"/>
                <a:cs typeface="Calibri" panose="020F0502020204030204" pitchFamily="34" charset="0"/>
              </a:rPr>
              <a:t>quả</a:t>
            </a:r>
            <a:r>
              <a:rPr lang="en-US" sz="2400" i="1" dirty="0">
                <a:solidFill>
                  <a:schemeClr val="accent1">
                    <a:lumMod val="75000"/>
                  </a:schemeClr>
                </a:solidFill>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hàng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loạt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1a), </a:t>
            </a:r>
            <a:r>
              <a:rPr lang="en-US" sz="2400" dirty="0" err="1">
                <a:latin typeface="Calibri" panose="020F0502020204030204" pitchFamily="34" charset="0"/>
                <a:cs typeface="Calibri" panose="020F0502020204030204" pitchFamily="34" charset="0"/>
              </a:rPr>
              <a:t>bên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cạnh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thương</a:t>
            </a:r>
            <a:r>
              <a:rPr lang="en-US" sz="2400" dirty="0">
                <a:latin typeface="Calibri" panose="020F0502020204030204" pitchFamily="34" charset="0"/>
                <a:cs typeface="Calibri" panose="020F0502020204030204" pitchFamily="34" charset="0"/>
              </a:rPr>
              <a:t> do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còn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tăng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nguy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nhiễm</a:t>
            </a:r>
            <a:r>
              <a:rPr lang="en-US" sz="2400" dirty="0">
                <a:latin typeface="Calibri" panose="020F0502020204030204" pitchFamily="34" charset="0"/>
                <a:cs typeface="Calibri" panose="020F0502020204030204" pitchFamily="34" charset="0"/>
              </a:rPr>
              <a:t> vi </a:t>
            </a:r>
            <a:r>
              <a:rPr lang="en-US" sz="2400" dirty="0" err="1">
                <a:latin typeface="Calibri" panose="020F0502020204030204" pitchFamily="34" charset="0"/>
                <a:cs typeface="Calibri" panose="020F0502020204030204" pitchFamily="34" charset="0"/>
              </a:rPr>
              <a:t>khuẩn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nấm</a:t>
            </a:r>
            <a:r>
              <a:rPr lang="en-US" sz="2400" dirty="0">
                <a:latin typeface="Calibri" panose="020F0502020204030204" pitchFamily="34" charset="0"/>
                <a:cs typeface="Calibri" panose="020F0502020204030204" pitchFamily="34" charset="0"/>
              </a:rPr>
              <a:t> ở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Để</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tiêu</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diệt</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loài</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côn</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trùng</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gây</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hại</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này</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có</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hai</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biện</a:t>
            </a:r>
            <a:r>
              <a:rPr lang="en-US" sz="2400" i="1" dirty="0">
                <a:solidFill>
                  <a:schemeClr val="accent3">
                    <a:lumMod val="75000"/>
                  </a:schemeClr>
                </a:solidFill>
                <a:latin typeface="Calibri" panose="020F0502020204030204" pitchFamily="34" charset="0"/>
                <a:cs typeface="Calibri" panose="020F0502020204030204" pitchFamily="34" charset="0"/>
              </a:rPr>
              <a:t> </a:t>
            </a:r>
            <a:r>
              <a:rPr lang="en-US" sz="2400" i="1" dirty="0" err="1">
                <a:solidFill>
                  <a:schemeClr val="accent3">
                    <a:lumMod val="75000"/>
                  </a:schemeClr>
                </a:solidFill>
                <a:latin typeface="Calibri" panose="020F0502020204030204" pitchFamily="34" charset="0"/>
                <a:cs typeface="Calibri" panose="020F0502020204030204" pitchFamily="34" charset="0"/>
              </a:rPr>
              <a:t>pháp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sau</a:t>
            </a:r>
            <a:r>
              <a:rPr lang="en-US"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pPr lvl="0" algn="just"/>
            <a:r>
              <a:rPr lang="en-US" sz="2400" u="sng" dirty="0" err="1">
                <a:solidFill>
                  <a:schemeClr val="accent2">
                    <a:lumMod val="75000"/>
                  </a:schemeClr>
                </a:solidFill>
                <a:latin typeface="Calibri" panose="020F0502020204030204" pitchFamily="34" charset="0"/>
                <a:cs typeface="Calibri" panose="020F0502020204030204" pitchFamily="34" charset="0"/>
              </a:rPr>
              <a:t>Dùng</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lưới</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chắn</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côn</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trùng</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kết</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hợp</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phun</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thuốc</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trừ</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sâu</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để</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kiểm</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soát</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số</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lượng</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bướm</a:t>
            </a:r>
            <a:r>
              <a:rPr lang="en-US" sz="2400" u="sng" dirty="0">
                <a:solidFill>
                  <a:schemeClr val="accent2">
                    <a:lumMod val="75000"/>
                  </a:schemeClr>
                </a:solidFill>
                <a:latin typeface="Calibri" panose="020F0502020204030204" pitchFamily="34" charset="0"/>
                <a:cs typeface="Calibri" panose="020F0502020204030204" pitchFamily="34" charset="0"/>
              </a:rPr>
              <a:t> </a:t>
            </a:r>
            <a:r>
              <a:rPr lang="en-US" sz="2400" u="sng" dirty="0" err="1">
                <a:solidFill>
                  <a:schemeClr val="accent2">
                    <a:lumMod val="75000"/>
                  </a:schemeClr>
                </a:solidFill>
                <a:latin typeface="Calibri" panose="020F0502020204030204" pitchFamily="34" charset="0"/>
                <a:cs typeface="Calibri" panose="020F0502020204030204" pitchFamily="34" charset="0"/>
              </a:rPr>
              <a:t>đ</a:t>
            </a:r>
            <a:r>
              <a:rPr lang="en-US" sz="2400" dirty="0" err="1">
                <a:latin typeface="Calibri" panose="020F0502020204030204" pitchFamily="34" charset="0"/>
                <a:cs typeface="Calibri" panose="020F0502020204030204" pitchFamily="34" charset="0"/>
              </a:rPr>
              <a:t>êm</a:t>
            </a:r>
            <a:r>
              <a:rPr lang="en-US" sz="2400" dirty="0">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a:p>
            <a:pPr lvl="0" algn="just"/>
            <a:r>
              <a:rPr lang="en-US" sz="2400" dirty="0" err="1">
                <a:latin typeface="Calibri" panose="020F0502020204030204" pitchFamily="34" charset="0"/>
                <a:cs typeface="Calibri" panose="020F0502020204030204" pitchFamily="34" charset="0"/>
              </a:rPr>
              <a:t>Dùng</a:t>
            </a:r>
            <a:r>
              <a:rPr lang="en-US" sz="2400" dirty="0">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kĩ</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thuật</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côn</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trùng</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bất</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u="sng" dirty="0" err="1">
                <a:solidFill>
                  <a:schemeClr val="accent3">
                    <a:lumMod val="75000"/>
                  </a:schemeClr>
                </a:solidFill>
                <a:latin typeface="Calibri" panose="020F0502020204030204" pitchFamily="34" charset="0"/>
                <a:cs typeface="Calibri" panose="020F0502020204030204" pitchFamily="34" charset="0"/>
              </a:rPr>
              <a:t>dục</a:t>
            </a:r>
            <a:r>
              <a:rPr lang="en-US" sz="2400" u="sng" dirty="0">
                <a:solidFill>
                  <a:schemeClr val="accent3">
                    <a:lumMod val="75000"/>
                  </a:schemeClr>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(Sterile Insect Techniques – SIT).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ta </a:t>
            </a:r>
            <a:r>
              <a:rPr lang="en-US" sz="2400" dirty="0" err="1">
                <a:latin typeface="Calibri" panose="020F0502020204030204" pitchFamily="34" charset="0"/>
                <a:cs typeface="Calibri" panose="020F0502020204030204" pitchFamily="34" charset="0"/>
              </a:rPr>
              <a:t>tiến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hành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nuôi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một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lượng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lớn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bướm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đêm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hành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hoàn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toàn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bằng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chiếu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tia</a:t>
            </a:r>
            <a:r>
              <a:rPr lang="en-US" sz="2400" dirty="0">
                <a:latin typeface="Calibri" panose="020F0502020204030204" pitchFamily="34" charset="0"/>
                <a:cs typeface="Calibri" panose="020F0502020204030204" pitchFamily="34" charset="0"/>
              </a:rPr>
              <a:t> X (</a:t>
            </a:r>
            <a:r>
              <a:rPr lang="en-US" sz="2400" dirty="0" err="1">
                <a:latin typeface="Calibri" panose="020F0502020204030204" pitchFamily="34" charset="0"/>
                <a:cs typeface="Calibri" panose="020F0502020204030204" pitchFamily="34" charset="0"/>
              </a:rPr>
              <a:t>hoặc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tia</a:t>
            </a:r>
            <a:r>
              <a:rPr lang="en-US" sz="2400" dirty="0">
                <a:latin typeface="Calibri" panose="020F0502020204030204" pitchFamily="34" charset="0"/>
                <a:cs typeface="Calibri" panose="020F0502020204030204" pitchFamily="34" charset="0"/>
              </a:rPr>
              <a:t> gamma) </a:t>
            </a:r>
            <a:r>
              <a:rPr lang="en-US" sz="2400" dirty="0" err="1">
                <a:latin typeface="Calibri" panose="020F0502020204030204" pitchFamily="34" charset="0"/>
                <a:cs typeface="Calibri" panose="020F0502020204030204" pitchFamily="34" charset="0"/>
              </a:rPr>
              <a:t>để</a:t>
            </a:r>
            <a:r>
              <a:rPr lang="en-US" sz="2400" dirty="0">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tạo</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các</a:t>
            </a:r>
            <a:r>
              <a:rPr lang="en-US" sz="2400" i="1" dirty="0">
                <a:solidFill>
                  <a:srgbClr val="FF0000"/>
                </a:solidFill>
                <a:latin typeface="Calibri" panose="020F0502020204030204" pitchFamily="34" charset="0"/>
                <a:cs typeface="Calibri" panose="020F0502020204030204" pitchFamily="34" charset="0"/>
              </a:rPr>
              <a:t> con </a:t>
            </a:r>
            <a:r>
              <a:rPr lang="en-US" sz="2400" i="1" dirty="0" err="1">
                <a:solidFill>
                  <a:srgbClr val="FF0000"/>
                </a:solidFill>
                <a:latin typeface="Calibri" panose="020F0502020204030204" pitchFamily="34" charset="0"/>
                <a:cs typeface="Calibri" panose="020F0502020204030204" pitchFamily="34" charset="0"/>
              </a:rPr>
              <a:t>đực</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không</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còn</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khả</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năng</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sinh</a:t>
            </a:r>
            <a:r>
              <a:rPr lang="en-US" sz="2400" i="1" dirty="0">
                <a:solidFill>
                  <a:srgbClr val="FF0000"/>
                </a:solidFill>
                <a:latin typeface="Calibri" panose="020F0502020204030204" pitchFamily="34" charset="0"/>
                <a:cs typeface="Calibri" panose="020F0502020204030204" pitchFamily="34" charset="0"/>
              </a:rPr>
              <a:t> </a:t>
            </a:r>
            <a:r>
              <a:rPr lang="en-US" sz="2400" i="1" dirty="0" err="1">
                <a:solidFill>
                  <a:srgbClr val="FF0000"/>
                </a:solidFill>
                <a:latin typeface="Calibri" panose="020F0502020204030204" pitchFamily="34" charset="0"/>
                <a:cs typeface="Calibri" panose="020F0502020204030204" pitchFamily="34" charset="0"/>
              </a:rPr>
              <a:t>sản</a:t>
            </a:r>
            <a:r>
              <a:rPr lang="en-US" sz="2400" i="1" dirty="0">
                <a:solidFill>
                  <a:srgbClr val="FF0000"/>
                </a:solidFill>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vẫn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năng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bình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thường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con </a:t>
            </a:r>
            <a:r>
              <a:rPr lang="en-US" sz="2400" dirty="0" err="1">
                <a:latin typeface="Calibri" panose="020F0502020204030204" pitchFamily="34" charset="0"/>
                <a:cs typeface="Calibri" panose="020F0502020204030204" pitchFamily="34" charset="0"/>
              </a:rPr>
              <a:t>đực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môi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trường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Hình</a:t>
            </a:r>
            <a:r>
              <a:rPr lang="en-US" sz="2400" dirty="0">
                <a:latin typeface="Calibri" panose="020F0502020204030204" pitchFamily="34" charset="0"/>
                <a:cs typeface="Calibri" panose="020F0502020204030204" pitchFamily="34" charset="0"/>
              </a:rPr>
              <a:t> 1b).</a:t>
            </a:r>
            <a:endParaRPr lang="en-US" sz="2400" dirty="0">
              <a:latin typeface="Calibri" panose="020F0502020204030204" pitchFamily="34" charset="0"/>
              <a:cs typeface="Calibri" panose="020F0502020204030204" pitchFamily="34" charset="0"/>
            </a:endParaRPr>
          </a:p>
        </p:txBody>
      </p:sp>
      <p:pic>
        <p:nvPicPr>
          <p:cNvPr id="4" name="Picture 3">
            <a:hlinkClick r:id="rId1" action="ppaction://hlinksldjump"/>
          </p:cNvPr>
          <p:cNvPicPr/>
          <p:nvPr/>
        </p:nvPicPr>
        <p:blipFill>
          <a:blip r:embed="rId2"/>
          <a:stretch>
            <a:fillRect/>
          </a:stretch>
        </p:blipFill>
        <p:spPr>
          <a:xfrm>
            <a:off x="5176684" y="3752215"/>
            <a:ext cx="7015317" cy="3105785"/>
          </a:xfrm>
          <a:prstGeom prst="rect">
            <a:avLst/>
          </a:prstGeom>
          <a:noFill/>
          <a:ln>
            <a:noFill/>
          </a:ln>
        </p:spPr>
      </p:pic>
      <p:sp>
        <p:nvSpPr>
          <p:cNvPr id="5" name="Rectangle 4"/>
          <p:cNvSpPr/>
          <p:nvPr/>
        </p:nvSpPr>
        <p:spPr>
          <a:xfrm>
            <a:off x="162233" y="3780322"/>
            <a:ext cx="4881715" cy="3107690"/>
          </a:xfrm>
          <a:prstGeom prst="rect">
            <a:avLst/>
          </a:prstGeom>
          <a:ln>
            <a:solidFill>
              <a:schemeClr val="tx1"/>
            </a:solidFill>
          </a:ln>
        </p:spPr>
        <p:txBody>
          <a:bodyPr wrap="square">
            <a:spAutoFit/>
          </a:bodyPr>
          <a:lstStyle/>
          <a:p>
            <a:pPr algn="just"/>
            <a:r>
              <a:rPr lang="vi-VN" sz="2800" dirty="0">
                <a:latin typeface="Calibri" panose="020F0502020204030204" pitchFamily="34" charset="0"/>
                <a:cs typeface="Calibri" panose="020F0502020204030204" pitchFamily="34" charset="0"/>
              </a:rPr>
              <a:t>a) Theo em, việc </a:t>
            </a:r>
            <a:r>
              <a:rPr lang="vi-VN" sz="2800" dirty="0">
                <a:solidFill>
                  <a:srgbClr val="FF0000"/>
                </a:solidFill>
                <a:latin typeface="Calibri" panose="020F0502020204030204" pitchFamily="34" charset="0"/>
                <a:cs typeface="Calibri" panose="020F0502020204030204" pitchFamily="34" charset="0"/>
              </a:rPr>
              <a:t>áp dụng biện pháp nào sẽ mang lại hiệu quả cao hơn</a:t>
            </a:r>
            <a:r>
              <a:rPr lang="vi-VN" sz="2800" dirty="0">
                <a:latin typeface="Calibri" panose="020F0502020204030204" pitchFamily="34" charset="0"/>
                <a:cs typeface="Calibri" panose="020F0502020204030204" pitchFamily="34" charset="0"/>
              </a:rPr>
              <a:t>? Giải thích.</a:t>
            </a:r>
            <a:endParaRPr lang="en-US" sz="2800" dirty="0">
              <a:latin typeface="Calibri" panose="020F0502020204030204" pitchFamily="34" charset="0"/>
              <a:cs typeface="Calibri" panose="020F0502020204030204" pitchFamily="34" charset="0"/>
            </a:endParaRPr>
          </a:p>
          <a:p>
            <a:pPr algn="just"/>
            <a:r>
              <a:rPr lang="vi-VN" sz="2800" dirty="0">
                <a:latin typeface="Calibri" panose="020F0502020204030204" pitchFamily="34" charset="0"/>
                <a:cs typeface="Calibri" panose="020F0502020204030204" pitchFamily="34" charset="0"/>
              </a:rPr>
              <a:t>b) Trong kĩ thuật SIT, việc </a:t>
            </a:r>
            <a:r>
              <a:rPr lang="vi-VN" sz="2800" i="1" dirty="0">
                <a:solidFill>
                  <a:schemeClr val="tx2">
                    <a:lumMod val="50000"/>
                    <a:lumOff val="50000"/>
                  </a:schemeClr>
                </a:solidFill>
                <a:latin typeface="Calibri" panose="020F0502020204030204" pitchFamily="34" charset="0"/>
                <a:cs typeface="Calibri" panose="020F0502020204030204" pitchFamily="34" charset="0"/>
              </a:rPr>
              <a:t>thả các con đực bất dục trở lại môi trường tự nhiên nhằm mục đích gì? </a:t>
            </a:r>
            <a:endParaRPr lang="en-US" sz="2800" i="1" dirty="0">
              <a:solidFill>
                <a:schemeClr val="tx2">
                  <a:lumMod val="50000"/>
                  <a:lumOff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sp>
        <p:nvSpPr>
          <p:cNvPr id="2" name="Rectangle 1"/>
          <p:cNvSpPr/>
          <p:nvPr/>
        </p:nvSpPr>
        <p:spPr>
          <a:xfrm>
            <a:off x="853766" y="121674"/>
            <a:ext cx="11092427" cy="2245360"/>
          </a:xfrm>
          <a:prstGeom prst="rect">
            <a:avLst/>
          </a:prstGeom>
        </p:spPr>
        <p:txBody>
          <a:bodyPr wrap="square">
            <a:spAutoFit/>
          </a:bodyPr>
          <a:lstStyle/>
          <a:p>
            <a:pPr algn="just"/>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hỏi</a:t>
            </a:r>
            <a:r>
              <a:rPr lang="en-US" sz="2800" b="1" dirty="0">
                <a:solidFill>
                  <a:srgbClr val="FF0000"/>
                </a:solidFill>
                <a:latin typeface="Calibri" panose="020F0502020204030204" pitchFamily="34" charset="0"/>
                <a:cs typeface="Calibri" panose="020F0502020204030204" pitchFamily="34" charset="0"/>
              </a:rPr>
              <a:t> </a:t>
            </a:r>
            <a:r>
              <a:rPr lang="en-US" sz="2800" b="1" dirty="0" smtClean="0">
                <a:solidFill>
                  <a:srgbClr val="FF0000"/>
                </a:solidFill>
                <a:latin typeface="Calibri" panose="020F0502020204030204" pitchFamily="34" charset="0"/>
                <a:cs typeface="Calibri" panose="020F0502020204030204" pitchFamily="34" charset="0"/>
              </a:rPr>
              <a:t>3</a:t>
            </a:r>
            <a:endParaRPr lang="en-US" sz="2800" dirty="0">
              <a:solidFill>
                <a:srgbClr val="FF0000"/>
              </a:solidFill>
              <a:latin typeface="Calibri" panose="020F0502020204030204" pitchFamily="34" charset="0"/>
              <a:cs typeface="Calibri" panose="020F0502020204030204" pitchFamily="34" charset="0"/>
            </a:endParaRPr>
          </a:p>
          <a:p>
            <a:pPr algn="just"/>
            <a:r>
              <a:rPr lang="en-US" sz="2800" dirty="0" smtClean="0">
                <a:latin typeface="Calibri" panose="020F0502020204030204" pitchFamily="34" charset="0"/>
                <a:cs typeface="Calibri" panose="020F0502020204030204" pitchFamily="34" charset="0"/>
              </a:rPr>
              <a:t>2 </a:t>
            </a:r>
            <a:r>
              <a:rPr lang="en-US" sz="2800" dirty="0" err="1" smtClean="0">
                <a:latin typeface="Calibri" panose="020F0502020204030204" pitchFamily="34" charset="0"/>
                <a:cs typeface="Calibri" panose="020F0502020204030204" pitchFamily="34" charset="0"/>
              </a:rPr>
              <a:t>Hình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dưới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đây</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là</a:t>
            </a:r>
            <a:r>
              <a:rPr lang="en-US" sz="2800" dirty="0" smtClean="0">
                <a:latin typeface="Calibri" panose="020F0502020204030204" pitchFamily="34" charset="0"/>
                <a:cs typeface="Calibri" panose="020F0502020204030204" pitchFamily="34" charset="0"/>
              </a:rPr>
              <a:t> </a:t>
            </a:r>
            <a:r>
              <a:rPr lang="en-US" sz="2800" i="1" dirty="0" smtClean="0">
                <a:solidFill>
                  <a:srgbClr val="FF0000"/>
                </a:solidFill>
                <a:latin typeface="Calibri" panose="020F0502020204030204" pitchFamily="34" charset="0"/>
                <a:cs typeface="Calibri" panose="020F0502020204030204" pitchFamily="34" charset="0"/>
              </a:rPr>
              <a:t>2 </a:t>
            </a:r>
            <a:r>
              <a:rPr lang="en-US" sz="2800" i="1" dirty="0" err="1" smtClean="0">
                <a:solidFill>
                  <a:srgbClr val="FF0000"/>
                </a:solidFill>
                <a:latin typeface="Calibri" panose="020F0502020204030204" pitchFamily="34" charset="0"/>
                <a:cs typeface="Calibri" panose="020F0502020204030204" pitchFamily="34" charset="0"/>
              </a:rPr>
              <a:t>loài</a:t>
            </a:r>
            <a:r>
              <a:rPr lang="en-US" sz="2800" i="1" dirty="0" smtClean="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sinh</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vật</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ngoại</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lai</a:t>
            </a:r>
            <a:r>
              <a:rPr lang="en-US" sz="2800" i="1" dirty="0">
                <a:solidFill>
                  <a:srgbClr val="FF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Việt</a:t>
            </a:r>
            <a:r>
              <a:rPr lang="en-US" sz="2800" dirty="0">
                <a:latin typeface="Calibri" panose="020F0502020204030204" pitchFamily="34" charset="0"/>
                <a:cs typeface="Calibri" panose="020F0502020204030204" pitchFamily="34" charset="0"/>
              </a:rPr>
              <a:t> Nam. </a:t>
            </a:r>
            <a:r>
              <a:rPr lang="en-US" sz="2800" dirty="0" err="1">
                <a:latin typeface="Calibri" panose="020F0502020204030204" pitchFamily="34" charset="0"/>
                <a:cs typeface="Calibri" panose="020F0502020204030204" pitchFamily="34" charset="0"/>
              </a:rPr>
              <a:t>Hãy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biết</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algn="just"/>
            <a:r>
              <a:rPr lang="en-US" sz="2800" dirty="0">
                <a:latin typeface="Calibri" panose="020F0502020204030204" pitchFamily="34" charset="0"/>
                <a:cs typeface="Calibri" panose="020F0502020204030204" pitchFamily="34" charset="0"/>
              </a:rPr>
              <a:t>a) </a:t>
            </a:r>
            <a:r>
              <a:rPr lang="en-US" sz="2800" i="1" dirty="0" err="1">
                <a:solidFill>
                  <a:srgbClr val="FF0000"/>
                </a:solidFill>
                <a:latin typeface="Calibri" panose="020F0502020204030204" pitchFamily="34" charset="0"/>
                <a:cs typeface="Calibri" panose="020F0502020204030204" pitchFamily="34" charset="0"/>
              </a:rPr>
              <a:t>Tên</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phổ</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thông</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và</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tên</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khoa</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học</a:t>
            </a:r>
            <a:r>
              <a:rPr lang="en-US" sz="2800" i="1" dirty="0">
                <a:solidFill>
                  <a:srgbClr val="FF0000"/>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i="1" dirty="0" err="1">
                <a:solidFill>
                  <a:schemeClr val="tx2">
                    <a:lumMod val="50000"/>
                    <a:lumOff val="50000"/>
                  </a:schemeClr>
                </a:solidFill>
                <a:latin typeface="Calibri" panose="020F0502020204030204" pitchFamily="34" charset="0"/>
                <a:cs typeface="Calibri" panose="020F0502020204030204" pitchFamily="34" charset="0"/>
              </a:rPr>
              <a:t>loài</a:t>
            </a:r>
            <a:r>
              <a:rPr lang="en-US" sz="2800" i="1" dirty="0">
                <a:solidFill>
                  <a:schemeClr val="tx2">
                    <a:lumMod val="50000"/>
                    <a:lumOff val="50000"/>
                  </a:schemeClr>
                </a:solidFill>
                <a:latin typeface="Calibri" panose="020F0502020204030204" pitchFamily="34" charset="0"/>
                <a:cs typeface="Calibri" panose="020F0502020204030204" pitchFamily="34" charset="0"/>
              </a:rPr>
              <a:t> </a:t>
            </a:r>
            <a:r>
              <a:rPr lang="en-US" sz="2800" i="1" dirty="0" err="1">
                <a:solidFill>
                  <a:schemeClr val="tx2">
                    <a:lumMod val="50000"/>
                    <a:lumOff val="50000"/>
                  </a:schemeClr>
                </a:solidFill>
                <a:latin typeface="Calibri" panose="020F0502020204030204" pitchFamily="34" charset="0"/>
                <a:cs typeface="Calibri" panose="020F0502020204030204" pitchFamily="34" charset="0"/>
              </a:rPr>
              <a:t>sinh</a:t>
            </a:r>
            <a:r>
              <a:rPr lang="en-US" sz="2800" i="1" dirty="0">
                <a:solidFill>
                  <a:schemeClr val="tx2">
                    <a:lumMod val="50000"/>
                    <a:lumOff val="50000"/>
                  </a:schemeClr>
                </a:solidFill>
                <a:latin typeface="Calibri" panose="020F0502020204030204" pitchFamily="34" charset="0"/>
                <a:cs typeface="Calibri" panose="020F0502020204030204" pitchFamily="34" charset="0"/>
              </a:rPr>
              <a:t> </a:t>
            </a:r>
            <a:r>
              <a:rPr lang="en-US" sz="2800" i="1" dirty="0" err="1">
                <a:solidFill>
                  <a:schemeClr val="tx2">
                    <a:lumMod val="50000"/>
                    <a:lumOff val="50000"/>
                  </a:schemeClr>
                </a:solidFill>
                <a:latin typeface="Calibri" panose="020F0502020204030204" pitchFamily="34" charset="0"/>
                <a:cs typeface="Calibri" panose="020F0502020204030204" pitchFamily="34" charset="0"/>
              </a:rPr>
              <a:t>vật</a:t>
            </a:r>
            <a:r>
              <a:rPr lang="en-US" sz="2800" i="1" dirty="0">
                <a:solidFill>
                  <a:schemeClr val="tx2">
                    <a:lumMod val="50000"/>
                    <a:lumOff val="50000"/>
                  </a:schemeClr>
                </a:solidFill>
                <a:latin typeface="Calibri" panose="020F0502020204030204" pitchFamily="34" charset="0"/>
                <a:cs typeface="Calibri" panose="020F0502020204030204" pitchFamily="34" charset="0"/>
              </a:rPr>
              <a:t> </a:t>
            </a:r>
            <a:r>
              <a:rPr lang="en-US" sz="2800" i="1" dirty="0" err="1">
                <a:solidFill>
                  <a:schemeClr val="tx2">
                    <a:lumMod val="50000"/>
                    <a:lumOff val="50000"/>
                  </a:schemeClr>
                </a:solidFill>
                <a:latin typeface="Calibri" panose="020F0502020204030204" pitchFamily="34" charset="0"/>
                <a:cs typeface="Calibri" panose="020F0502020204030204" pitchFamily="34" charset="0"/>
              </a:rPr>
              <a:t>ngoại</a:t>
            </a:r>
            <a:r>
              <a:rPr lang="en-US" sz="2800" i="1" dirty="0">
                <a:solidFill>
                  <a:schemeClr val="tx2">
                    <a:lumMod val="50000"/>
                    <a:lumOff val="50000"/>
                  </a:schemeClr>
                </a:solidFill>
                <a:latin typeface="Calibri" panose="020F0502020204030204" pitchFamily="34" charset="0"/>
                <a:cs typeface="Calibri" panose="020F0502020204030204" pitchFamily="34" charset="0"/>
              </a:rPr>
              <a:t> </a:t>
            </a:r>
            <a:r>
              <a:rPr lang="en-US" sz="2800" i="1" dirty="0" err="1">
                <a:solidFill>
                  <a:schemeClr val="tx2">
                    <a:lumMod val="50000"/>
                    <a:lumOff val="50000"/>
                  </a:schemeClr>
                </a:solidFill>
                <a:latin typeface="Calibri" panose="020F0502020204030204" pitchFamily="34" charset="0"/>
                <a:cs typeface="Calibri" panose="020F0502020204030204" pitchFamily="34" charset="0"/>
              </a:rPr>
              <a:t>lai</a:t>
            </a:r>
            <a:r>
              <a:rPr lang="en-US" sz="2800" i="1" dirty="0">
                <a:solidFill>
                  <a:schemeClr val="tx2">
                    <a:lumMod val="50000"/>
                    <a:lumOff val="50000"/>
                  </a:schemeClr>
                </a:solidFill>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này</a:t>
            </a:r>
            <a:r>
              <a:rPr lang="en-US" sz="2800" dirty="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a:p>
            <a:pPr algn="just"/>
            <a:r>
              <a:rPr lang="en-US" sz="2800" dirty="0">
                <a:latin typeface="Calibri" panose="020F0502020204030204" pitchFamily="34" charset="0"/>
                <a:cs typeface="Calibri" panose="020F0502020204030204" pitchFamily="34" charset="0"/>
              </a:rPr>
              <a:t>b)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được</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xếp</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vào</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nhóm</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loài</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xâm</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hại</a:t>
            </a:r>
            <a:r>
              <a:rPr lang="en-US" sz="2800" dirty="0">
                <a:latin typeface="Calibri" panose="020F0502020204030204" pitchFamily="34" charset="0"/>
                <a:cs typeface="Calibri" panose="020F0502020204030204" pitchFamily="34" charset="0"/>
              </a:rPr>
              <a:t> hay </a:t>
            </a:r>
            <a:r>
              <a:rPr lang="en-US" sz="2800" i="1" dirty="0" err="1">
                <a:solidFill>
                  <a:schemeClr val="accent3">
                    <a:lumMod val="75000"/>
                  </a:schemeClr>
                </a:solidFill>
                <a:latin typeface="Calibri" panose="020F0502020204030204" pitchFamily="34" charset="0"/>
                <a:cs typeface="Calibri" panose="020F0502020204030204" pitchFamily="34" charset="0"/>
              </a:rPr>
              <a:t>có</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nguy</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cơ</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xâm</a:t>
            </a:r>
            <a:r>
              <a:rPr lang="en-US" sz="2800" i="1" dirty="0">
                <a:solidFill>
                  <a:schemeClr val="accent3">
                    <a:lumMod val="75000"/>
                  </a:schemeClr>
                </a:solidFill>
                <a:latin typeface="Calibri" panose="020F0502020204030204" pitchFamily="34" charset="0"/>
                <a:cs typeface="Calibri" panose="020F0502020204030204" pitchFamily="34" charset="0"/>
              </a:rPr>
              <a:t> </a:t>
            </a:r>
            <a:r>
              <a:rPr lang="en-US" sz="2800" i="1" dirty="0" err="1">
                <a:solidFill>
                  <a:schemeClr val="accent3">
                    <a:lumMod val="75000"/>
                  </a:schemeClr>
                </a:solidFill>
                <a:latin typeface="Calibri" panose="020F0502020204030204" pitchFamily="34" charset="0"/>
                <a:cs typeface="Calibri" panose="020F0502020204030204" pitchFamily="34" charset="0"/>
              </a:rPr>
              <a:t>hại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Dựa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tiêu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chúng</a:t>
            </a:r>
            <a:r>
              <a:rPr lang="en-US" sz="2800" dirty="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grpSp>
        <p:nvGrpSpPr>
          <p:cNvPr id="3" name="Group 2"/>
          <p:cNvGrpSpPr/>
          <p:nvPr/>
        </p:nvGrpSpPr>
        <p:grpSpPr>
          <a:xfrm>
            <a:off x="1030747" y="3263082"/>
            <a:ext cx="5709168" cy="2754260"/>
            <a:chOff x="1030747" y="3263082"/>
            <a:chExt cx="5709168" cy="275426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91940" y="3263082"/>
              <a:ext cx="2847975" cy="275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747" y="3263083"/>
              <a:ext cx="2847975" cy="275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7">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149" y="3263082"/>
            <a:ext cx="3791019" cy="275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ục này có hình ảnh của: Free Vector | Butterfly with white peonies and brown paper background vecto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 y="9195"/>
            <a:ext cx="12191999" cy="68488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28520" y="1144270"/>
            <a:ext cx="8860790" cy="4030980"/>
          </a:xfrm>
          <a:prstGeom prst="rect">
            <a:avLst/>
          </a:prstGeom>
        </p:spPr>
        <p:txBody>
          <a:bodyPr wrap="square">
            <a:spAutoFit/>
          </a:bodyPr>
          <a:lstStyle/>
          <a:p>
            <a:r>
              <a:rPr lang="vi-VN" sz="3200" b="1" i="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N</a:t>
            </a:r>
            <a:r>
              <a:rPr lang="vi-VN" sz="3200" b="1" dirty="0" smtClean="0">
                <a:latin typeface="Calibri" panose="020F0502020204030204" pitchFamily="34" charset="0"/>
                <a:cs typeface="Calibri" panose="020F0502020204030204" pitchFamily="34" charset="0"/>
              </a:rPr>
              <a:t>hiệm vụ</a:t>
            </a:r>
            <a:r>
              <a:rPr lang="en-US" sz="3200" b="1" dirty="0" smtClean="0">
                <a:latin typeface="Calibri" panose="020F0502020204030204" pitchFamily="34" charset="0"/>
                <a:cs typeface="Calibri" panose="020F0502020204030204" pitchFamily="34" charset="0"/>
              </a:rPr>
              <a:t> 1 (ở </a:t>
            </a:r>
            <a:r>
              <a:rPr lang="en-US" sz="3200" b="1" dirty="0" err="1" smtClean="0">
                <a:latin typeface="Calibri" panose="020F0502020204030204" pitchFamily="34" charset="0"/>
                <a:cs typeface="Calibri" panose="020F0502020204030204" pitchFamily="34" charset="0"/>
              </a:rPr>
              <a:t>nhà</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thiết</a:t>
            </a:r>
            <a:r>
              <a:rPr lang="en-US" sz="3200" b="1" dirty="0" smtClean="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kế</a:t>
            </a:r>
            <a:r>
              <a:rPr lang="en-US" sz="3200" b="1" dirty="0">
                <a:latin typeface="Calibri" panose="020F0502020204030204" pitchFamily="34" charset="0"/>
                <a:cs typeface="Calibri" panose="020F0502020204030204" pitchFamily="34" charset="0"/>
              </a:rPr>
              <a:t> </a:t>
            </a:r>
            <a:r>
              <a:rPr lang="vi-VN" sz="3200" b="1" dirty="0">
                <a:latin typeface="Calibri" panose="020F0502020204030204" pitchFamily="34" charset="0"/>
                <a:cs typeface="Calibri" panose="020F0502020204030204" pitchFamily="34" charset="0"/>
              </a:rPr>
              <a:t>infographic về chủ đề </a:t>
            </a:r>
            <a:r>
              <a:rPr lang="vi-VN" sz="3200" b="1" i="1" dirty="0">
                <a:latin typeface="Calibri" panose="020F0502020204030204" pitchFamily="34" charset="0"/>
                <a:cs typeface="Calibri" panose="020F0502020204030204" pitchFamily="34" charset="0"/>
              </a:rPr>
              <a:t>"Kiểm soát sinh học"</a:t>
            </a:r>
            <a:endParaRPr lang="en-US" sz="3200" b="1" dirty="0">
              <a:latin typeface="Calibri" panose="020F0502020204030204" pitchFamily="34" charset="0"/>
              <a:cs typeface="Calibri" panose="020F0502020204030204" pitchFamily="34" charset="0"/>
            </a:endParaRPr>
          </a:p>
          <a:p>
            <a:r>
              <a:rPr lang="vi-VN" sz="3200" b="1" dirty="0">
                <a:solidFill>
                  <a:srgbClr val="FFFF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 1:</a:t>
            </a:r>
            <a:r>
              <a:rPr lang="vi-VN" sz="3200" b="1" dirty="0">
                <a:solidFill>
                  <a:srgbClr val="FFFF00"/>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Khái</a:t>
            </a:r>
            <a:r>
              <a:rPr lang="en-US" sz="3200" b="1" dirty="0">
                <a:solidFill>
                  <a:schemeClr val="accent2"/>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niệm</a:t>
            </a:r>
            <a:r>
              <a:rPr lang="en-US" sz="3200" b="1" dirty="0">
                <a:solidFill>
                  <a:schemeClr val="accent2"/>
                </a:solidFill>
                <a:latin typeface="Calibri" panose="020F0502020204030204" pitchFamily="34" charset="0"/>
                <a:cs typeface="Calibri" panose="020F0502020204030204" pitchFamily="34" charset="0"/>
              </a:rPr>
              <a:t>, t</a:t>
            </a:r>
            <a:r>
              <a:rPr lang="vi-VN" sz="3200" b="1" dirty="0">
                <a:solidFill>
                  <a:schemeClr val="accent2"/>
                </a:solidFill>
                <a:latin typeface="Calibri" panose="020F0502020204030204" pitchFamily="34" charset="0"/>
                <a:cs typeface="Calibri" panose="020F0502020204030204" pitchFamily="34" charset="0"/>
              </a:rPr>
              <a:t>ác nhân kiểm soát sinh học.</a:t>
            </a:r>
            <a:endParaRPr lang="en-US" sz="3200" b="1" dirty="0">
              <a:solidFill>
                <a:schemeClr val="accent2"/>
              </a:solidFill>
              <a:latin typeface="Calibri" panose="020F0502020204030204" pitchFamily="34" charset="0"/>
              <a:cs typeface="Calibri" panose="020F0502020204030204" pitchFamily="34" charset="0"/>
            </a:endParaRPr>
          </a:p>
          <a:p>
            <a:r>
              <a:rPr lang="vi-VN" sz="3200" b="1" dirty="0">
                <a:solidFill>
                  <a:srgbClr val="FFFF00"/>
                </a:solidFill>
                <a:latin typeface="Calibri" panose="020F0502020204030204" pitchFamily="34" charset="0"/>
                <a:cs typeface="Calibri" panose="020F0502020204030204" pitchFamily="34" charset="0"/>
              </a:rPr>
              <a:t>+ </a:t>
            </a:r>
            <a:r>
              <a:rPr lang="en-US" sz="3200" b="1" dirty="0" err="1">
                <a:solidFill>
                  <a:schemeClr val="accent2"/>
                </a:solidFill>
                <a:latin typeface="Calibri" panose="020F0502020204030204" pitchFamily="34" charset="0"/>
                <a:cs typeface="Calibri" panose="020F0502020204030204" pitchFamily="34" charset="0"/>
              </a:rPr>
              <a:t>Nhóm</a:t>
            </a:r>
            <a:r>
              <a:rPr lang="en-US" sz="3200" b="1" dirty="0">
                <a:solidFill>
                  <a:schemeClr val="accent2"/>
                </a:solidFill>
                <a:latin typeface="Calibri" panose="020F0502020204030204" pitchFamily="34" charset="0"/>
                <a:cs typeface="Calibri" panose="020F0502020204030204" pitchFamily="34" charset="0"/>
              </a:rPr>
              <a:t> </a:t>
            </a:r>
            <a:r>
              <a:rPr lang="vi-VN" sz="3200" b="1" dirty="0">
                <a:solidFill>
                  <a:schemeClr val="bg2">
                    <a:lumMod val="50000"/>
                  </a:schemeClr>
                </a:solidFill>
                <a:latin typeface="Calibri" panose="020F0502020204030204" pitchFamily="34" charset="0"/>
                <a:cs typeface="Calibri" panose="020F0502020204030204" pitchFamily="34" charset="0"/>
              </a:rPr>
              <a:t>2: </a:t>
            </a:r>
            <a:r>
              <a:rPr lang="en-US" sz="3200" b="1" dirty="0">
                <a:latin typeface="Calibri" panose="020F0502020204030204" pitchFamily="34" charset="0"/>
                <a:cs typeface="Calibri" panose="020F0502020204030204" pitchFamily="34" charset="0"/>
              </a:rPr>
              <a:t>V</a:t>
            </a:r>
            <a:r>
              <a:rPr lang="vi-VN" sz="3200" b="1" dirty="0">
                <a:latin typeface="Calibri" panose="020F0502020204030204" pitchFamily="34" charset="0"/>
                <a:cs typeface="Calibri" panose="020F0502020204030204" pitchFamily="34" charset="0"/>
              </a:rPr>
              <a:t>ai trò của kiểm soát sinh học.</a:t>
            </a:r>
            <a:endParaRPr lang="en-US" sz="3200" b="1" dirty="0">
              <a:latin typeface="Calibri" panose="020F0502020204030204" pitchFamily="34" charset="0"/>
              <a:cs typeface="Calibri" panose="020F0502020204030204" pitchFamily="34" charset="0"/>
            </a:endParaRPr>
          </a:p>
          <a:p>
            <a:r>
              <a:rPr lang="vi-VN" sz="3200" b="1" dirty="0">
                <a:solidFill>
                  <a:srgbClr val="FFFF00"/>
                </a:solidFill>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Nhóm</a:t>
            </a:r>
            <a:r>
              <a:rPr lang="en-US" sz="3200" b="1" dirty="0">
                <a:latin typeface="Calibri" panose="020F0502020204030204" pitchFamily="34" charset="0"/>
                <a:cs typeface="Calibri" panose="020F0502020204030204" pitchFamily="34" charset="0"/>
              </a:rPr>
              <a:t> </a:t>
            </a:r>
            <a:r>
              <a:rPr lang="vi-VN" sz="3200" b="1" dirty="0">
                <a:latin typeface="Calibri" panose="020F0502020204030204" pitchFamily="34" charset="0"/>
                <a:cs typeface="Calibri" panose="020F0502020204030204" pitchFamily="34" charset="0"/>
              </a:rPr>
              <a:t>3: </a:t>
            </a:r>
            <a:r>
              <a:rPr lang="en-US" sz="3200" b="1" dirty="0" err="1">
                <a:solidFill>
                  <a:srgbClr val="FF0000"/>
                </a:solidFill>
                <a:latin typeface="Calibri" panose="020F0502020204030204" pitchFamily="34" charset="0"/>
                <a:cs typeface="Calibri" panose="020F0502020204030204" pitchFamily="34" charset="0"/>
              </a:rPr>
              <a:t>Mục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tiêu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chế</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của kiểm soát sinh học.</a:t>
            </a:r>
            <a:endParaRPr lang="en-US" sz="3200" b="1" dirty="0">
              <a:solidFill>
                <a:srgbClr val="FF0000"/>
              </a:solidFill>
              <a:latin typeface="Calibri" panose="020F0502020204030204" pitchFamily="34" charset="0"/>
              <a:cs typeface="Calibri" panose="020F0502020204030204" pitchFamily="34" charset="0"/>
            </a:endParaRPr>
          </a:p>
          <a:p>
            <a:r>
              <a:rPr lang="vi-VN" sz="3200" b="1" dirty="0">
                <a:solidFill>
                  <a:srgbClr val="FFFF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vi-VN" sz="3200" b="1" dirty="0">
                <a:solidFill>
                  <a:srgbClr val="FF0000"/>
                </a:solidFill>
                <a:latin typeface="Calibri" panose="020F0502020204030204" pitchFamily="34" charset="0"/>
                <a:cs typeface="Calibri" panose="020F0502020204030204" pitchFamily="34" charset="0"/>
              </a:rPr>
              <a:t> 4:</a:t>
            </a:r>
            <a:r>
              <a:rPr lang="vi-VN" sz="3200" b="1" dirty="0">
                <a:solidFill>
                  <a:srgbClr val="FFFF0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Cơ</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sở</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biện</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pháp</a:t>
            </a:r>
            <a:r>
              <a:rPr lang="en-US" sz="3200" b="1" dirty="0">
                <a:solidFill>
                  <a:srgbClr val="00B050"/>
                </a:solidFill>
                <a:latin typeface="Calibri" panose="020F0502020204030204" pitchFamily="34" charset="0"/>
                <a:cs typeface="Calibri" panose="020F0502020204030204" pitchFamily="34" charset="0"/>
              </a:rPr>
              <a:t> </a:t>
            </a:r>
            <a:r>
              <a:rPr lang="vi-VN" sz="3200" b="1" dirty="0">
                <a:solidFill>
                  <a:srgbClr val="00B050"/>
                </a:solidFill>
                <a:latin typeface="Calibri" panose="020F0502020204030204" pitchFamily="34" charset="0"/>
                <a:cs typeface="Calibri" panose="020F0502020204030204" pitchFamily="34" charset="0"/>
              </a:rPr>
              <a:t>của kiểm soát sinh học.</a:t>
            </a:r>
            <a:endParaRPr lang="vi-VN" sz="3200" b="1" dirty="0">
              <a:solidFill>
                <a:srgbClr val="00B05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sp>
        <p:nvSpPr>
          <p:cNvPr id="2" name="Rectangle 1"/>
          <p:cNvSpPr/>
          <p:nvPr/>
        </p:nvSpPr>
        <p:spPr>
          <a:xfrm>
            <a:off x="869950" y="115570"/>
            <a:ext cx="10974705" cy="3107690"/>
          </a:xfrm>
          <a:prstGeom prst="rect">
            <a:avLst/>
          </a:prstGeom>
        </p:spPr>
        <p:txBody>
          <a:bodyPr wrap="square">
            <a:spAutoFit/>
          </a:bodyPr>
          <a:lstStyle/>
          <a:p>
            <a:pPr algn="just"/>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hỏi</a:t>
            </a:r>
            <a:r>
              <a:rPr lang="en-US" sz="2800" b="1" dirty="0">
                <a:solidFill>
                  <a:srgbClr val="FF0000"/>
                </a:solidFill>
                <a:latin typeface="Calibri" panose="020F0502020204030204" pitchFamily="34" charset="0"/>
                <a:cs typeface="Calibri" panose="020F0502020204030204" pitchFamily="34" charset="0"/>
              </a:rPr>
              <a:t> </a:t>
            </a:r>
            <a:r>
              <a:rPr lang="en-US" sz="2800" b="1" dirty="0" smtClean="0">
                <a:solidFill>
                  <a:srgbClr val="FF0000"/>
                </a:solidFill>
                <a:latin typeface="Calibri" panose="020F0502020204030204" pitchFamily="34" charset="0"/>
                <a:cs typeface="Calibri" panose="020F0502020204030204" pitchFamily="34" charset="0"/>
              </a:rPr>
              <a:t>4: </a:t>
            </a:r>
            <a:r>
              <a:rPr lang="en-US" sz="2800" dirty="0" err="1" smtClean="0">
                <a:latin typeface="Calibri" panose="020F0502020204030204" pitchFamily="34" charset="0"/>
                <a:cs typeface="Calibri" panose="020F0502020204030204" pitchFamily="34" charset="0"/>
              </a:rPr>
              <a:t>Hình</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dưới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đây</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là</a:t>
            </a:r>
            <a:r>
              <a:rPr lang="en-US" sz="2800" dirty="0" smtClean="0">
                <a:latin typeface="Calibri" panose="020F0502020204030204" pitchFamily="34" charset="0"/>
                <a:cs typeface="Calibri" panose="020F0502020204030204" pitchFamily="34" charset="0"/>
              </a:rPr>
              <a:t> minh </a:t>
            </a:r>
            <a:r>
              <a:rPr lang="en-US" sz="2800" dirty="0" err="1" smtClean="0">
                <a:latin typeface="Calibri" panose="020F0502020204030204" pitchFamily="34" charset="0"/>
                <a:cs typeface="Calibri" panose="020F0502020204030204" pitchFamily="34" charset="0"/>
              </a:rPr>
              <a:t>họa</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loài</a:t>
            </a:r>
            <a:r>
              <a:rPr lang="en-US" sz="2800" dirty="0" smtClean="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Việt</a:t>
            </a:r>
            <a:r>
              <a:rPr lang="en-US" sz="2800" dirty="0">
                <a:latin typeface="Calibri" panose="020F0502020204030204" pitchFamily="34" charset="0"/>
                <a:cs typeface="Calibri" panose="020F0502020204030204" pitchFamily="34" charset="0"/>
              </a:rPr>
              <a:t> Nam. </a:t>
            </a:r>
            <a:r>
              <a:rPr lang="en-US" sz="2800" dirty="0" err="1">
                <a:latin typeface="Calibri" panose="020F0502020204030204" pitchFamily="34" charset="0"/>
                <a:cs typeface="Calibri" panose="020F0502020204030204" pitchFamily="34" charset="0"/>
              </a:rPr>
              <a:t>Hãy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biết</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algn="just"/>
            <a:r>
              <a:rPr lang="en-US" sz="2800" dirty="0">
                <a:latin typeface="Calibri" panose="020F0502020204030204" pitchFamily="34" charset="0"/>
                <a:cs typeface="Calibri" panose="020F0502020204030204" pitchFamily="34" charset="0"/>
              </a:rPr>
              <a:t>a) </a:t>
            </a:r>
            <a:r>
              <a:rPr lang="en-US" sz="2800" dirty="0" err="1">
                <a:latin typeface="Calibri" panose="020F0502020204030204" pitchFamily="34" charset="0"/>
                <a:cs typeface="Calibri" panose="020F0502020204030204" pitchFamily="34" charset="0"/>
              </a:rPr>
              <a:t>Tên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khoa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lai</a:t>
            </a:r>
            <a:r>
              <a:rPr lang="en-US" sz="2800" dirty="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đó</a:t>
            </a:r>
            <a:r>
              <a:rPr lang="en-US" sz="2800" dirty="0" smtClean="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a:p>
            <a:pPr algn="just"/>
            <a:r>
              <a:rPr lang="en-US" sz="2800" dirty="0">
                <a:latin typeface="Calibri" panose="020F0502020204030204" pitchFamily="34" charset="0"/>
                <a:cs typeface="Calibri" panose="020F0502020204030204" pitchFamily="34" charset="0"/>
              </a:rPr>
              <a:t>b)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xếp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nhóm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loài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xâm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hại</a:t>
            </a:r>
            <a:r>
              <a:rPr lang="en-US" sz="2800" dirty="0">
                <a:latin typeface="Calibri" panose="020F0502020204030204" pitchFamily="34" charset="0"/>
                <a:cs typeface="Calibri" panose="020F0502020204030204" pitchFamily="34" charset="0"/>
              </a:rPr>
              <a:t> hay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nguy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xâm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hại</a:t>
            </a:r>
            <a:r>
              <a:rPr lang="en-US" sz="2800" dirty="0" smtClean="0">
                <a:latin typeface="Calibri" panose="020F0502020204030204" pitchFamily="34" charset="0"/>
                <a:cs typeface="Calibri" panose="020F0502020204030204" pitchFamily="34" charset="0"/>
              </a:rPr>
              <a:t>?</a:t>
            </a:r>
            <a:endParaRPr lang="en-US" sz="2800" dirty="0" smtClean="0">
              <a:latin typeface="Calibri" panose="020F0502020204030204" pitchFamily="34" charset="0"/>
              <a:cs typeface="Calibri" panose="020F0502020204030204" pitchFamily="34" charset="0"/>
            </a:endParaRPr>
          </a:p>
          <a:p>
            <a:pPr algn="just"/>
            <a:r>
              <a:rPr lang="en-US" sz="2800" dirty="0" smtClean="0">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chặn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phát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triển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pháp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ưu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đầu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vì</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tiêu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diệt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chúng</a:t>
            </a:r>
            <a:r>
              <a:rPr lang="en-US" sz="2800" dirty="0">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pic>
        <p:nvPicPr>
          <p:cNvPr id="717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17639" y="3655240"/>
            <a:ext cx="4011561" cy="2667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Rùa tai đỏ và mối nguy hại của chúng - Chi tiết tin tức - Sở NNPTNT">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655240"/>
            <a:ext cx="4985672" cy="27836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circle(in)">
                                      <p:cBhvr>
                                        <p:cTn id="10"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ục này có hình ảnh của: Free  Card, Border, Grunge Background Images, Frame Photograph Representation Creation Background Photo Background PNG and Vecto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781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64565" y="1461135"/>
            <a:ext cx="10428605" cy="3657600"/>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oAutofit/>
          </a:bodyPr>
          <a:lstStyle/>
          <a:p>
            <a:pPr>
              <a:lnSpc>
                <a:spcPct val="150000"/>
              </a:lnSpc>
            </a:pPr>
            <a:r>
              <a:rPr lang="vi-VN" sz="2800" dirty="0">
                <a:latin typeface="Calibri" panose="020F0502020204030204" pitchFamily="34" charset="0"/>
                <a:cs typeface="Calibri" panose="020F0502020204030204" pitchFamily="34" charset="0"/>
              </a:rPr>
              <a:t>Vòng 3 “Về đích”: Các đội thi thực hiện các sản phẩm học tập tại nhà qua Google </a:t>
            </a:r>
            <a:r>
              <a:rPr lang="en-GB" sz="2800" dirty="0">
                <a:latin typeface="Calibri" panose="020F0502020204030204" pitchFamily="34" charset="0"/>
                <a:cs typeface="Calibri" panose="020F0502020204030204" pitchFamily="34" charset="0"/>
              </a:rPr>
              <a:t>F</a:t>
            </a:r>
            <a:r>
              <a:rPr lang="vi-VN" sz="2800" dirty="0">
                <a:latin typeface="Calibri" panose="020F0502020204030204" pitchFamily="34" charset="0"/>
                <a:cs typeface="Calibri" panose="020F0502020204030204" pitchFamily="34" charset="0"/>
              </a:rPr>
              <a:t>orm hoặc trình bày theo mẫu mà GV yêu cầu, nộp lại cho GV trên Google Drive từ ngày …/…/… đến …/…/…</a:t>
            </a:r>
            <a:endParaRPr lang="en-US" sz="2800" dirty="0">
              <a:latin typeface="Calibri" panose="020F0502020204030204" pitchFamily="34" charset="0"/>
              <a:cs typeface="Calibri" panose="020F0502020204030204" pitchFamily="34" charset="0"/>
            </a:endParaRPr>
          </a:p>
          <a:p>
            <a:pPr>
              <a:lnSpc>
                <a:spcPct val="150000"/>
              </a:lnSpc>
            </a:pPr>
            <a:r>
              <a:rPr lang="vi-VN" sz="2800" dirty="0">
                <a:latin typeface="Calibri" panose="020F0502020204030204" pitchFamily="34" charset="0"/>
                <a:cs typeface="Calibri" panose="020F0502020204030204" pitchFamily="34" charset="0"/>
              </a:rPr>
              <a:t>‒ Mỗi câu trả lời đúng sẽ được 25 điểm, trả lời sai bị trừ 10 điểm.</a:t>
            </a:r>
            <a:endParaRPr lang="en-US" sz="2800" dirty="0">
              <a:latin typeface="Calibri" panose="020F0502020204030204" pitchFamily="34" charset="0"/>
              <a:cs typeface="Calibri" panose="020F0502020204030204" pitchFamily="34" charset="0"/>
            </a:endParaRPr>
          </a:p>
          <a:p>
            <a:pPr>
              <a:lnSpc>
                <a:spcPct val="150000"/>
              </a:lnSpc>
            </a:pPr>
            <a:r>
              <a:rPr lang="vi-VN" sz="2800" dirty="0">
                <a:latin typeface="Calibri" panose="020F0502020204030204" pitchFamily="34" charset="0"/>
                <a:cs typeface="Calibri" panose="020F0502020204030204" pitchFamily="34" charset="0"/>
              </a:rPr>
              <a:t>‒ Đội có tổng số điểm ở ba vòng thi đạt cao nhất sẽ là đội chiến thắng.</a:t>
            </a:r>
            <a:endParaRPr lang="vi-VN" sz="2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p:txBody>
          <a:bodyPr/>
          <a:lstStyle/>
          <a:p>
            <a:fld id="{27CE633F-9882-4A5C-83A2-1109D0C73261}" type="slidenum">
              <a:rPr lang="en-US" smtClean="0"/>
            </a:fld>
            <a:endParaRPr lang="en-US"/>
          </a:p>
        </p:txBody>
      </p:sp>
      <p:pic>
        <p:nvPicPr>
          <p:cNvPr id="1126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5503" t="3125" r="5401" b="7964"/>
          <a:stretch>
            <a:fillRect/>
          </a:stretch>
        </p:blipFill>
        <p:spPr bwMode="auto">
          <a:xfrm>
            <a:off x="309716" y="235974"/>
            <a:ext cx="11592232" cy="603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p:txBody>
          <a:bodyPr/>
          <a:lstStyle/>
          <a:p>
            <a:fld id="{27CE633F-9882-4A5C-83A2-1109D0C73261}" type="slidenum">
              <a:rPr lang="en-US" smtClean="0"/>
            </a:fld>
            <a:endParaRPr lang="en-US"/>
          </a:p>
        </p:txBody>
      </p:sp>
      <p:sp>
        <p:nvSpPr>
          <p:cNvPr id="4" name="TextBox 3"/>
          <p:cNvSpPr txBox="1"/>
          <p:nvPr/>
        </p:nvSpPr>
        <p:spPr>
          <a:xfrm>
            <a:off x="114300" y="3220810"/>
            <a:ext cx="991829" cy="1200329"/>
          </a:xfrm>
          <a:prstGeom prst="rect">
            <a:avLst/>
          </a:prstGeom>
          <a:solidFill>
            <a:schemeClr val="accent3">
              <a:lumMod val="20000"/>
              <a:lumOff val="80000"/>
            </a:schemeClr>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b="1" dirty="0" err="1" smtClean="0">
                <a:solidFill>
                  <a:srgbClr val="FF0000"/>
                </a:solidFill>
                <a:latin typeface="Times New Roman" panose="02020603050405020304" pitchFamily="18" charset="0"/>
                <a:cs typeface="Times New Roman" panose="02020603050405020304" pitchFamily="18" charset="0"/>
              </a:rPr>
              <a:t>KIỂM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SOÁT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SINH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HỌC</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318387" y="63912"/>
            <a:ext cx="8619613" cy="923330"/>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Biệp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chúng</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trạng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bởi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soát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trồng</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415856" y="233520"/>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Khái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niệm</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415856" y="867565"/>
            <a:ext cx="1295400" cy="646331"/>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Tác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nhân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kiểm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soát</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415856" y="2992041"/>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Vai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trò</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415856" y="1705621"/>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Mục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tiêu</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415856" y="6264916"/>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Biện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pháp</a:t>
            </a:r>
            <a:endParaRPr lang="en-US"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415856" y="5384188"/>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Cơ</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sở</a:t>
            </a:r>
            <a:endParaRPr lang="en-US"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415856" y="4413186"/>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Hạn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chế</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881716" y="2137986"/>
            <a:ext cx="7030884" cy="646331"/>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Hạn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a:t>
            </a:r>
            <a:r>
              <a:rPr lang="en-US" dirty="0" smtClean="0">
                <a:latin typeface="Times New Roman" panose="02020603050405020304" pitchFamily="18" charset="0"/>
                <a:cs typeface="Times New Roman" panose="02020603050405020304" pitchFamily="18" charset="0"/>
              </a:rPr>
              <a:t> do ô </a:t>
            </a:r>
            <a:r>
              <a:rPr lang="en-US" dirty="0" err="1" smtClean="0">
                <a:latin typeface="Times New Roman" panose="02020603050405020304" pitchFamily="18" charset="0"/>
                <a:cs typeface="Times New Roman" panose="02020603050405020304" pitchFamily="18" charset="0"/>
              </a:rPr>
              <a:t>nhiễm</a:t>
            </a:r>
            <a:r>
              <a:rPr lang="en-US" dirty="0" smtClean="0">
                <a:latin typeface="Times New Roman" panose="02020603050405020304" pitchFamily="18" charset="0"/>
                <a:cs typeface="Times New Roman" panose="02020603050405020304" pitchFamily="18" charset="0"/>
              </a:rPr>
              <a:t> MT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318387" y="4208906"/>
            <a:ext cx="8594213" cy="923330"/>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sv</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nhưng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cũng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diệt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sv</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hưởng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ăn</a:t>
            </a:r>
            <a:r>
              <a:rPr lang="en-US" dirty="0" smtClean="0">
                <a:latin typeface="Times New Roman" panose="02020603050405020304" pitchFamily="18" charset="0"/>
                <a:cs typeface="Times New Roman" panose="02020603050405020304" pitchFamily="18" charset="0"/>
              </a:rPr>
              <a:t>. Chi </a:t>
            </a:r>
            <a:r>
              <a:rPr lang="en-US" dirty="0" err="1" smtClean="0">
                <a:latin typeface="Times New Roman" panose="02020603050405020304" pitchFamily="18" charset="0"/>
                <a:cs typeface="Times New Roman" panose="02020603050405020304" pitchFamily="18" charset="0"/>
              </a:rPr>
              <a:t>phí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tốn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toàn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318387" y="5878562"/>
            <a:ext cx="8594213" cy="923330"/>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Bảo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vệ</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khẩu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nguồn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gốc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nuôi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sv</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318387" y="1034654"/>
            <a:ext cx="8594213" cy="369332"/>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mầm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nấm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VSV</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phẩm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chúng</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318387" y="1459765"/>
            <a:ext cx="8594213" cy="646331"/>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Duy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mức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318387" y="3455297"/>
            <a:ext cx="1295400" cy="646331"/>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Đối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HST</a:t>
            </a:r>
            <a:endParaRPr lang="en-US"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318387" y="2932863"/>
            <a:ext cx="1295400"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Đối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NN</a:t>
            </a:r>
            <a:endParaRPr lang="en-US"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3318387" y="2161676"/>
            <a:ext cx="1295400" cy="646331"/>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Đối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với</a:t>
            </a:r>
            <a:r>
              <a:rPr lang="en-US" b="1" dirty="0" smtClean="0">
                <a:latin typeface="Times New Roman" panose="02020603050405020304" pitchFamily="18" charset="0"/>
                <a:cs typeface="Times New Roman" panose="02020603050405020304" pitchFamily="18" charset="0"/>
              </a:rPr>
              <a:t> SK con </a:t>
            </a:r>
            <a:r>
              <a:rPr lang="en-US" b="1" dirty="0" err="1" smtClean="0">
                <a:latin typeface="Times New Roman" panose="02020603050405020304" pitchFamily="18" charset="0"/>
                <a:cs typeface="Times New Roman" panose="02020603050405020304" pitchFamily="18" charset="0"/>
              </a:rPr>
              <a:t>người</a:t>
            </a:r>
            <a:endParaRPr lang="en-US"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4881716" y="2816844"/>
            <a:ext cx="7030884" cy="646331"/>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hưởng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chi </a:t>
            </a:r>
            <a:r>
              <a:rPr lang="en-US" dirty="0" err="1" smtClean="0">
                <a:latin typeface="Times New Roman" panose="02020603050405020304" pitchFamily="18" charset="0"/>
                <a:cs typeface="Times New Roman" panose="02020603050405020304" pitchFamily="18" charset="0"/>
              </a:rPr>
              <a:t>phí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hóa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sản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881716" y="3507679"/>
            <a:ext cx="7030884" cy="646331"/>
          </a:xfrm>
          <a:prstGeom prst="rect">
            <a:avLst/>
          </a:prstGeom>
          <a:solidFill>
            <a:schemeClr val="bg1"/>
          </a:solidFill>
          <a:ln>
            <a:solidFill>
              <a:schemeClr val="bg2">
                <a:lumMod val="50000"/>
              </a:schemeClr>
            </a:solidFill>
          </a:ln>
        </p:spPr>
        <p:txBody>
          <a:bodyPr wrap="square" rtlCol="0">
            <a:spAutoFit/>
          </a:bodyPr>
          <a:lstStyle/>
          <a:p>
            <a:pPr algn="just"/>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trọng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vệ</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HST</a:t>
            </a:r>
            <a:endParaRPr lang="en-US"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318387" y="5179950"/>
            <a:ext cx="1666568" cy="369332"/>
          </a:xfrm>
          <a:prstGeom prst="rect">
            <a:avLst/>
          </a:prstGeom>
          <a:solidFill>
            <a:schemeClr val="bg1"/>
          </a:solidFill>
          <a:ln>
            <a:solidFill>
              <a:srgbClr val="FF0000"/>
            </a:solidFill>
          </a:ln>
        </p:spPr>
        <p:txBody>
          <a:bodyPr wrap="square" rtlCol="0">
            <a:spAutoFit/>
          </a:bodyPr>
          <a:lstStyle/>
          <a:p>
            <a:pPr algn="ctr"/>
            <a:r>
              <a:rPr lang="en-US" b="1" dirty="0" err="1" smtClean="0">
                <a:latin typeface="Times New Roman" panose="02020603050405020304" pitchFamily="18" charset="0"/>
                <a:cs typeface="Times New Roman" panose="02020603050405020304" pitchFamily="18" charset="0"/>
              </a:rPr>
              <a:t>Sinh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endParaRPr lang="en-US"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323307" y="5509326"/>
            <a:ext cx="1666568" cy="369332"/>
          </a:xfrm>
          <a:prstGeom prst="rect">
            <a:avLst/>
          </a:prstGeom>
          <a:solidFill>
            <a:schemeClr val="bg1"/>
          </a:solidFill>
          <a:ln>
            <a:solidFill>
              <a:srgbClr val="FF000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Di </a:t>
            </a:r>
            <a:r>
              <a:rPr lang="en-US" b="1" dirty="0" err="1" smtClean="0">
                <a:latin typeface="Times New Roman" panose="02020603050405020304" pitchFamily="18" charset="0"/>
                <a:cs typeface="Times New Roman" panose="02020603050405020304" pitchFamily="18" charset="0"/>
              </a:rPr>
              <a:t>truyền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học</a:t>
            </a:r>
            <a:endParaRPr lang="en-US"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5471652" y="5139994"/>
            <a:ext cx="6440948" cy="338554"/>
          </a:xfrm>
          <a:prstGeom prst="rect">
            <a:avLst/>
          </a:prstGeom>
          <a:solidFill>
            <a:schemeClr val="bg1"/>
          </a:solidFill>
          <a:ln>
            <a:solidFill>
              <a:schemeClr val="bg2">
                <a:lumMod val="50000"/>
              </a:schemeClr>
            </a:solidFill>
          </a:ln>
        </p:spPr>
        <p:txBody>
          <a:bodyPr wrap="square" rtlCol="0">
            <a:spAutoFit/>
          </a:bodyPr>
          <a:lstStyle/>
          <a:p>
            <a:pPr algn="just"/>
            <a:r>
              <a:rPr lang="en-US" sz="1600" dirty="0" err="1" smtClean="0">
                <a:latin typeface="Times New Roman" panose="02020603050405020304" pitchFamily="18" charset="0"/>
                <a:cs typeface="Times New Roman" panose="02020603050405020304" pitchFamily="18" charset="0"/>
              </a:rPr>
              <a:t>Dựa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vào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mối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quan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hệ</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sinh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vật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vật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ăn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thịt</a:t>
            </a:r>
            <a:r>
              <a:rPr lang="en-US" sz="1600" dirty="0" smtClean="0">
                <a:latin typeface="Times New Roman" panose="02020603050405020304" pitchFamily="18" charset="0"/>
                <a:cs typeface="Times New Roman" panose="02020603050405020304" pitchFamily="18" charset="0"/>
              </a:rPr>
              <a:t> – con </a:t>
            </a:r>
            <a:r>
              <a:rPr lang="en-US" sz="1600" dirty="0" err="1" smtClean="0">
                <a:latin typeface="Times New Roman" panose="02020603050405020304" pitchFamily="18" charset="0"/>
                <a:cs typeface="Times New Roman" panose="02020603050405020304" pitchFamily="18" charset="0"/>
              </a:rPr>
              <a:t>mồi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kí</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sinh</a:t>
            </a:r>
            <a:r>
              <a:rPr lang="en-US"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5471652" y="5509326"/>
            <a:ext cx="6440948" cy="338554"/>
          </a:xfrm>
          <a:prstGeom prst="rect">
            <a:avLst/>
          </a:prstGeom>
          <a:solidFill>
            <a:schemeClr val="bg1"/>
          </a:solidFill>
          <a:ln>
            <a:solidFill>
              <a:schemeClr val="bg2">
                <a:lumMod val="50000"/>
              </a:schemeClr>
            </a:solidFill>
          </a:ln>
        </p:spPr>
        <p:txBody>
          <a:bodyPr wrap="square" rtlCol="0">
            <a:spAutoFit/>
          </a:bodyPr>
          <a:lstStyle/>
          <a:p>
            <a:pPr algn="just"/>
            <a:r>
              <a:rPr lang="en-US" sz="1600" dirty="0" err="1" smtClean="0">
                <a:latin typeface="Times New Roman" panose="02020603050405020304" pitchFamily="18" charset="0"/>
                <a:cs typeface="Times New Roman" panose="02020603050405020304" pitchFamily="18" charset="0"/>
              </a:rPr>
              <a:t>Đột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biến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gây</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bất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dục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tạo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sản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phẩm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sv</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mang</a:t>
            </a:r>
            <a:r>
              <a:rPr lang="en-US" sz="1600" dirty="0" smtClean="0">
                <a:latin typeface="Times New Roman" panose="02020603050405020304" pitchFamily="18" charset="0"/>
                <a:cs typeface="Times New Roman" panose="02020603050405020304" pitchFamily="18" charset="0"/>
              </a:rPr>
              <a:t> gen </a:t>
            </a:r>
            <a:r>
              <a:rPr lang="en-US" sz="1600" dirty="0" err="1" smtClean="0">
                <a:latin typeface="Times New Roman" panose="02020603050405020304" pitchFamily="18" charset="0"/>
                <a:cs typeface="Times New Roman" panose="02020603050405020304" pitchFamily="18" charset="0"/>
              </a:rPr>
              <a:t>kháng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nhân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gây</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hại</a:t>
            </a:r>
            <a:r>
              <a:rPr lang="en-US"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cxnSp>
        <p:nvCxnSpPr>
          <p:cNvPr id="30" name="Straight Arrow Connector 29"/>
          <p:cNvCxnSpPr>
            <a:stCxn id="4" idx="3"/>
          </p:cNvCxnSpPr>
          <p:nvPr/>
        </p:nvCxnSpPr>
        <p:spPr>
          <a:xfrm flipV="1">
            <a:off x="1106129" y="565666"/>
            <a:ext cx="309727" cy="3255309"/>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4" idx="3"/>
          </p:cNvCxnSpPr>
          <p:nvPr/>
        </p:nvCxnSpPr>
        <p:spPr>
          <a:xfrm flipV="1">
            <a:off x="1106129" y="1513896"/>
            <a:ext cx="318327" cy="2307079"/>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4" idx="3"/>
          </p:cNvCxnSpPr>
          <p:nvPr/>
        </p:nvCxnSpPr>
        <p:spPr>
          <a:xfrm flipV="1">
            <a:off x="1106129" y="2106096"/>
            <a:ext cx="318327" cy="1714879"/>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106129" y="3361373"/>
            <a:ext cx="309727" cy="417089"/>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4" idx="3"/>
          </p:cNvCxnSpPr>
          <p:nvPr/>
        </p:nvCxnSpPr>
        <p:spPr>
          <a:xfrm>
            <a:off x="1106129" y="3820975"/>
            <a:ext cx="309727" cy="600164"/>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088927" y="3813022"/>
            <a:ext cx="326929" cy="1571166"/>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097527" y="3805388"/>
            <a:ext cx="326929" cy="2459528"/>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6" idx="3"/>
          </p:cNvCxnSpPr>
          <p:nvPr/>
        </p:nvCxnSpPr>
        <p:spPr>
          <a:xfrm>
            <a:off x="2711256" y="418186"/>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716176" y="1856189"/>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2716176" y="1219320"/>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endCxn id="21" idx="1"/>
          </p:cNvCxnSpPr>
          <p:nvPr/>
        </p:nvCxnSpPr>
        <p:spPr>
          <a:xfrm flipV="1">
            <a:off x="2723566" y="2484842"/>
            <a:ext cx="594821" cy="655167"/>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711256" y="3140188"/>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723567" y="4598605"/>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728481" y="6449582"/>
            <a:ext cx="607131" cy="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8" idx="3"/>
            <a:endCxn id="18" idx="1"/>
          </p:cNvCxnSpPr>
          <p:nvPr/>
        </p:nvCxnSpPr>
        <p:spPr>
          <a:xfrm>
            <a:off x="2711256" y="3176707"/>
            <a:ext cx="607131" cy="601756"/>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endCxn id="24" idx="1"/>
          </p:cNvCxnSpPr>
          <p:nvPr/>
        </p:nvCxnSpPr>
        <p:spPr>
          <a:xfrm flipV="1">
            <a:off x="2728481" y="5364616"/>
            <a:ext cx="589906" cy="204238"/>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11" idx="3"/>
            <a:endCxn id="26" idx="1"/>
          </p:cNvCxnSpPr>
          <p:nvPr/>
        </p:nvCxnSpPr>
        <p:spPr>
          <a:xfrm>
            <a:off x="2711256" y="5568854"/>
            <a:ext cx="612051" cy="125138"/>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1" idx="3"/>
            <a:endCxn id="13" idx="1"/>
          </p:cNvCxnSpPr>
          <p:nvPr/>
        </p:nvCxnSpPr>
        <p:spPr>
          <a:xfrm flipV="1">
            <a:off x="4613787" y="2461152"/>
            <a:ext cx="267929" cy="2369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8" idx="3"/>
          </p:cNvCxnSpPr>
          <p:nvPr/>
        </p:nvCxnSpPr>
        <p:spPr>
          <a:xfrm flipV="1">
            <a:off x="4613787" y="3754772"/>
            <a:ext cx="265470" cy="23691"/>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627306" y="3176707"/>
            <a:ext cx="267929" cy="2369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014455" y="5356716"/>
            <a:ext cx="464567" cy="790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14455" y="5728411"/>
            <a:ext cx="464567" cy="7900"/>
          </a:xfrm>
          <a:prstGeom prst="straightConnector1">
            <a:avLst/>
          </a:prstGeom>
          <a:ln w="127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a:xfrm>
            <a:off x="9984662" y="6235643"/>
            <a:ext cx="1619859" cy="365125"/>
          </a:xfrm>
        </p:spPr>
        <p:txBody>
          <a:bodyPr/>
          <a:lstStyle/>
          <a:p>
            <a:fld id="{27CE633F-9882-4A5C-83A2-1109D0C73261}" type="slidenum">
              <a:rPr lang="en-US" smtClean="0"/>
            </a:fld>
            <a:endParaRPr lang="en-US" dirty="0"/>
          </a:p>
        </p:txBody>
      </p:sp>
      <p:pic>
        <p:nvPicPr>
          <p:cNvPr id="4" name="Picture 2" descr="D:\1.TL THAO\2024.Tap huan bo\sinh 12\NGUYEN LIEU THUC HANH BUOI 4\NGUYEN LIEU THUC HANH BUOI 4\KHUNG CAU HO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1160" y="150495"/>
            <a:ext cx="11672570" cy="6647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9967" y="1617094"/>
            <a:ext cx="7698657" cy="3538220"/>
          </a:xfrm>
          <a:prstGeom prst="rect">
            <a:avLst/>
          </a:prstGeom>
          <a:noFill/>
        </p:spPr>
        <p:txBody>
          <a:bodyPr wrap="square" rtlCol="0">
            <a:spAutoFit/>
          </a:bodyPr>
          <a:lstStyle/>
          <a:p>
            <a:pPr algn="ctr"/>
            <a:r>
              <a:rPr lang="en-US" sz="3200" b="1" dirty="0" err="1" smtClean="0">
                <a:latin typeface="Calibri" panose="020F0502020204030204" pitchFamily="34" charset="0"/>
                <a:cs typeface="Calibri" panose="020F0502020204030204" pitchFamily="34" charset="0"/>
              </a:rPr>
              <a:t>Nhiệm</a:t>
            </a:r>
            <a:r>
              <a:rPr lang="en-US" sz="3200" b="1" dirty="0" smtClean="0">
                <a:latin typeface="Calibri" panose="020F0502020204030204" pitchFamily="34" charset="0"/>
                <a:cs typeface="Calibri" panose="020F0502020204030204" pitchFamily="34" charset="0"/>
              </a:rPr>
              <a:t> </a:t>
            </a:r>
            <a:r>
              <a:rPr lang="en-US" sz="3200" b="1" dirty="0" err="1" smtClean="0">
                <a:latin typeface="Calibri" panose="020F0502020204030204" pitchFamily="34" charset="0"/>
                <a:cs typeface="Calibri" panose="020F0502020204030204" pitchFamily="34" charset="0"/>
              </a:rPr>
              <a:t>vụ</a:t>
            </a:r>
            <a:r>
              <a:rPr lang="en-US" sz="3200" b="1" dirty="0" smtClean="0">
                <a:latin typeface="Calibri" panose="020F0502020204030204" pitchFamily="34" charset="0"/>
                <a:cs typeface="Calibri" panose="020F0502020204030204" pitchFamily="34" charset="0"/>
              </a:rPr>
              <a:t> 2</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Tại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lớp</a:t>
            </a:r>
            <a:endParaRPr lang="en-US" sz="3200" dirty="0">
              <a:latin typeface="Calibri" panose="020F0502020204030204" pitchFamily="34" charset="0"/>
              <a:cs typeface="Calibri" panose="020F0502020204030204" pitchFamily="34" charset="0"/>
            </a:endParaRPr>
          </a:p>
          <a:p>
            <a:pPr algn="just"/>
            <a:r>
              <a:rPr lang="en-US" sz="3200" dirty="0" smtClean="0">
                <a:latin typeface="Calibri" panose="020F0502020204030204" pitchFamily="34" charset="0"/>
                <a:cs typeface="Calibri" panose="020F0502020204030204" pitchFamily="34" charset="0"/>
              </a:rPr>
              <a:t>1.Trong </a:t>
            </a:r>
            <a:r>
              <a:rPr lang="en-US" sz="3200" dirty="0" err="1" smtClean="0">
                <a:latin typeface="Calibri" panose="020F0502020204030204" pitchFamily="34" charset="0"/>
                <a:cs typeface="Calibri" panose="020F0502020204030204" pitchFamily="34" charset="0"/>
              </a:rPr>
              <a:t>thời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gian</a:t>
            </a:r>
            <a:r>
              <a:rPr lang="en-US" sz="3200" dirty="0" smtClean="0">
                <a:latin typeface="Calibri" panose="020F0502020204030204" pitchFamily="34" charset="0"/>
                <a:cs typeface="Calibri" panose="020F0502020204030204" pitchFamily="34" charset="0"/>
              </a:rPr>
              <a:t> 60s, </a:t>
            </a:r>
            <a:r>
              <a:rPr lang="en-US" sz="3200" dirty="0" err="1" smtClean="0">
                <a:latin typeface="Calibri" panose="020F0502020204030204" pitchFamily="34" charset="0"/>
                <a:cs typeface="Calibri" panose="020F0502020204030204" pitchFamily="34" charset="0"/>
              </a:rPr>
              <a:t>mỗi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hoàn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thiện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sp</a:t>
            </a:r>
            <a:r>
              <a:rPr lang="en-US" sz="3200" dirty="0" smtClean="0">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nộp</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sp</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lên</a:t>
            </a:r>
            <a:r>
              <a:rPr lang="en-US" sz="3200" dirty="0" smtClean="0">
                <a:solidFill>
                  <a:srgbClr val="FF0000"/>
                </a:solidFill>
                <a:latin typeface="Calibri" panose="020F0502020204030204" pitchFamily="34" charset="0"/>
                <a:cs typeface="Calibri" panose="020F0502020204030204" pitchFamily="34" charset="0"/>
              </a:rPr>
              <a:t> group</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zalo</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và</a:t>
            </a:r>
            <a:r>
              <a:rPr lang="en-US" sz="3200" dirty="0" smtClean="0">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đính</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sp</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lên</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bảng</a:t>
            </a:r>
            <a:r>
              <a:rPr lang="en-US" sz="3200" dirty="0" smtClean="0">
                <a:latin typeface="Calibri" panose="020F0502020204030204" pitchFamily="34" charset="0"/>
                <a:cs typeface="Calibri" panose="020F0502020204030204" pitchFamily="34" charset="0"/>
              </a:rPr>
              <a:t>. </a:t>
            </a:r>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2. </a:t>
            </a:r>
            <a:r>
              <a:rPr lang="en-US" sz="3200" dirty="0" err="1" smtClean="0">
                <a:latin typeface="Calibri" panose="020F0502020204030204" pitchFamily="34" charset="0"/>
                <a:cs typeface="Calibri" panose="020F0502020204030204" pitchFamily="34" charset="0"/>
              </a:rPr>
              <a:t>Lần</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lượt</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các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lên</a:t>
            </a:r>
            <a:r>
              <a:rPr lang="en-US" sz="3200" dirty="0" smtClean="0">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báo</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cáo</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sản</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phẩm</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của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mỗi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tối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đa</a:t>
            </a:r>
            <a:r>
              <a:rPr lang="en-US" sz="3200" dirty="0" smtClean="0">
                <a:latin typeface="Calibri" panose="020F0502020204030204" pitchFamily="34" charset="0"/>
                <a:cs typeface="Calibri" panose="020F0502020204030204" pitchFamily="34" charset="0"/>
              </a:rPr>
              <a:t> 60s.</a:t>
            </a:r>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cs typeface="Calibri" panose="020F0502020204030204" pitchFamily="34" charset="0"/>
              </a:rPr>
              <a:t>3. </a:t>
            </a:r>
            <a:r>
              <a:rPr lang="en-US" sz="3200" dirty="0" err="1" smtClean="0">
                <a:latin typeface="Calibri" panose="020F0502020204030204" pitchFamily="34" charset="0"/>
                <a:cs typeface="Calibri" panose="020F0502020204030204" pitchFamily="34" charset="0"/>
              </a:rPr>
              <a:t>Các</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theo</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dõi</a:t>
            </a:r>
            <a:r>
              <a:rPr lang="en-US" sz="3200" dirty="0" smtClean="0">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góp</a:t>
            </a:r>
            <a:r>
              <a:rPr lang="en-US" sz="3200" dirty="0" smtClean="0">
                <a:solidFill>
                  <a:srgbClr val="FF0000"/>
                </a:solidFill>
                <a:latin typeface="Calibri" panose="020F0502020204030204" pitchFamily="34" charset="0"/>
                <a:cs typeface="Calibri" panose="020F0502020204030204" pitchFamily="34" charset="0"/>
              </a:rPr>
              <a:t> ý </a:t>
            </a:r>
            <a:r>
              <a:rPr lang="en-US" sz="3200" dirty="0" err="1" smtClean="0">
                <a:solidFill>
                  <a:srgbClr val="FF0000"/>
                </a:solidFill>
                <a:latin typeface="Calibri" panose="020F0502020204030204" pitchFamily="34" charset="0"/>
                <a:cs typeface="Calibri" panose="020F0502020204030204" pitchFamily="34" charset="0"/>
              </a:rPr>
              <a:t>và</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đánh</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solidFill>
                  <a:srgbClr val="FF0000"/>
                </a:solidFill>
                <a:latin typeface="Calibri" panose="020F0502020204030204" pitchFamily="34" charset="0"/>
                <a:cs typeface="Calibri" panose="020F0502020204030204" pitchFamily="34" charset="0"/>
              </a:rPr>
              <a:t>giá</a:t>
            </a:r>
            <a:r>
              <a:rPr lang="en-US" sz="3200" dirty="0" smtClean="0">
                <a:solidFill>
                  <a:srgbClr val="FF0000"/>
                </a:solidFill>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sp</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của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nhóm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bạn</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p:txBody>
          <a:bodyPr/>
          <a:lstStyle/>
          <a:p>
            <a:fld id="{27CE633F-9882-4A5C-83A2-1109D0C73261}" type="slidenum">
              <a:rPr lang="en-US" smtClean="0"/>
            </a:fld>
            <a:endParaRPr lang="en-US"/>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3388" y="117987"/>
            <a:ext cx="11601296" cy="656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8/2/2024</a:t>
            </a:r>
            <a:endParaRPr lang="en-US"/>
          </a:p>
        </p:txBody>
      </p:sp>
      <p:sp>
        <p:nvSpPr>
          <p:cNvPr id="3" name="Slide Number Placeholder 2"/>
          <p:cNvSpPr>
            <a:spLocks noGrp="1"/>
          </p:cNvSpPr>
          <p:nvPr>
            <p:ph type="sldNum" sz="quarter" idx="12"/>
          </p:nvPr>
        </p:nvSpPr>
        <p:spPr>
          <a:xfrm>
            <a:off x="9984662" y="6235643"/>
            <a:ext cx="1619859" cy="365125"/>
          </a:xfrm>
        </p:spPr>
        <p:txBody>
          <a:bodyPr/>
          <a:lstStyle/>
          <a:p>
            <a:fld id="{27CE633F-9882-4A5C-83A2-1109D0C73261}" type="slidenum">
              <a:rPr lang="en-US" smtClean="0"/>
            </a:fld>
            <a:endParaRPr lang="en-US" dirty="0"/>
          </a:p>
        </p:txBody>
      </p:sp>
      <p:pic>
        <p:nvPicPr>
          <p:cNvPr id="4" name="Picture 2" descr="D:\1.TL THAO\2024.Tap huan bo\sinh 12\NGUYEN LIEU THUC HANH BUOI 4\NGUYEN LIEU THUC HANH BUOI 4\KHUNG CAU HOI.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9192" y="150747"/>
            <a:ext cx="11672808" cy="60848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52700" y="1791335"/>
            <a:ext cx="7112000" cy="1938020"/>
          </a:xfrm>
          <a:prstGeom prst="rect">
            <a:avLst/>
          </a:prstGeom>
          <a:noFill/>
        </p:spPr>
        <p:txBody>
          <a:bodyPr wrap="square" rtlCol="0">
            <a:spAutoFit/>
          </a:bodyPr>
          <a:lstStyle/>
          <a:p>
            <a:pPr algn="ctr">
              <a:lnSpc>
                <a:spcPct val="150000"/>
              </a:lnSpc>
            </a:pPr>
            <a:r>
              <a:rPr lang="en-US" sz="3200" b="1" dirty="0" smtClean="0">
                <a:solidFill>
                  <a:srgbClr val="FF0000"/>
                </a:solidFill>
              </a:rPr>
              <a:t>       </a:t>
            </a:r>
            <a:r>
              <a:rPr lang="en-US" sz="3200" b="1" dirty="0" smtClean="0">
                <a:solidFill>
                  <a:srgbClr val="FF0000"/>
                </a:solidFill>
                <a:latin typeface="Calibri" panose="020F0502020204030204" pitchFamily="34" charset="0"/>
                <a:cs typeface="Calibri" panose="020F0502020204030204" pitchFamily="34" charset="0"/>
              </a:rPr>
              <a:t> </a:t>
            </a:r>
            <a:r>
              <a:rPr lang="en-US" sz="4000" b="1" dirty="0" err="1" smtClean="0">
                <a:solidFill>
                  <a:srgbClr val="FF0000"/>
                </a:solidFill>
                <a:latin typeface="Calibri" panose="020F0502020204030204" pitchFamily="34" charset="0"/>
                <a:cs typeface="Calibri" panose="020F0502020204030204" pitchFamily="34" charset="0"/>
              </a:rPr>
              <a:t>Phần</a:t>
            </a:r>
            <a:r>
              <a:rPr lang="en-US" sz="4000" b="1" dirty="0" smtClean="0">
                <a:solidFill>
                  <a:srgbClr val="FF0000"/>
                </a:solidFill>
                <a:latin typeface="Calibri" panose="020F0502020204030204" pitchFamily="34" charset="0"/>
                <a:cs typeface="Calibri" panose="020F0502020204030204" pitchFamily="34" charset="0"/>
              </a:rPr>
              <a:t> </a:t>
            </a:r>
            <a:r>
              <a:rPr lang="en-US" sz="4000" b="1" dirty="0" err="1" smtClean="0">
                <a:solidFill>
                  <a:srgbClr val="FF0000"/>
                </a:solidFill>
                <a:latin typeface="Calibri" panose="020F0502020204030204" pitchFamily="34" charset="0"/>
                <a:cs typeface="Calibri" panose="020F0502020204030204" pitchFamily="34" charset="0"/>
              </a:rPr>
              <a:t>thi</a:t>
            </a:r>
            <a:r>
              <a:rPr lang="en-US" sz="4000" b="1" dirty="0" smtClean="0">
                <a:solidFill>
                  <a:srgbClr val="FF0000"/>
                </a:solidFill>
                <a:latin typeface="Calibri" panose="020F0502020204030204" pitchFamily="34" charset="0"/>
                <a:cs typeface="Calibri" panose="020F0502020204030204" pitchFamily="34" charset="0"/>
              </a:rPr>
              <a:t>: </a:t>
            </a:r>
            <a:r>
              <a:rPr lang="vi-VN" sz="4000" b="1" dirty="0" smtClean="0">
                <a:solidFill>
                  <a:srgbClr val="FF0000"/>
                </a:solidFill>
                <a:latin typeface="Calibri" panose="020F0502020204030204" pitchFamily="34" charset="0"/>
                <a:cs typeface="Calibri" panose="020F0502020204030204" pitchFamily="34" charset="0"/>
              </a:rPr>
              <a:t>Tranh </a:t>
            </a:r>
            <a:r>
              <a:rPr lang="vi-VN" sz="4000" b="1" dirty="0">
                <a:solidFill>
                  <a:srgbClr val="FF0000"/>
                </a:solidFill>
                <a:latin typeface="Calibri" panose="020F0502020204030204" pitchFamily="34" charset="0"/>
                <a:cs typeface="Calibri" panose="020F0502020204030204" pitchFamily="34" charset="0"/>
              </a:rPr>
              <a:t>tài tri </a:t>
            </a:r>
            <a:r>
              <a:rPr lang="vi-VN" sz="4000" b="1" dirty="0" smtClean="0">
                <a:solidFill>
                  <a:srgbClr val="FF0000"/>
                </a:solidFill>
                <a:latin typeface="Calibri" panose="020F0502020204030204" pitchFamily="34" charset="0"/>
                <a:cs typeface="Calibri" panose="020F0502020204030204" pitchFamily="34" charset="0"/>
              </a:rPr>
              <a:t>thức</a:t>
            </a:r>
            <a:endParaRPr lang="en-US" sz="4000" dirty="0">
              <a:latin typeface="Calibri" panose="020F0502020204030204" pitchFamily="34" charset="0"/>
              <a:cs typeface="Calibri" panose="020F0502020204030204" pitchFamily="34" charset="0"/>
            </a:endParaRPr>
          </a:p>
          <a:p>
            <a:pPr algn="ctr">
              <a:lnSpc>
                <a:spcPct val="150000"/>
              </a:lnSpc>
            </a:pPr>
            <a:r>
              <a:rPr lang="en-US" sz="4000" dirty="0" err="1" smtClean="0">
                <a:solidFill>
                  <a:schemeClr val="accent6">
                    <a:lumMod val="75000"/>
                  </a:schemeClr>
                </a:solidFill>
                <a:latin typeface="Calibri" panose="020F0502020204030204" pitchFamily="34" charset="0"/>
                <a:cs typeface="Calibri" panose="020F0502020204030204" pitchFamily="34" charset="0"/>
              </a:rPr>
              <a:t>     Vòng</a:t>
            </a:r>
            <a:r>
              <a:rPr lang="en-US" sz="4000" dirty="0" smtClean="0">
                <a:solidFill>
                  <a:schemeClr val="accent6">
                    <a:lumMod val="75000"/>
                  </a:schemeClr>
                </a:solidFill>
                <a:latin typeface="Calibri" panose="020F0502020204030204" pitchFamily="34" charset="0"/>
                <a:cs typeface="Calibri" panose="020F0502020204030204" pitchFamily="34" charset="0"/>
              </a:rPr>
              <a:t> 1: Trò chơi ô </a:t>
            </a:r>
            <a:r>
              <a:rPr lang="en-US" sz="4000" dirty="0" err="1" smtClean="0">
                <a:solidFill>
                  <a:schemeClr val="accent6">
                    <a:lumMod val="75000"/>
                  </a:schemeClr>
                </a:solidFill>
                <a:latin typeface="Calibri" panose="020F0502020204030204" pitchFamily="34" charset="0"/>
                <a:cs typeface="Calibri" panose="020F0502020204030204" pitchFamily="34" charset="0"/>
              </a:rPr>
              <a:t>chữ</a:t>
            </a:r>
            <a:endParaRPr lang="en-US" sz="4000" dirty="0" err="1" smtClean="0">
              <a:solidFill>
                <a:schemeClr val="accent6">
                  <a:lumMod val="7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29"/>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p:cNvSpPr>
            <a:spLocks noGrp="1" noRot="1" noChangeAspect="1" noMove="1" noResize="1" noEditPoints="1" noAdjustHandles="1" noChangeArrowheads="1" noChangeShapeType="1" noTextEdit="1"/>
          </p:cNvSpPr>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24" name="Picture 23" descr="Pink and blue acrylic paint"/>
          <p:cNvPicPr>
            <a:picLocks noChangeAspect="1"/>
          </p:cNvPicPr>
          <p:nvPr/>
        </p:nvPicPr>
        <p:blipFill>
          <a:blip r:embed="rId1">
            <a:alphaModFix amt="35000"/>
            <a:duotone>
              <a:schemeClr val="accent1">
                <a:shade val="45000"/>
                <a:satMod val="135000"/>
              </a:schemeClr>
              <a:prstClr val="white"/>
            </a:duotone>
          </a:blip>
          <a:srcRect t="4232" b="14541"/>
          <a:stretch>
            <a:fillRect/>
          </a:stretch>
        </p:blipFill>
        <p:spPr>
          <a:xfrm>
            <a:off x="20" y="-8877"/>
            <a:ext cx="12191980" cy="6858000"/>
          </a:xfrm>
          <a:prstGeom prst="rect">
            <a:avLst/>
          </a:prstGeom>
        </p:spPr>
      </p:pic>
      <p:sp>
        <p:nvSpPr>
          <p:cNvPr id="34" name="Graphic 13"/>
          <p:cNvSpPr>
            <a:spLocks noGrp="1" noRot="1" noChangeAspect="1" noMove="1" noResize="1" noEditPoints="1" noAdjustHandles="1" noChangeArrowheads="1" noChangeShapeType="1" noTextEdit="1"/>
          </p:cNvSpPr>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6" name="Graphic 12"/>
          <p:cNvSpPr>
            <a:spLocks noGrp="1" noRot="1" noChangeAspect="1" noMove="1" noResize="1" noEditPoints="1" noAdjustHandles="1" noChangeArrowheads="1" noChangeShapeType="1" noTextEdit="1"/>
          </p:cNvSpPr>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38" name="Graphic 15"/>
          <p:cNvSpPr>
            <a:spLocks noGrp="1" noRot="1" noChangeAspect="1" noMove="1" noResize="1" noEditPoints="1" noAdjustHandles="1" noChangeArrowheads="1" noChangeShapeType="1" noTextEdit="1"/>
          </p:cNvSpPr>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40" name="Straight Connector 39"/>
          <p:cNvCxnSpPr>
            <a:cxnSpLocks noGrp="1" noRot="1" noChangeAspect="1" noMove="1" noResize="1" noEditPoints="1" noAdjustHandles="1" noChangeArrowheads="1" noChangeShapeType="1"/>
          </p:cNvCxnSpPr>
          <p:nvPr/>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42" name="Graphic 22"/>
          <p:cNvSpPr>
            <a:spLocks noGrp="1" noRot="1" noChangeAspect="1" noMove="1" noResize="1" noEditPoints="1" noAdjustHandles="1" noChangeArrowheads="1" noChangeShapeType="1" noTextEdit="1"/>
          </p:cNvSpPr>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4" name="Graphic 23"/>
          <p:cNvSpPr>
            <a:spLocks noGrp="1" noRot="1" noChangeAspect="1" noMove="1" noResize="1" noEditPoints="1" noAdjustHandles="1" noChangeArrowheads="1" noChangeShapeType="1" noTextEdit="1"/>
          </p:cNvSpPr>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6" name="Graphic 21"/>
          <p:cNvSpPr>
            <a:spLocks noGrp="1" noRot="1" noChangeAspect="1" noMove="1" noResize="1" noEditPoints="1" noAdjustHandles="1" noChangeArrowheads="1" noChangeShapeType="1" noTextEdit="1"/>
          </p:cNvSpPr>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pic>
        <p:nvPicPr>
          <p:cNvPr id="18" name="Picture 17" descr="3D graph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 y="-9525"/>
            <a:ext cx="12192000" cy="6867525"/>
          </a:xfrm>
          <a:prstGeom prst="rect">
            <a:avLst/>
          </a:prstGeom>
        </p:spPr>
      </p:pic>
      <p:sp>
        <p:nvSpPr>
          <p:cNvPr id="12" name="TextBox 11"/>
          <p:cNvSpPr txBox="1"/>
          <p:nvPr/>
        </p:nvSpPr>
        <p:spPr>
          <a:xfrm>
            <a:off x="2704421" y="-9972"/>
            <a:ext cx="7250548" cy="829945"/>
          </a:xfrm>
          <a:prstGeom prst="rect">
            <a:avLst/>
          </a:prstGeom>
          <a:noFill/>
        </p:spPr>
        <p:txBody>
          <a:bodyPr wrap="square" rtlCol="0">
            <a:spAutoFit/>
          </a:bodyPr>
          <a:lstStyle/>
          <a:p>
            <a:pPr algn="ctr"/>
            <a:r>
              <a:rPr lang="en-US" sz="4800" b="1" dirty="0">
                <a:solidFill>
                  <a:schemeClr val="tx2">
                    <a:lumMod val="75000"/>
                    <a:lumOff val="25000"/>
                  </a:schemeClr>
                </a:solidFill>
                <a:latin typeface="Cambria" panose="02040503050406030204" pitchFamily="18" charset="0"/>
                <a:ea typeface="Cambria" panose="02040503050406030204" pitchFamily="18" charset="0"/>
                <a:cs typeface="AngsanaUPC" panose="020B0502040204020203" pitchFamily="18" charset="-34"/>
              </a:rPr>
              <a:t>TRÒ CHƠI Ô CHỮ</a:t>
            </a:r>
            <a:endParaRPr lang="en-US" sz="4800" b="1" dirty="0">
              <a:solidFill>
                <a:schemeClr val="tx2">
                  <a:lumMod val="75000"/>
                  <a:lumOff val="25000"/>
                </a:schemeClr>
              </a:solidFill>
              <a:latin typeface="Cambria" panose="02040503050406030204" pitchFamily="18" charset="0"/>
              <a:ea typeface="Cambria" panose="02040503050406030204" pitchFamily="18" charset="0"/>
              <a:cs typeface="AngsanaUPC" panose="020B0502040204020203" pitchFamily="18" charset="-34"/>
            </a:endParaRPr>
          </a:p>
        </p:txBody>
      </p:sp>
      <p:sp>
        <p:nvSpPr>
          <p:cNvPr id="21" name="Heptagon 20">
            <a:hlinkClick r:id="rId3" action="ppaction://hlinksldjump"/>
          </p:cNvPr>
          <p:cNvSpPr/>
          <p:nvPr/>
        </p:nvSpPr>
        <p:spPr>
          <a:xfrm>
            <a:off x="207645" y="941070"/>
            <a:ext cx="675005" cy="570230"/>
          </a:xfrm>
          <a:prstGeom prst="heptagon">
            <a:avLst/>
          </a:prstGeom>
          <a:solidFill>
            <a:schemeClr val="accent4">
              <a:lumMod val="75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1</a:t>
            </a:r>
            <a:endParaRPr lang="en-US" sz="3200" dirty="0">
              <a:solidFill>
                <a:schemeClr val="bg1"/>
              </a:solidFill>
              <a:latin typeface="Cambria" panose="02040503050406030204" pitchFamily="18" charset="0"/>
              <a:ea typeface="Cambria" panose="02040503050406030204" pitchFamily="18" charset="0"/>
            </a:endParaRPr>
          </a:p>
        </p:txBody>
      </p:sp>
      <p:sp>
        <p:nvSpPr>
          <p:cNvPr id="26" name="Heptagon 25">
            <a:hlinkClick r:id="rId4" action="ppaction://hlinksldjump"/>
          </p:cNvPr>
          <p:cNvSpPr/>
          <p:nvPr/>
        </p:nvSpPr>
        <p:spPr>
          <a:xfrm>
            <a:off x="207645" y="2085975"/>
            <a:ext cx="673735" cy="554355"/>
          </a:xfrm>
          <a:prstGeom prst="heptagon">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3</a:t>
            </a:r>
            <a:endParaRPr lang="en-US" sz="3200" dirty="0">
              <a:solidFill>
                <a:schemeClr val="bg1"/>
              </a:solidFill>
              <a:latin typeface="Cambria" panose="02040503050406030204" pitchFamily="18" charset="0"/>
              <a:ea typeface="Cambria" panose="02040503050406030204" pitchFamily="18" charset="0"/>
            </a:endParaRPr>
          </a:p>
        </p:txBody>
      </p:sp>
      <p:sp>
        <p:nvSpPr>
          <p:cNvPr id="27" name="Heptagon 26">
            <a:hlinkClick r:id="rId5" action="ppaction://hlinksldjump"/>
          </p:cNvPr>
          <p:cNvSpPr/>
          <p:nvPr/>
        </p:nvSpPr>
        <p:spPr>
          <a:xfrm>
            <a:off x="223520" y="1538605"/>
            <a:ext cx="658495" cy="542290"/>
          </a:xfrm>
          <a:prstGeom prst="heptagon">
            <a:avLst/>
          </a:prstGeom>
          <a:solidFill>
            <a:schemeClr val="bg2">
              <a:lumMod val="5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2</a:t>
            </a:r>
            <a:endParaRPr lang="en-US" sz="3200" dirty="0">
              <a:solidFill>
                <a:schemeClr val="bg1"/>
              </a:solidFill>
              <a:latin typeface="Cambria" panose="02040503050406030204" pitchFamily="18" charset="0"/>
              <a:ea typeface="Cambria" panose="02040503050406030204" pitchFamily="18" charset="0"/>
            </a:endParaRPr>
          </a:p>
        </p:txBody>
      </p:sp>
      <p:sp>
        <p:nvSpPr>
          <p:cNvPr id="28" name="Heptagon 27">
            <a:hlinkClick r:id="rId6" action="ppaction://hlinksldjump"/>
          </p:cNvPr>
          <p:cNvSpPr/>
          <p:nvPr/>
        </p:nvSpPr>
        <p:spPr>
          <a:xfrm>
            <a:off x="223520" y="2629535"/>
            <a:ext cx="657860" cy="527050"/>
          </a:xfrm>
          <a:prstGeom prst="heptagon">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4</a:t>
            </a:r>
            <a:endParaRPr lang="en-US" sz="3200" dirty="0">
              <a:solidFill>
                <a:schemeClr val="bg1"/>
              </a:solidFill>
              <a:latin typeface="Cambria" panose="02040503050406030204" pitchFamily="18" charset="0"/>
              <a:ea typeface="Cambria" panose="02040503050406030204" pitchFamily="18" charset="0"/>
            </a:endParaRPr>
          </a:p>
        </p:txBody>
      </p:sp>
      <p:sp>
        <p:nvSpPr>
          <p:cNvPr id="29" name="Heptagon 28">
            <a:hlinkClick r:id="rId7" action="ppaction://hlinksldjump"/>
          </p:cNvPr>
          <p:cNvSpPr/>
          <p:nvPr/>
        </p:nvSpPr>
        <p:spPr>
          <a:xfrm>
            <a:off x="222885" y="3175000"/>
            <a:ext cx="658495" cy="506730"/>
          </a:xfrm>
          <a:prstGeom prst="heptagon">
            <a:avLst/>
          </a:prstGeom>
          <a:solidFill>
            <a:schemeClr val="accent5">
              <a:lumMod val="75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5</a:t>
            </a:r>
            <a:endParaRPr lang="en-US" sz="3200" dirty="0">
              <a:solidFill>
                <a:schemeClr val="bg1"/>
              </a:solidFill>
              <a:latin typeface="Cambria" panose="02040503050406030204" pitchFamily="18" charset="0"/>
              <a:ea typeface="Cambria" panose="02040503050406030204" pitchFamily="18" charset="0"/>
            </a:endParaRPr>
          </a:p>
        </p:txBody>
      </p:sp>
      <p:sp>
        <p:nvSpPr>
          <p:cNvPr id="39" name="Heptagon 38">
            <a:hlinkClick r:id="rId8" action="ppaction://hlinksldjump"/>
          </p:cNvPr>
          <p:cNvSpPr/>
          <p:nvPr/>
        </p:nvSpPr>
        <p:spPr>
          <a:xfrm>
            <a:off x="224790" y="4217035"/>
            <a:ext cx="656590" cy="504825"/>
          </a:xfrm>
          <a:prstGeom prst="heptagon">
            <a:avLst/>
          </a:prstGeom>
          <a:solidFill>
            <a:schemeClr val="bg2">
              <a:lumMod val="10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7</a:t>
            </a:r>
            <a:endParaRPr lang="en-US" sz="3200" dirty="0">
              <a:solidFill>
                <a:schemeClr val="bg1"/>
              </a:solidFill>
              <a:latin typeface="Cambria" panose="02040503050406030204" pitchFamily="18" charset="0"/>
              <a:ea typeface="Cambria" panose="02040503050406030204" pitchFamily="18" charset="0"/>
            </a:endParaRPr>
          </a:p>
        </p:txBody>
      </p:sp>
      <p:sp>
        <p:nvSpPr>
          <p:cNvPr id="45" name="Heptagon 44">
            <a:hlinkClick r:id="rId9" action="ppaction://hlinksldjump"/>
          </p:cNvPr>
          <p:cNvSpPr/>
          <p:nvPr/>
        </p:nvSpPr>
        <p:spPr>
          <a:xfrm>
            <a:off x="224790" y="3710305"/>
            <a:ext cx="660400" cy="515620"/>
          </a:xfrm>
          <a:prstGeom prst="heptagon">
            <a:avLst/>
          </a:prstGeom>
          <a:solidFill>
            <a:srgbClr val="7030A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6</a:t>
            </a:r>
            <a:endParaRPr lang="en-US" sz="3200" dirty="0">
              <a:solidFill>
                <a:schemeClr val="bg1"/>
              </a:solidFill>
              <a:latin typeface="Cambria" panose="02040503050406030204" pitchFamily="18" charset="0"/>
              <a:ea typeface="Cambria" panose="02040503050406030204" pitchFamily="18" charset="0"/>
            </a:endParaRPr>
          </a:p>
        </p:txBody>
      </p:sp>
      <p:sp>
        <p:nvSpPr>
          <p:cNvPr id="47" name="Heptagon 46">
            <a:hlinkClick r:id="rId10" action="ppaction://hlinksldjump"/>
          </p:cNvPr>
          <p:cNvSpPr/>
          <p:nvPr/>
        </p:nvSpPr>
        <p:spPr>
          <a:xfrm>
            <a:off x="207645" y="4737100"/>
            <a:ext cx="676910" cy="532765"/>
          </a:xfrm>
          <a:prstGeom prst="heptagon">
            <a:avLst/>
          </a:prstGeom>
          <a:solidFill>
            <a:srgbClr val="0066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Cambria" panose="02040503050406030204" pitchFamily="18" charset="0"/>
                <a:ea typeface="Cambria" panose="02040503050406030204" pitchFamily="18" charset="0"/>
              </a:rPr>
              <a:t>8</a:t>
            </a:r>
            <a:endParaRPr lang="en-US" sz="3200" dirty="0">
              <a:solidFill>
                <a:schemeClr val="bg1"/>
              </a:solidFill>
              <a:latin typeface="Cambria" panose="02040503050406030204" pitchFamily="18" charset="0"/>
              <a:ea typeface="Cambria" panose="02040503050406030204" pitchFamily="18" charset="0"/>
            </a:endParaRPr>
          </a:p>
        </p:txBody>
      </p:sp>
      <p:graphicFrame>
        <p:nvGraphicFramePr>
          <p:cNvPr id="2" name="Table 1"/>
          <p:cNvGraphicFramePr/>
          <p:nvPr>
            <p:custDataLst>
              <p:tags r:id="rId11"/>
            </p:custDataLst>
          </p:nvPr>
        </p:nvGraphicFramePr>
        <p:xfrm>
          <a:off x="3209925" y="1066165"/>
          <a:ext cx="5401310" cy="518160"/>
        </p:xfrm>
        <a:graphic>
          <a:graphicData uri="http://schemas.openxmlformats.org/drawingml/2006/table">
            <a:tbl>
              <a:tblPr firstRow="1" bandRow="1">
                <a:tableStyleId>{5C22544A-7EE6-4342-B048-85BDC9FD1C3A}</a:tableStyleId>
              </a:tblPr>
              <a:tblGrid>
                <a:gridCol w="798195"/>
                <a:gridCol w="766445"/>
                <a:gridCol w="779780"/>
                <a:gridCol w="786765"/>
                <a:gridCol w="775335"/>
                <a:gridCol w="759460"/>
                <a:gridCol w="735330"/>
              </a:tblGrid>
              <a:tr h="518160">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D</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E</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K</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0000"/>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H</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A</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N</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r>
                        <a:rPr lang="en-US" sz="2800" b="0">
                          <a:ln>
                            <a:solidFill>
                              <a:schemeClr val="tx1"/>
                            </a:solidFill>
                          </a:ln>
                          <a:solidFill>
                            <a:schemeClr val="tx1"/>
                          </a:solidFill>
                          <a:latin typeface="Cambria" panose="02040503050406030204" pitchFamily="18" charset="0"/>
                          <a:cs typeface="Cambria" panose="02040503050406030204" pitchFamily="18" charset="0"/>
                        </a:rPr>
                        <a:t>G</a:t>
                      </a: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r>
            </a:tbl>
          </a:graphicData>
        </a:graphic>
      </p:graphicFrame>
      <p:graphicFrame>
        <p:nvGraphicFramePr>
          <p:cNvPr id="4" name="Table 3"/>
          <p:cNvGraphicFramePr/>
          <p:nvPr/>
        </p:nvGraphicFramePr>
        <p:xfrm>
          <a:off x="2454275" y="1584960"/>
          <a:ext cx="8528685" cy="518160"/>
        </p:xfrm>
        <a:graphic>
          <a:graphicData uri="http://schemas.openxmlformats.org/drawingml/2006/table">
            <a:tbl>
              <a:tblPr firstRow="1" bandRow="1">
                <a:tableStyleId>{5C22544A-7EE6-4342-B048-85BDC9FD1C3A}</a:tableStyleId>
              </a:tblPr>
              <a:tblGrid>
                <a:gridCol w="760730"/>
                <a:gridCol w="789940"/>
                <a:gridCol w="775335"/>
                <a:gridCol w="775335"/>
                <a:gridCol w="789940"/>
                <a:gridCol w="790575"/>
                <a:gridCol w="745490"/>
                <a:gridCol w="775335"/>
                <a:gridCol w="775335"/>
                <a:gridCol w="775335"/>
                <a:gridCol w="775335"/>
              </a:tblGrid>
              <a:tr h="518160">
                <a:tc>
                  <a:txBody>
                    <a:bodyPr/>
                    <a:lstStyle/>
                    <a:p>
                      <a:pPr algn="ctr">
                        <a:buNone/>
                      </a:pPr>
                      <a:r>
                        <a:rPr lang="en-US" sz="2800">
                          <a:solidFill>
                            <a:schemeClr val="tx1"/>
                          </a:solidFill>
                          <a:latin typeface="Cambria" panose="02040503050406030204" pitchFamily="18" charset="0"/>
                          <a:cs typeface="Cambria" panose="02040503050406030204" pitchFamily="18" charset="0"/>
                        </a:rPr>
                        <a:t>K</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I</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S</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I</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H</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T</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R</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U</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G</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7" name="Table 6"/>
          <p:cNvGraphicFramePr/>
          <p:nvPr/>
        </p:nvGraphicFramePr>
        <p:xfrm>
          <a:off x="2450465" y="2108200"/>
          <a:ext cx="7012305" cy="518160"/>
        </p:xfrm>
        <a:graphic>
          <a:graphicData uri="http://schemas.openxmlformats.org/drawingml/2006/table">
            <a:tbl>
              <a:tblPr firstRow="1" bandRow="1">
                <a:tableStyleId>{5C22544A-7EE6-4342-B048-85BDC9FD1C3A}</a:tableStyleId>
              </a:tblPr>
              <a:tblGrid>
                <a:gridCol w="754380"/>
                <a:gridCol w="798830"/>
                <a:gridCol w="768985"/>
                <a:gridCol w="784225"/>
                <a:gridCol w="784225"/>
                <a:gridCol w="784225"/>
                <a:gridCol w="753745"/>
                <a:gridCol w="784225"/>
                <a:gridCol w="799465"/>
              </a:tblGrid>
              <a:tr h="381000">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T</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H</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I</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E</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D</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I</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C</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H</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8" name="Table 7"/>
          <p:cNvGraphicFramePr/>
          <p:nvPr>
            <p:custDataLst>
              <p:tags r:id="rId12"/>
            </p:custDataLst>
          </p:nvPr>
        </p:nvGraphicFramePr>
        <p:xfrm>
          <a:off x="4792980" y="2631440"/>
          <a:ext cx="5385435" cy="518160"/>
        </p:xfrm>
        <a:graphic>
          <a:graphicData uri="http://schemas.openxmlformats.org/drawingml/2006/table">
            <a:tbl>
              <a:tblPr firstRow="1" bandRow="1">
                <a:tableStyleId>{5C22544A-7EE6-4342-B048-85BDC9FD1C3A}</a:tableStyleId>
              </a:tblPr>
              <a:tblGrid>
                <a:gridCol w="758190"/>
                <a:gridCol w="765175"/>
                <a:gridCol w="838200"/>
                <a:gridCol w="725170"/>
                <a:gridCol w="819785"/>
                <a:gridCol w="749935"/>
                <a:gridCol w="728980"/>
              </a:tblGrid>
              <a:tr h="381000">
                <a:tc>
                  <a:txBody>
                    <a:bodyPr/>
                    <a:lstStyle/>
                    <a:p>
                      <a:pPr algn="ctr">
                        <a:buNone/>
                      </a:pPr>
                      <a:r>
                        <a:rPr lang="en-US" sz="2800">
                          <a:solidFill>
                            <a:schemeClr val="tx1"/>
                          </a:solidFill>
                          <a:latin typeface="Cambria" panose="02040503050406030204" pitchFamily="18" charset="0"/>
                          <a:cs typeface="Cambria" panose="02040503050406030204" pitchFamily="18" charset="0"/>
                        </a:rPr>
                        <a:t>M</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A</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M</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B</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E</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H</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9" name="Table 8"/>
          <p:cNvGraphicFramePr/>
          <p:nvPr>
            <p:custDataLst>
              <p:tags r:id="rId13"/>
            </p:custDataLst>
          </p:nvPr>
        </p:nvGraphicFramePr>
        <p:xfrm>
          <a:off x="4088130" y="4201160"/>
          <a:ext cx="7506335" cy="518160"/>
        </p:xfrm>
        <a:graphic>
          <a:graphicData uri="http://schemas.openxmlformats.org/drawingml/2006/table">
            <a:tbl>
              <a:tblPr firstRow="1" bandRow="1">
                <a:tableStyleId>{5C22544A-7EE6-4342-B048-85BDC9FD1C3A}</a:tableStyleId>
              </a:tblPr>
              <a:tblGrid>
                <a:gridCol w="685165"/>
                <a:gridCol w="802640"/>
                <a:gridCol w="670560"/>
                <a:gridCol w="784225"/>
                <a:gridCol w="841375"/>
                <a:gridCol w="784225"/>
                <a:gridCol w="744855"/>
                <a:gridCol w="744855"/>
                <a:gridCol w="758825"/>
                <a:gridCol w="689610"/>
              </a:tblGrid>
              <a:tr h="518160">
                <a:tc>
                  <a:txBody>
                    <a:bodyPr/>
                    <a:lstStyle/>
                    <a:p>
                      <a:pPr algn="ctr">
                        <a:buNone/>
                      </a:pPr>
                      <a:r>
                        <a:rPr lang="en-US" sz="2800">
                          <a:solidFill>
                            <a:schemeClr val="tx1"/>
                          </a:solidFill>
                          <a:latin typeface="Cambria" panose="02040503050406030204" pitchFamily="18" charset="0"/>
                          <a:cs typeface="Cambria" panose="02040503050406030204" pitchFamily="18" charset="0"/>
                        </a:rPr>
                        <a:t>B</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A</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Y</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S</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I</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H</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H</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O</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C</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0" name="Table 9"/>
          <p:cNvGraphicFramePr/>
          <p:nvPr>
            <p:custDataLst>
              <p:tags r:id="rId14"/>
            </p:custDataLst>
          </p:nvPr>
        </p:nvGraphicFramePr>
        <p:xfrm>
          <a:off x="4798060" y="3678555"/>
          <a:ext cx="4621530" cy="518160"/>
        </p:xfrm>
        <a:graphic>
          <a:graphicData uri="http://schemas.openxmlformats.org/drawingml/2006/table">
            <a:tbl>
              <a:tblPr firstRow="1" bandRow="1">
                <a:tableStyleId>{5C22544A-7EE6-4342-B048-85BDC9FD1C3A}</a:tableStyleId>
              </a:tblPr>
              <a:tblGrid>
                <a:gridCol w="755015"/>
                <a:gridCol w="741680"/>
                <a:gridCol w="814070"/>
                <a:gridCol w="770255"/>
                <a:gridCol w="770255"/>
                <a:gridCol w="770255"/>
              </a:tblGrid>
              <a:tr h="518160">
                <a:tc>
                  <a:txBody>
                    <a:bodyPr/>
                    <a:lstStyle/>
                    <a:p>
                      <a:pPr algn="ctr">
                        <a:buNone/>
                      </a:pPr>
                      <a:r>
                        <a:rPr lang="en-US" sz="2800">
                          <a:solidFill>
                            <a:schemeClr val="tx1"/>
                          </a:solidFill>
                          <a:latin typeface="Times New Roman" panose="02020603050405020304" pitchFamily="18" charset="0"/>
                          <a:cs typeface="Times New Roman" panose="02020603050405020304" pitchFamily="18" charset="0"/>
                        </a:rPr>
                        <a:t>O</a:t>
                      </a: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Times New Roman" panose="02020603050405020304" pitchFamily="18" charset="0"/>
                          <a:cs typeface="Times New Roman" panose="02020603050405020304" pitchFamily="18" charset="0"/>
                        </a:rPr>
                        <a:t>N</a:t>
                      </a: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Times New Roman" panose="02020603050405020304" pitchFamily="18" charset="0"/>
                          <a:cs typeface="Times New Roman" panose="02020603050405020304" pitchFamily="18" charset="0"/>
                        </a:rPr>
                        <a:t>H</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Times New Roman" panose="02020603050405020304" pitchFamily="18" charset="0"/>
                          <a:cs typeface="Times New Roman" panose="02020603050405020304" pitchFamily="18" charset="0"/>
                        </a:rPr>
                        <a:t>I</a:t>
                      </a: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Times New Roman" panose="02020603050405020304" pitchFamily="18" charset="0"/>
                          <a:cs typeface="Times New Roman" panose="02020603050405020304" pitchFamily="18" charset="0"/>
                        </a:rPr>
                        <a:t>E</a:t>
                      </a: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Times New Roman" panose="02020603050405020304" pitchFamily="18" charset="0"/>
                          <a:cs typeface="Times New Roman" panose="02020603050405020304" pitchFamily="18" charset="0"/>
                        </a:rPr>
                        <a:t>M</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1" name="Table 10"/>
          <p:cNvGraphicFramePr/>
          <p:nvPr>
            <p:custDataLst>
              <p:tags r:id="rId15"/>
            </p:custDataLst>
          </p:nvPr>
        </p:nvGraphicFramePr>
        <p:xfrm>
          <a:off x="885190" y="4721334"/>
          <a:ext cx="10003155" cy="518160"/>
        </p:xfrm>
        <a:graphic>
          <a:graphicData uri="http://schemas.openxmlformats.org/drawingml/2006/table">
            <a:tbl>
              <a:tblPr firstRow="1" bandRow="1">
                <a:tableStyleId>{5C22544A-7EE6-4342-B048-85BDC9FD1C3A}</a:tableStyleId>
              </a:tblPr>
              <a:tblGrid>
                <a:gridCol w="697230"/>
                <a:gridCol w="575945"/>
                <a:gridCol w="590550"/>
                <a:gridCol w="697230"/>
                <a:gridCol w="655955"/>
                <a:gridCol w="670560"/>
                <a:gridCol w="805180"/>
                <a:gridCol w="723265"/>
                <a:gridCol w="755015"/>
                <a:gridCol w="814705"/>
                <a:gridCol w="802640"/>
                <a:gridCol w="698500"/>
                <a:gridCol w="758190"/>
                <a:gridCol w="758190"/>
              </a:tblGrid>
              <a:tr h="518160">
                <a:tc>
                  <a:txBody>
                    <a:bodyPr/>
                    <a:lstStyle/>
                    <a:p>
                      <a:pPr algn="ctr">
                        <a:buNone/>
                      </a:pPr>
                      <a:r>
                        <a:rPr lang="en-US" sz="2800">
                          <a:solidFill>
                            <a:schemeClr val="tx1"/>
                          </a:solidFill>
                          <a:latin typeface="Cambria" panose="02040503050406030204" pitchFamily="18" charset="0"/>
                          <a:cs typeface="Cambria" panose="02040503050406030204" pitchFamily="18" charset="0"/>
                        </a:rPr>
                        <a:t>N</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G</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O</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D</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O</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C</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T</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H</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U</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C</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P</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H</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a:solidFill>
                            <a:schemeClr val="tx1"/>
                          </a:solidFill>
                          <a:latin typeface="Cambria" panose="02040503050406030204" pitchFamily="18" charset="0"/>
                          <a:cs typeface="Cambria" panose="02040503050406030204" pitchFamily="18" charset="0"/>
                        </a:rPr>
                        <a:t>A</a:t>
                      </a: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Cambria" panose="02040503050406030204" pitchFamily="18" charset="0"/>
                          <a:cs typeface="Cambria" panose="02040503050406030204" pitchFamily="18" charset="0"/>
                        </a:rPr>
                        <a:t>M</a:t>
                      </a: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4" name="Table 13"/>
          <p:cNvGraphicFramePr/>
          <p:nvPr>
            <p:custDataLst>
              <p:tags r:id="rId16"/>
            </p:custDataLst>
          </p:nvPr>
        </p:nvGraphicFramePr>
        <p:xfrm>
          <a:off x="4792980" y="3154680"/>
          <a:ext cx="2310765" cy="518160"/>
        </p:xfrm>
        <a:graphic>
          <a:graphicData uri="http://schemas.openxmlformats.org/drawingml/2006/table">
            <a:tbl>
              <a:tblPr firstRow="1" bandRow="1">
                <a:tableStyleId>{5C22544A-7EE6-4342-B048-85BDC9FD1C3A}</a:tableStyleId>
              </a:tblPr>
              <a:tblGrid>
                <a:gridCol w="755650"/>
                <a:gridCol w="770890"/>
                <a:gridCol w="784225"/>
              </a:tblGrid>
              <a:tr h="518160">
                <a:tc>
                  <a:txBody>
                    <a:bodyPr/>
                    <a:lstStyle/>
                    <a:p>
                      <a:pPr algn="ctr">
                        <a:buNone/>
                      </a:pPr>
                      <a:r>
                        <a:rPr lang="en-US" sz="2800">
                          <a:solidFill>
                            <a:schemeClr val="tx1"/>
                          </a:solidFill>
                          <a:latin typeface="Times New Roman" panose="02020603050405020304" pitchFamily="18" charset="0"/>
                          <a:cs typeface="Times New Roman" panose="02020603050405020304" pitchFamily="18" charset="0"/>
                        </a:rPr>
                        <a:t>S</a:t>
                      </a: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r>
                        <a:rPr lang="en-US" sz="2800" dirty="0">
                          <a:solidFill>
                            <a:schemeClr val="tx1"/>
                          </a:solidFill>
                          <a:latin typeface="Times New Roman" panose="02020603050405020304" pitchFamily="18" charset="0"/>
                          <a:cs typeface="Times New Roman" panose="02020603050405020304" pitchFamily="18" charset="0"/>
                        </a:rPr>
                        <a:t>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r>
                        <a:rPr lang="en-US" sz="2800" dirty="0">
                          <a:solidFill>
                            <a:schemeClr val="tx1"/>
                          </a:solidFill>
                          <a:latin typeface="Times New Roman" panose="02020603050405020304" pitchFamily="18" charset="0"/>
                          <a:cs typeface="Times New Roman" panose="02020603050405020304" pitchFamily="18" charset="0"/>
                        </a:rPr>
                        <a:t>T</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5" name="Table 14"/>
          <p:cNvGraphicFramePr/>
          <p:nvPr>
            <p:custDataLst>
              <p:tags r:id="rId17"/>
            </p:custDataLst>
          </p:nvPr>
        </p:nvGraphicFramePr>
        <p:xfrm>
          <a:off x="3205480" y="999490"/>
          <a:ext cx="5401310" cy="580390"/>
        </p:xfrm>
        <a:graphic>
          <a:graphicData uri="http://schemas.openxmlformats.org/drawingml/2006/table">
            <a:tbl>
              <a:tblPr firstRow="1" bandRow="1">
                <a:tableStyleId>{5C22544A-7EE6-4342-B048-85BDC9FD1C3A}</a:tableStyleId>
              </a:tblPr>
              <a:tblGrid>
                <a:gridCol w="798195"/>
                <a:gridCol w="766445"/>
                <a:gridCol w="779780"/>
                <a:gridCol w="786765"/>
                <a:gridCol w="775335"/>
                <a:gridCol w="759460"/>
                <a:gridCol w="735330"/>
              </a:tblGrid>
              <a:tr h="580390">
                <a:tc>
                  <a:txBody>
                    <a:bodyPr/>
                    <a:lstStyle/>
                    <a:p>
                      <a:pPr algn="ctr">
                        <a:buNone/>
                      </a:pPr>
                      <a:endParaRPr lang="en-US" sz="2800" b="0" dirty="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endParaRPr lang="en-US" sz="2800" b="0" dirty="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endParaRPr lang="en-US" sz="2800" b="0" dirty="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FF0000"/>
                    </a:solidFill>
                  </a:tcPr>
                </a:tc>
                <a:tc>
                  <a:txBody>
                    <a:bodyPr/>
                    <a:lstStyle/>
                    <a:p>
                      <a:pPr algn="ctr">
                        <a:buNone/>
                      </a:pP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endParaRPr lang="en-US" sz="2800" b="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endParaRPr lang="en-US" sz="2800" b="0" dirty="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algn="ctr">
                        <a:buNone/>
                      </a:pPr>
                      <a:endParaRPr lang="en-US" sz="2800" b="0" dirty="0">
                        <a:ln>
                          <a:solidFill>
                            <a:schemeClr val="tx1"/>
                          </a:solidFill>
                        </a:ln>
                        <a:solidFill>
                          <a:schemeClr val="tx1"/>
                        </a:solidFill>
                        <a:latin typeface="Cambria" panose="02040503050406030204" pitchFamily="18" charset="0"/>
                        <a:cs typeface="Cambria" panose="020405030504060302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r>
            </a:tbl>
          </a:graphicData>
        </a:graphic>
      </p:graphicFrame>
      <p:graphicFrame>
        <p:nvGraphicFramePr>
          <p:cNvPr id="3" name="Table 2"/>
          <p:cNvGraphicFramePr/>
          <p:nvPr/>
        </p:nvGraphicFramePr>
        <p:xfrm>
          <a:off x="2449015" y="1579703"/>
          <a:ext cx="8528685" cy="518160"/>
        </p:xfrm>
        <a:graphic>
          <a:graphicData uri="http://schemas.openxmlformats.org/drawingml/2006/table">
            <a:tbl>
              <a:tblPr firstRow="1" bandRow="1">
                <a:tableStyleId>{5C22544A-7EE6-4342-B048-85BDC9FD1C3A}</a:tableStyleId>
              </a:tblPr>
              <a:tblGrid>
                <a:gridCol w="760730"/>
                <a:gridCol w="789940"/>
                <a:gridCol w="775335"/>
                <a:gridCol w="775335"/>
                <a:gridCol w="789940"/>
                <a:gridCol w="790575"/>
                <a:gridCol w="745490"/>
                <a:gridCol w="775335"/>
                <a:gridCol w="775335"/>
                <a:gridCol w="775335"/>
                <a:gridCol w="775335"/>
              </a:tblGrid>
              <a:tr h="518160">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5" name="Table 4"/>
          <p:cNvGraphicFramePr/>
          <p:nvPr/>
        </p:nvGraphicFramePr>
        <p:xfrm>
          <a:off x="2445205" y="2102940"/>
          <a:ext cx="7012305" cy="518160"/>
        </p:xfrm>
        <a:graphic>
          <a:graphicData uri="http://schemas.openxmlformats.org/drawingml/2006/table">
            <a:tbl>
              <a:tblPr firstRow="1" bandRow="1">
                <a:tableStyleId>{5C22544A-7EE6-4342-B048-85BDC9FD1C3A}</a:tableStyleId>
              </a:tblPr>
              <a:tblGrid>
                <a:gridCol w="754380"/>
                <a:gridCol w="798830"/>
                <a:gridCol w="768985"/>
                <a:gridCol w="784225"/>
                <a:gridCol w="784225"/>
                <a:gridCol w="784225"/>
                <a:gridCol w="753745"/>
                <a:gridCol w="784225"/>
                <a:gridCol w="799465"/>
              </a:tblGrid>
              <a:tr h="381000">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6" name="Table 5"/>
          <p:cNvGraphicFramePr/>
          <p:nvPr>
            <p:custDataLst>
              <p:tags r:id="rId18"/>
            </p:custDataLst>
          </p:nvPr>
        </p:nvGraphicFramePr>
        <p:xfrm>
          <a:off x="4787720" y="2626180"/>
          <a:ext cx="5385435" cy="518160"/>
        </p:xfrm>
        <a:graphic>
          <a:graphicData uri="http://schemas.openxmlformats.org/drawingml/2006/table">
            <a:tbl>
              <a:tblPr firstRow="1" bandRow="1">
                <a:tableStyleId>{5C22544A-7EE6-4342-B048-85BDC9FD1C3A}</a:tableStyleId>
              </a:tblPr>
              <a:tblGrid>
                <a:gridCol w="758190"/>
                <a:gridCol w="765175"/>
                <a:gridCol w="838200"/>
                <a:gridCol w="725170"/>
                <a:gridCol w="819785"/>
                <a:gridCol w="749935"/>
                <a:gridCol w="728980"/>
              </a:tblGrid>
              <a:tr h="381000">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3" name="Table 12"/>
          <p:cNvGraphicFramePr/>
          <p:nvPr>
            <p:custDataLst>
              <p:tags r:id="rId19"/>
            </p:custDataLst>
          </p:nvPr>
        </p:nvGraphicFramePr>
        <p:xfrm>
          <a:off x="4787720" y="3149420"/>
          <a:ext cx="2310765" cy="518160"/>
        </p:xfrm>
        <a:graphic>
          <a:graphicData uri="http://schemas.openxmlformats.org/drawingml/2006/table">
            <a:tbl>
              <a:tblPr firstRow="1" bandRow="1">
                <a:tableStyleId>{5C22544A-7EE6-4342-B048-85BDC9FD1C3A}</a:tableStyleId>
              </a:tblPr>
              <a:tblGrid>
                <a:gridCol w="755650"/>
                <a:gridCol w="770890"/>
                <a:gridCol w="784225"/>
              </a:tblGrid>
              <a:tr h="518160">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6" name="Table 15"/>
          <p:cNvGraphicFramePr/>
          <p:nvPr>
            <p:custDataLst>
              <p:tags r:id="rId20"/>
            </p:custDataLst>
          </p:nvPr>
        </p:nvGraphicFramePr>
        <p:xfrm>
          <a:off x="4792800" y="3673295"/>
          <a:ext cx="4621530" cy="518160"/>
        </p:xfrm>
        <a:graphic>
          <a:graphicData uri="http://schemas.openxmlformats.org/drawingml/2006/table">
            <a:tbl>
              <a:tblPr firstRow="1" bandRow="1">
                <a:tableStyleId>{5C22544A-7EE6-4342-B048-85BDC9FD1C3A}</a:tableStyleId>
              </a:tblPr>
              <a:tblGrid>
                <a:gridCol w="755015"/>
                <a:gridCol w="741680"/>
                <a:gridCol w="814070"/>
                <a:gridCol w="770255"/>
                <a:gridCol w="770255"/>
                <a:gridCol w="770255"/>
              </a:tblGrid>
              <a:tr h="518160">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7" name="Table 16"/>
          <p:cNvGraphicFramePr/>
          <p:nvPr>
            <p:custDataLst>
              <p:tags r:id="rId21"/>
            </p:custDataLst>
          </p:nvPr>
        </p:nvGraphicFramePr>
        <p:xfrm>
          <a:off x="4051338" y="4195902"/>
          <a:ext cx="7543128" cy="518160"/>
        </p:xfrm>
        <a:graphic>
          <a:graphicData uri="http://schemas.openxmlformats.org/drawingml/2006/table">
            <a:tbl>
              <a:tblPr firstRow="1" bandRow="1">
                <a:tableStyleId>{5C22544A-7EE6-4342-B048-85BDC9FD1C3A}</a:tableStyleId>
              </a:tblPr>
              <a:tblGrid>
                <a:gridCol w="729170"/>
                <a:gridCol w="765928"/>
                <a:gridCol w="673847"/>
                <a:gridCol w="788069"/>
                <a:gridCol w="845499"/>
                <a:gridCol w="788069"/>
                <a:gridCol w="748506"/>
                <a:gridCol w="748506"/>
                <a:gridCol w="762544"/>
                <a:gridCol w="692990"/>
              </a:tblGrid>
              <a:tr h="518160">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graphicFrame>
        <p:nvGraphicFramePr>
          <p:cNvPr id="19" name="Table 18"/>
          <p:cNvGraphicFramePr/>
          <p:nvPr>
            <p:custDataLst>
              <p:tags r:id="rId22"/>
            </p:custDataLst>
          </p:nvPr>
        </p:nvGraphicFramePr>
        <p:xfrm>
          <a:off x="895696" y="4716076"/>
          <a:ext cx="10003155" cy="518160"/>
        </p:xfrm>
        <a:graphic>
          <a:graphicData uri="http://schemas.openxmlformats.org/drawingml/2006/table">
            <a:tbl>
              <a:tblPr firstRow="1" bandRow="1">
                <a:tableStyleId>{5C22544A-7EE6-4342-B048-85BDC9FD1C3A}</a:tableStyleId>
              </a:tblPr>
              <a:tblGrid>
                <a:gridCol w="697230"/>
                <a:gridCol w="575945"/>
                <a:gridCol w="590550"/>
                <a:gridCol w="697230"/>
                <a:gridCol w="655955"/>
                <a:gridCol w="670560"/>
                <a:gridCol w="766296"/>
                <a:gridCol w="762149"/>
                <a:gridCol w="755015"/>
                <a:gridCol w="814705"/>
                <a:gridCol w="802640"/>
                <a:gridCol w="698500"/>
                <a:gridCol w="758190"/>
                <a:gridCol w="758190"/>
              </a:tblGrid>
              <a:tr h="518160">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buNone/>
                      </a:pPr>
                      <a:endParaRPr lang="en-US" sz="280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c>
                  <a:txBody>
                    <a:bodyPr/>
                    <a:lstStyle/>
                    <a:p>
                      <a:pPr algn="ctr">
                        <a:buNone/>
                      </a:pPr>
                      <a:endParaRPr lang="en-US" sz="2800" dirty="0">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85000"/>
                      </a:schemeClr>
                    </a:solidFill>
                  </a:tcPr>
                </a:tc>
              </a:tr>
            </a:tbl>
          </a:graphicData>
        </a:graphic>
      </p:graphicFrame>
      <p:sp>
        <p:nvSpPr>
          <p:cNvPr id="20" name="Date Placeholder 19"/>
          <p:cNvSpPr>
            <a:spLocks noGrp="1"/>
          </p:cNvSpPr>
          <p:nvPr>
            <p:ph type="dt" sz="half" idx="10"/>
          </p:nvPr>
        </p:nvSpPr>
        <p:spPr/>
        <p:txBody>
          <a:bodyPr/>
          <a:lstStyle/>
          <a:p>
            <a:r>
              <a:rPr lang="en-US" sz="1600" smtClean="0">
                <a:solidFill>
                  <a:schemeClr val="tx1"/>
                </a:solidFill>
                <a:latin typeface="Cambria" panose="02040503050406030204" pitchFamily="18" charset="0"/>
                <a:cs typeface="Cambria" panose="02040503050406030204" pitchFamily="18" charset="0"/>
              </a:rPr>
              <a:t>8/2/2024</a:t>
            </a:r>
            <a:endParaRPr lang="en-US" sz="1600" smtClean="0">
              <a:solidFill>
                <a:schemeClr val="tx1"/>
              </a:solidFill>
              <a:latin typeface="Cambria" panose="02040503050406030204" pitchFamily="18" charset="0"/>
              <a:cs typeface="Cambria" panose="02040503050406030204" pitchFamily="18" charset="0"/>
            </a:endParaRPr>
          </a:p>
        </p:txBody>
      </p:sp>
      <p:sp>
        <p:nvSpPr>
          <p:cNvPr id="22" name="Slide Number Placeholder 21"/>
          <p:cNvSpPr>
            <a:spLocks noGrp="1"/>
          </p:cNvSpPr>
          <p:nvPr>
            <p:ph type="sldNum" sz="quarter" idx="12"/>
          </p:nvPr>
        </p:nvSpPr>
        <p:spPr/>
        <p:txBody>
          <a:bodyPr/>
          <a:lstStyle/>
          <a:p>
            <a:fld id="{27CE633F-9882-4A5C-83A2-1109D0C73261}" type="slidenum">
              <a:rPr lang="en-US" sz="1600" smtClean="0">
                <a:solidFill>
                  <a:schemeClr val="tx1"/>
                </a:solidFill>
                <a:latin typeface="Cambria" panose="02040503050406030204" pitchFamily="18" charset="0"/>
                <a:cs typeface="Cambria" panose="02040503050406030204" pitchFamily="18" charset="0"/>
              </a:rPr>
            </a:fld>
            <a:endParaRPr lang="en-US" sz="1600" smtClean="0">
              <a:solidFill>
                <a:schemeClr val="tx1"/>
              </a:solidFill>
              <a:latin typeface="Cambria" panose="02040503050406030204" pitchFamily="18" charset="0"/>
              <a:cs typeface="Cambria" panose="02040503050406030204" pitchFamily="18" charset="0"/>
            </a:endParaRPr>
          </a:p>
        </p:txBody>
      </p:sp>
      <p:sp>
        <p:nvSpPr>
          <p:cNvPr id="23" name="Rectangles 22"/>
          <p:cNvSpPr/>
          <p:nvPr/>
        </p:nvSpPr>
        <p:spPr>
          <a:xfrm>
            <a:off x="997585" y="5410835"/>
            <a:ext cx="10779125" cy="98361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Ô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8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endParaRPr lang="en-US" sz="3200" dirty="0">
              <a:latin typeface="Times New Roman" panose="02020603050405020304" pitchFamily="18" charset="0"/>
              <a:cs typeface="Times New Roman" panose="02020603050405020304" pitchFamily="18" charset="0"/>
            </a:endParaRPr>
          </a:p>
        </p:txBody>
      </p:sp>
      <p:graphicFrame>
        <p:nvGraphicFramePr>
          <p:cNvPr id="25" name="Table 24"/>
          <p:cNvGraphicFramePr/>
          <p:nvPr>
            <p:custDataLst>
              <p:tags r:id="rId23"/>
            </p:custDataLst>
          </p:nvPr>
        </p:nvGraphicFramePr>
        <p:xfrm>
          <a:off x="4773295" y="995680"/>
          <a:ext cx="788035" cy="4267200"/>
        </p:xfrm>
        <a:graphic>
          <a:graphicData uri="http://schemas.openxmlformats.org/drawingml/2006/table">
            <a:tbl>
              <a:tblPr firstRow="1" bandRow="1">
                <a:tableStyleId>{5C22544A-7EE6-4342-B048-85BDC9FD1C3A}</a:tableStyleId>
              </a:tblPr>
              <a:tblGrid>
                <a:gridCol w="788035"/>
              </a:tblGrid>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K</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I</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E</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M</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S</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O</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A</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r h="533400">
                <a:tc>
                  <a:txBody>
                    <a:bodyPr/>
                    <a:lstStyle/>
                    <a:p>
                      <a:pPr algn="ctr">
                        <a:buNone/>
                      </a:pPr>
                      <a:r>
                        <a:rPr lang="en-US" sz="2900" b="1">
                          <a:solidFill>
                            <a:schemeClr val="tx1"/>
                          </a:solidFill>
                          <a:latin typeface="Cambria" panose="02040503050406030204" pitchFamily="18" charset="0"/>
                          <a:cs typeface="Cambria" panose="02040503050406030204" pitchFamily="18" charset="0"/>
                        </a:rPr>
                        <a:t>T</a:t>
                      </a:r>
                      <a:endParaRPr lang="en-US" sz="2900" b="1">
                        <a:solidFill>
                          <a:schemeClr val="tx1"/>
                        </a:solidFill>
                        <a:latin typeface="Cambria" panose="02040503050406030204" pitchFamily="18" charset="0"/>
                        <a:cs typeface="Cambria" panose="020405030504060302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15"/>
                                        </p:tgtEl>
                                      </p:cBhvr>
                                    </p:animEffect>
                                    <p:set>
                                      <p:cBhvr>
                                        <p:cTn id="26"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6" presetClass="exit" presetSubtype="32" fill="hold" nodeType="clickEffect">
                                  <p:stCondLst>
                                    <p:cond delay="0"/>
                                  </p:stCondLst>
                                  <p:childTnLst>
                                    <p:animEffect transition="out" filter="circle(out)">
                                      <p:cBhvr>
                                        <p:cTn id="37" dur="2000"/>
                                        <p:tgtEl>
                                          <p:spTgt spid="5"/>
                                        </p:tgtEl>
                                      </p:cBhvr>
                                    </p:animEffect>
                                    <p:set>
                                      <p:cBhvr>
                                        <p:cTn id="38"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6"/>
                                        </p:tgtEl>
                                      </p:cBhvr>
                                    </p:animEffect>
                                    <p:set>
                                      <p:cBhvr>
                                        <p:cTn id="44"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21" presetClass="exit" presetSubtype="1" fill="hold" nodeType="clickEffect">
                                  <p:stCondLst>
                                    <p:cond delay="0"/>
                                  </p:stCondLst>
                                  <p:childTnLst>
                                    <p:animEffect transition="out" filter="wheel(1)">
                                      <p:cBhvr>
                                        <p:cTn id="49" dur="2000"/>
                                        <p:tgtEl>
                                          <p:spTgt spid="13"/>
                                        </p:tgtEl>
                                      </p:cBhvr>
                                    </p:animEffect>
                                    <p:set>
                                      <p:cBhvr>
                                        <p:cTn id="50"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nodeType="clickEffect">
                                  <p:stCondLst>
                                    <p:cond delay="0"/>
                                  </p:stCondLst>
                                  <p:childTnLst>
                                    <p:animEffect transition="out" filter="barn(inVertical)">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6" presetClass="exit" presetSubtype="32" fill="hold" nodeType="clickEffect">
                                  <p:stCondLst>
                                    <p:cond delay="0"/>
                                  </p:stCondLst>
                                  <p:childTnLst>
                                    <p:animEffect transition="out" filter="circle(out)">
                                      <p:cBhvr>
                                        <p:cTn id="61" dur="2000"/>
                                        <p:tgtEl>
                                          <p:spTgt spid="17"/>
                                        </p:tgtEl>
                                      </p:cBhvr>
                                    </p:animEffect>
                                    <p:set>
                                      <p:cBhvr>
                                        <p:cTn id="62"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6" presetClass="exit" presetSubtype="32" fill="hold" nodeType="clickEffect">
                                  <p:stCondLst>
                                    <p:cond delay="0"/>
                                  </p:stCondLst>
                                  <p:childTnLst>
                                    <p:animEffect transition="out" filter="circle(out)">
                                      <p:cBhvr>
                                        <p:cTn id="67" dur="2000"/>
                                        <p:tgtEl>
                                          <p:spTgt spid="19"/>
                                        </p:tgtEl>
                                      </p:cBhvr>
                                    </p:animEffect>
                                    <p:set>
                                      <p:cBhvr>
                                        <p:cTn id="68"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hlinkClick r:id="rId2" action="ppaction://hlinksldjump"/>
          </p:cNvPr>
          <p:cNvSpPr txBox="1"/>
          <p:nvPr/>
        </p:nvSpPr>
        <p:spPr>
          <a:xfrm>
            <a:off x="234950" y="1084580"/>
            <a:ext cx="5324475" cy="4523105"/>
          </a:xfrm>
          <a:prstGeom prst="rect">
            <a:avLst/>
          </a:prstGeom>
          <a:solidFill>
            <a:schemeClr val="bg1"/>
          </a:solidFill>
        </p:spPr>
        <p:txBody>
          <a:bodyPr wrap="square">
            <a:spAutoFit/>
          </a:bodyPr>
          <a:lstStyle/>
          <a:p>
            <a:pPr algn="just">
              <a:lnSpc>
                <a:spcPct val="150000"/>
              </a:lnSpc>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Hàng ngang số 1: gồm 7 chữ cái, khả năng tự bảo vệ của cơ thể chống lại sự xâm nhập và gây hại của các tác nhân bên ngoài như: virus, vi khuẩn, ký sinh trùng, nấm…</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20220713_Tam-quan-trong-cua-he-mien-dich-doi-voi-co-the"/>
          <p:cNvPicPr>
            <a:picLocks noChangeAspect="1"/>
          </p:cNvPicPr>
          <p:nvPr/>
        </p:nvPicPr>
        <p:blipFill>
          <a:blip r:embed="rId3"/>
          <a:stretch>
            <a:fillRect/>
          </a:stretch>
        </p:blipFill>
        <p:spPr>
          <a:xfrm>
            <a:off x="5818505" y="787400"/>
            <a:ext cx="5995670" cy="5283835"/>
          </a:xfrm>
          <a:prstGeom prst="rect">
            <a:avLst/>
          </a:prstGeom>
        </p:spPr>
      </p:pic>
      <p:sp>
        <p:nvSpPr>
          <p:cNvPr id="4" name="Date Placeholder 3"/>
          <p:cNvSpPr>
            <a:spLocks noGrp="1"/>
          </p:cNvSpPr>
          <p:nvPr>
            <p:ph type="dt" sz="half" idx="10"/>
          </p:nvPr>
        </p:nvSpPr>
        <p:spPr/>
        <p:txBody>
          <a:bodyPr/>
          <a:lstStyle/>
          <a:p>
            <a:r>
              <a:rPr lang="en-US" smtClean="0"/>
              <a:t>8/2/2024</a:t>
            </a:r>
            <a:endParaRPr lang="en-US"/>
          </a:p>
        </p:txBody>
      </p:sp>
      <p:sp>
        <p:nvSpPr>
          <p:cNvPr id="6" name="Slide Number Placeholder 5"/>
          <p:cNvSpPr>
            <a:spLocks noGrp="1"/>
          </p:cNvSpPr>
          <p:nvPr>
            <p:ph type="sldNum" sz="quarter" idx="12"/>
          </p:nvPr>
        </p:nvSpPr>
        <p:spPr/>
        <p:txBody>
          <a:bodyPr/>
          <a:lstStyle/>
          <a:p>
            <a:fld id="{27CE633F-9882-4A5C-83A2-1109D0C73261}" type="slidenum">
              <a:rPr lang="en-US" smtClean="0"/>
            </a:fld>
            <a:endParaRPr lang="en-US"/>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425713" y="661026"/>
            <a:ext cx="11540358" cy="1744517"/>
          </a:xfrm>
          <a:prstGeom prst="rect">
            <a:avLst/>
          </a:prstGeom>
          <a:solidFill>
            <a:schemeClr val="bg1"/>
          </a:solidFill>
        </p:spPr>
        <p:txBody>
          <a:bodyPr wrap="square">
            <a:spAutoFit/>
          </a:bodyPr>
          <a:lstStyle/>
          <a:p>
            <a:pPr lvl="0" algn="just">
              <a:lnSpc>
                <a:spcPct val="114000"/>
              </a:lnSpc>
              <a:spcBef>
                <a:spcPts val="0"/>
              </a:spcBef>
              <a:spcAft>
                <a:spcPts val="0"/>
              </a:spcAft>
            </a:pPr>
            <a:r>
              <a:rPr lang="vi-VN"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Hàng ngang số 2: gồm 11 chữ cái, những sinh vật sống nhờ vào cơ thể sinh vật khác để tồn tại và phát triển, chúng lấy chất dinh dưỡng từ vật chủ, gây hại cho sức khỏe của vật chủ. </a:t>
            </a:r>
            <a:endParaRPr lang="vi-VN"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tretch>
            <a:fillRect/>
          </a:stretch>
        </p:blipFill>
        <p:spPr>
          <a:xfrm>
            <a:off x="3848100" y="2822575"/>
            <a:ext cx="4762500" cy="3429000"/>
          </a:xfrm>
          <a:prstGeom prst="rect">
            <a:avLst/>
          </a:prstGeom>
        </p:spPr>
      </p:pic>
    </p:spTree>
  </p:cSld>
  <p:clrMapOvr>
    <a:masterClrMapping/>
  </p:clrMapOvr>
  <p:transition spd="slow">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phere on plank"/>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hlinkClick r:id="rId2" action="ppaction://hlinksldjump"/>
          </p:cNvPr>
          <p:cNvSpPr txBox="1"/>
          <p:nvPr/>
        </p:nvSpPr>
        <p:spPr>
          <a:xfrm>
            <a:off x="283779" y="759232"/>
            <a:ext cx="11713780" cy="1183144"/>
          </a:xfrm>
          <a:prstGeom prst="rect">
            <a:avLst/>
          </a:prstGeom>
          <a:solidFill>
            <a:schemeClr val="bg1"/>
          </a:solidFill>
        </p:spPr>
        <p:txBody>
          <a:bodyPr wrap="square">
            <a:spAutoFit/>
          </a:bodyPr>
          <a:lstStyle/>
          <a:p>
            <a:pPr lvl="0" algn="just">
              <a:lnSpc>
                <a:spcPct val="114000"/>
              </a:lnSpc>
              <a:spcBef>
                <a:spcPts val="0"/>
              </a:spcBef>
              <a:spcAft>
                <a:spcPts val="0"/>
              </a:spcAft>
            </a:pP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Hàng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ngang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số</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3: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gồm</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9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chữ</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cái</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điền</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vào</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chỗ</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trống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trong</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câu</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sau</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 Ong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kí</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sinh</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là</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của</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sâu</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hại</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3200" kern="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lúa</a:t>
            </a:r>
            <a:r>
              <a:rPr lang="en-US" sz="3200" kern="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p:txBody>
          <a:bodyPr/>
          <a:lstStyle/>
          <a:p>
            <a:r>
              <a:rPr lang="en-US" smtClean="0"/>
              <a:t>8/2/2024</a:t>
            </a:r>
            <a:endParaRPr lang="en-US"/>
          </a:p>
        </p:txBody>
      </p:sp>
      <p:sp>
        <p:nvSpPr>
          <p:cNvPr id="5" name="Slide Number Placeholder 4"/>
          <p:cNvSpPr>
            <a:spLocks noGrp="1"/>
          </p:cNvSpPr>
          <p:nvPr>
            <p:ph type="sldNum" sz="quarter" idx="12"/>
          </p:nvPr>
        </p:nvSpPr>
        <p:spPr/>
        <p:txBody>
          <a:bodyPr/>
          <a:lstStyle/>
          <a:p>
            <a:fld id="{27CE633F-9882-4A5C-83A2-1109D0C73261}" type="slidenum">
              <a:rPr lang="en-US" smtClean="0"/>
            </a:fld>
            <a:endParaRPr lang="en-US"/>
          </a:p>
        </p:txBody>
      </p:sp>
      <p:pic>
        <p:nvPicPr>
          <p:cNvPr id="6" name="Picture 5"/>
          <p:cNvPicPr>
            <a:picLocks noChangeAspect="1"/>
          </p:cNvPicPr>
          <p:nvPr/>
        </p:nvPicPr>
        <p:blipFill>
          <a:blip r:embed="rId3"/>
          <a:stretch>
            <a:fillRect/>
          </a:stretch>
        </p:blipFill>
        <p:spPr>
          <a:xfrm>
            <a:off x="2915285" y="2266950"/>
            <a:ext cx="5988685" cy="3992245"/>
          </a:xfrm>
          <a:prstGeom prst="rect">
            <a:avLst/>
          </a:prstGeom>
        </p:spPr>
      </p:pic>
    </p:spTree>
  </p:cSld>
  <p:clrMapOvr>
    <a:masterClrMapping/>
  </p:clrMapOvr>
  <p:transition spd="slow">
    <p:fade/>
  </p:transition>
  <p:timing>
    <p:tnLst>
      <p:par>
        <p:cTn id="1" dur="indefinite" restart="never" nodeType="tmRoot"/>
      </p:par>
    </p:tnLst>
  </p:timing>
</p:sld>
</file>

<file path=ppt/tags/tag1.xml><?xml version="1.0" encoding="utf-8"?>
<p:tagLst xmlns:p="http://schemas.openxmlformats.org/presentationml/2006/main">
  <p:tag name="TABLE_ENDDRAG_ORIGIN_RECT" val="425*40"/>
  <p:tag name="TABLE_ENDDRAG_RECT" val="304*83*425*40"/>
</p:tagLst>
</file>

<file path=ppt/tags/tag10.xml><?xml version="1.0" encoding="utf-8"?>
<p:tagLst xmlns:p="http://schemas.openxmlformats.org/presentationml/2006/main">
  <p:tag name="TABLE_ENDDRAG_ORIGIN_RECT" val="363*40"/>
  <p:tag name="TABLE_ENDDRAG_RECT" val="433*289*363*40"/>
</p:tagLst>
</file>

<file path=ppt/tags/tag11.xml><?xml version="1.0" encoding="utf-8"?>
<p:tagLst xmlns:p="http://schemas.openxmlformats.org/presentationml/2006/main">
  <p:tag name="TABLE_ENDDRAG_ORIGIN_RECT" val="591*40"/>
  <p:tag name="TABLE_ENDDRAG_RECT" val="321*330*591*40"/>
</p:tagLst>
</file>

<file path=ppt/tags/tag12.xml><?xml version="1.0" encoding="utf-8"?>
<p:tagLst xmlns:p="http://schemas.openxmlformats.org/presentationml/2006/main">
  <p:tag name="TABLE_ENDDRAG_ORIGIN_RECT" val="787*40"/>
  <p:tag name="TABLE_ENDDRAG_RECT" val="69*373*787*40"/>
</p:tagLst>
</file>

<file path=ppt/tags/tag13.xml><?xml version="1.0" encoding="utf-8"?>
<p:tagLst xmlns:p="http://schemas.openxmlformats.org/presentationml/2006/main">
  <p:tag name="TABLE_ENDDRAG_ORIGIN_RECT" val="62*330"/>
  <p:tag name="TABLE_ENDDRAG_RECT" val="375*83*62*330"/>
</p:tagLst>
</file>

<file path=ppt/tags/tag14.xml><?xml version="1.0" encoding="utf-8"?>
<p:tagLst xmlns:p="http://schemas.openxmlformats.org/presentationml/2006/main">
  <p:tag name="KSO_WM_BEAUTIFY_FLAG" val=""/>
</p:tagLst>
</file>

<file path=ppt/tags/tag2.xml><?xml version="1.0" encoding="utf-8"?>
<p:tagLst xmlns:p="http://schemas.openxmlformats.org/presentationml/2006/main">
  <p:tag name="TABLE_ENDDRAG_ORIGIN_RECT" val="424*40"/>
  <p:tag name="TABLE_ENDDRAG_RECT" val="429*207*424*40"/>
</p:tagLst>
</file>

<file path=ppt/tags/tag3.xml><?xml version="1.0" encoding="utf-8"?>
<p:tagLst xmlns:p="http://schemas.openxmlformats.org/presentationml/2006/main">
  <p:tag name="TABLE_ENDDRAG_ORIGIN_RECT" val="591*40"/>
  <p:tag name="TABLE_ENDDRAG_RECT" val="321*330*591*40"/>
</p:tagLst>
</file>

<file path=ppt/tags/tag4.xml><?xml version="1.0" encoding="utf-8"?>
<p:tagLst xmlns:p="http://schemas.openxmlformats.org/presentationml/2006/main">
  <p:tag name="TABLE_ENDDRAG_ORIGIN_RECT" val="363*40"/>
  <p:tag name="TABLE_ENDDRAG_RECT" val="433*289*363*40"/>
</p:tagLst>
</file>

<file path=ppt/tags/tag5.xml><?xml version="1.0" encoding="utf-8"?>
<p:tagLst xmlns:p="http://schemas.openxmlformats.org/presentationml/2006/main">
  <p:tag name="TABLE_ENDDRAG_ORIGIN_RECT" val="787*40"/>
  <p:tag name="TABLE_ENDDRAG_RECT" val="69*373*787*40"/>
</p:tagLst>
</file>

<file path=ppt/tags/tag6.xml><?xml version="1.0" encoding="utf-8"?>
<p:tagLst xmlns:p="http://schemas.openxmlformats.org/presentationml/2006/main">
  <p:tag name="TABLE_ENDDRAG_ORIGIN_RECT" val="363*40"/>
  <p:tag name="TABLE_ENDDRAG_RECT" val="433*289*363*40"/>
  <p:tag name="KSO_WM_BEAUTIFY_FLAG" val=""/>
</p:tagLst>
</file>

<file path=ppt/tags/tag7.xml><?xml version="1.0" encoding="utf-8"?>
<p:tagLst xmlns:p="http://schemas.openxmlformats.org/presentationml/2006/main">
  <p:tag name="TABLE_ENDDRAG_ORIGIN_RECT" val="425*40"/>
  <p:tag name="TABLE_ENDDRAG_RECT" val="304*83*425*40"/>
</p:tagLst>
</file>

<file path=ppt/tags/tag8.xml><?xml version="1.0" encoding="utf-8"?>
<p:tagLst xmlns:p="http://schemas.openxmlformats.org/presentationml/2006/main">
  <p:tag name="TABLE_ENDDRAG_ORIGIN_RECT" val="424*40"/>
  <p:tag name="TABLE_ENDDRAG_RECT" val="429*207*424*40"/>
</p:tagLst>
</file>

<file path=ppt/tags/tag9.xml><?xml version="1.0" encoding="utf-8"?>
<p:tagLst xmlns:p="http://schemas.openxmlformats.org/presentationml/2006/main">
  <p:tag name="TABLE_ENDDRAG_ORIGIN_RECT" val="363*40"/>
  <p:tag name="TABLE_ENDDRAG_RECT" val="433*289*363*40"/>
  <p:tag name="KSO_WM_BEAUTIFY_FLAG" val=""/>
</p:tagLst>
</file>

<file path=ppt/theme/theme1.xml><?xml version="1.0" encoding="utf-8"?>
<a:theme xmlns:a="http://schemas.openxmlformats.org/drawingml/2006/main" name="GradientVTI">
  <a:themeElements>
    <a:clrScheme name="AnalogousFromDarkSeedLeftStep">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6378</Words>
  <Application>WPS Presentation</Application>
  <PresentationFormat>Custom</PresentationFormat>
  <Paragraphs>388</Paragraphs>
  <Slides>23</Slides>
  <Notes>0</Notes>
  <HiddenSlides>13</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23</vt:i4>
      </vt:variant>
    </vt:vector>
  </HeadingPairs>
  <TitlesOfParts>
    <vt:vector size="39" baseType="lpstr">
      <vt:lpstr>Arial</vt:lpstr>
      <vt:lpstr>SimSun</vt:lpstr>
      <vt:lpstr>Wingdings</vt:lpstr>
      <vt:lpstr>Calibri</vt:lpstr>
      <vt:lpstr>Times New Roman</vt:lpstr>
      <vt:lpstr>Univers</vt:lpstr>
      <vt:lpstr>Cambria</vt:lpstr>
      <vt:lpstr>AngsanaUPC</vt:lpstr>
      <vt:lpstr>Leelawadee UI</vt:lpstr>
      <vt:lpstr>Gill Sans Nova</vt:lpstr>
      <vt:lpstr>Segoe Print</vt:lpstr>
      <vt:lpstr>Microsoft YaHei</vt:lpstr>
      <vt:lpstr>Arial Unicode MS</vt:lpstr>
      <vt:lpstr>Microsoft Himalaya</vt:lpstr>
      <vt:lpstr>GradientVTI</vt:lpstr>
      <vt:lpstr>Blue Waves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Thị Trường Linh</dc:creator>
  <cp:lastModifiedBy>ADMIN</cp:lastModifiedBy>
  <cp:revision>50</cp:revision>
  <dcterms:created xsi:type="dcterms:W3CDTF">2024-08-02T08:18:00Z</dcterms:created>
  <dcterms:modified xsi:type="dcterms:W3CDTF">2024-08-11T13:29:11Z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2A83D0DDD0264F17BA64A54A77EA0BA9_12</vt:lpwstr>
  </property>
  <property fmtid="{D5CDD505-2E9C-101B-9397-08002B2CF9AE}" pid="3" name="KSOProductBuildVer">
    <vt:lpwstr>1033-12.2.0.17545</vt:lpwstr>
  </property>
</Properties>
</file>