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Alfa Slab On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3300"/>
    <a:srgbClr val="FF0066"/>
    <a:srgbClr val="FFCCFF"/>
    <a:srgbClr val="FFFF99"/>
    <a:srgbClr val="CC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6C8B-9299-48E5-B96C-12012B8230F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ED647-3842-4BDC-BEEE-EC088816E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470585-9575-4BF3-AC77-07FE419B6C00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240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12525A-7B71-48BF-98BB-927210B98012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4147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1F85E-3C64-47F3-93D0-07E60C9F486B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642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F5ACED-7A90-42D3-8042-A8EA8986C589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27801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BEF68-AE17-4EB3-9C88-FB0D0267EA7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95251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DFE16-94B1-4B14-BC86-EFBC896CAD65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914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91D82-B736-44CB-BD5A-215D2E70889E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4749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6B04B-46BF-4B99-AF92-806CA2C560B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2219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B558C-E226-4F74-A2AD-9F4ECF9BC4E6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68167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6F463-6C34-421A-9973-A51E5B06FE8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394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A8C09-AD18-4504-9AF4-5E0B8263A6C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78303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2C4C75-AA65-4612-B926-C25046E07E9A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36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470585-9575-4BF3-AC77-07FE419B6C00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5739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12525A-7B71-48BF-98BB-927210B98012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9639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1F85E-3C64-47F3-93D0-07E60C9F486B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3599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F5ACED-7A90-42D3-8042-A8EA8986C589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750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BEF68-AE17-4EB3-9C88-FB0D0267EA7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76839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FDFE16-94B1-4B14-BC86-EFBC896CAD65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433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B91D82-B736-44CB-BD5A-215D2E70889E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0676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A6B04B-46BF-4B99-AF92-806CA2C560B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7640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B558C-E226-4F74-A2AD-9F4ECF9BC4E6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6538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6F463-6C34-421A-9973-A51E5B06FE8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95527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6A8C09-AD18-4504-9AF4-5E0B8263A6CD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4737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2C4C75-AA65-4612-B926-C25046E07E9A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6370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14EB-8D23-4BA9-A491-B89496C2D59F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47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2100"/>
            </a:lvl1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14EB-8D23-4BA9-A491-B89496C2D59F}" type="slidenum">
              <a:rPr kumimoji="0" lang="en-US" altLang="vi-VN" sz="2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6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hinkpad\Downloads\&#272;&#7897;c%20&#273;&#225;o%20nu&#244;i%20thi&#234;n%20&#273;&#7883;ch%20di&#7879;t%20s&#7841;ch%20sinh%20v&#7853;t%20g&#226;y%20h&#7841;i%20kh&#244;ng%20c&#7847;n%20thu&#7889;c%20tr&#7915;%20s&#226;u%20-%20VTC16.mp4" TargetMode="External"/><Relationship Id="rId1" Type="http://schemas.microsoft.com/office/2007/relationships/media" Target="file:///C:\Users\thinkpad\Downloads\&#272;&#7897;c%20&#273;&#225;o%20nu&#244;i%20thi&#234;n%20&#273;&#7883;ch%20di&#7879;t%20s&#7841;ch%20sinh%20v&#7853;t%20g&#226;y%20h&#7841;i%20kh&#244;ng%20c&#7847;n%20thu&#7889;c%20tr&#7915;%20s&#226;u%20-%20VTC16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png"/><Relationship Id="rId21" Type="http://schemas.openxmlformats.org/officeDocument/2006/relationships/image" Target="../media/image14.png"/><Relationship Id="rId17" Type="http://schemas.openxmlformats.org/officeDocument/2006/relationships/image" Target="../media/image36.svg"/><Relationship Id="rId2" Type="http://schemas.openxmlformats.org/officeDocument/2006/relationships/image" Target="../media/image1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.png"/><Relationship Id="rId23" Type="http://schemas.openxmlformats.org/officeDocument/2006/relationships/slide" Target="slide6.xml"/><Relationship Id="rId19" Type="http://schemas.openxmlformats.org/officeDocument/2006/relationships/image" Target="../media/image38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" y="1625243"/>
            <a:ext cx="17613948" cy="818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1236"/>
          <a:stretch/>
        </p:blipFill>
        <p:spPr>
          <a:xfrm>
            <a:off x="457200" y="3605282"/>
            <a:ext cx="16840200" cy="19587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20" y="5858006"/>
            <a:ext cx="6515100" cy="389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5808448"/>
            <a:ext cx="4582160" cy="39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" y="2123941"/>
            <a:ext cx="4498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Chuyên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68832" b="7899"/>
          <a:stretch/>
        </p:blipFill>
        <p:spPr>
          <a:xfrm>
            <a:off x="149860" y="205144"/>
            <a:ext cx="6931660" cy="1487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2123941"/>
            <a:ext cx="12344400" cy="952925"/>
          </a:xfrm>
          <a:prstGeom prst="rect">
            <a:avLst/>
          </a:prstGeom>
        </p:spPr>
      </p:pic>
      <p:pic>
        <p:nvPicPr>
          <p:cNvPr id="15362" name="Picture 2" descr="Thiên địch - Giải pháp bảo vệ nông sản thuận lẽ tự nhiên - TraceVerifi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360" y="5829300"/>
            <a:ext cx="5527040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6781800" y="73769"/>
            <a:ext cx="110871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5000" b="1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sáng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Môn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Chuyên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3109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6517"/>
            <a:ext cx="17996952" cy="153798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81000" y="1691086"/>
            <a:ext cx="533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Khởi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Độc đáo nuôi thiên địch diệt sạch sinh vật gây hại không cần thuốc trừ sâu - VTC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283499"/>
            <a:ext cx="17602200" cy="6774901"/>
          </a:xfrm>
          <a:prstGeom prst="roundRect">
            <a:avLst>
              <a:gd name="adj" fmla="val 5299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714500"/>
            <a:ext cx="12573739" cy="135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6517"/>
            <a:ext cx="17996952" cy="1537983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1000" y="2771491"/>
            <a:ext cx="541020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soát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Biện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92" y="2243362"/>
            <a:ext cx="11582400" cy="62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50174" y="8475094"/>
            <a:ext cx="11811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bọ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rùa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địch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cánh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lúa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Nguồn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Zura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Narimishvili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Bapt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457201" y="1974057"/>
            <a:ext cx="533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Khởi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451871" y="3689309"/>
            <a:ext cx="4617583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5" y="0"/>
                </a:lnTo>
                <a:lnTo>
                  <a:pt x="3945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672093" y="4170376"/>
            <a:ext cx="5092727" cy="3633733"/>
          </a:xfrm>
          <a:custGeom>
            <a:avLst/>
            <a:gdLst/>
            <a:ahLst/>
            <a:cxnLst/>
            <a:rect l="l" t="t" r="r" b="b"/>
            <a:pathLst>
              <a:path w="5092727" h="4287150">
                <a:moveTo>
                  <a:pt x="0" y="0"/>
                </a:moveTo>
                <a:lnTo>
                  <a:pt x="5092726" y="0"/>
                </a:lnTo>
                <a:lnTo>
                  <a:pt x="5092726" y="4287150"/>
                </a:lnTo>
                <a:lnTo>
                  <a:pt x="0" y="42871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 t="-1" b="-52658"/>
            </a:stretch>
          </a:blipFill>
        </p:spPr>
      </p:sp>
      <p:sp>
        <p:nvSpPr>
          <p:cNvPr id="14" name="Freeform 14">
            <a:hlinkClick r:id="rId20" action="ppaction://hlinksldjump"/>
          </p:cNvPr>
          <p:cNvSpPr/>
          <p:nvPr/>
        </p:nvSpPr>
        <p:spPr>
          <a:xfrm>
            <a:off x="6114699" y="4264660"/>
            <a:ext cx="11868501" cy="1169880"/>
          </a:xfrm>
          <a:custGeom>
            <a:avLst/>
            <a:gdLst/>
            <a:ahLst/>
            <a:cxnLst/>
            <a:rect l="l" t="t" r="r" b="b"/>
            <a:pathLst>
              <a:path w="11698803" h="1169880">
                <a:moveTo>
                  <a:pt x="0" y="0"/>
                </a:moveTo>
                <a:lnTo>
                  <a:pt x="11698803" y="0"/>
                </a:lnTo>
                <a:lnTo>
                  <a:pt x="11698803" y="1169880"/>
                </a:lnTo>
                <a:lnTo>
                  <a:pt x="0" y="11698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316" y="2947361"/>
            <a:ext cx="578683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069454" y="4423166"/>
            <a:ext cx="48458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75918" y="6422686"/>
            <a:ext cx="48458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2</a:t>
            </a:r>
          </a:p>
        </p:txBody>
      </p:sp>
      <p:sp>
        <p:nvSpPr>
          <p:cNvPr id="22" name="Freeform 22">
            <a:hlinkClick r:id="rId23" action="ppaction://hlinksldjump"/>
          </p:cNvPr>
          <p:cNvSpPr/>
          <p:nvPr/>
        </p:nvSpPr>
        <p:spPr>
          <a:xfrm>
            <a:off x="6114699" y="6443006"/>
            <a:ext cx="11868501" cy="1169880"/>
          </a:xfrm>
          <a:custGeom>
            <a:avLst/>
            <a:gdLst/>
            <a:ahLst/>
            <a:cxnLst/>
            <a:rect l="l" t="t" r="r" b="b"/>
            <a:pathLst>
              <a:path w="11698803" h="1169880">
                <a:moveTo>
                  <a:pt x="0" y="0"/>
                </a:moveTo>
                <a:lnTo>
                  <a:pt x="11698803" y="0"/>
                </a:lnTo>
                <a:lnTo>
                  <a:pt x="11698803" y="1169880"/>
                </a:lnTo>
                <a:lnTo>
                  <a:pt x="0" y="11698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340308" y="4574174"/>
            <a:ext cx="11287292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 chia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14699" y="6779202"/>
            <a:ext cx="11530030" cy="573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Lập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29" name="TextBox 19"/>
          <p:cNvSpPr txBox="1"/>
          <p:nvPr/>
        </p:nvSpPr>
        <p:spPr>
          <a:xfrm>
            <a:off x="457200" y="1632247"/>
            <a:ext cx="973149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Hình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103" b="5145"/>
          <a:stretch/>
        </p:blipFill>
        <p:spPr>
          <a:xfrm>
            <a:off x="728404" y="1591340"/>
            <a:ext cx="10279616" cy="1109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5" y="2928937"/>
            <a:ext cx="17671395" cy="5110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231978" y="1562100"/>
            <a:ext cx="343952" cy="10074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22" r="4414" b="53358"/>
          <a:stretch/>
        </p:blipFill>
        <p:spPr>
          <a:xfrm>
            <a:off x="368512" y="2797802"/>
            <a:ext cx="17690888" cy="7298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68" t="44426" r="3943" b="2977"/>
          <a:stretch/>
        </p:blipFill>
        <p:spPr>
          <a:xfrm>
            <a:off x="361423" y="3637774"/>
            <a:ext cx="17803712" cy="6458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23" y="2797802"/>
            <a:ext cx="17803712" cy="72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7" name="Left Arrow 6">
            <a:hlinkClick r:id="rId3" action="ppaction://hlinksldjump"/>
          </p:cNvPr>
          <p:cNvSpPr/>
          <p:nvPr/>
        </p:nvSpPr>
        <p:spPr>
          <a:xfrm>
            <a:off x="231978" y="1562100"/>
            <a:ext cx="343952" cy="10074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62101"/>
            <a:ext cx="10134600" cy="1007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88" y="2857500"/>
            <a:ext cx="17385012" cy="7242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877" r="985" b="11332"/>
          <a:stretch/>
        </p:blipFill>
        <p:spPr>
          <a:xfrm>
            <a:off x="381000" y="2858325"/>
            <a:ext cx="17449800" cy="72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>
            <a:off x="-457200" y="1797226"/>
            <a:ext cx="5907376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Hoạt động 3</a:t>
            </a: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Thực </a:t>
            </a:r>
            <a:r>
              <a:rPr kumimoji="0" lang="en-US" sz="5500" b="1" i="0" u="none" strike="noStrike" kern="1200" cap="none" spc="-300" normalizeH="0" baseline="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hiện sản phẩm dự án </a:t>
            </a:r>
            <a:endParaRPr kumimoji="0" lang="vi-VN" sz="5500" b="1" i="0" u="none" strike="noStrike" kern="1200" cap="none" spc="-300" normalizeH="0" baseline="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4" name="Hình ảnh 9">
            <a:extLst>
              <a:ext uri="{FF2B5EF4-FFF2-40B4-BE49-F238E27FC236}">
                <a16:creationId xmlns:a16="http://schemas.microsoft.com/office/drawing/2014/main" id="{DFCBE0DC-A314-D110-0066-4AFD218BB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" t="3796" r="4492" b="3951"/>
          <a:stretch/>
        </p:blipFill>
        <p:spPr>
          <a:xfrm>
            <a:off x="228600" y="4400608"/>
            <a:ext cx="3952577" cy="40071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48" y="114300"/>
            <a:ext cx="17996952" cy="1537983"/>
          </a:xfrm>
          <a:prstGeom prst="rect">
            <a:avLst/>
          </a:prstGeom>
        </p:spPr>
      </p:pic>
      <p:sp>
        <p:nvSpPr>
          <p:cNvPr id="19" name="TextBox 24"/>
          <p:cNvSpPr txBox="1"/>
          <p:nvPr/>
        </p:nvSpPr>
        <p:spPr>
          <a:xfrm>
            <a:off x="4572000" y="3314700"/>
            <a:ext cx="13106400" cy="5693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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thập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dữ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tài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tầm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bài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ảnh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video clip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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cáo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5000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lý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5000" b="0" i="0" u="none" strike="noStrike" kern="1200" cap="none" spc="0" normalizeH="0" baseline="0" noProof="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5000" b="0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8" y="176517"/>
            <a:ext cx="17996952" cy="1537983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>
            <a:off x="-457200" y="1797226"/>
            <a:ext cx="5907376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sng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Hoạt động 4</a:t>
            </a: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-300" normalizeH="0" baseline="0" noProof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……………..</a:t>
            </a:r>
            <a:endParaRPr kumimoji="0" lang="vi-VN" sz="5500" b="1" i="0" u="none" strike="noStrike" kern="1200" cap="none" spc="-300" normalizeH="0" baseline="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069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n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873" y="2335808"/>
            <a:ext cx="14935200" cy="771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858125" y="4114800"/>
            <a:ext cx="5829300" cy="2143125"/>
            <a:chOff x="1344" y="144"/>
            <a:chExt cx="3374" cy="864"/>
          </a:xfrm>
        </p:grpSpPr>
        <p:pic>
          <p:nvPicPr>
            <p:cNvPr id="11269" name="Picture 8" descr="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9" descr="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" y="170"/>
              <a:ext cx="457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10" descr="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 descr="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12" descr="t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44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3" descr="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70"/>
              <a:ext cx="458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4" name="Slide Number Placeholder 12">
            <a:extLst/>
          </p:cNvPr>
          <p:cNvSpPr txBox="1">
            <a:spLocks noGrp="1"/>
          </p:cNvSpPr>
          <p:nvPr/>
        </p:nvSpPr>
        <p:spPr bwMode="auto">
          <a:xfrm>
            <a:off x="11372850" y="8312945"/>
            <a:ext cx="24003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r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9C6A34-012E-4D0F-8FFD-87E19043BEE4}" type="slidenum">
              <a:rPr kumimoji="0" lang="en-US" altLang="en-US" sz="15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5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48" y="176517"/>
            <a:ext cx="17996952" cy="188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727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205</Words>
  <Application>Microsoft Office PowerPoint</Application>
  <PresentationFormat>Custom</PresentationFormat>
  <Paragraphs>21</Paragraphs>
  <Slides>9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Wingdings</vt:lpstr>
      <vt:lpstr>Verdana</vt:lpstr>
      <vt:lpstr>Alfa Slab One</vt:lpstr>
      <vt:lpstr>Arial</vt:lpstr>
      <vt:lpstr>Office Theme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12 - Sinh học</dc:title>
  <cp:lastModifiedBy>thinkpad</cp:lastModifiedBy>
  <cp:revision>88</cp:revision>
  <dcterms:created xsi:type="dcterms:W3CDTF">2006-08-16T00:00:00Z</dcterms:created>
  <dcterms:modified xsi:type="dcterms:W3CDTF">2024-08-21T13:26:29Z</dcterms:modified>
  <dc:identifier>DAF_3d7Oj6U</dc:identifier>
</cp:coreProperties>
</file>