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3" r:id="rId2"/>
    <p:sldMasterId id="2147483771" r:id="rId3"/>
    <p:sldMasterId id="2147483787" r:id="rId4"/>
    <p:sldMasterId id="2147483803" r:id="rId5"/>
  </p:sldMasterIdLst>
  <p:notesMasterIdLst>
    <p:notesMasterId r:id="rId27"/>
  </p:notesMasterIdLst>
  <p:sldIdLst>
    <p:sldId id="326" r:id="rId6"/>
    <p:sldId id="301" r:id="rId7"/>
    <p:sldId id="312" r:id="rId8"/>
    <p:sldId id="284" r:id="rId9"/>
    <p:sldId id="277" r:id="rId10"/>
    <p:sldId id="278" r:id="rId11"/>
    <p:sldId id="279" r:id="rId12"/>
    <p:sldId id="280" r:id="rId13"/>
    <p:sldId id="281" r:id="rId14"/>
    <p:sldId id="282" r:id="rId15"/>
    <p:sldId id="324" r:id="rId16"/>
    <p:sldId id="314" r:id="rId17"/>
    <p:sldId id="317" r:id="rId18"/>
    <p:sldId id="320" r:id="rId19"/>
    <p:sldId id="321" r:id="rId20"/>
    <p:sldId id="325" r:id="rId21"/>
    <p:sldId id="329" r:id="rId22"/>
    <p:sldId id="330" r:id="rId23"/>
    <p:sldId id="323" r:id="rId24"/>
    <p:sldId id="318" r:id="rId25"/>
    <p:sldId id="32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FF0D0D"/>
    <a:srgbClr val="ECE3C2"/>
    <a:srgbClr val="0ACCE6"/>
    <a:srgbClr val="887044"/>
    <a:srgbClr val="CC9900"/>
    <a:srgbClr val="CC99FF"/>
    <a:srgbClr val="3399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54" autoAdjust="0"/>
  </p:normalViewPr>
  <p:slideViewPr>
    <p:cSldViewPr snapToGrid="0">
      <p:cViewPr varScale="1">
        <p:scale>
          <a:sx n="69" d="100"/>
          <a:sy n="69" d="100"/>
        </p:scale>
        <p:origin x="58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559AD-663C-4763-87F5-EF6CA835EB1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D013C5-D4A9-4D90-A8A6-EC6674F5FA77}">
      <dgm:prSet phldrT="[Text]" phldr="1"/>
      <dgm:spPr/>
      <dgm:t>
        <a:bodyPr/>
        <a:lstStyle/>
        <a:p>
          <a:endParaRPr lang="en-US" dirty="0"/>
        </a:p>
      </dgm:t>
    </dgm:pt>
    <dgm:pt modelId="{54B11886-694A-41A2-B1E5-790A378C777A}" type="parTrans" cxnId="{B62D55F1-6C47-4A56-9A76-8DB6CAC3FA6F}">
      <dgm:prSet/>
      <dgm:spPr/>
      <dgm:t>
        <a:bodyPr/>
        <a:lstStyle/>
        <a:p>
          <a:endParaRPr lang="en-US"/>
        </a:p>
      </dgm:t>
    </dgm:pt>
    <dgm:pt modelId="{C5895119-F1C2-4BE8-A786-AE71668D25E6}" type="sibTrans" cxnId="{B62D55F1-6C47-4A56-9A76-8DB6CAC3FA6F}">
      <dgm:prSet/>
      <dgm:spPr/>
      <dgm:t>
        <a:bodyPr/>
        <a:lstStyle/>
        <a:p>
          <a:endParaRPr lang="en-US"/>
        </a:p>
      </dgm:t>
    </dgm:pt>
    <dgm:pt modelId="{F3F6EE5D-08CC-4442-B66A-A2F782423002}">
      <dgm:prSet phldrT="[Text]"/>
      <dgm:spPr>
        <a:solidFill>
          <a:srgbClr val="FFC000"/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1. Giải bài tập số 1, 2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4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 sgk/179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180</a:t>
          </a:r>
          <a:endParaRPr lang="en-US" dirty="0"/>
        </a:p>
      </dgm:t>
    </dgm:pt>
    <dgm:pt modelId="{1358AD0E-B206-4B2E-8C5B-C9E6ECA139FE}" type="parTrans" cxnId="{0169761B-0AD0-4AE6-BCB9-05BF5D43B2BD}">
      <dgm:prSet/>
      <dgm:spPr/>
      <dgm:t>
        <a:bodyPr/>
        <a:lstStyle/>
        <a:p>
          <a:endParaRPr lang="en-US"/>
        </a:p>
      </dgm:t>
    </dgm:pt>
    <dgm:pt modelId="{561F0519-7160-45B1-AF02-12D318BC0197}" type="sibTrans" cxnId="{0169761B-0AD0-4AE6-BCB9-05BF5D43B2BD}">
      <dgm:prSet/>
      <dgm:spPr/>
      <dgm:t>
        <a:bodyPr/>
        <a:lstStyle/>
        <a:p>
          <a:endParaRPr lang="en-US"/>
        </a:p>
      </dgm:t>
    </dgm:pt>
    <dgm:pt modelId="{3438F7B7-17F0-4F6B-A6EC-78DBEBA3112B}">
      <dgm:prSet phldrT="[Text]" phldr="1"/>
      <dgm:spPr/>
      <dgm:t>
        <a:bodyPr/>
        <a:lstStyle/>
        <a:p>
          <a:endParaRPr lang="en-US" dirty="0"/>
        </a:p>
      </dgm:t>
    </dgm:pt>
    <dgm:pt modelId="{6C42E360-E4B7-4456-90CF-378B93B36DA9}" type="parTrans" cxnId="{781BB540-BAC9-444D-B6E7-2F627CD48FBC}">
      <dgm:prSet/>
      <dgm:spPr/>
      <dgm:t>
        <a:bodyPr/>
        <a:lstStyle/>
        <a:p>
          <a:endParaRPr lang="en-US"/>
        </a:p>
      </dgm:t>
    </dgm:pt>
    <dgm:pt modelId="{6C7F2FB1-5324-46A8-B9CD-12E93DCF41AA}" type="sibTrans" cxnId="{781BB540-BAC9-444D-B6E7-2F627CD48FBC}">
      <dgm:prSet/>
      <dgm:spPr/>
      <dgm:t>
        <a:bodyPr/>
        <a:lstStyle/>
        <a:p>
          <a:endParaRPr lang="en-US"/>
        </a:p>
      </dgm:t>
    </dgm:pt>
    <dgm:pt modelId="{6C91377A-3DFD-476F-8790-D732B990FF6C}">
      <dgm:prSet phldrT="[Text]" phldr="1"/>
      <dgm:spPr/>
      <dgm:t>
        <a:bodyPr/>
        <a:lstStyle/>
        <a:p>
          <a:endParaRPr lang="en-US" dirty="0"/>
        </a:p>
      </dgm:t>
    </dgm:pt>
    <dgm:pt modelId="{599BA380-124C-410F-BDC1-BD9BFF189EC6}" type="parTrans" cxnId="{FCFB2460-0A62-4141-B398-3CA7561F4A23}">
      <dgm:prSet/>
      <dgm:spPr/>
      <dgm:t>
        <a:bodyPr/>
        <a:lstStyle/>
        <a:p>
          <a:endParaRPr lang="en-US"/>
        </a:p>
      </dgm:t>
    </dgm:pt>
    <dgm:pt modelId="{6190B141-397F-4A4B-A665-0793F67E6002}" type="sibTrans" cxnId="{FCFB2460-0A62-4141-B398-3CA7561F4A23}">
      <dgm:prSet/>
      <dgm:spPr/>
      <dgm:t>
        <a:bodyPr/>
        <a:lstStyle/>
        <a:p>
          <a:endParaRPr lang="en-US"/>
        </a:p>
      </dgm:t>
    </dgm:pt>
    <dgm:pt modelId="{0AFBBD2E-0815-415B-BBC1-A3C11B49A6F6}">
      <dgm:prSet phldrT="[Text]"/>
      <dgm:spPr>
        <a:solidFill>
          <a:srgbClr val="FF99FF"/>
        </a:solidFill>
      </dgm:spPr>
      <dgm:t>
        <a:bodyPr/>
        <a:lstStyle/>
        <a:p>
          <a:endParaRPr lang="en-US" dirty="0"/>
        </a:p>
      </dgm:t>
    </dgm:pt>
    <dgm:pt modelId="{925B6AF6-2F78-4709-928F-607FDC716A59}" type="parTrans" cxnId="{1923A3E6-D7AE-4199-AB0C-D06D7E3C83BC}">
      <dgm:prSet/>
      <dgm:spPr/>
      <dgm:t>
        <a:bodyPr/>
        <a:lstStyle/>
        <a:p>
          <a:endParaRPr lang="en-US"/>
        </a:p>
      </dgm:t>
    </dgm:pt>
    <dgm:pt modelId="{C6F2E0DA-D406-4C1F-82DB-8AE27671CF8B}" type="sibTrans" cxnId="{1923A3E6-D7AE-4199-AB0C-D06D7E3C83BC}">
      <dgm:prSet/>
      <dgm:spPr/>
      <dgm:t>
        <a:bodyPr/>
        <a:lstStyle/>
        <a:p>
          <a:endParaRPr lang="en-US"/>
        </a:p>
      </dgm:t>
    </dgm:pt>
    <dgm:pt modelId="{F8DB1D20-A7ED-4F46-89A2-85003E5FA26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2AF127C-B1F0-4EAD-B827-DF7C0804FAEF}" type="parTrans" cxnId="{0F02E17C-A7DD-4D81-977C-F025E5DD67ED}">
      <dgm:prSet/>
      <dgm:spPr/>
      <dgm:t>
        <a:bodyPr/>
        <a:lstStyle/>
        <a:p>
          <a:endParaRPr lang="en-US"/>
        </a:p>
      </dgm:t>
    </dgm:pt>
    <dgm:pt modelId="{2D717E8D-0E41-429A-9CDF-71A408071311}" type="sibTrans" cxnId="{0F02E17C-A7DD-4D81-977C-F025E5DD67ED}">
      <dgm:prSet/>
      <dgm:spPr/>
      <dgm:t>
        <a:bodyPr/>
        <a:lstStyle/>
        <a:p>
          <a:endParaRPr lang="en-US"/>
        </a:p>
      </dgm:t>
    </dgm:pt>
    <dgm:pt modelId="{DA09B396-5381-4584-A32D-E4E6A5EE1118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2. Giải bài tập số 3, 5, 6 sgk/180</a:t>
          </a:r>
          <a:endParaRPr lang="en-US" dirty="0"/>
        </a:p>
      </dgm:t>
    </dgm:pt>
    <dgm:pt modelId="{A0FCAC6D-6237-472F-B1E0-56539DCA43F2}" type="parTrans" cxnId="{F0AD90A1-7F32-444D-9CD5-E9816426003B}">
      <dgm:prSet/>
      <dgm:spPr/>
      <dgm:t>
        <a:bodyPr/>
        <a:lstStyle/>
        <a:p>
          <a:endParaRPr lang="en-US"/>
        </a:p>
      </dgm:t>
    </dgm:pt>
    <dgm:pt modelId="{A8AC91C7-8065-46F2-92DE-6608C5417A22}" type="sibTrans" cxnId="{F0AD90A1-7F32-444D-9CD5-E9816426003B}">
      <dgm:prSet/>
      <dgm:spPr/>
      <dgm:t>
        <a:bodyPr/>
        <a:lstStyle/>
        <a:p>
          <a:endParaRPr lang="en-US"/>
        </a:p>
      </dgm:t>
    </dgm:pt>
    <dgm:pt modelId="{741F3BF9-D66E-4401-B515-8ECCD4DB1ACD}">
      <dgm:prSet phldrT="[Text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354183B-DCAD-4E35-9DE4-C0F2F6109689}" type="parTrans" cxnId="{59E08380-35BB-481D-B00E-14C02436E446}">
      <dgm:prSet/>
      <dgm:spPr/>
      <dgm:t>
        <a:bodyPr/>
        <a:lstStyle/>
        <a:p>
          <a:endParaRPr lang="en-US"/>
        </a:p>
      </dgm:t>
    </dgm:pt>
    <dgm:pt modelId="{ABB5E483-F6B2-4E84-BE5C-88CA2A83731B}" type="sibTrans" cxnId="{59E08380-35BB-481D-B00E-14C02436E446}">
      <dgm:prSet/>
      <dgm:spPr/>
      <dgm:t>
        <a:bodyPr/>
        <a:lstStyle/>
        <a:p>
          <a:endParaRPr lang="en-US"/>
        </a:p>
      </dgm:t>
    </dgm:pt>
    <dgm:pt modelId="{3F182AEF-2251-475D-A16D-8FFFAAEFF178}">
      <dgm:prSet phldrT="[Text]"/>
      <dgm:spPr>
        <a:solidFill>
          <a:srgbClr val="FF99FF"/>
        </a:solidFill>
      </dgm:spPr>
      <dgm:t>
        <a:bodyPr/>
        <a:lstStyle/>
        <a:p>
          <a:endParaRPr lang="en-US" dirty="0"/>
        </a:p>
      </dgm:t>
    </dgm:pt>
    <dgm:pt modelId="{D4980A67-F594-4E7C-92BA-32D5374025D6}" type="parTrans" cxnId="{7B8662A7-16D2-42DC-BE52-8B569E23EF6C}">
      <dgm:prSet/>
      <dgm:spPr/>
      <dgm:t>
        <a:bodyPr/>
        <a:lstStyle/>
        <a:p>
          <a:endParaRPr lang="en-US"/>
        </a:p>
      </dgm:t>
    </dgm:pt>
    <dgm:pt modelId="{6F4DD0D0-0C1B-47D8-9B97-258529EDADB6}" type="sibTrans" cxnId="{7B8662A7-16D2-42DC-BE52-8B569E23EF6C}">
      <dgm:prSet/>
      <dgm:spPr/>
      <dgm:t>
        <a:bodyPr/>
        <a:lstStyle/>
        <a:p>
          <a:endParaRPr lang="en-US"/>
        </a:p>
      </dgm:t>
    </dgm:pt>
    <dgm:pt modelId="{2384F76F-9196-45CA-AD29-0949C0B03CBA}">
      <dgm:prSet/>
      <dgm:spPr>
        <a:solidFill>
          <a:srgbClr val="FF99FF"/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3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. Giải bài tập số 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7,8 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sgk/180</a:t>
          </a:r>
          <a:endParaRPr lang="en-US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</dgm:t>
    </dgm:pt>
    <dgm:pt modelId="{AC22272A-44F7-42D7-BEB0-AEF225FF820D}" type="parTrans" cxnId="{80DE2F49-1519-41BD-9672-53F24214D74E}">
      <dgm:prSet/>
      <dgm:spPr/>
      <dgm:t>
        <a:bodyPr/>
        <a:lstStyle/>
        <a:p>
          <a:endParaRPr lang="en-US"/>
        </a:p>
      </dgm:t>
    </dgm:pt>
    <dgm:pt modelId="{95FD56A0-D491-4F9F-B24A-1A4623AAA40C}" type="sibTrans" cxnId="{80DE2F49-1519-41BD-9672-53F24214D74E}">
      <dgm:prSet/>
      <dgm:spPr/>
      <dgm:t>
        <a:bodyPr/>
        <a:lstStyle/>
        <a:p>
          <a:endParaRPr lang="en-US"/>
        </a:p>
      </dgm:t>
    </dgm:pt>
    <dgm:pt modelId="{1FC8FA9C-E74E-495A-B74F-4043EA13D0B7}">
      <dgm:prSet/>
      <dgm:spPr>
        <a:solidFill>
          <a:srgbClr val="FF99FF"/>
        </a:solidFill>
      </dgm:spPr>
      <dgm:t>
        <a:bodyPr/>
        <a:lstStyle/>
        <a:p>
          <a:endParaRPr lang="en-US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</dgm:t>
    </dgm:pt>
    <dgm:pt modelId="{F3D04286-E6B6-4104-B044-38DE334534D6}" type="parTrans" cxnId="{9492042E-FBD4-40FC-B80E-5A027FE3CD15}">
      <dgm:prSet/>
      <dgm:spPr/>
      <dgm:t>
        <a:bodyPr/>
        <a:lstStyle/>
        <a:p>
          <a:endParaRPr lang="en-US"/>
        </a:p>
      </dgm:t>
    </dgm:pt>
    <dgm:pt modelId="{D6364557-7640-4ED3-96F0-0A638C24E661}" type="sibTrans" cxnId="{9492042E-FBD4-40FC-B80E-5A027FE3CD15}">
      <dgm:prSet/>
      <dgm:spPr/>
      <dgm:t>
        <a:bodyPr/>
        <a:lstStyle/>
        <a:p>
          <a:endParaRPr lang="en-US"/>
        </a:p>
      </dgm:t>
    </dgm:pt>
    <dgm:pt modelId="{759157EF-4E39-4597-BF79-2DB9E6A05822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3B5B9D0-6D5A-4C55-9E67-A5192EA46AD0}" type="parTrans" cxnId="{E852EBF5-0FE2-4094-97A3-FE14F74C8138}">
      <dgm:prSet/>
      <dgm:spPr/>
      <dgm:t>
        <a:bodyPr/>
        <a:lstStyle/>
        <a:p>
          <a:endParaRPr lang="en-US"/>
        </a:p>
      </dgm:t>
    </dgm:pt>
    <dgm:pt modelId="{8DC19540-EAB6-4917-BF9F-275DF35E67F0}" type="sibTrans" cxnId="{E852EBF5-0FE2-4094-97A3-FE14F74C8138}">
      <dgm:prSet/>
      <dgm:spPr/>
      <dgm:t>
        <a:bodyPr/>
        <a:lstStyle/>
        <a:p>
          <a:endParaRPr lang="en-US"/>
        </a:p>
      </dgm:t>
    </dgm:pt>
    <dgm:pt modelId="{57C11602-CD42-41DB-9B66-BC65D6D75F69}">
      <dgm:prSet phldrT="[Text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36B9AC00-1C81-4A3A-A288-481B547D0019}" type="parTrans" cxnId="{A5370263-0B15-4A45-B643-1731AAE6EAFB}">
      <dgm:prSet/>
      <dgm:spPr/>
      <dgm:t>
        <a:bodyPr/>
        <a:lstStyle/>
        <a:p>
          <a:endParaRPr lang="en-US"/>
        </a:p>
      </dgm:t>
    </dgm:pt>
    <dgm:pt modelId="{33DC5AE1-2CAA-4264-AAD9-DC00F06ED5D3}" type="sibTrans" cxnId="{A5370263-0B15-4A45-B643-1731AAE6EAFB}">
      <dgm:prSet/>
      <dgm:spPr/>
      <dgm:t>
        <a:bodyPr/>
        <a:lstStyle/>
        <a:p>
          <a:endParaRPr lang="en-US"/>
        </a:p>
      </dgm:t>
    </dgm:pt>
    <dgm:pt modelId="{00D5C23F-1FA9-4A2B-B2FD-AC24C0DEDD06}" type="pres">
      <dgm:prSet presAssocID="{59E559AD-663C-4763-87F5-EF6CA835EB1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78C09AA-556C-4D60-9B19-9A8F2DD5FD25}" type="pres">
      <dgm:prSet presAssocID="{28D013C5-D4A9-4D90-A8A6-EC6674F5FA77}" presName="compositeNode" presStyleCnt="0">
        <dgm:presLayoutVars>
          <dgm:bulletEnabled val="1"/>
        </dgm:presLayoutVars>
      </dgm:prSet>
      <dgm:spPr/>
    </dgm:pt>
    <dgm:pt modelId="{68014043-F21A-486C-AD82-F4A79D1A82C1}" type="pres">
      <dgm:prSet presAssocID="{28D013C5-D4A9-4D90-A8A6-EC6674F5FA77}" presName="image" presStyleLbl="fgImgPlace1" presStyleIdx="0" presStyleCnt="3" custScaleX="151017" custScaleY="1722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25AC88-ACA4-449B-97E4-32E628E1D530}" type="pres">
      <dgm:prSet presAssocID="{28D013C5-D4A9-4D90-A8A6-EC6674F5FA7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B19E0-5564-4942-B0EF-064C1C664A51}" type="pres">
      <dgm:prSet presAssocID="{28D013C5-D4A9-4D90-A8A6-EC6674F5FA77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F40A6-9067-46BB-ADF4-5975204EE243}" type="pres">
      <dgm:prSet presAssocID="{C5895119-F1C2-4BE8-A786-AE71668D25E6}" presName="sibTrans" presStyleCnt="0"/>
      <dgm:spPr/>
    </dgm:pt>
    <dgm:pt modelId="{591196CA-0386-4D1D-B0CC-9223F3BC2E68}" type="pres">
      <dgm:prSet presAssocID="{3438F7B7-17F0-4F6B-A6EC-78DBEBA3112B}" presName="compositeNode" presStyleCnt="0">
        <dgm:presLayoutVars>
          <dgm:bulletEnabled val="1"/>
        </dgm:presLayoutVars>
      </dgm:prSet>
      <dgm:spPr/>
    </dgm:pt>
    <dgm:pt modelId="{1457C2CC-1639-498B-86B1-943079BB1DDD}" type="pres">
      <dgm:prSet presAssocID="{3438F7B7-17F0-4F6B-A6EC-78DBEBA3112B}" presName="image" presStyleLbl="fgImgPlace1" presStyleIdx="1" presStyleCnt="3" custScaleX="137929" custScaleY="1562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0CAB627-F3EA-4DB4-91F0-CC747DD5835E}" type="pres">
      <dgm:prSet presAssocID="{3438F7B7-17F0-4F6B-A6EC-78DBEBA3112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CDFE9-D8E6-4795-81B5-D0C64E153FE4}" type="pres">
      <dgm:prSet presAssocID="{3438F7B7-17F0-4F6B-A6EC-78DBEBA3112B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D02E5-5143-445E-A880-7FAB65A49C86}" type="pres">
      <dgm:prSet presAssocID="{6C7F2FB1-5324-46A8-B9CD-12E93DCF41AA}" presName="sibTrans" presStyleCnt="0"/>
      <dgm:spPr/>
    </dgm:pt>
    <dgm:pt modelId="{43F28E48-A759-4307-BAFB-093DB9A3BF4A}" type="pres">
      <dgm:prSet presAssocID="{6C91377A-3DFD-476F-8790-D732B990FF6C}" presName="compositeNode" presStyleCnt="0">
        <dgm:presLayoutVars>
          <dgm:bulletEnabled val="1"/>
        </dgm:presLayoutVars>
      </dgm:prSet>
      <dgm:spPr/>
    </dgm:pt>
    <dgm:pt modelId="{CDBDF629-DC29-4D72-8787-B55BF60DAE1F}" type="pres">
      <dgm:prSet presAssocID="{6C91377A-3DFD-476F-8790-D732B990FF6C}" presName="image" presStyleLbl="fgImgPlace1" presStyleIdx="2" presStyleCnt="3" custScaleX="145958" custScaleY="17615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5421B7-E6A1-4037-ABAF-827995B5E7BB}" type="pres">
      <dgm:prSet presAssocID="{6C91377A-3DFD-476F-8790-D732B990FF6C}" presName="childNode" presStyleLbl="node1" presStyleIdx="2" presStyleCnt="3" custLinFactNeighborX="2525" custLinFactNeighborY="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20EF4-A4CE-4587-8E54-9F684C8D3BFF}" type="pres">
      <dgm:prSet presAssocID="{6C91377A-3DFD-476F-8790-D732B990FF6C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CA792C-3C40-41FA-937F-333F106A3124}" type="presOf" srcId="{741F3BF9-D66E-4401-B515-8ECCD4DB1ACD}" destId="{7D25AC88-ACA4-449B-97E4-32E628E1D530}" srcOrd="0" destOrd="1" presId="urn:microsoft.com/office/officeart/2005/8/layout/hList2"/>
    <dgm:cxn modelId="{FCFB2460-0A62-4141-B398-3CA7561F4A23}" srcId="{59E559AD-663C-4763-87F5-EF6CA835EB1B}" destId="{6C91377A-3DFD-476F-8790-D732B990FF6C}" srcOrd="2" destOrd="0" parTransId="{599BA380-124C-410F-BDC1-BD9BFF189EC6}" sibTransId="{6190B141-397F-4A4B-A665-0793F67E6002}"/>
    <dgm:cxn modelId="{0950AADE-8F6D-4478-8612-FB75CDB711EF}" type="presOf" srcId="{28D013C5-D4A9-4D90-A8A6-EC6674F5FA77}" destId="{FB5B19E0-5564-4942-B0EF-064C1C664A51}" srcOrd="0" destOrd="0" presId="urn:microsoft.com/office/officeart/2005/8/layout/hList2"/>
    <dgm:cxn modelId="{FE652D82-F0DB-4193-BC97-DD0191C52ABD}" type="presOf" srcId="{759157EF-4E39-4597-BF79-2DB9E6A05822}" destId="{10CAB627-F3EA-4DB4-91F0-CC747DD5835E}" srcOrd="0" destOrd="1" presId="urn:microsoft.com/office/officeart/2005/8/layout/hList2"/>
    <dgm:cxn modelId="{59E08380-35BB-481D-B00E-14C02436E446}" srcId="{28D013C5-D4A9-4D90-A8A6-EC6674F5FA77}" destId="{741F3BF9-D66E-4401-B515-8ECCD4DB1ACD}" srcOrd="1" destOrd="0" parTransId="{0354183B-DCAD-4E35-9DE4-C0F2F6109689}" sibTransId="{ABB5E483-F6B2-4E84-BE5C-88CA2A83731B}"/>
    <dgm:cxn modelId="{A0F0A209-7868-4840-B2BA-5AFFC2E21576}" type="presOf" srcId="{3F182AEF-2251-475D-A16D-8FFFAAEFF178}" destId="{185421B7-E6A1-4037-ABAF-827995B5E7BB}" srcOrd="0" destOrd="3" presId="urn:microsoft.com/office/officeart/2005/8/layout/hList2"/>
    <dgm:cxn modelId="{E852EBF5-0FE2-4094-97A3-FE14F74C8138}" srcId="{3438F7B7-17F0-4F6B-A6EC-78DBEBA3112B}" destId="{759157EF-4E39-4597-BF79-2DB9E6A05822}" srcOrd="1" destOrd="0" parTransId="{53B5B9D0-6D5A-4C55-9E67-A5192EA46AD0}" sibTransId="{8DC19540-EAB6-4917-BF9F-275DF35E67F0}"/>
    <dgm:cxn modelId="{781BB540-BAC9-444D-B6E7-2F627CD48FBC}" srcId="{59E559AD-663C-4763-87F5-EF6CA835EB1B}" destId="{3438F7B7-17F0-4F6B-A6EC-78DBEBA3112B}" srcOrd="1" destOrd="0" parTransId="{6C42E360-E4B7-4456-90CF-378B93B36DA9}" sibTransId="{6C7F2FB1-5324-46A8-B9CD-12E93DCF41AA}"/>
    <dgm:cxn modelId="{E88EF876-5C5E-40C8-95BA-089282860A55}" type="presOf" srcId="{57C11602-CD42-41DB-9B66-BC65D6D75F69}" destId="{7D25AC88-ACA4-449B-97E4-32E628E1D530}" srcOrd="0" destOrd="0" presId="urn:microsoft.com/office/officeart/2005/8/layout/hList2"/>
    <dgm:cxn modelId="{07552492-3432-4F31-A93B-D6EED577FEF6}" type="presOf" srcId="{2384F76F-9196-45CA-AD29-0949C0B03CBA}" destId="{185421B7-E6A1-4037-ABAF-827995B5E7BB}" srcOrd="0" destOrd="2" presId="urn:microsoft.com/office/officeart/2005/8/layout/hList2"/>
    <dgm:cxn modelId="{80DE2F49-1519-41BD-9672-53F24214D74E}" srcId="{6C91377A-3DFD-476F-8790-D732B990FF6C}" destId="{2384F76F-9196-45CA-AD29-0949C0B03CBA}" srcOrd="2" destOrd="0" parTransId="{AC22272A-44F7-42D7-BEB0-AEF225FF820D}" sibTransId="{95FD56A0-D491-4F9F-B24A-1A4623AAA40C}"/>
    <dgm:cxn modelId="{51FF9444-7256-4608-98EF-E5B9FD93F225}" type="presOf" srcId="{DA09B396-5381-4584-A32D-E4E6A5EE1118}" destId="{10CAB627-F3EA-4DB4-91F0-CC747DD5835E}" srcOrd="0" destOrd="2" presId="urn:microsoft.com/office/officeart/2005/8/layout/hList2"/>
    <dgm:cxn modelId="{1923A3E6-D7AE-4199-AB0C-D06D7E3C83BC}" srcId="{6C91377A-3DFD-476F-8790-D732B990FF6C}" destId="{0AFBBD2E-0815-415B-BBC1-A3C11B49A6F6}" srcOrd="0" destOrd="0" parTransId="{925B6AF6-2F78-4709-928F-607FDC716A59}" sibTransId="{C6F2E0DA-D406-4C1F-82DB-8AE27671CF8B}"/>
    <dgm:cxn modelId="{F0AD90A1-7F32-444D-9CD5-E9816426003B}" srcId="{3438F7B7-17F0-4F6B-A6EC-78DBEBA3112B}" destId="{DA09B396-5381-4584-A32D-E4E6A5EE1118}" srcOrd="2" destOrd="0" parTransId="{A0FCAC6D-6237-472F-B1E0-56539DCA43F2}" sibTransId="{A8AC91C7-8065-46F2-92DE-6608C5417A22}"/>
    <dgm:cxn modelId="{49B8CB3E-EE26-4BF3-AEF8-F4B02F53EC0E}" type="presOf" srcId="{6C91377A-3DFD-476F-8790-D732B990FF6C}" destId="{FA020EF4-A4CE-4587-8E54-9F684C8D3BFF}" srcOrd="0" destOrd="0" presId="urn:microsoft.com/office/officeart/2005/8/layout/hList2"/>
    <dgm:cxn modelId="{BD9FAA24-1A5D-498E-9583-BF9D7DF7D2A4}" type="presOf" srcId="{F8DB1D20-A7ED-4F46-89A2-85003E5FA266}" destId="{10CAB627-F3EA-4DB4-91F0-CC747DD5835E}" srcOrd="0" destOrd="0" presId="urn:microsoft.com/office/officeart/2005/8/layout/hList2"/>
    <dgm:cxn modelId="{7F25BD6F-88BC-4482-98FF-477E5C7C571C}" type="presOf" srcId="{0AFBBD2E-0815-415B-BBC1-A3C11B49A6F6}" destId="{185421B7-E6A1-4037-ABAF-827995B5E7BB}" srcOrd="0" destOrd="0" presId="urn:microsoft.com/office/officeart/2005/8/layout/hList2"/>
    <dgm:cxn modelId="{A5370263-0B15-4A45-B643-1731AAE6EAFB}" srcId="{28D013C5-D4A9-4D90-A8A6-EC6674F5FA77}" destId="{57C11602-CD42-41DB-9B66-BC65D6D75F69}" srcOrd="0" destOrd="0" parTransId="{36B9AC00-1C81-4A3A-A288-481B547D0019}" sibTransId="{33DC5AE1-2CAA-4264-AAD9-DC00F06ED5D3}"/>
    <dgm:cxn modelId="{25325DB4-E102-4707-9F1E-523016860DFF}" type="presOf" srcId="{1FC8FA9C-E74E-495A-B74F-4043EA13D0B7}" destId="{185421B7-E6A1-4037-ABAF-827995B5E7BB}" srcOrd="0" destOrd="1" presId="urn:microsoft.com/office/officeart/2005/8/layout/hList2"/>
    <dgm:cxn modelId="{4448DC4F-AE43-49D6-8D19-A5D923891D62}" type="presOf" srcId="{3438F7B7-17F0-4F6B-A6EC-78DBEBA3112B}" destId="{916CDFE9-D8E6-4795-81B5-D0C64E153FE4}" srcOrd="0" destOrd="0" presId="urn:microsoft.com/office/officeart/2005/8/layout/hList2"/>
    <dgm:cxn modelId="{0169761B-0AD0-4AE6-BCB9-05BF5D43B2BD}" srcId="{28D013C5-D4A9-4D90-A8A6-EC6674F5FA77}" destId="{F3F6EE5D-08CC-4442-B66A-A2F782423002}" srcOrd="2" destOrd="0" parTransId="{1358AD0E-B206-4B2E-8C5B-C9E6ECA139FE}" sibTransId="{561F0519-7160-45B1-AF02-12D318BC0197}"/>
    <dgm:cxn modelId="{0F02E17C-A7DD-4D81-977C-F025E5DD67ED}" srcId="{3438F7B7-17F0-4F6B-A6EC-78DBEBA3112B}" destId="{F8DB1D20-A7ED-4F46-89A2-85003E5FA266}" srcOrd="0" destOrd="0" parTransId="{A2AF127C-B1F0-4EAD-B827-DF7C0804FAEF}" sibTransId="{2D717E8D-0E41-429A-9CDF-71A408071311}"/>
    <dgm:cxn modelId="{DE1E9A97-4FC6-4D4C-BCBF-B583E18A3DFA}" type="presOf" srcId="{59E559AD-663C-4763-87F5-EF6CA835EB1B}" destId="{00D5C23F-1FA9-4A2B-B2FD-AC24C0DEDD06}" srcOrd="0" destOrd="0" presId="urn:microsoft.com/office/officeart/2005/8/layout/hList2"/>
    <dgm:cxn modelId="{F920DC12-9D22-4DA7-AB50-316C2B27F599}" type="presOf" srcId="{F3F6EE5D-08CC-4442-B66A-A2F782423002}" destId="{7D25AC88-ACA4-449B-97E4-32E628E1D530}" srcOrd="0" destOrd="2" presId="urn:microsoft.com/office/officeart/2005/8/layout/hList2"/>
    <dgm:cxn modelId="{7B8662A7-16D2-42DC-BE52-8B569E23EF6C}" srcId="{6C91377A-3DFD-476F-8790-D732B990FF6C}" destId="{3F182AEF-2251-475D-A16D-8FFFAAEFF178}" srcOrd="3" destOrd="0" parTransId="{D4980A67-F594-4E7C-92BA-32D5374025D6}" sibTransId="{6F4DD0D0-0C1B-47D8-9B97-258529EDADB6}"/>
    <dgm:cxn modelId="{9492042E-FBD4-40FC-B80E-5A027FE3CD15}" srcId="{6C91377A-3DFD-476F-8790-D732B990FF6C}" destId="{1FC8FA9C-E74E-495A-B74F-4043EA13D0B7}" srcOrd="1" destOrd="0" parTransId="{F3D04286-E6B6-4104-B044-38DE334534D6}" sibTransId="{D6364557-7640-4ED3-96F0-0A638C24E661}"/>
    <dgm:cxn modelId="{B62D55F1-6C47-4A56-9A76-8DB6CAC3FA6F}" srcId="{59E559AD-663C-4763-87F5-EF6CA835EB1B}" destId="{28D013C5-D4A9-4D90-A8A6-EC6674F5FA77}" srcOrd="0" destOrd="0" parTransId="{54B11886-694A-41A2-B1E5-790A378C777A}" sibTransId="{C5895119-F1C2-4BE8-A786-AE71668D25E6}"/>
    <dgm:cxn modelId="{806B9E25-B1AA-4D76-8544-5C063105CC0A}" type="presParOf" srcId="{00D5C23F-1FA9-4A2B-B2FD-AC24C0DEDD06}" destId="{478C09AA-556C-4D60-9B19-9A8F2DD5FD25}" srcOrd="0" destOrd="0" presId="urn:microsoft.com/office/officeart/2005/8/layout/hList2"/>
    <dgm:cxn modelId="{F7E0AA2C-D15F-496B-9EA6-0C7674345041}" type="presParOf" srcId="{478C09AA-556C-4D60-9B19-9A8F2DD5FD25}" destId="{68014043-F21A-486C-AD82-F4A79D1A82C1}" srcOrd="0" destOrd="0" presId="urn:microsoft.com/office/officeart/2005/8/layout/hList2"/>
    <dgm:cxn modelId="{D5F4B38C-FB7D-4CB7-B00B-7E7C63F2D205}" type="presParOf" srcId="{478C09AA-556C-4D60-9B19-9A8F2DD5FD25}" destId="{7D25AC88-ACA4-449B-97E4-32E628E1D530}" srcOrd="1" destOrd="0" presId="urn:microsoft.com/office/officeart/2005/8/layout/hList2"/>
    <dgm:cxn modelId="{ABD1A51E-683A-42A4-A6C4-2E3942431EDC}" type="presParOf" srcId="{478C09AA-556C-4D60-9B19-9A8F2DD5FD25}" destId="{FB5B19E0-5564-4942-B0EF-064C1C664A51}" srcOrd="2" destOrd="0" presId="urn:microsoft.com/office/officeart/2005/8/layout/hList2"/>
    <dgm:cxn modelId="{9E6E210C-84B0-4998-92AE-558079B5EDDE}" type="presParOf" srcId="{00D5C23F-1FA9-4A2B-B2FD-AC24C0DEDD06}" destId="{CEDF40A6-9067-46BB-ADF4-5975204EE243}" srcOrd="1" destOrd="0" presId="urn:microsoft.com/office/officeart/2005/8/layout/hList2"/>
    <dgm:cxn modelId="{5FEF1344-EF5E-47FA-AAB9-9B5F9EC562F4}" type="presParOf" srcId="{00D5C23F-1FA9-4A2B-B2FD-AC24C0DEDD06}" destId="{591196CA-0386-4D1D-B0CC-9223F3BC2E68}" srcOrd="2" destOrd="0" presId="urn:microsoft.com/office/officeart/2005/8/layout/hList2"/>
    <dgm:cxn modelId="{4F32CA91-C501-4836-9065-49513D5A8CE6}" type="presParOf" srcId="{591196CA-0386-4D1D-B0CC-9223F3BC2E68}" destId="{1457C2CC-1639-498B-86B1-943079BB1DDD}" srcOrd="0" destOrd="0" presId="urn:microsoft.com/office/officeart/2005/8/layout/hList2"/>
    <dgm:cxn modelId="{9AFE6AA0-E5C1-4227-959D-899466D7A644}" type="presParOf" srcId="{591196CA-0386-4D1D-B0CC-9223F3BC2E68}" destId="{10CAB627-F3EA-4DB4-91F0-CC747DD5835E}" srcOrd="1" destOrd="0" presId="urn:microsoft.com/office/officeart/2005/8/layout/hList2"/>
    <dgm:cxn modelId="{DBD6EB22-80EB-49AF-A7E2-597B810997CE}" type="presParOf" srcId="{591196CA-0386-4D1D-B0CC-9223F3BC2E68}" destId="{916CDFE9-D8E6-4795-81B5-D0C64E153FE4}" srcOrd="2" destOrd="0" presId="urn:microsoft.com/office/officeart/2005/8/layout/hList2"/>
    <dgm:cxn modelId="{ADD1FF96-427C-4A3D-BA69-7516F9452D37}" type="presParOf" srcId="{00D5C23F-1FA9-4A2B-B2FD-AC24C0DEDD06}" destId="{6D7D02E5-5143-445E-A880-7FAB65A49C86}" srcOrd="3" destOrd="0" presId="urn:microsoft.com/office/officeart/2005/8/layout/hList2"/>
    <dgm:cxn modelId="{F442F175-D601-4E9C-B403-23F99C2AFCB6}" type="presParOf" srcId="{00D5C23F-1FA9-4A2B-B2FD-AC24C0DEDD06}" destId="{43F28E48-A759-4307-BAFB-093DB9A3BF4A}" srcOrd="4" destOrd="0" presId="urn:microsoft.com/office/officeart/2005/8/layout/hList2"/>
    <dgm:cxn modelId="{77E68669-4DD7-4120-AAAA-247C39311B51}" type="presParOf" srcId="{43F28E48-A759-4307-BAFB-093DB9A3BF4A}" destId="{CDBDF629-DC29-4D72-8787-B55BF60DAE1F}" srcOrd="0" destOrd="0" presId="urn:microsoft.com/office/officeart/2005/8/layout/hList2"/>
    <dgm:cxn modelId="{F14DB20B-E5D6-443F-8EF4-A8733F7D0F75}" type="presParOf" srcId="{43F28E48-A759-4307-BAFB-093DB9A3BF4A}" destId="{185421B7-E6A1-4037-ABAF-827995B5E7BB}" srcOrd="1" destOrd="0" presId="urn:microsoft.com/office/officeart/2005/8/layout/hList2"/>
    <dgm:cxn modelId="{26DA71F7-19BF-4807-9FE8-52059159B1D6}" type="presParOf" srcId="{43F28E48-A759-4307-BAFB-093DB9A3BF4A}" destId="{FA020EF4-A4CE-4587-8E54-9F684C8D3BF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B19E0-5564-4942-B0EF-064C1C664A51}">
      <dsp:nvSpPr>
        <dsp:cNvPr id="0" name=""/>
        <dsp:cNvSpPr/>
      </dsp:nvSpPr>
      <dsp:spPr>
        <a:xfrm rot="16200000">
          <a:off x="-1659709" y="2783217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-1659709" y="2783217"/>
        <a:ext cx="4030681" cy="397724"/>
      </dsp:txXfrm>
    </dsp:sp>
    <dsp:sp modelId="{7D25AC88-ACA4-449B-97E4-32E628E1D530}">
      <dsp:nvSpPr>
        <dsp:cNvPr id="0" name=""/>
        <dsp:cNvSpPr/>
      </dsp:nvSpPr>
      <dsp:spPr>
        <a:xfrm>
          <a:off x="554493" y="966738"/>
          <a:ext cx="1981091" cy="403068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1. Giải bài tập số 1, 2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4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 sgk/179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180</a:t>
          </a:r>
          <a:endParaRPr lang="en-US" sz="2600" kern="1200" dirty="0"/>
        </a:p>
      </dsp:txBody>
      <dsp:txXfrm>
        <a:off x="554493" y="966738"/>
        <a:ext cx="1981091" cy="4030681"/>
      </dsp:txXfrm>
    </dsp:sp>
    <dsp:sp modelId="{68014043-F21A-486C-AD82-F4A79D1A82C1}">
      <dsp:nvSpPr>
        <dsp:cNvPr id="0" name=""/>
        <dsp:cNvSpPr/>
      </dsp:nvSpPr>
      <dsp:spPr>
        <a:xfrm>
          <a:off x="-46138" y="154489"/>
          <a:ext cx="1201264" cy="1369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CDFE9-D8E6-4795-81B5-D0C64E153FE4}">
      <dsp:nvSpPr>
        <dsp:cNvPr id="0" name=""/>
        <dsp:cNvSpPr/>
      </dsp:nvSpPr>
      <dsp:spPr>
        <a:xfrm rot="16200000">
          <a:off x="1377859" y="2719525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1377859" y="2719525"/>
        <a:ext cx="4030681" cy="397724"/>
      </dsp:txXfrm>
    </dsp:sp>
    <dsp:sp modelId="{10CAB627-F3EA-4DB4-91F0-CC747DD5835E}">
      <dsp:nvSpPr>
        <dsp:cNvPr id="0" name=""/>
        <dsp:cNvSpPr/>
      </dsp:nvSpPr>
      <dsp:spPr>
        <a:xfrm>
          <a:off x="3592062" y="903047"/>
          <a:ext cx="1981091" cy="403068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2. Giải bài tập số 3, 5, 6 sgk/180</a:t>
          </a:r>
          <a:endParaRPr lang="en-US" sz="2600" kern="1200" dirty="0"/>
        </a:p>
      </dsp:txBody>
      <dsp:txXfrm>
        <a:off x="3592062" y="903047"/>
        <a:ext cx="1981091" cy="4030681"/>
      </dsp:txXfrm>
    </dsp:sp>
    <dsp:sp modelId="{1457C2CC-1639-498B-86B1-943079BB1DDD}">
      <dsp:nvSpPr>
        <dsp:cNvPr id="0" name=""/>
        <dsp:cNvSpPr/>
      </dsp:nvSpPr>
      <dsp:spPr>
        <a:xfrm>
          <a:off x="3043484" y="154489"/>
          <a:ext cx="1097155" cy="124257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20EF4-A4CE-4587-8E54-9F684C8D3BFF}">
      <dsp:nvSpPr>
        <dsp:cNvPr id="0" name=""/>
        <dsp:cNvSpPr/>
      </dsp:nvSpPr>
      <dsp:spPr>
        <a:xfrm rot="16200000">
          <a:off x="4447362" y="2798847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4447362" y="2798847"/>
        <a:ext cx="4030681" cy="397724"/>
      </dsp:txXfrm>
    </dsp:sp>
    <dsp:sp modelId="{185421B7-E6A1-4037-ABAF-827995B5E7BB}">
      <dsp:nvSpPr>
        <dsp:cNvPr id="0" name=""/>
        <dsp:cNvSpPr/>
      </dsp:nvSpPr>
      <dsp:spPr>
        <a:xfrm>
          <a:off x="6661565" y="988858"/>
          <a:ext cx="1981091" cy="4030681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3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. Giải bài tập số 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7,8 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sgk/180</a:t>
          </a:r>
          <a:endParaRPr lang="en-US" sz="2600" kern="1200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</dsp:txBody>
      <dsp:txXfrm>
        <a:off x="6661565" y="988858"/>
        <a:ext cx="1981091" cy="4030681"/>
      </dsp:txXfrm>
    </dsp:sp>
    <dsp:sp modelId="{CDBDF629-DC29-4D72-8787-B55BF60DAE1F}">
      <dsp:nvSpPr>
        <dsp:cNvPr id="0" name=""/>
        <dsp:cNvSpPr/>
      </dsp:nvSpPr>
      <dsp:spPr>
        <a:xfrm>
          <a:off x="6081053" y="154489"/>
          <a:ext cx="1161022" cy="14012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12-03T02:17:18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25190 9406 0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3AD8-C686-4570-8B58-29836733F024}" type="datetimeFigureOut">
              <a:rPr lang="en-US" smtClean="0"/>
              <a:t>25-Aug-24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6D88-8CE1-434D-A69E-3B1101EF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4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86548-C4F3-4C54-B8C7-15D5F2386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12580-4142-4DBA-B88D-7C5254D9E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0F883-126F-4DB5-840E-89E2995B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9588-C7B2-4E46-BD06-76515A080959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59E6E-D0D1-41BE-9914-2644099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683C6-7B7F-4ABF-BA81-2AB0D075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0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44C0-AD7A-4DF4-B5D6-325992E9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0AE3C-88FA-464C-B294-0C65DF5F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7D1B4-7BF1-496A-82BC-9D9081356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7934B-D242-4E45-8916-FC8DF360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D3DB-B4A5-4FAF-A7B0-A5F2DADF9B0B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9EBA6-0590-4599-A281-EA130DE9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92550-39EC-4AA9-992D-23618C68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EA09-3431-4E8C-B572-C90DE14B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27550-028E-4BA4-BE87-46F88AB2B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1949-4F02-48B0-B5F0-9089B77C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45177-A5B7-4F78-A467-9C490B6E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9DE2-B71B-4688-B548-B1B45231C9EB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D9835-00D7-428F-947C-9906948A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2F379-4D96-44BE-BE42-508258D2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C8BC-6453-4887-8A96-9AA9F4BF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CBB8E-69E0-41AE-8D65-1AC850942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C3B-3C4D-44A7-837F-BC551696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F07-E3FB-4BA4-B649-3664F0602BE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9CE8-CD98-45A2-9CE7-9E1908A5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5E19-7C90-425E-9C8F-EEE8C95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DBAB2-EF90-4BBB-9728-EB3038C07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600FE-0787-490E-B117-7057945A5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64AE-2D8E-4C31-ABA6-A537BC82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5A46A-2367-40E2-A414-159DB094587D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2FAC1-C47D-428B-BBDF-C0F38809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2A9CB-C401-48DF-94E7-7A4AA912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7BD1-38F4-46E2-8899-554729E3374F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85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3197-C81E-4ED7-A3B4-72F47614CA6B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D499-856A-4FE7-B04E-CE816F59766D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8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1B0-6666-4F6F-BA7B-CD33580E6D39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1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758C-17DC-4454-B1A4-1954B316C306}" type="datetime1">
              <a:rPr lang="en-US" smtClean="0"/>
              <a:t>25-Aug-24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D606-7FEF-4D33-9FB1-85C708FAD1F1}" type="datetime1">
              <a:rPr lang="en-US" smtClean="0"/>
              <a:t>25-Aug-24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E532-0570-46E7-A4E3-F81E647A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0ABB-D21F-498C-B805-13C618DF0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122B-A190-459F-BF76-50F84EFB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3E12-F6FC-453D-96FF-7C7DD5DB22E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7B61C-8574-49BF-98A3-F84E26CD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9AED-C151-4C30-BE06-80DA2308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5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12F7-742C-42B4-9D0D-F77CB1835548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9A22-49BF-4EBF-9C79-CFC8EBB1214C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38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1357-99EF-4160-A5A6-CD287D287E80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6445-8547-4DCF-B69E-BE03C19E505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FF42-5F63-43B2-A4D8-EB20BE93910A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2C00C-4272-46F2-B83D-D12F8A8EBF8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11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10CC4-FF5C-42A3-83E3-548FCDE51031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64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6D925-86E6-4637-91A3-3930D1B336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96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9E52-6F7E-4DEE-9409-42CA7D7CC94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53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ADE40-735B-47ED-B47B-071206E73115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A0D7-9DAD-43A8-B259-4C61ED72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AAF99-F529-4F0B-8E64-9C12250BE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1FA0F-81AE-4161-8FFE-C1AD283B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2401-46BD-45D2-82BD-A12F97C55CD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CDBBE-DD32-447C-9800-DD8FD313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EC150-B137-4171-B3CC-B49FF903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4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B210D-C351-4AE4-8C6B-0B67C58ADFB9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53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822E-55D4-42B3-A6BD-7E166635FCB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09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7468-8CC7-416C-9644-C2BAFF25EA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1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11B59-B3A6-4E02-9F2B-CF576668296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73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8B548-D56F-4BAE-A6A6-E3EB70ADCAD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53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887B-B62C-41C6-8FA7-A290BF978DD7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08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BADF1-8376-4040-A596-0A23A5FD641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04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2AD1-10C3-4BCD-9167-15867BB2D7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164D-1EEC-422B-809C-0EF7292DD84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83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3DFF-4758-4C96-894B-ACAFCE84AE6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0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B5A5-EAF2-491D-BA13-C5E38D01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A48FC-64DF-4ABB-A0C3-B801FD0AB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100B-3DC1-4E72-9EAD-9F5E61BEE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D0A2C-E427-4AE6-B2D4-C0E9B6E5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3C63-DE5A-41C3-8BC2-EB77FF7C50D5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4EE1D-5457-4751-9AD2-A8A9284B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D309-1EAA-4DEF-AD6F-338A5BC4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8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BB94-FA9B-4057-B5FC-D78D2CF31FA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0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E794-C11F-48B3-98E2-192E13F9746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8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07BB-F4E5-405C-B90E-EC9962CBDEC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87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48C7-CD2F-4935-A893-CB68345B6BB9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32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1DEA7-06F4-4D27-834B-8787101906CA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4444-59DF-4ADC-94E4-8CAD0B0368E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4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9E6BF-DA69-4EE9-B447-859CE52DD7EF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94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22293-1A21-43EB-98A9-E7659F5553B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62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2121-9D92-4C68-93AE-CBDC4EF61CD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37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BC2E-5622-4D48-9CBD-D5165A6E744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6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FCA4-94FD-4724-8C6E-B61413B7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92688-CFA3-410E-AA20-913CA2E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22013-B29A-40B5-AE92-7E2A4B05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93167-35EB-4883-92C2-733E56C36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F9C3E-2314-4A4F-A7F8-303ABEC42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258C9-6A97-43B3-AB93-E635398F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245C-AA6B-486E-9AC6-12B2CED6E982}" type="datetime1">
              <a:rPr lang="en-US" smtClean="0"/>
              <a:t>25-Aug-24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C5240A-32FD-4C70-854C-DCD5F3F2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A1B7C-8E5F-4F1D-9ED7-9374FA9B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3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AD107-A72C-4AFA-A1AF-81DD604A2D72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82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D2E55-E0AD-4F12-A942-BDB43B9513E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71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B8E-5565-40D4-8205-B48460BECE98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0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8DBDA-BDA6-4931-A5F0-E3AF1D52694D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3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CBD75-0549-432B-8EEA-C30F768F99B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86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05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10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9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73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6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957D-D187-463B-AFDA-1E7022C0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78B66-9C22-43C1-8226-D6AD26A8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5754-4E12-4207-BF33-D135CC826B89}" type="datetime1">
              <a:rPr lang="en-US" smtClean="0"/>
              <a:t>25-Aug-24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855E4-B2EB-4FF4-AAEC-62917106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D4F63-8F82-490E-9BE1-30A0BA59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58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88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0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14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74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8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48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7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01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8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9C33-5826-4E78-8F9F-019293763DB5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BD1B-9EDB-434F-9709-BF6DC1E74CF0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5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D178-BA8B-4770-BA89-F29AE2D2EFAB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F0DA5-32C1-4F6E-B1A7-568EF92B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B26E9-272C-4DA5-9C0B-694EE469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7C13-5FEC-45A2-9C36-98A51C62F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C206-875C-469A-B19A-0469BB37ACC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67BA-830B-448D-8A39-1C28F52A6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33936-00A9-446F-BAD6-1E65E22BF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2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70" r:id="rId8"/>
    <p:sldLayoutId id="2147483768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BAC5-A9F8-4A11-B7D5-B08E6D5AFC4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8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E1B74-3680-4E86-BA03-D5781D2CF17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3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97290-BA6F-4D52-BAC8-81B45534318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1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11" Type="http://schemas.openxmlformats.org/officeDocument/2006/relationships/image" Target="../media/image4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1.png"/><Relationship Id="rId34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6.xml"/><Relationship Id="rId33" Type="http://schemas.openxmlformats.org/officeDocument/2006/relationships/image" Target="../media/image28.png"/><Relationship Id="rId2" Type="http://schemas.openxmlformats.org/officeDocument/2006/relationships/audio" Target="../media/media1.wma"/><Relationship Id="rId16" Type="http://schemas.openxmlformats.org/officeDocument/2006/relationships/image" Target="../media/image17.gif"/><Relationship Id="rId20" Type="http://schemas.openxmlformats.org/officeDocument/2006/relationships/slide" Target="slide10.xml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23" Type="http://schemas.openxmlformats.org/officeDocument/2006/relationships/slide" Target="slide5.xml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0.gif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openxmlformats.org/officeDocument/2006/relationships/slide" Target="slide7.xml"/><Relationship Id="rId3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pic>
        <p:nvPicPr>
          <p:cNvPr id="4099" name="Picture 3" descr="1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34851"/>
            <a:ext cx="12192000" cy="7340489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828800" y="1828800"/>
            <a:ext cx="8458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FC1B2-79EB-427F-864D-B7A81C1C4D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6323" y="200330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6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 trình sinh sản hữu tính ở động vật gồm các giai đoạn</a:t>
            </a:r>
            <a:r>
              <a:rPr lang="en-US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7357" y="610611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2C459-1F40-41F5-AA1F-FBF14AE7F72A}"/>
              </a:ext>
            </a:extLst>
          </p:cNvPr>
          <p:cNvSpPr/>
          <p:nvPr/>
        </p:nvSpPr>
        <p:spPr>
          <a:xfrm>
            <a:off x="327803" y="2677170"/>
            <a:ext cx="5759948" cy="11321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giao tử và thụ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F9686-768B-4104-88DE-D2732BB68588}"/>
              </a:ext>
            </a:extLst>
          </p:cNvPr>
          <p:cNvSpPr/>
          <p:nvPr/>
        </p:nvSpPr>
        <p:spPr>
          <a:xfrm>
            <a:off x="6170762" y="2690749"/>
            <a:ext cx="5704937" cy="11881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thành giao tử, thụ tinh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hợp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409DC-2D3F-4A45-BE83-19CFBB12F700}"/>
              </a:ext>
            </a:extLst>
          </p:cNvPr>
          <p:cNvSpPr/>
          <p:nvPr/>
        </p:nvSpPr>
        <p:spPr>
          <a:xfrm>
            <a:off x="327803" y="4392559"/>
            <a:ext cx="5646352" cy="10850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 tinh và phát triển phôi thai.</a:t>
            </a:r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2CD4B-0835-42BE-BA4C-532B84B08D1D}"/>
              </a:ext>
            </a:extLst>
          </p:cNvPr>
          <p:cNvSpPr/>
          <p:nvPr/>
        </p:nvSpPr>
        <p:spPr>
          <a:xfrm>
            <a:off x="6087751" y="4419357"/>
            <a:ext cx="5787947" cy="10111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thành giao tử, thụ tinh, phát triển phôi thai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CE6DC-A4E5-434C-A911-8E1B6086D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3" y="295711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1DA31-4BFE-4D07-86BF-83F3A74D11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0" y="4428658"/>
            <a:ext cx="732404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2DAC2-B304-4971-ACBA-8E90649365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53" y="4633112"/>
            <a:ext cx="804742" cy="64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8952EC-ABFC-4DBA-A4A4-0D263517F8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26" y="2962943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67744" y="4493098"/>
            <a:ext cx="9404325" cy="2126238"/>
          </a:xfrm>
          <a:prstGeom prst="cloud">
            <a:avLst/>
          </a:prstGeom>
          <a:solidFill>
            <a:srgbClr val="FF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3200" b="1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Video Đếm Ngược Thời Gian 10 Phút - 10 Minute Countdown Green Sc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7079" y="633502"/>
            <a:ext cx="2472906" cy="139101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7B9ACC72-5CA7-4CF2-8CBA-BA542D9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13" y="33976"/>
            <a:ext cx="11602387" cy="584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77800" h="1524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  <a:cs typeface="Times New Roman" panose="02020603050405020304" pitchFamily="18" charset="0"/>
              </a:rPr>
              <a:t> </a:t>
            </a:r>
            <a:r>
              <a:rPr lang="en-US" altLang="en-US" b="1" kern="0" noProof="0" dirty="0" smtClean="0">
                <a:solidFill>
                  <a:prstClr val="black"/>
                </a:solidFill>
                <a:latin typeface="Arial "/>
                <a:cs typeface="Times New Roman" panose="02020603050405020304" pitchFamily="18" charset="0"/>
              </a:rPr>
              <a:t>HỆ THỐNG KIẾN THỨC TRỌNG TÂM CHƯƠNG 4</a:t>
            </a:r>
            <a:endParaRPr kumimoji="0" lang="pt-BR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"/>
            </a:endParaRP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670470"/>
            <a:chOff x="1452104" y="844228"/>
            <a:chExt cx="9144000" cy="474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4138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b="1" kern="0" noProof="0" dirty="0" smtClean="0">
                  <a:solidFill>
                    <a:prstClr val="black"/>
                  </a:solidFill>
                  <a:latin typeface="Arial "/>
                  <a:cs typeface="Times New Roman" panose="02020603050405020304" pitchFamily="18" charset="0"/>
                </a:rPr>
                <a:t>HỆ THỐNG KIẾN THỨC TRỌNG TÂM CHƯƠNG 4</a:t>
              </a:r>
              <a:endParaRPr kumimoji="0" lang="pt-B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062" y="878079"/>
            <a:ext cx="4390575" cy="33355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6" y="377488"/>
            <a:ext cx="11691668" cy="6385393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40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1211780"/>
            <a:chOff x="1452104" y="844228"/>
            <a:chExt cx="9144000" cy="6486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5880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sz="4800" b="1" kern="0" dirty="0" smtClean="0">
                  <a:solidFill>
                    <a:prstClr val="black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LUYỆN TẬP</a:t>
              </a:r>
              <a:endParaRPr kumimoji="0" lang="pt-B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95055087"/>
              </p:ext>
            </p:extLst>
          </p:nvPr>
        </p:nvGraphicFramePr>
        <p:xfrm>
          <a:off x="271438" y="767435"/>
          <a:ext cx="8596518" cy="5167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094310" y="934547"/>
            <a:ext cx="2547762" cy="4908411"/>
            <a:chOff x="9094310" y="934547"/>
            <a:chExt cx="2547762" cy="50700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0700" y="1773579"/>
              <a:ext cx="1981372" cy="42309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310" y="934547"/>
              <a:ext cx="1132780" cy="136962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20770" y="5791021"/>
            <a:ext cx="11820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tabLst>
                <a:tab pos="622935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theo phương pháp khăn trải bà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hoàn thành nhiệm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Video Đếm Ngược Thời Gian 10 Phút - 10 Minute Countdown Green Sc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27954" y="-44127"/>
            <a:ext cx="2047336" cy="11516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Graphic spid="7" grpId="0">
        <p:bldAsOne/>
      </p:bldGraphic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NHÓM 1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717089" y="627798"/>
            <a:ext cx="9227619" cy="10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-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kẽ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861" y="1919203"/>
            <a:ext cx="10293329" cy="1475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</a:t>
            </a:r>
            <a:r>
              <a:rPr lang="vi-VN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-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rêu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76" y="3692086"/>
            <a:ext cx="11933206" cy="2858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ACCE6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</a:t>
            </a:r>
            <a:r>
              <a:rPr lang="vi-VN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trổ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hoạch.c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2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7064" y="199419"/>
            <a:ext cx="5567561" cy="6234143"/>
          </a:xfrm>
          <a:prstGeom prst="rect">
            <a:avLst/>
          </a:prstGeom>
          <a:solidFill>
            <a:srgbClr val="ECE3C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6: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1957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(nay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1958,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1960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1961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trâu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1964.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1997,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1998,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20000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76" y="1863200"/>
            <a:ext cx="2265871" cy="4868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5: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xỉ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xỉ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mầm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noãn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tản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Vẽ sơ đồ vòng đời của Dương Xỉ - Hoc2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/>
        </p:blipFill>
        <p:spPr bwMode="auto">
          <a:xfrm>
            <a:off x="2393037" y="1863200"/>
            <a:ext cx="2580005" cy="2180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Kiến thức trọng tâm Sinh học 11 Bài 41: Sinh sản vô tính ở thực vậ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52" b="6184"/>
          <a:stretch/>
        </p:blipFill>
        <p:spPr bwMode="auto">
          <a:xfrm>
            <a:off x="2334283" y="4043966"/>
            <a:ext cx="2888100" cy="2391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9521" y="171135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3:</a:t>
            </a:r>
            <a:r>
              <a:rPr lang="en-US" sz="3200" b="1" dirty="0">
                <a:solidFill>
                  <a:srgbClr val="FF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endParaRPr lang="en-US" sz="3200" dirty="0">
              <a:solidFill>
                <a:srgbClr val="FF0D0D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5608" y="4680825"/>
            <a:ext cx="10610490" cy="1673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1957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(nay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150" y="567004"/>
            <a:ext cx="4896343" cy="382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" y="567006"/>
            <a:ext cx="3253130" cy="2796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529" y="3457680"/>
            <a:ext cx="2922289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1958,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958" y="575493"/>
            <a:ext cx="2742327" cy="279613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06958" y="3479486"/>
            <a:ext cx="2593451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1960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063" y="567004"/>
            <a:ext cx="2937944" cy="26407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699549" y="3457680"/>
            <a:ext cx="2176529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1961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trâu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785" y="575493"/>
            <a:ext cx="2595215" cy="263221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729989" y="3457680"/>
            <a:ext cx="2497550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1964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950" y="1644202"/>
            <a:ext cx="6392216" cy="5067300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Tránh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tình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huống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sau</a:t>
            </a:r>
            <a:endParaRPr lang="en-US" altLang="en-US" sz="3600" b="1" i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vắng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rượu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nhạy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36868" name="Picture 4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47641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hanghi1-ddb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22281"/>
            <a:ext cx="441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2003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57300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treem_web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371600"/>
            <a:ext cx="464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1305653323_1303969089-winter-story-by-nayein-356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152659"/>
            <a:ext cx="45529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2703" y="135404"/>
            <a:ext cx="1040124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8800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3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0090" y="61761"/>
            <a:ext cx="976862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8: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đuôi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sùng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nhông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504" y="1670507"/>
            <a:ext cx="2846231" cy="1799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910" y="1631421"/>
            <a:ext cx="3177057" cy="1811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67" y="1631421"/>
            <a:ext cx="2861471" cy="1913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637" y="4127010"/>
            <a:ext cx="3391436" cy="2209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574" y="4127010"/>
            <a:ext cx="3544373" cy="2209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800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3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532" y="3544519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Kỳ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nhông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5162" y="3415563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Hươu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1021" y="3470016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Sao </a:t>
            </a:r>
            <a:r>
              <a:rPr lang="en-US" dirty="0" err="1" smtClean="0">
                <a:solidFill>
                  <a:schemeClr val="bg1"/>
                </a:solidFill>
              </a:rPr>
              <a:t>biển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4808" y="6334937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7345" y="6334937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Giun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đất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NHÓM 4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" y="1853100"/>
            <a:ext cx="3923443" cy="441247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Rectangle 6"/>
          <p:cNvSpPr/>
          <p:nvPr/>
        </p:nvSpPr>
        <p:spPr>
          <a:xfrm>
            <a:off x="4030919" y="0"/>
            <a:ext cx="8106859" cy="6883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10: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2022).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300.000 ca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– 19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70%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53%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muộn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website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xâm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cậy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67969" y="79672"/>
            <a:ext cx="9920605" cy="110799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7200" b="1" dirty="0">
                <a:solidFill>
                  <a:srgbClr val="539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CHƯƠNG </a:t>
            </a:r>
            <a:r>
              <a:rPr lang="en-US" altLang="zh-CN" sz="7200" b="1" dirty="0" smtClean="0">
                <a:solidFill>
                  <a:srgbClr val="539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altLang="zh-CN" sz="7200" b="1" dirty="0">
              <a:solidFill>
                <a:srgbClr val="53946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4" y="2517775"/>
            <a:ext cx="5390252" cy="3786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272" y="2517775"/>
            <a:ext cx="5201638" cy="38385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77040" y="1308566"/>
            <a:ext cx="5152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 SẢN Ở SINH VẬT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1339607"/>
            <a:chOff x="1452104" y="844228"/>
            <a:chExt cx="9144000" cy="6486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5880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sz="4800" b="1" kern="0" dirty="0" smtClean="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VẬN DỤNG</a:t>
              </a:r>
              <a:endParaRPr kumimoji="0" lang="pt-B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080252" y="1338665"/>
            <a:ext cx="10621108" cy="4718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just">
              <a:lnSpc>
                <a:spcPct val="150000"/>
              </a:lnSpc>
              <a:tabLst>
                <a:tab pos="6229350" algn="l"/>
              </a:tabLst>
            </a:pPr>
            <a:r>
              <a:rPr lang="en-US" sz="3200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nhà trả lời các câu hỏi sau vào vở</a:t>
            </a:r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 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vật nuôi, điều khiển giới tính của đàn con có ý nghĩa như thế nào trong chăn nuôi ?</a:t>
            </a:r>
            <a:endParaRPr lang="en-US" sz="3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 sao nữ dưới 19 tuổi không nên dùng thuốc tránh thai?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228600" algn="just">
              <a:lnSpc>
                <a:spcPct val="150000"/>
              </a:lnSpc>
              <a:tabLst>
                <a:tab pos="6229350" algn="l"/>
              </a:tabLst>
            </a:pPr>
            <a:endParaRPr lang="en-US" sz="3200" dirty="0">
              <a:latin typeface="Arial 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 rot="343216">
            <a:off x="2514600" y="0"/>
            <a:ext cx="67818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đã lắng nghe!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FC1B2-79EB-427F-864D-B7A81C1C4D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-64345" y="-4534"/>
            <a:ext cx="12256345" cy="1449646"/>
            <a:chOff x="1378779" y="844228"/>
            <a:chExt cx="9192259" cy="8457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779" y="1276187"/>
              <a:ext cx="8691113" cy="4138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</a:endParaRPr>
            </a:p>
          </p:txBody>
        </p:sp>
      </p:grp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3345744" y="2820979"/>
            <a:ext cx="6480428" cy="718365"/>
            <a:chOff x="720" y="1392"/>
            <a:chExt cx="4058" cy="480"/>
          </a:xfrm>
        </p:grpSpPr>
        <p:sp>
          <p:nvSpPr>
            <p:cNvPr id="28" name="AutoShape 9">
              <a:extLst/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43493"/>
              </a:avLst>
            </a:prstGeom>
            <a:gradFill rotWithShape="1">
              <a:gsLst>
                <a:gs pos="0">
                  <a:srgbClr val="6ECC4C"/>
                </a:gs>
                <a:gs pos="50000">
                  <a:srgbClr val="6ECC4C">
                    <a:gamma/>
                    <a:shade val="92157"/>
                    <a:invGamma/>
                  </a:srgbClr>
                </a:gs>
                <a:gs pos="100000">
                  <a:srgbClr val="6ECC4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29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0" name="AutoShape 1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ECC4C">
                      <a:alpha val="0"/>
                    </a:srgbClr>
                  </a:gs>
                  <a:gs pos="100000">
                    <a:srgbClr val="6ECC4C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AutoShape 12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ECC4C">
                      <a:gamma/>
                      <a:tint val="0"/>
                      <a:invGamma/>
                    </a:srgbClr>
                  </a:gs>
                  <a:gs pos="100000">
                    <a:srgbClr val="6ECC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36" name="Text Box 32"/>
          <p:cNvSpPr txBox="1">
            <a:spLocks noChangeArrowheads="1"/>
          </p:cNvSpPr>
          <p:nvPr/>
        </p:nvSpPr>
        <p:spPr bwMode="white">
          <a:xfrm>
            <a:off x="2885501" y="1688274"/>
            <a:ext cx="39608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291795" y="4100306"/>
            <a:ext cx="6013190" cy="643057"/>
            <a:chOff x="641" y="1407"/>
            <a:chExt cx="4132" cy="491"/>
          </a:xfrm>
        </p:grpSpPr>
        <p:sp>
          <p:nvSpPr>
            <p:cNvPr id="39" name="AutoShape 38">
              <a:extLst/>
            </p:cNvPr>
            <p:cNvSpPr>
              <a:spLocks noChangeArrowheads="1"/>
            </p:cNvSpPr>
            <p:nvPr/>
          </p:nvSpPr>
          <p:spPr bwMode="gray">
            <a:xfrm>
              <a:off x="641" y="1418"/>
              <a:ext cx="4058" cy="4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693B"/>
                </a:gs>
                <a:gs pos="50000">
                  <a:srgbClr val="DD693B">
                    <a:gamma/>
                    <a:shade val="92157"/>
                    <a:invGamma/>
                  </a:srgbClr>
                </a:gs>
                <a:gs pos="100000">
                  <a:srgbClr val="DD693B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1" name="AutoShape 4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alpha val="0"/>
                    </a:srgbClr>
                  </a:gs>
                  <a:gs pos="100000">
                    <a:srgbClr val="DD693B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AutoShape 4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gamma/>
                      <a:tint val="0"/>
                      <a:invGamma/>
                    </a:srgbClr>
                  </a:gs>
                  <a:gs pos="100000">
                    <a:srgbClr val="DD693B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498103" y="4095266"/>
            <a:ext cx="553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Arial" panose="020B0604020202020204" pitchFamily="34" charset="0"/>
              </a:rPr>
              <a:t>Hoạt động luyện tập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3394949" y="5365779"/>
            <a:ext cx="5294213" cy="635000"/>
            <a:chOff x="720" y="1392"/>
            <a:chExt cx="4058" cy="480"/>
          </a:xfrm>
        </p:grpSpPr>
        <p:sp>
          <p:nvSpPr>
            <p:cNvPr id="45" name="AutoShape 3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43875"/>
              </a:avLst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46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7" name="AutoShape 4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alpha val="0"/>
                    </a:srgbClr>
                  </a:gs>
                  <a:gs pos="100000">
                    <a:srgbClr val="DD693B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AutoShape 4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11"/>
                <a:ext cx="39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gamma/>
                      <a:tint val="0"/>
                      <a:invGamma/>
                    </a:srgbClr>
                  </a:gs>
                  <a:gs pos="100000">
                    <a:srgbClr val="DD693B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9" name="Text Box 23"/>
          <p:cNvSpPr txBox="1">
            <a:spLocks noChangeArrowheads="1"/>
          </p:cNvSpPr>
          <p:nvPr/>
        </p:nvSpPr>
        <p:spPr bwMode="white">
          <a:xfrm>
            <a:off x="3719174" y="5384411"/>
            <a:ext cx="4205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Arial" panose="020B0604020202020204" pitchFamily="34" charset="0"/>
              </a:rPr>
              <a:t>Hoạt động vận dụng</a:t>
            </a:r>
            <a:r>
              <a:rPr lang="vi-VN" sz="2800" dirty="0">
                <a:latin typeface="+mn-lt"/>
                <a:ea typeface="Times New Roman" panose="02020603050405020304" pitchFamily="18" charset="0"/>
              </a:rPr>
              <a:t>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0" name="Text Box 25"/>
          <p:cNvSpPr txBox="1">
            <a:spLocks noChangeArrowheads="1"/>
          </p:cNvSpPr>
          <p:nvPr/>
        </p:nvSpPr>
        <p:spPr bwMode="white">
          <a:xfrm>
            <a:off x="3489138" y="2851132"/>
            <a:ext cx="61738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Times New Roman" panose="02020603050405020304" pitchFamily="18" charset="0"/>
              </a:rPr>
              <a:t>Hệ thống hóa kiến thức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382989" y="2793669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33"/>
          <p:cNvSpPr txBox="1">
            <a:spLocks noChangeArrowheads="1"/>
          </p:cNvSpPr>
          <p:nvPr/>
        </p:nvSpPr>
        <p:spPr bwMode="white">
          <a:xfrm>
            <a:off x="2906078" y="2935527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Text Box 33"/>
          <p:cNvSpPr txBox="1">
            <a:spLocks noChangeArrowheads="1"/>
          </p:cNvSpPr>
          <p:nvPr/>
        </p:nvSpPr>
        <p:spPr bwMode="white">
          <a:xfrm>
            <a:off x="2854124" y="4233491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white">
          <a:xfrm>
            <a:off x="2904298" y="5472258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5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360497" y="4114713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AutoShape 4">
            <a:extLst/>
          </p:cNvPr>
          <p:cNvSpPr>
            <a:spLocks noChangeArrowheads="1"/>
          </p:cNvSpPr>
          <p:nvPr/>
        </p:nvSpPr>
        <p:spPr bwMode="gray">
          <a:xfrm>
            <a:off x="3362600" y="1596830"/>
            <a:ext cx="7131229" cy="6663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A5BDF"/>
              </a:gs>
              <a:gs pos="50000">
                <a:srgbClr val="8A5BDF">
                  <a:gamma/>
                  <a:shade val="92157"/>
                  <a:invGamma/>
                </a:srgbClr>
              </a:gs>
              <a:gs pos="100000">
                <a:srgbClr val="8A5BD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BD3E5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61" name="Group 5"/>
          <p:cNvGrpSpPr>
            <a:grpSpLocks/>
          </p:cNvGrpSpPr>
          <p:nvPr/>
        </p:nvGrpSpPr>
        <p:grpSpPr bwMode="auto">
          <a:xfrm>
            <a:off x="3444429" y="1603476"/>
            <a:ext cx="7049400" cy="762696"/>
            <a:chOff x="744" y="1407"/>
            <a:chExt cx="3988" cy="431"/>
          </a:xfrm>
        </p:grpSpPr>
        <p:sp>
          <p:nvSpPr>
            <p:cNvPr id="62" name="AutoShape 6">
              <a:extLst/>
            </p:cNvPr>
            <p:cNvSpPr>
              <a:spLocks noChangeArrowheads="1"/>
            </p:cNvSpPr>
            <p:nvPr/>
          </p:nvSpPr>
          <p:spPr bwMode="gray">
            <a:xfrm>
              <a:off x="744" y="1738"/>
              <a:ext cx="3918" cy="1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A5BDF">
                    <a:alpha val="0"/>
                  </a:srgbClr>
                </a:gs>
                <a:gs pos="100000">
                  <a:srgbClr val="8A5BDF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3" name="AutoShape 7">
              <a:extLst/>
            </p:cNvPr>
            <p:cNvSpPr>
              <a:spLocks noChangeArrowheads="1"/>
            </p:cNvSpPr>
            <p:nvPr/>
          </p:nvSpPr>
          <p:spPr bwMode="gray">
            <a:xfrm>
              <a:off x="744" y="1407"/>
              <a:ext cx="3988" cy="11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A5BDF">
                    <a:gamma/>
                    <a:tint val="0"/>
                    <a:invGamma/>
                  </a:srgbClr>
                </a:gs>
                <a:gs pos="100000">
                  <a:srgbClr val="8A5BD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57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424335" y="1533942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23"/>
          <p:cNvSpPr txBox="1">
            <a:spLocks noChangeArrowheads="1"/>
          </p:cNvSpPr>
          <p:nvPr/>
        </p:nvSpPr>
        <p:spPr bwMode="white">
          <a:xfrm>
            <a:off x="3645595" y="1650265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 smtClean="0">
                <a:latin typeface="+mn-lt"/>
                <a:ea typeface="Times New Roman" panose="02020603050405020304" pitchFamily="18" charset="0"/>
              </a:rPr>
              <a:t>Hoạt </a:t>
            </a:r>
            <a:r>
              <a:rPr lang="vi-VN" sz="2800" b="1" dirty="0">
                <a:latin typeface="+mn-lt"/>
                <a:ea typeface="Times New Roman" panose="02020603050405020304" pitchFamily="18" charset="0"/>
              </a:rPr>
              <a:t>động mở đầu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DA0BCD-5482-466B-8057-A23718A1F853}"/>
              </a:ext>
            </a:extLst>
          </p:cNvPr>
          <p:cNvSpPr/>
          <p:nvPr/>
        </p:nvSpPr>
        <p:spPr>
          <a:xfrm>
            <a:off x="2669127" y="-158019"/>
            <a:ext cx="6745855" cy="1018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Times New Roman" panose="02020603050405020304" pitchFamily="18" charset="0"/>
              </a:rPr>
              <a:t>NỘI DUNG BÀI</a:t>
            </a:r>
            <a:r>
              <a:rPr lang="vi-VN" sz="3600" b="1" dirty="0">
                <a:solidFill>
                  <a:prstClr val="black"/>
                </a:solidFill>
                <a:latin typeface="Arial "/>
                <a:cs typeface="Times New Roman" panose="02020603050405020304" pitchFamily="18" charset="0"/>
              </a:rPr>
              <a:t>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cs typeface="Times New Roman" panose="02020603050405020304" pitchFamily="18" charset="0"/>
            </a:endParaRPr>
          </a:p>
        </p:txBody>
      </p:sp>
      <p:pic>
        <p:nvPicPr>
          <p:cNvPr id="65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438683" y="5397051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47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362" y="4708058"/>
            <a:ext cx="1136445" cy="863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456" y="2733853"/>
            <a:ext cx="590680" cy="515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38B05-5F80-4018-9FB2-1B2D91004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740" y="1556733"/>
            <a:ext cx="7048500" cy="753657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SINH SẢN Ở SINH VẬT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983F7-52AE-428C-A488-152530CB8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362" y="2339569"/>
            <a:ext cx="6669602" cy="349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8B8B8-16E7-46A8-9AEA-6902CA931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20580"/>
            <a:ext cx="12187269" cy="6858767"/>
          </a:xfrm>
          <a:prstGeom prst="rect">
            <a:avLst/>
          </a:prstGeom>
        </p:spPr>
      </p:pic>
      <p:pic>
        <p:nvPicPr>
          <p:cNvPr id="9" name="den1">
            <a:extLst>
              <a:ext uri="{FF2B5EF4-FFF2-40B4-BE49-F238E27FC236}">
                <a16:creationId xmlns:a16="http://schemas.microsoft.com/office/drawing/2014/main" id="{D445FA85-FDCB-4249-89DB-B60969830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98" y="753946"/>
            <a:ext cx="2651990" cy="2651990"/>
          </a:xfrm>
          <a:prstGeom prst="rect">
            <a:avLst/>
          </a:prstGeom>
        </p:spPr>
      </p:pic>
      <p:pic>
        <p:nvPicPr>
          <p:cNvPr id="10" name="den2">
            <a:extLst>
              <a:ext uri="{FF2B5EF4-FFF2-40B4-BE49-F238E27FC236}">
                <a16:creationId xmlns:a16="http://schemas.microsoft.com/office/drawing/2014/main" id="{54C77F1E-80B6-4194-81CC-E406386C7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54" y="1101452"/>
            <a:ext cx="2639810" cy="2639810"/>
          </a:xfrm>
          <a:prstGeom prst="rect">
            <a:avLst/>
          </a:prstGeom>
        </p:spPr>
      </p:pic>
      <p:pic>
        <p:nvPicPr>
          <p:cNvPr id="11" name="den3">
            <a:extLst>
              <a:ext uri="{FF2B5EF4-FFF2-40B4-BE49-F238E27FC236}">
                <a16:creationId xmlns:a16="http://schemas.microsoft.com/office/drawing/2014/main" id="{27A4A5DA-66E8-49A3-B9F1-DC297A9FE6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16" y="724495"/>
            <a:ext cx="2639810" cy="2645893"/>
          </a:xfrm>
          <a:prstGeom prst="rect">
            <a:avLst/>
          </a:prstGeom>
        </p:spPr>
      </p:pic>
      <p:pic>
        <p:nvPicPr>
          <p:cNvPr id="12" name="den4">
            <a:extLst>
              <a:ext uri="{FF2B5EF4-FFF2-40B4-BE49-F238E27FC236}">
                <a16:creationId xmlns:a16="http://schemas.microsoft.com/office/drawing/2014/main" id="{542E9C62-AB41-4CC6-A3DA-FC9524DE74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66" y="3129003"/>
            <a:ext cx="2651990" cy="2651990"/>
          </a:xfrm>
          <a:prstGeom prst="rect">
            <a:avLst/>
          </a:prstGeom>
        </p:spPr>
      </p:pic>
      <p:pic>
        <p:nvPicPr>
          <p:cNvPr id="13" name="den5">
            <a:extLst>
              <a:ext uri="{FF2B5EF4-FFF2-40B4-BE49-F238E27FC236}">
                <a16:creationId xmlns:a16="http://schemas.microsoft.com/office/drawing/2014/main" id="{39510471-3C9D-44A7-A223-DA6C80BB63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83" y="3343132"/>
            <a:ext cx="2639810" cy="2639810"/>
          </a:xfrm>
          <a:prstGeom prst="rect">
            <a:avLst/>
          </a:prstGeom>
        </p:spPr>
      </p:pic>
      <p:pic>
        <p:nvPicPr>
          <p:cNvPr id="14" name="den6">
            <a:extLst>
              <a:ext uri="{FF2B5EF4-FFF2-40B4-BE49-F238E27FC236}">
                <a16:creationId xmlns:a16="http://schemas.microsoft.com/office/drawing/2014/main" id="{6D7A39C7-AA1F-4704-8A1C-47E2DCA44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87" y="2947391"/>
            <a:ext cx="2651990" cy="2651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301F66-59F8-470B-95CC-E553DE2C7E4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002581-DE13-4BE6-97BD-49ED337ED10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" y="861538"/>
            <a:ext cx="1061107" cy="1061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8AE91C-1500-480F-B642-FA865C8F1AE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95" y="1677053"/>
            <a:ext cx="1127571" cy="1127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37FFB3-B9D2-4677-B4C1-3FDE37AFBF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5" y="-997270"/>
            <a:ext cx="1761897" cy="60599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3B4DD9-0D1C-401F-AB6C-5D6138B15C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  <a:extLst>
              <a:ext uri="{FF2B5EF4-FFF2-40B4-BE49-F238E27FC236}">
                <a16:creationId xmlns:a16="http://schemas.microsoft.com/office/drawing/2014/main" id="{4A0A00F8-D800-4B77-AC36-9B7E5D4DA1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1" name="vuidehoc">
            <a:hlinkClick r:id="" action="ppaction://media"/>
            <a:extLst>
              <a:ext uri="{FF2B5EF4-FFF2-40B4-BE49-F238E27FC236}">
                <a16:creationId xmlns:a16="http://schemas.microsoft.com/office/drawing/2014/main" id="{82CF323C-9723-4BCB-93F9-57C669D36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2" name="mau1">
            <a:hlinkClick r:id="rId23" action="ppaction://hlinksldjump"/>
            <a:extLst>
              <a:ext uri="{FF2B5EF4-FFF2-40B4-BE49-F238E27FC236}">
                <a16:creationId xmlns:a16="http://schemas.microsoft.com/office/drawing/2014/main" id="{A161E313-9465-4A1E-AAE6-E4E4BCB0DB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2" y="737875"/>
            <a:ext cx="2651990" cy="2651990"/>
          </a:xfrm>
          <a:prstGeom prst="rect">
            <a:avLst/>
          </a:prstGeom>
        </p:spPr>
      </p:pic>
      <p:pic>
        <p:nvPicPr>
          <p:cNvPr id="23" name="mau2">
            <a:hlinkClick r:id="rId25" action="ppaction://hlinksldjump"/>
            <a:extLst>
              <a:ext uri="{FF2B5EF4-FFF2-40B4-BE49-F238E27FC236}">
                <a16:creationId xmlns:a16="http://schemas.microsoft.com/office/drawing/2014/main" id="{672775F2-3035-45E5-828B-9DD0560031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88" y="1151049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7" action="ppaction://hlinksldjump"/>
            <a:extLst>
              <a:ext uri="{FF2B5EF4-FFF2-40B4-BE49-F238E27FC236}">
                <a16:creationId xmlns:a16="http://schemas.microsoft.com/office/drawing/2014/main" id="{77A6FFBA-F1FD-4E17-995C-13CE0C3961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87" y="695528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9" action="ppaction://hlinksldjump"/>
            <a:extLst>
              <a:ext uri="{FF2B5EF4-FFF2-40B4-BE49-F238E27FC236}">
                <a16:creationId xmlns:a16="http://schemas.microsoft.com/office/drawing/2014/main" id="{14372609-07FA-45AD-B8E0-416B829572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66" y="2992529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31" action="ppaction://hlinksldjump"/>
            <a:extLst>
              <a:ext uri="{FF2B5EF4-FFF2-40B4-BE49-F238E27FC236}">
                <a16:creationId xmlns:a16="http://schemas.microsoft.com/office/drawing/2014/main" id="{3F562BD3-DAAB-4471-A7B2-6F799D4EEB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72" y="3360207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20" action="ppaction://hlinksldjump"/>
            <a:extLst>
              <a:ext uri="{FF2B5EF4-FFF2-40B4-BE49-F238E27FC236}">
                <a16:creationId xmlns:a16="http://schemas.microsoft.com/office/drawing/2014/main" id="{091B3C91-8166-4559-8AF3-4E3EB73B87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84" y="2955929"/>
            <a:ext cx="2651990" cy="2651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6C365E-E019-4C1A-85A1-BECB34DBB674}"/>
              </a:ext>
            </a:extLst>
          </p:cNvPr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8F9790C0-740A-4DFC-96B3-83596F2405EF}"/>
              </a:ext>
            </a:extLst>
          </p:cNvPr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5B41FD6-6E3C-43C4-81B0-BEE79DEEB55D}"/>
              </a:ext>
            </a:extLst>
          </p:cNvPr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92992" y="4655257"/>
            <a:ext cx="1427604" cy="1196903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877" y="128027"/>
            <a:ext cx="4318172" cy="1094327"/>
          </a:xfrm>
          <a:prstGeom prst="roundRect">
            <a:avLst/>
          </a:prstGeom>
          <a:solidFill>
            <a:srgbClr val="0ACC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0" action="ppaction://hlinksldjump"/>
              </a:rPr>
              <a:t>Hoạt động mở đầu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6" y="406649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1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được hình thành 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C53A7-BA4B-4815-A06B-1A65B9B61824}"/>
              </a:ext>
            </a:extLst>
          </p:cNvPr>
          <p:cNvSpPr/>
          <p:nvPr/>
        </p:nvSpPr>
        <p:spPr>
          <a:xfrm>
            <a:off x="1189202" y="30435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Bầu nhụy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1D3F20-511A-46AE-B5BA-BEF8434B4071}"/>
              </a:ext>
            </a:extLst>
          </p:cNvPr>
          <p:cNvSpPr/>
          <p:nvPr/>
        </p:nvSpPr>
        <p:spPr>
          <a:xfrm>
            <a:off x="6209597" y="30477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 nhụy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90BC8-4734-4216-BF68-9D1EECBBB308}"/>
              </a:ext>
            </a:extLst>
          </p:cNvPr>
          <p:cNvSpPr/>
          <p:nvPr/>
        </p:nvSpPr>
        <p:spPr>
          <a:xfrm>
            <a:off x="1189202" y="39327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Hạt phấn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24F18C-389B-4015-8EA7-A7ADB692BA6A}"/>
              </a:ext>
            </a:extLst>
          </p:cNvPr>
          <p:cNvSpPr/>
          <p:nvPr/>
        </p:nvSpPr>
        <p:spPr>
          <a:xfrm>
            <a:off x="6209597" y="39369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Noãn đã thụ tinh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6A0102-7CCA-4CE0-A707-C9B756505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8" y="3069067"/>
            <a:ext cx="805722" cy="70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87B2BF-62AD-4FF2-AEC6-43E52D2E9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6" y="3996358"/>
            <a:ext cx="732404" cy="643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C5762-2C04-424B-B806-6119F33F03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4009427"/>
            <a:ext cx="804742" cy="643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D7BEC-6140-467F-9346-014ACF9B4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03" y="3120739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Khoai tây sinh sản bằng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B84AD-3161-4959-8621-2DDFB1E087B5}"/>
              </a:ext>
            </a:extLst>
          </p:cNvPr>
          <p:cNvSpPr/>
          <p:nvPr/>
        </p:nvSpPr>
        <p:spPr>
          <a:xfrm>
            <a:off x="660565" y="30435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rễ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1C2DF-43B5-4ED6-A9F1-64529221A88F}"/>
              </a:ext>
            </a:extLst>
          </p:cNvPr>
          <p:cNvSpPr/>
          <p:nvPr/>
        </p:nvSpPr>
        <p:spPr>
          <a:xfrm>
            <a:off x="5680960" y="3047781"/>
            <a:ext cx="54918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7B850F-2009-4C79-B411-5567D1E6FCA9}"/>
              </a:ext>
            </a:extLst>
          </p:cNvPr>
          <p:cNvSpPr/>
          <p:nvPr/>
        </p:nvSpPr>
        <p:spPr>
          <a:xfrm>
            <a:off x="660565" y="39327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B5E5C-D91F-4B9A-AE70-F228E287700B}"/>
              </a:ext>
            </a:extLst>
          </p:cNvPr>
          <p:cNvSpPr/>
          <p:nvPr/>
        </p:nvSpPr>
        <p:spPr>
          <a:xfrm>
            <a:off x="5680960" y="39369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8216B-0495-4601-93CC-343985DE9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306906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205F4-4A1D-496A-9BE7-E294A2A945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2827" y="396612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420D3-4823-4016-BB92-743B0FD703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61" y="4041094"/>
            <a:ext cx="1045776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A35E8-D472-430D-83DF-6A125F41BB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55" y="3070464"/>
            <a:ext cx="804742" cy="6437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199623"/>
            <a:ext cx="10522857" cy="305455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3: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thiên nhiên cây tre có thể sinh sản bằng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34A9F-74DA-4FD2-BA6D-7527A368C94B}"/>
              </a:ext>
            </a:extLst>
          </p:cNvPr>
          <p:cNvSpPr/>
          <p:nvPr/>
        </p:nvSpPr>
        <p:spPr>
          <a:xfrm>
            <a:off x="953037" y="36038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Rễ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0FAE3-C980-4D2D-A41E-07543144D155}"/>
              </a:ext>
            </a:extLst>
          </p:cNvPr>
          <p:cNvSpPr/>
          <p:nvPr/>
        </p:nvSpPr>
        <p:spPr>
          <a:xfrm>
            <a:off x="5973432" y="36080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Lóng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78622-B06C-4BF7-B797-375EE22E163F}"/>
              </a:ext>
            </a:extLst>
          </p:cNvPr>
          <p:cNvSpPr/>
          <p:nvPr/>
        </p:nvSpPr>
        <p:spPr>
          <a:xfrm>
            <a:off x="953037" y="44930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Thân rễ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1F5BD-C863-4E74-9830-D97B6AD8D052}"/>
              </a:ext>
            </a:extLst>
          </p:cNvPr>
          <p:cNvSpPr/>
          <p:nvPr/>
        </p:nvSpPr>
        <p:spPr>
          <a:xfrm>
            <a:off x="5973432" y="44971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 bò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D4D58D-FE87-464E-BAF2-886772C6E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13" y="3629303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DEF0D-C4B2-449B-A76C-55C37ED468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99" y="4556594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341F3-B007-4FEC-BD32-3AC8ED15E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88" y="4537961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867BB-0DE3-4602-AFD8-2013E5D72A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38" y="3680975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9916" y="199623"/>
            <a:ext cx="10866891" cy="2967491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4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Thằn lằn bị đứt đuôi sau một thời gian mọc ra đuôi mới. </a:t>
            </a:r>
            <a:r>
              <a:rPr lang="en-US" sz="4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 tượng này gọi là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74295-B742-474F-8F84-1FDF8ABA980A}"/>
              </a:ext>
            </a:extLst>
          </p:cNvPr>
          <p:cNvSpPr/>
          <p:nvPr/>
        </p:nvSpPr>
        <p:spPr>
          <a:xfrm>
            <a:off x="571500" y="3471881"/>
            <a:ext cx="528833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17297B-958C-47AA-B6E4-89D9C4687E90}"/>
              </a:ext>
            </a:extLst>
          </p:cNvPr>
          <p:cNvSpPr/>
          <p:nvPr/>
        </p:nvSpPr>
        <p:spPr>
          <a:xfrm>
            <a:off x="6444919" y="3578875"/>
            <a:ext cx="54708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Tái sinh bộ phận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37B74-AF0B-44C9-B8E7-E426C2868F15}"/>
              </a:ext>
            </a:extLst>
          </p:cNvPr>
          <p:cNvSpPr/>
          <p:nvPr/>
        </p:nvSpPr>
        <p:spPr>
          <a:xfrm>
            <a:off x="571500" y="4514226"/>
            <a:ext cx="565661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 chồi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C9F3F-1665-4E4C-8DCA-2F98E7859D16}"/>
              </a:ext>
            </a:extLst>
          </p:cNvPr>
          <p:cNvSpPr/>
          <p:nvPr/>
        </p:nvSpPr>
        <p:spPr>
          <a:xfrm>
            <a:off x="6444918" y="4635746"/>
            <a:ext cx="547085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mảnh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4E155-4371-4ACF-9621-3AAB334849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13" y="3551472"/>
            <a:ext cx="805722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1BB4E1-525E-49FF-83D5-F2CAA429E4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06859" y="4580954"/>
            <a:ext cx="804536" cy="7040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798F-0C0A-4F09-8AB4-E613AFC1F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724" y="4635746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88EE19-23CD-48AC-ABEB-692BE9B18E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59" y="3561835"/>
            <a:ext cx="804742" cy="6437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6BD32D-D42E-4DC9-BE8F-3DE6AFC6A9E0}"/>
                  </a:ext>
                </a:extLst>
              </p14:cNvPr>
              <p14:cNvContentPartPr/>
              <p14:nvPr/>
            </p14:nvContentPartPr>
            <p14:xfrm>
              <a:off x="9068400" y="33861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6BD32D-D42E-4DC9-BE8F-3DE6AFC6A9E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59040" y="337680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0" y="425442"/>
            <a:ext cx="12153900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kumimoji="0" lang="en-US" sz="4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5: Các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loài động vật chân đốt như ong, kiến, rệp ... Sinh sản bằng hình </a:t>
            </a:r>
            <a:r>
              <a:rPr kumimoji="0" lang="en-US" sz="47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642" y="6295551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71F6E-46CC-402F-9FAD-892DD63936C7}"/>
              </a:ext>
            </a:extLst>
          </p:cNvPr>
          <p:cNvSpPr/>
          <p:nvPr/>
        </p:nvSpPr>
        <p:spPr>
          <a:xfrm>
            <a:off x="1189202" y="32716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Trinh sinh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0B3397-A04A-413A-BF83-A86473CC752B}"/>
              </a:ext>
            </a:extLst>
          </p:cNvPr>
          <p:cNvSpPr/>
          <p:nvPr/>
        </p:nvSpPr>
        <p:spPr>
          <a:xfrm>
            <a:off x="6096000" y="32716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mảnh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8CA6C-901F-4A3F-8B6E-325791D0DE2A}"/>
              </a:ext>
            </a:extLst>
          </p:cNvPr>
          <p:cNvSpPr/>
          <p:nvPr/>
        </p:nvSpPr>
        <p:spPr>
          <a:xfrm>
            <a:off x="1189202" y="41608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 chồi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368D1A-6379-471B-88CB-2EF9092693F0}"/>
              </a:ext>
            </a:extLst>
          </p:cNvPr>
          <p:cNvSpPr/>
          <p:nvPr/>
        </p:nvSpPr>
        <p:spPr>
          <a:xfrm>
            <a:off x="6209597" y="41650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đôi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7EE39-C248-4BC1-9FDC-E6E5D1F0D8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0863" y="3297150"/>
            <a:ext cx="885137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72F05-486C-470C-9CF6-C146A4630D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4194211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E6EC8-27A6-4855-BD35-D806764697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4205808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C7631-8A2F-48BF-883E-5CEB9D9627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3317120"/>
            <a:ext cx="804742" cy="7071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058349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1179</Words>
  <Application>Microsoft Office PowerPoint</Application>
  <PresentationFormat>Widescreen</PresentationFormat>
  <Paragraphs>143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</vt:lpstr>
      <vt:lpstr>Calibri</vt:lpstr>
      <vt:lpstr>Calibri Light</vt:lpstr>
      <vt:lpstr>Times New Roman</vt:lpstr>
      <vt:lpstr>Office Theme</vt:lpstr>
      <vt:lpstr>1_Office Theme</vt:lpstr>
      <vt:lpstr>Default Design</vt:lpstr>
      <vt:lpstr>1_Default Design</vt:lpstr>
      <vt:lpstr>2_Default Design</vt:lpstr>
      <vt:lpstr> </vt:lpstr>
      <vt:lpstr>PowerPoint Presentation</vt:lpstr>
      <vt:lpstr>PowerPoint Presentation</vt:lpstr>
      <vt:lpstr>SINH SẢN Ở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119</cp:revision>
  <dcterms:created xsi:type="dcterms:W3CDTF">2021-08-19T08:50:37Z</dcterms:created>
  <dcterms:modified xsi:type="dcterms:W3CDTF">2024-08-24T19:56:06Z</dcterms:modified>
</cp:coreProperties>
</file>