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2" r:id="rId4"/>
    <p:sldMasterId id="2147483705" r:id="rId5"/>
    <p:sldMasterId id="2147483717" r:id="rId6"/>
    <p:sldMasterId id="2147483731" r:id="rId7"/>
  </p:sldMasterIdLst>
  <p:notesMasterIdLst>
    <p:notesMasterId r:id="rId41"/>
  </p:notesMasterIdLst>
  <p:sldIdLst>
    <p:sldId id="663" r:id="rId8"/>
    <p:sldId id="703" r:id="rId9"/>
    <p:sldId id="840" r:id="rId10"/>
    <p:sldId id="841" r:id="rId11"/>
    <p:sldId id="848" r:id="rId12"/>
    <p:sldId id="258" r:id="rId13"/>
    <p:sldId id="256"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86" r:id="rId28"/>
    <p:sldId id="842" r:id="rId29"/>
    <p:sldId id="845" r:id="rId30"/>
    <p:sldId id="847" r:id="rId31"/>
    <p:sldId id="849" r:id="rId32"/>
    <p:sldId id="850" r:id="rId33"/>
    <p:sldId id="851" r:id="rId34"/>
    <p:sldId id="852" r:id="rId35"/>
    <p:sldId id="846" r:id="rId36"/>
    <p:sldId id="844" r:id="rId37"/>
    <p:sldId id="339" r:id="rId38"/>
    <p:sldId id="854" r:id="rId39"/>
    <p:sldId id="853" r:id="rId40"/>
  </p:sldIdLst>
  <p:sldSz cx="9144000" cy="6858000" type="screen4x3"/>
  <p:notesSz cx="6858000" cy="9144000"/>
  <p:custDataLst>
    <p:tags r:id="rId42"/>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36B25FB-6142-4742-82DD-792A97C4EDEB}">
          <p14:sldIdLst>
            <p14:sldId id="663"/>
            <p14:sldId id="703"/>
            <p14:sldId id="840"/>
            <p14:sldId id="841"/>
            <p14:sldId id="848"/>
            <p14:sldId id="258"/>
            <p14:sldId id="256"/>
            <p14:sldId id="259"/>
            <p14:sldId id="260"/>
            <p14:sldId id="261"/>
            <p14:sldId id="262"/>
            <p14:sldId id="263"/>
            <p14:sldId id="264"/>
            <p14:sldId id="265"/>
            <p14:sldId id="266"/>
            <p14:sldId id="267"/>
            <p14:sldId id="268"/>
            <p14:sldId id="269"/>
            <p14:sldId id="270"/>
            <p14:sldId id="271"/>
            <p14:sldId id="286"/>
            <p14:sldId id="842"/>
            <p14:sldId id="845"/>
            <p14:sldId id="847"/>
            <p14:sldId id="849"/>
            <p14:sldId id="850"/>
            <p14:sldId id="851"/>
            <p14:sldId id="852"/>
            <p14:sldId id="846"/>
            <p14:sldId id="844"/>
            <p14:sldId id="339"/>
            <p14:sldId id="854"/>
            <p14:sldId id="853"/>
          </p14:sldIdLst>
        </p14:section>
        <p14:section name="Untitled Section" id="{A755878B-E008-4BA0-B77A-0117FF6369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C1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74139-F82D-4854-B8CB-7656FAF51952}" type="doc">
      <dgm:prSet loTypeId="urn:microsoft.com/office/officeart/2005/8/layout/hProcess9" loCatId="process" qsTypeId="urn:microsoft.com/office/officeart/2005/8/quickstyle/3d1" qsCatId="3D" csTypeId="urn:microsoft.com/office/officeart/2005/8/colors/colorful1" csCatId="colorful" phldr="1"/>
      <dgm:spPr/>
    </dgm:pt>
    <dgm:pt modelId="{38A2FE4D-ECA7-4122-BB53-07CD805DC8D9}">
      <dgm:prSet phldrT="[Text]" custT="1"/>
      <dgm:spPr>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None/>
          </a:pPr>
          <a:r>
            <a:rPr lang="en-US" sz="2800" b="1" kern="1200" dirty="0">
              <a:solidFill>
                <a:schemeClr val="bg1"/>
              </a:solidFill>
              <a:latin typeface="Calibri Light" panose="020F0302020204030204" pitchFamily="34" charset="0"/>
              <a:ea typeface="+mn-ea"/>
              <a:cs typeface="Calibri Light" panose="020F0302020204030204" pitchFamily="34" charset="0"/>
            </a:rPr>
            <a:t>I. HỆ THỐNG KIẾN THỨC</a:t>
          </a:r>
        </a:p>
      </dgm:t>
    </dgm:pt>
    <dgm:pt modelId="{00335F4D-04EF-4979-A152-0BCFDA26E004}" type="parTrans" cxnId="{CE160CAF-DD4F-43D0-AD56-0BFC10DA76D6}">
      <dgm:prSet/>
      <dgm:spPr/>
      <dgm:t>
        <a:bodyPr/>
        <a:lstStyle/>
        <a:p>
          <a:endParaRPr lang="en-US">
            <a:latin typeface="Calibri Light" panose="020F0302020204030204" pitchFamily="34" charset="0"/>
            <a:cs typeface="Calibri Light" panose="020F0302020204030204" pitchFamily="34" charset="0"/>
          </a:endParaRPr>
        </a:p>
      </dgm:t>
    </dgm:pt>
    <dgm:pt modelId="{A09CA123-1014-49AE-A820-7B54A7BDBD22}" type="sibTrans" cxnId="{CE160CAF-DD4F-43D0-AD56-0BFC10DA76D6}">
      <dgm:prSet/>
      <dgm:spPr/>
      <dgm:t>
        <a:bodyPr/>
        <a:lstStyle/>
        <a:p>
          <a:endParaRPr lang="en-US">
            <a:latin typeface="Calibri Light" panose="020F0302020204030204" pitchFamily="34" charset="0"/>
            <a:cs typeface="Calibri Light" panose="020F0302020204030204" pitchFamily="34" charset="0"/>
          </a:endParaRPr>
        </a:p>
      </dgm:t>
    </dgm:pt>
    <dgm:pt modelId="{9FB032DB-9D06-4183-A7A8-6D25078A6BBC}">
      <dgm:prSet phldrT="[Text]" custT="1"/>
      <dgm:spPr>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83820" tIns="83820" rIns="83820" bIns="83820" numCol="1" spcCol="1270" anchor="ctr" anchorCtr="0"/>
        <a:lstStyle/>
        <a:p>
          <a:pPr marL="0" lvl="0" indent="0" algn="ctr" defTabSz="977900">
            <a:lnSpc>
              <a:spcPct val="90000"/>
            </a:lnSpc>
            <a:spcBef>
              <a:spcPct val="0"/>
            </a:spcBef>
            <a:spcAft>
              <a:spcPct val="35000"/>
            </a:spcAft>
            <a:buNone/>
          </a:pPr>
          <a:r>
            <a:rPr lang="en-US" sz="3200" b="1" kern="1200" dirty="0">
              <a:solidFill>
                <a:prstClr val="black"/>
              </a:solidFill>
              <a:latin typeface="Calibri Light" panose="020F0302020204030204" pitchFamily="34" charset="0"/>
              <a:ea typeface="+mn-ea"/>
              <a:cs typeface="Calibri Light" panose="020F0302020204030204" pitchFamily="34" charset="0"/>
            </a:rPr>
            <a:t>II. BÀI TẬP</a:t>
          </a:r>
        </a:p>
      </dgm:t>
    </dgm:pt>
    <dgm:pt modelId="{BA5087DD-07F4-4811-A152-20D1E8B234F9}" type="parTrans" cxnId="{1118A347-4E1A-4315-B49C-919998125133}">
      <dgm:prSet/>
      <dgm:spPr/>
      <dgm:t>
        <a:bodyPr/>
        <a:lstStyle/>
        <a:p>
          <a:endParaRPr lang="en-US">
            <a:latin typeface="Calibri Light" panose="020F0302020204030204" pitchFamily="34" charset="0"/>
            <a:cs typeface="Calibri Light" panose="020F0302020204030204" pitchFamily="34" charset="0"/>
          </a:endParaRPr>
        </a:p>
      </dgm:t>
    </dgm:pt>
    <dgm:pt modelId="{FB53BF18-917C-4233-98A7-A1310C00A904}" type="sibTrans" cxnId="{1118A347-4E1A-4315-B49C-919998125133}">
      <dgm:prSet/>
      <dgm:spPr/>
      <dgm:t>
        <a:bodyPr/>
        <a:lstStyle/>
        <a:p>
          <a:endParaRPr lang="en-US">
            <a:latin typeface="Calibri Light" panose="020F0302020204030204" pitchFamily="34" charset="0"/>
            <a:cs typeface="Calibri Light" panose="020F0302020204030204" pitchFamily="34" charset="0"/>
          </a:endParaRPr>
        </a:p>
      </dgm:t>
    </dgm:pt>
    <dgm:pt modelId="{F8E3ECC2-6960-4998-ABF7-FB87242D1057}">
      <dgm:prSet custT="1"/>
      <dgm:spPr>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spcFirstLastPara="0" vert="horz" wrap="square" lIns="80010" tIns="80010" rIns="80010" bIns="80010" numCol="1" spcCol="1270" anchor="ctr" anchorCtr="0"/>
        <a:lstStyle/>
        <a:p>
          <a:pPr marL="0" lvl="0" indent="0" algn="ctr" defTabSz="933450">
            <a:lnSpc>
              <a:spcPct val="90000"/>
            </a:lnSpc>
            <a:spcBef>
              <a:spcPct val="0"/>
            </a:spcBef>
            <a:spcAft>
              <a:spcPct val="35000"/>
            </a:spcAft>
            <a:buNone/>
          </a:pPr>
          <a:r>
            <a:rPr lang="en-US" sz="3600" b="1" kern="1200" dirty="0" err="1">
              <a:solidFill>
                <a:srgbClr val="FFFF00"/>
              </a:solidFill>
              <a:latin typeface="Calibri Light" panose="020F0302020204030204" pitchFamily="34" charset="0"/>
              <a:ea typeface="+mn-ea"/>
              <a:cs typeface="Calibri Light" panose="020F0302020204030204" pitchFamily="34" charset="0"/>
            </a:rPr>
            <a:t>Bài</a:t>
          </a:r>
          <a:r>
            <a:rPr lang="en-US" sz="3600" b="1" kern="1200" dirty="0">
              <a:solidFill>
                <a:srgbClr val="FFFF00"/>
              </a:solidFill>
              <a:latin typeface="Calibri Light" panose="020F0302020204030204" pitchFamily="34" charset="0"/>
              <a:ea typeface="+mn-ea"/>
              <a:cs typeface="Calibri Light" panose="020F0302020204030204" pitchFamily="34" charset="0"/>
            </a:rPr>
            <a:t> </a:t>
          </a:r>
          <a:r>
            <a:rPr lang="en-US" sz="3600" b="1" kern="1200" dirty="0" err="1">
              <a:solidFill>
                <a:srgbClr val="FFFF00"/>
              </a:solidFill>
              <a:latin typeface="Calibri Light" panose="020F0302020204030204" pitchFamily="34" charset="0"/>
              <a:ea typeface="+mn-ea"/>
              <a:cs typeface="Calibri Light" panose="020F0302020204030204" pitchFamily="34" charset="0"/>
            </a:rPr>
            <a:t>tập</a:t>
          </a:r>
          <a:r>
            <a:rPr lang="en-US" sz="3600" b="1" kern="1200" dirty="0">
              <a:solidFill>
                <a:srgbClr val="FFFF00"/>
              </a:solidFill>
              <a:latin typeface="Calibri Light" panose="020F0302020204030204" pitchFamily="34" charset="0"/>
              <a:ea typeface="+mn-ea"/>
              <a:cs typeface="Calibri Light" panose="020F0302020204030204" pitchFamily="34" charset="0"/>
            </a:rPr>
            <a:t> </a:t>
          </a:r>
          <a:r>
            <a:rPr lang="en-US" sz="3600" b="1" kern="1200" dirty="0" err="1">
              <a:solidFill>
                <a:srgbClr val="FFFF00"/>
              </a:solidFill>
              <a:latin typeface="Calibri Light" panose="020F0302020204030204" pitchFamily="34" charset="0"/>
              <a:ea typeface="+mn-ea"/>
              <a:cs typeface="Calibri Light" panose="020F0302020204030204" pitchFamily="34" charset="0"/>
            </a:rPr>
            <a:t>vận</a:t>
          </a:r>
          <a:r>
            <a:rPr lang="en-US" sz="3600" b="1" kern="1200" dirty="0">
              <a:solidFill>
                <a:srgbClr val="FFFF00"/>
              </a:solidFill>
              <a:latin typeface="Calibri Light" panose="020F0302020204030204" pitchFamily="34" charset="0"/>
              <a:ea typeface="+mn-ea"/>
              <a:cs typeface="Calibri Light" panose="020F0302020204030204" pitchFamily="34" charset="0"/>
            </a:rPr>
            <a:t> </a:t>
          </a:r>
          <a:r>
            <a:rPr lang="en-US" sz="3600" b="1" kern="1200" dirty="0" err="1">
              <a:solidFill>
                <a:srgbClr val="FFFF00"/>
              </a:solidFill>
              <a:latin typeface="Calibri Light" panose="020F0302020204030204" pitchFamily="34" charset="0"/>
              <a:ea typeface="+mn-ea"/>
              <a:cs typeface="Calibri Light" panose="020F0302020204030204" pitchFamily="34" charset="0"/>
            </a:rPr>
            <a:t>dụng</a:t>
          </a:r>
          <a:endParaRPr lang="en-US" sz="3600" b="1" kern="1200" dirty="0">
            <a:solidFill>
              <a:srgbClr val="FFFF00"/>
            </a:solidFill>
            <a:latin typeface="Calibri Light" panose="020F0302020204030204" pitchFamily="34" charset="0"/>
            <a:ea typeface="+mn-ea"/>
            <a:cs typeface="Calibri Light" panose="020F0302020204030204" pitchFamily="34" charset="0"/>
          </a:endParaRPr>
        </a:p>
      </dgm:t>
    </dgm:pt>
    <dgm:pt modelId="{0A8AECEB-5888-4292-A2A3-2894DB4D2E7B}" type="parTrans" cxnId="{47AC407C-8E20-490A-99B6-A292EB3ED5CF}">
      <dgm:prSet/>
      <dgm:spPr/>
      <dgm:t>
        <a:bodyPr/>
        <a:lstStyle/>
        <a:p>
          <a:endParaRPr lang="en-US">
            <a:latin typeface="Calibri Light" panose="020F0302020204030204" pitchFamily="34" charset="0"/>
            <a:cs typeface="Calibri Light" panose="020F0302020204030204" pitchFamily="34" charset="0"/>
          </a:endParaRPr>
        </a:p>
      </dgm:t>
    </dgm:pt>
    <dgm:pt modelId="{DE9E5EB4-C413-4654-A3ED-D61512E902A0}" type="sibTrans" cxnId="{47AC407C-8E20-490A-99B6-A292EB3ED5CF}">
      <dgm:prSet/>
      <dgm:spPr/>
      <dgm:t>
        <a:bodyPr/>
        <a:lstStyle/>
        <a:p>
          <a:endParaRPr lang="en-US">
            <a:latin typeface="Calibri Light" panose="020F0302020204030204" pitchFamily="34" charset="0"/>
            <a:cs typeface="Calibri Light" panose="020F0302020204030204" pitchFamily="34" charset="0"/>
          </a:endParaRPr>
        </a:p>
      </dgm:t>
    </dgm:pt>
    <dgm:pt modelId="{BDA6BE39-8F55-440A-B804-9776DDB1E6B6}" type="pres">
      <dgm:prSet presAssocID="{EE174139-F82D-4854-B8CB-7656FAF51952}" presName="CompostProcess" presStyleCnt="0">
        <dgm:presLayoutVars>
          <dgm:dir/>
          <dgm:resizeHandles val="exact"/>
        </dgm:presLayoutVars>
      </dgm:prSet>
      <dgm:spPr/>
    </dgm:pt>
    <dgm:pt modelId="{4964A936-DFD6-47C2-A081-DEB0B1E72211}" type="pres">
      <dgm:prSet presAssocID="{EE174139-F82D-4854-B8CB-7656FAF51952}" presName="arrow" presStyleLbl="bgShp" presStyleIdx="0" presStyleCnt="1"/>
      <dgm:spPr>
        <a:xfrm>
          <a:off x="822959" y="0"/>
          <a:ext cx="9326880" cy="3505200"/>
        </a:xfrm>
        <a:prstGeom prst="right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gm:spPr>
    </dgm:pt>
    <dgm:pt modelId="{94F2E17F-A3C7-4A66-A67F-80D47427D9EB}" type="pres">
      <dgm:prSet presAssocID="{EE174139-F82D-4854-B8CB-7656FAF51952}" presName="linearProcess" presStyleCnt="0"/>
      <dgm:spPr/>
    </dgm:pt>
    <dgm:pt modelId="{246B5AF8-AF10-4E28-BADD-7D2F6CA66B7B}" type="pres">
      <dgm:prSet presAssocID="{38A2FE4D-ECA7-4122-BB53-07CD805DC8D9}" presName="textNode" presStyleLbl="node1" presStyleIdx="0" presStyleCnt="3" custScaleX="158370" custScaleY="101983">
        <dgm:presLayoutVars>
          <dgm:bulletEnabled val="1"/>
        </dgm:presLayoutVars>
      </dgm:prSet>
      <dgm:spPr>
        <a:xfrm>
          <a:off x="5497" y="1051559"/>
          <a:ext cx="2224563" cy="1402080"/>
        </a:xfrm>
        <a:prstGeom prst="roundRect">
          <a:avLst/>
        </a:prstGeom>
      </dgm:spPr>
    </dgm:pt>
    <dgm:pt modelId="{ECEAA1B9-AD16-4195-ABC4-261F3F4BE148}" type="pres">
      <dgm:prSet presAssocID="{A09CA123-1014-49AE-A820-7B54A7BDBD22}" presName="sibTrans" presStyleCnt="0"/>
      <dgm:spPr/>
    </dgm:pt>
    <dgm:pt modelId="{E0C17873-2DA1-4337-A3BE-9BA3AC1A219E}" type="pres">
      <dgm:prSet presAssocID="{9FB032DB-9D06-4183-A7A8-6D25078A6BBC}" presName="textNode" presStyleLbl="node1" presStyleIdx="1" presStyleCnt="3" custScaleX="139480">
        <dgm:presLayoutVars>
          <dgm:bulletEnabled val="1"/>
        </dgm:presLayoutVars>
      </dgm:prSet>
      <dgm:spPr>
        <a:xfrm>
          <a:off x="2600821" y="1051559"/>
          <a:ext cx="2579804" cy="1402080"/>
        </a:xfrm>
        <a:prstGeom prst="roundRect">
          <a:avLst/>
        </a:prstGeom>
      </dgm:spPr>
    </dgm:pt>
    <dgm:pt modelId="{184EE90D-5D56-448E-89E4-045A01853D0F}" type="pres">
      <dgm:prSet presAssocID="{FB53BF18-917C-4233-98A7-A1310C00A904}" presName="sibTrans" presStyleCnt="0"/>
      <dgm:spPr/>
    </dgm:pt>
    <dgm:pt modelId="{07190B51-806D-465D-9D13-CD9E32001456}" type="pres">
      <dgm:prSet presAssocID="{F8E3ECC2-6960-4998-ABF7-FB87242D1057}" presName="textNode" presStyleLbl="node1" presStyleIdx="2" presStyleCnt="3" custScaleX="126793" custLinFactNeighborX="-21719">
        <dgm:presLayoutVars>
          <dgm:bulletEnabled val="1"/>
        </dgm:presLayoutVars>
      </dgm:prSet>
      <dgm:spPr>
        <a:xfrm>
          <a:off x="8146711" y="1051559"/>
          <a:ext cx="2820591" cy="1402080"/>
        </a:xfrm>
        <a:prstGeom prst="roundRect">
          <a:avLst/>
        </a:prstGeom>
      </dgm:spPr>
    </dgm:pt>
  </dgm:ptLst>
  <dgm:cxnLst>
    <dgm:cxn modelId="{362F2134-8032-4A53-8A17-75229CE17A28}" type="presOf" srcId="{F8E3ECC2-6960-4998-ABF7-FB87242D1057}" destId="{07190B51-806D-465D-9D13-CD9E32001456}" srcOrd="0" destOrd="0" presId="urn:microsoft.com/office/officeart/2005/8/layout/hProcess9"/>
    <dgm:cxn modelId="{679EB25C-DC66-4F1E-8FA7-670209989D46}" type="presOf" srcId="{38A2FE4D-ECA7-4122-BB53-07CD805DC8D9}" destId="{246B5AF8-AF10-4E28-BADD-7D2F6CA66B7B}" srcOrd="0" destOrd="0" presId="urn:microsoft.com/office/officeart/2005/8/layout/hProcess9"/>
    <dgm:cxn modelId="{8789C564-A716-44CD-AA31-7281CB388779}" type="presOf" srcId="{9FB032DB-9D06-4183-A7A8-6D25078A6BBC}" destId="{E0C17873-2DA1-4337-A3BE-9BA3AC1A219E}" srcOrd="0" destOrd="0" presId="urn:microsoft.com/office/officeart/2005/8/layout/hProcess9"/>
    <dgm:cxn modelId="{1118A347-4E1A-4315-B49C-919998125133}" srcId="{EE174139-F82D-4854-B8CB-7656FAF51952}" destId="{9FB032DB-9D06-4183-A7A8-6D25078A6BBC}" srcOrd="1" destOrd="0" parTransId="{BA5087DD-07F4-4811-A152-20D1E8B234F9}" sibTransId="{FB53BF18-917C-4233-98A7-A1310C00A904}"/>
    <dgm:cxn modelId="{47AC407C-8E20-490A-99B6-A292EB3ED5CF}" srcId="{EE174139-F82D-4854-B8CB-7656FAF51952}" destId="{F8E3ECC2-6960-4998-ABF7-FB87242D1057}" srcOrd="2" destOrd="0" parTransId="{0A8AECEB-5888-4292-A2A3-2894DB4D2E7B}" sibTransId="{DE9E5EB4-C413-4654-A3ED-D61512E902A0}"/>
    <dgm:cxn modelId="{43C31D8E-D55E-4FFF-BD30-66D0E535EDDD}" type="presOf" srcId="{EE174139-F82D-4854-B8CB-7656FAF51952}" destId="{BDA6BE39-8F55-440A-B804-9776DDB1E6B6}" srcOrd="0" destOrd="0" presId="urn:microsoft.com/office/officeart/2005/8/layout/hProcess9"/>
    <dgm:cxn modelId="{CE160CAF-DD4F-43D0-AD56-0BFC10DA76D6}" srcId="{EE174139-F82D-4854-B8CB-7656FAF51952}" destId="{38A2FE4D-ECA7-4122-BB53-07CD805DC8D9}" srcOrd="0" destOrd="0" parTransId="{00335F4D-04EF-4979-A152-0BCFDA26E004}" sibTransId="{A09CA123-1014-49AE-A820-7B54A7BDBD22}"/>
    <dgm:cxn modelId="{9EF8FCC1-FA58-42FC-B410-33155A74809A}" type="presParOf" srcId="{BDA6BE39-8F55-440A-B804-9776DDB1E6B6}" destId="{4964A936-DFD6-47C2-A081-DEB0B1E72211}" srcOrd="0" destOrd="0" presId="urn:microsoft.com/office/officeart/2005/8/layout/hProcess9"/>
    <dgm:cxn modelId="{E80105EE-7CEE-4808-9C3E-2F2BFB17FC28}" type="presParOf" srcId="{BDA6BE39-8F55-440A-B804-9776DDB1E6B6}" destId="{94F2E17F-A3C7-4A66-A67F-80D47427D9EB}" srcOrd="1" destOrd="0" presId="urn:microsoft.com/office/officeart/2005/8/layout/hProcess9"/>
    <dgm:cxn modelId="{D0B7B28C-6C53-4FE7-A178-DAC40D1B0EF1}" type="presParOf" srcId="{94F2E17F-A3C7-4A66-A67F-80D47427D9EB}" destId="{246B5AF8-AF10-4E28-BADD-7D2F6CA66B7B}" srcOrd="0" destOrd="0" presId="urn:microsoft.com/office/officeart/2005/8/layout/hProcess9"/>
    <dgm:cxn modelId="{EFD08D37-7B3C-4A46-8180-6F78DBEC7EEC}" type="presParOf" srcId="{94F2E17F-A3C7-4A66-A67F-80D47427D9EB}" destId="{ECEAA1B9-AD16-4195-ABC4-261F3F4BE148}" srcOrd="1" destOrd="0" presId="urn:microsoft.com/office/officeart/2005/8/layout/hProcess9"/>
    <dgm:cxn modelId="{7EC7FD24-336A-405C-88C7-B36B60D3280C}" type="presParOf" srcId="{94F2E17F-A3C7-4A66-A67F-80D47427D9EB}" destId="{E0C17873-2DA1-4337-A3BE-9BA3AC1A219E}" srcOrd="2" destOrd="0" presId="urn:microsoft.com/office/officeart/2005/8/layout/hProcess9"/>
    <dgm:cxn modelId="{E01D83B3-AD18-45F6-B75E-25B7286D7352}" type="presParOf" srcId="{94F2E17F-A3C7-4A66-A67F-80D47427D9EB}" destId="{184EE90D-5D56-448E-89E4-045A01853D0F}" srcOrd="3" destOrd="0" presId="urn:microsoft.com/office/officeart/2005/8/layout/hProcess9"/>
    <dgm:cxn modelId="{FB57203A-49A2-4BFB-BC33-A5F4541D3929}" type="presParOf" srcId="{94F2E17F-A3C7-4A66-A67F-80D47427D9EB}" destId="{07190B51-806D-465D-9D13-CD9E3200145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4A936-DFD6-47C2-A081-DEB0B1E72211}">
      <dsp:nvSpPr>
        <dsp:cNvPr id="0" name=""/>
        <dsp:cNvSpPr/>
      </dsp:nvSpPr>
      <dsp:spPr>
        <a:xfrm>
          <a:off x="617219" y="0"/>
          <a:ext cx="6995160" cy="3891880"/>
        </a:xfrm>
        <a:prstGeom prst="rightArrow">
          <a:avLst/>
        </a:prstGeom>
        <a:gradFill rotWithShape="0">
          <a:gsLst>
            <a:gs pos="0">
              <a:srgbClr val="C0504D">
                <a:tint val="40000"/>
                <a:hueOff val="0"/>
                <a:satOff val="0"/>
                <a:lumOff val="0"/>
                <a:alphaOff val="0"/>
                <a:shade val="51000"/>
                <a:satMod val="130000"/>
              </a:srgbClr>
            </a:gs>
            <a:gs pos="80000">
              <a:srgbClr val="C0504D">
                <a:tint val="40000"/>
                <a:hueOff val="0"/>
                <a:satOff val="0"/>
                <a:lumOff val="0"/>
                <a:alphaOff val="0"/>
                <a:shade val="93000"/>
                <a:satMod val="130000"/>
              </a:srgbClr>
            </a:gs>
            <a:gs pos="100000">
              <a:srgbClr val="C0504D">
                <a:tint val="40000"/>
                <a:hueOff val="0"/>
                <a:satOff val="0"/>
                <a:lumOff val="0"/>
                <a:alphaOff val="0"/>
                <a:shade val="94000"/>
                <a:satMod val="135000"/>
              </a:srgb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46B5AF8-AF10-4E28-BADD-7D2F6CA66B7B}">
      <dsp:nvSpPr>
        <dsp:cNvPr id="0" name=""/>
        <dsp:cNvSpPr/>
      </dsp:nvSpPr>
      <dsp:spPr>
        <a:xfrm>
          <a:off x="1699" y="1152128"/>
          <a:ext cx="2844652" cy="1587622"/>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800" b="1" kern="1200" dirty="0">
              <a:solidFill>
                <a:schemeClr val="bg1"/>
              </a:solidFill>
              <a:latin typeface="Calibri Light" panose="020F0302020204030204" pitchFamily="34" charset="0"/>
              <a:ea typeface="+mn-ea"/>
              <a:cs typeface="Calibri Light" panose="020F0302020204030204" pitchFamily="34" charset="0"/>
            </a:rPr>
            <a:t>I. HỆ THỐNG KIẾN THỨC</a:t>
          </a:r>
        </a:p>
      </dsp:txBody>
      <dsp:txXfrm>
        <a:off x="79200" y="1229629"/>
        <a:ext cx="2689650" cy="1432620"/>
      </dsp:txXfrm>
    </dsp:sp>
    <dsp:sp modelId="{E0C17873-2DA1-4337-A3BE-9BA3AC1A219E}">
      <dsp:nvSpPr>
        <dsp:cNvPr id="0" name=""/>
        <dsp:cNvSpPr/>
      </dsp:nvSpPr>
      <dsp:spPr>
        <a:xfrm>
          <a:off x="3145719" y="1167564"/>
          <a:ext cx="2505349" cy="1556752"/>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3200" b="1" kern="1200" dirty="0">
              <a:solidFill>
                <a:prstClr val="black"/>
              </a:solidFill>
              <a:latin typeface="Calibri Light" panose="020F0302020204030204" pitchFamily="34" charset="0"/>
              <a:ea typeface="+mn-ea"/>
              <a:cs typeface="Calibri Light" panose="020F0302020204030204" pitchFamily="34" charset="0"/>
            </a:rPr>
            <a:t>II. BÀI TẬP</a:t>
          </a:r>
        </a:p>
      </dsp:txBody>
      <dsp:txXfrm>
        <a:off x="3221713" y="1243558"/>
        <a:ext cx="2353361" cy="1404764"/>
      </dsp:txXfrm>
    </dsp:sp>
    <dsp:sp modelId="{07190B51-806D-465D-9D13-CD9E32001456}">
      <dsp:nvSpPr>
        <dsp:cNvPr id="0" name=""/>
        <dsp:cNvSpPr/>
      </dsp:nvSpPr>
      <dsp:spPr>
        <a:xfrm>
          <a:off x="5885416" y="1167564"/>
          <a:ext cx="2277464" cy="1556752"/>
        </a:xfrm>
        <a:prstGeom prst="roundRect">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3600" b="1" kern="1200" dirty="0" err="1">
              <a:solidFill>
                <a:srgbClr val="FFFF00"/>
              </a:solidFill>
              <a:latin typeface="Calibri Light" panose="020F0302020204030204" pitchFamily="34" charset="0"/>
              <a:ea typeface="+mn-ea"/>
              <a:cs typeface="Calibri Light" panose="020F0302020204030204" pitchFamily="34" charset="0"/>
            </a:rPr>
            <a:t>Bài</a:t>
          </a:r>
          <a:r>
            <a:rPr lang="en-US" sz="3600" b="1" kern="1200" dirty="0">
              <a:solidFill>
                <a:srgbClr val="FFFF00"/>
              </a:solidFill>
              <a:latin typeface="Calibri Light" panose="020F0302020204030204" pitchFamily="34" charset="0"/>
              <a:ea typeface="+mn-ea"/>
              <a:cs typeface="Calibri Light" panose="020F0302020204030204" pitchFamily="34" charset="0"/>
            </a:rPr>
            <a:t> </a:t>
          </a:r>
          <a:r>
            <a:rPr lang="en-US" sz="3600" b="1" kern="1200" dirty="0" err="1">
              <a:solidFill>
                <a:srgbClr val="FFFF00"/>
              </a:solidFill>
              <a:latin typeface="Calibri Light" panose="020F0302020204030204" pitchFamily="34" charset="0"/>
              <a:ea typeface="+mn-ea"/>
              <a:cs typeface="Calibri Light" panose="020F0302020204030204" pitchFamily="34" charset="0"/>
            </a:rPr>
            <a:t>tập</a:t>
          </a:r>
          <a:r>
            <a:rPr lang="en-US" sz="3600" b="1" kern="1200" dirty="0">
              <a:solidFill>
                <a:srgbClr val="FFFF00"/>
              </a:solidFill>
              <a:latin typeface="Calibri Light" panose="020F0302020204030204" pitchFamily="34" charset="0"/>
              <a:ea typeface="+mn-ea"/>
              <a:cs typeface="Calibri Light" panose="020F0302020204030204" pitchFamily="34" charset="0"/>
            </a:rPr>
            <a:t> </a:t>
          </a:r>
          <a:r>
            <a:rPr lang="en-US" sz="3600" b="1" kern="1200" dirty="0" err="1">
              <a:solidFill>
                <a:srgbClr val="FFFF00"/>
              </a:solidFill>
              <a:latin typeface="Calibri Light" panose="020F0302020204030204" pitchFamily="34" charset="0"/>
              <a:ea typeface="+mn-ea"/>
              <a:cs typeface="Calibri Light" panose="020F0302020204030204" pitchFamily="34" charset="0"/>
            </a:rPr>
            <a:t>vận</a:t>
          </a:r>
          <a:r>
            <a:rPr lang="en-US" sz="3600" b="1" kern="1200" dirty="0">
              <a:solidFill>
                <a:srgbClr val="FFFF00"/>
              </a:solidFill>
              <a:latin typeface="Calibri Light" panose="020F0302020204030204" pitchFamily="34" charset="0"/>
              <a:ea typeface="+mn-ea"/>
              <a:cs typeface="Calibri Light" panose="020F0302020204030204" pitchFamily="34" charset="0"/>
            </a:rPr>
            <a:t> </a:t>
          </a:r>
          <a:r>
            <a:rPr lang="en-US" sz="3600" b="1" kern="1200" dirty="0" err="1">
              <a:solidFill>
                <a:srgbClr val="FFFF00"/>
              </a:solidFill>
              <a:latin typeface="Calibri Light" panose="020F0302020204030204" pitchFamily="34" charset="0"/>
              <a:ea typeface="+mn-ea"/>
              <a:cs typeface="Calibri Light" panose="020F0302020204030204" pitchFamily="34" charset="0"/>
            </a:rPr>
            <a:t>dụng</a:t>
          </a:r>
          <a:endParaRPr lang="en-US" sz="3600" b="1" kern="1200" dirty="0">
            <a:solidFill>
              <a:srgbClr val="FFFF00"/>
            </a:solidFill>
            <a:latin typeface="Calibri Light" panose="020F0302020204030204" pitchFamily="34" charset="0"/>
            <a:ea typeface="+mn-ea"/>
            <a:cs typeface="Calibri Light" panose="020F0302020204030204" pitchFamily="34" charset="0"/>
          </a:endParaRPr>
        </a:p>
      </dsp:txBody>
      <dsp:txXfrm>
        <a:off x="5961410" y="1243558"/>
        <a:ext cx="2125476" cy="14047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EDB03-7601-4E32-BC12-F039E927BB28}" type="datetimeFigureOut">
              <a:rPr lang="en-US" smtClean="0"/>
              <a:t>19/9/2024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E01651-884A-4EE5-A586-192FF9B85464}" type="slidenum">
              <a:rPr lang="en-US" smtClean="0"/>
              <a:t>‹#›</a:t>
            </a:fld>
            <a:endParaRPr lang="en-US"/>
          </a:p>
        </p:txBody>
      </p:sp>
    </p:spTree>
    <p:extLst>
      <p:ext uri="{BB962C8B-B14F-4D97-AF65-F5344CB8AC3E}">
        <p14:creationId xmlns:p14="http://schemas.microsoft.com/office/powerpoint/2010/main" val="2851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EDA266-FBC6-4DB6-B29B-331A5C3B3F5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03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4D5998-490A-4A43-BE80-6CC6F81F6B06}" type="slidenum">
              <a:rPr kumimoji="0" lang="vi-V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336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B4D5998-490A-4A43-BE80-6CC6F81F6B06}" type="slidenum">
              <a:rPr kumimoji="0" lang="vi-VN"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909750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05BCDBA1-CC43-44E0-B705-FA7623192DB1}" type="datetimeFigureOut">
              <a:rPr lang="vi-VN" smtClean="0"/>
              <a:t>19/09/2024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3217442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5BCDBA1-CC43-44E0-B705-FA7623192DB1}" type="datetimeFigureOut">
              <a:rPr lang="vi-VN" smtClean="0"/>
              <a:t>19/09/2024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195690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5BCDBA1-CC43-44E0-B705-FA7623192DB1}" type="datetimeFigureOut">
              <a:rPr lang="vi-VN" smtClean="0"/>
              <a:t>19/09/2024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3508762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B01F3B6-A3E4-425C-A63D-1A8E3EEF67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0D118C-67E4-435B-8611-B38D3B79B5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4EACD9-D830-4EC5-B1E5-6451C75BFFC2}"/>
              </a:ext>
            </a:extLst>
          </p:cNvPr>
          <p:cNvSpPr>
            <a:spLocks noGrp="1" noChangeArrowheads="1"/>
          </p:cNvSpPr>
          <p:nvPr>
            <p:ph type="sldNum" sz="quarter" idx="12"/>
          </p:nvPr>
        </p:nvSpPr>
        <p:spPr>
          <a:ln/>
        </p:spPr>
        <p:txBody>
          <a:bodyPr/>
          <a:lstStyle>
            <a:lvl1pPr>
              <a:defRPr/>
            </a:lvl1pPr>
          </a:lstStyle>
          <a:p>
            <a:pPr>
              <a:defRPr/>
            </a:pPr>
            <a:fld id="{37AFE2E4-FF10-44C3-8151-B9EC6D16AE2E}" type="slidenum">
              <a:rPr lang="en-US" altLang="vi-VN"/>
              <a:pPr>
                <a:defRPr/>
              </a:pPr>
              <a:t>‹#›</a:t>
            </a:fld>
            <a:endParaRPr lang="en-US" altLang="vi-VN"/>
          </a:p>
        </p:txBody>
      </p:sp>
    </p:spTree>
    <p:extLst>
      <p:ext uri="{BB962C8B-B14F-4D97-AF65-F5344CB8AC3E}">
        <p14:creationId xmlns:p14="http://schemas.microsoft.com/office/powerpoint/2010/main" val="1191976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A4D5AC3-E5E1-4357-98C8-DA0952D59C1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411EE8-450A-4D5C-9D40-1ED5E7C47C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342AFB-A96C-497C-8703-743E40BA8D7E}"/>
              </a:ext>
            </a:extLst>
          </p:cNvPr>
          <p:cNvSpPr>
            <a:spLocks noGrp="1" noChangeArrowheads="1"/>
          </p:cNvSpPr>
          <p:nvPr>
            <p:ph type="sldNum" sz="quarter" idx="12"/>
          </p:nvPr>
        </p:nvSpPr>
        <p:spPr>
          <a:ln/>
        </p:spPr>
        <p:txBody>
          <a:bodyPr/>
          <a:lstStyle>
            <a:lvl1pPr>
              <a:defRPr/>
            </a:lvl1pPr>
          </a:lstStyle>
          <a:p>
            <a:pPr>
              <a:defRPr/>
            </a:pPr>
            <a:fld id="{B5F10ACD-549C-48DF-97DA-B542F2A692C3}" type="slidenum">
              <a:rPr lang="en-US" altLang="vi-VN"/>
              <a:pPr>
                <a:defRPr/>
              </a:pPr>
              <a:t>‹#›</a:t>
            </a:fld>
            <a:endParaRPr lang="en-US" altLang="vi-VN"/>
          </a:p>
        </p:txBody>
      </p:sp>
    </p:spTree>
    <p:extLst>
      <p:ext uri="{BB962C8B-B14F-4D97-AF65-F5344CB8AC3E}">
        <p14:creationId xmlns:p14="http://schemas.microsoft.com/office/powerpoint/2010/main" val="245091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A4A4DF63-575D-4435-8FFF-E77C11098E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1B80EE7-7CF8-4437-B431-0D91EC3FBA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06B210-B9EC-4633-8B98-3AAED7AFE2FC}"/>
              </a:ext>
            </a:extLst>
          </p:cNvPr>
          <p:cNvSpPr>
            <a:spLocks noGrp="1" noChangeArrowheads="1"/>
          </p:cNvSpPr>
          <p:nvPr>
            <p:ph type="sldNum" sz="quarter" idx="12"/>
          </p:nvPr>
        </p:nvSpPr>
        <p:spPr>
          <a:ln/>
        </p:spPr>
        <p:txBody>
          <a:bodyPr/>
          <a:lstStyle>
            <a:lvl1pPr>
              <a:defRPr/>
            </a:lvl1pPr>
          </a:lstStyle>
          <a:p>
            <a:pPr>
              <a:defRPr/>
            </a:pPr>
            <a:fld id="{27215632-8C81-4C02-B678-05E8BEF9E1F5}" type="slidenum">
              <a:rPr lang="en-US" altLang="vi-VN"/>
              <a:pPr>
                <a:defRPr/>
              </a:pPr>
              <a:t>‹#›</a:t>
            </a:fld>
            <a:endParaRPr lang="en-US" altLang="vi-VN"/>
          </a:p>
        </p:txBody>
      </p:sp>
    </p:spTree>
    <p:extLst>
      <p:ext uri="{BB962C8B-B14F-4D97-AF65-F5344CB8AC3E}">
        <p14:creationId xmlns:p14="http://schemas.microsoft.com/office/powerpoint/2010/main" val="3558550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8572444E-9DFE-4744-A1D4-D459064AFD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2E2659-306C-4884-8E2E-9452EC6C44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3B03880-2D5B-4C40-84D5-616759A5FABA}"/>
              </a:ext>
            </a:extLst>
          </p:cNvPr>
          <p:cNvSpPr>
            <a:spLocks noGrp="1" noChangeArrowheads="1"/>
          </p:cNvSpPr>
          <p:nvPr>
            <p:ph type="sldNum" sz="quarter" idx="12"/>
          </p:nvPr>
        </p:nvSpPr>
        <p:spPr>
          <a:ln/>
        </p:spPr>
        <p:txBody>
          <a:bodyPr/>
          <a:lstStyle>
            <a:lvl1pPr>
              <a:defRPr/>
            </a:lvl1pPr>
          </a:lstStyle>
          <a:p>
            <a:pPr>
              <a:defRPr/>
            </a:pPr>
            <a:fld id="{610756D2-E499-47FB-9273-0F62D35CE44F}" type="slidenum">
              <a:rPr lang="en-US" altLang="vi-VN"/>
              <a:pPr>
                <a:defRPr/>
              </a:pPr>
              <a:t>‹#›</a:t>
            </a:fld>
            <a:endParaRPr lang="en-US" altLang="vi-VN"/>
          </a:p>
        </p:txBody>
      </p:sp>
    </p:spTree>
    <p:extLst>
      <p:ext uri="{BB962C8B-B14F-4D97-AF65-F5344CB8AC3E}">
        <p14:creationId xmlns:p14="http://schemas.microsoft.com/office/powerpoint/2010/main" val="2490620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E89F3D50-D939-4077-A28D-9B556C1CAF7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E1AFBBD-690E-4CEB-ABDB-7F1656F195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926764A-88DF-4AD4-BC44-42E7A3093EF6}"/>
              </a:ext>
            </a:extLst>
          </p:cNvPr>
          <p:cNvSpPr>
            <a:spLocks noGrp="1" noChangeArrowheads="1"/>
          </p:cNvSpPr>
          <p:nvPr>
            <p:ph type="sldNum" sz="quarter" idx="12"/>
          </p:nvPr>
        </p:nvSpPr>
        <p:spPr>
          <a:ln/>
        </p:spPr>
        <p:txBody>
          <a:bodyPr/>
          <a:lstStyle>
            <a:lvl1pPr>
              <a:defRPr/>
            </a:lvl1pPr>
          </a:lstStyle>
          <a:p>
            <a:pPr>
              <a:defRPr/>
            </a:pPr>
            <a:fld id="{00BD9108-86D0-426F-82F9-68B21060D7B9}" type="slidenum">
              <a:rPr lang="en-US" altLang="vi-VN"/>
              <a:pPr>
                <a:defRPr/>
              </a:pPr>
              <a:t>‹#›</a:t>
            </a:fld>
            <a:endParaRPr lang="en-US" altLang="vi-VN"/>
          </a:p>
        </p:txBody>
      </p:sp>
    </p:spTree>
    <p:extLst>
      <p:ext uri="{BB962C8B-B14F-4D97-AF65-F5344CB8AC3E}">
        <p14:creationId xmlns:p14="http://schemas.microsoft.com/office/powerpoint/2010/main" val="2726394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1B0078E0-6BCC-4BF9-931C-E4FA08979D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187B877-6719-4947-9088-EE62F0E2FE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8E71B5A-BF79-49BA-B8C0-853A5810BC6E}"/>
              </a:ext>
            </a:extLst>
          </p:cNvPr>
          <p:cNvSpPr>
            <a:spLocks noGrp="1" noChangeArrowheads="1"/>
          </p:cNvSpPr>
          <p:nvPr>
            <p:ph type="sldNum" sz="quarter" idx="12"/>
          </p:nvPr>
        </p:nvSpPr>
        <p:spPr>
          <a:ln/>
        </p:spPr>
        <p:txBody>
          <a:bodyPr/>
          <a:lstStyle>
            <a:lvl1pPr>
              <a:defRPr/>
            </a:lvl1pPr>
          </a:lstStyle>
          <a:p>
            <a:pPr>
              <a:defRPr/>
            </a:pPr>
            <a:fld id="{6B3CA6B7-5D0C-4E3E-AACB-D5E2ED531D7F}" type="slidenum">
              <a:rPr lang="en-US" altLang="vi-VN"/>
              <a:pPr>
                <a:defRPr/>
              </a:pPr>
              <a:t>‹#›</a:t>
            </a:fld>
            <a:endParaRPr lang="en-US" altLang="vi-VN"/>
          </a:p>
        </p:txBody>
      </p:sp>
    </p:spTree>
    <p:extLst>
      <p:ext uri="{BB962C8B-B14F-4D97-AF65-F5344CB8AC3E}">
        <p14:creationId xmlns:p14="http://schemas.microsoft.com/office/powerpoint/2010/main" val="605665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B6B953-28CE-4666-A363-D3E43B6A40D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D26F427-D1E7-4A93-AFA3-D6E0F5547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E3BBFED4-F11E-4756-A4BD-8AD13BC1C949}"/>
              </a:ext>
            </a:extLst>
          </p:cNvPr>
          <p:cNvSpPr>
            <a:spLocks noGrp="1" noChangeArrowheads="1"/>
          </p:cNvSpPr>
          <p:nvPr>
            <p:ph type="sldNum" sz="quarter" idx="12"/>
          </p:nvPr>
        </p:nvSpPr>
        <p:spPr>
          <a:ln/>
        </p:spPr>
        <p:txBody>
          <a:bodyPr/>
          <a:lstStyle>
            <a:lvl1pPr>
              <a:defRPr/>
            </a:lvl1pPr>
          </a:lstStyle>
          <a:p>
            <a:pPr>
              <a:defRPr/>
            </a:pPr>
            <a:fld id="{2F40DF68-AB6F-4F95-A2AF-AF1919D5FFF0}" type="slidenum">
              <a:rPr lang="en-US" altLang="vi-VN"/>
              <a:pPr>
                <a:defRPr/>
              </a:pPr>
              <a:t>‹#›</a:t>
            </a:fld>
            <a:endParaRPr lang="en-US" altLang="vi-VN"/>
          </a:p>
        </p:txBody>
      </p:sp>
    </p:spTree>
    <p:extLst>
      <p:ext uri="{BB962C8B-B14F-4D97-AF65-F5344CB8AC3E}">
        <p14:creationId xmlns:p14="http://schemas.microsoft.com/office/powerpoint/2010/main" val="223638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1FD6A9C1-8576-4322-96EA-4F99CAD3167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5FD1DAE-08A0-49D0-A740-4FEED3849F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B3504B7-1062-4D55-8F72-5DA324F2DB5F}"/>
              </a:ext>
            </a:extLst>
          </p:cNvPr>
          <p:cNvSpPr>
            <a:spLocks noGrp="1" noChangeArrowheads="1"/>
          </p:cNvSpPr>
          <p:nvPr>
            <p:ph type="sldNum" sz="quarter" idx="12"/>
          </p:nvPr>
        </p:nvSpPr>
        <p:spPr>
          <a:ln/>
        </p:spPr>
        <p:txBody>
          <a:bodyPr/>
          <a:lstStyle>
            <a:lvl1pPr>
              <a:defRPr/>
            </a:lvl1pPr>
          </a:lstStyle>
          <a:p>
            <a:pPr>
              <a:defRPr/>
            </a:pPr>
            <a:fld id="{40DDCD54-422D-4AE9-989C-B361B0995D8C}" type="slidenum">
              <a:rPr lang="en-US" altLang="vi-VN"/>
              <a:pPr>
                <a:defRPr/>
              </a:pPr>
              <a:t>‹#›</a:t>
            </a:fld>
            <a:endParaRPr lang="en-US" altLang="vi-VN"/>
          </a:p>
        </p:txBody>
      </p:sp>
    </p:spTree>
    <p:extLst>
      <p:ext uri="{BB962C8B-B14F-4D97-AF65-F5344CB8AC3E}">
        <p14:creationId xmlns:p14="http://schemas.microsoft.com/office/powerpoint/2010/main" val="127301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05BCDBA1-CC43-44E0-B705-FA7623192DB1}" type="datetimeFigureOut">
              <a:rPr lang="vi-VN" smtClean="0"/>
              <a:t>19/09/2024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38859296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8295CC6B-7023-4038-AF4C-F55AC45BCB8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5D08E21-BEA6-4D39-AB2F-81C9DDCFCC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AE068A7-E50A-4672-A8CB-AC16C1CD8563}"/>
              </a:ext>
            </a:extLst>
          </p:cNvPr>
          <p:cNvSpPr>
            <a:spLocks noGrp="1" noChangeArrowheads="1"/>
          </p:cNvSpPr>
          <p:nvPr>
            <p:ph type="sldNum" sz="quarter" idx="12"/>
          </p:nvPr>
        </p:nvSpPr>
        <p:spPr>
          <a:ln/>
        </p:spPr>
        <p:txBody>
          <a:bodyPr/>
          <a:lstStyle>
            <a:lvl1pPr>
              <a:defRPr/>
            </a:lvl1pPr>
          </a:lstStyle>
          <a:p>
            <a:pPr>
              <a:defRPr/>
            </a:pPr>
            <a:fld id="{859665B0-DE53-469A-8FFD-15BA7F0EE121}" type="slidenum">
              <a:rPr lang="en-US" altLang="vi-VN"/>
              <a:pPr>
                <a:defRPr/>
              </a:pPr>
              <a:t>‹#›</a:t>
            </a:fld>
            <a:endParaRPr lang="en-US" altLang="vi-VN"/>
          </a:p>
        </p:txBody>
      </p:sp>
    </p:spTree>
    <p:extLst>
      <p:ext uri="{BB962C8B-B14F-4D97-AF65-F5344CB8AC3E}">
        <p14:creationId xmlns:p14="http://schemas.microsoft.com/office/powerpoint/2010/main" val="3798462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E1F3FF5-9E8C-4146-AB67-305B630283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B0720E-F036-4597-A392-DDA1D94BF5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45D2E6-0355-4185-881E-818ED0C7EB41}"/>
              </a:ext>
            </a:extLst>
          </p:cNvPr>
          <p:cNvSpPr>
            <a:spLocks noGrp="1" noChangeArrowheads="1"/>
          </p:cNvSpPr>
          <p:nvPr>
            <p:ph type="sldNum" sz="quarter" idx="12"/>
          </p:nvPr>
        </p:nvSpPr>
        <p:spPr>
          <a:ln/>
        </p:spPr>
        <p:txBody>
          <a:bodyPr/>
          <a:lstStyle>
            <a:lvl1pPr>
              <a:defRPr/>
            </a:lvl1pPr>
          </a:lstStyle>
          <a:p>
            <a:pPr>
              <a:defRPr/>
            </a:pPr>
            <a:fld id="{ADCBA4DA-730E-4DAB-BD0C-6A46F22F6297}" type="slidenum">
              <a:rPr lang="en-US" altLang="vi-VN"/>
              <a:pPr>
                <a:defRPr/>
              </a:pPr>
              <a:t>‹#›</a:t>
            </a:fld>
            <a:endParaRPr lang="en-US" altLang="vi-VN"/>
          </a:p>
        </p:txBody>
      </p:sp>
    </p:spTree>
    <p:extLst>
      <p:ext uri="{BB962C8B-B14F-4D97-AF65-F5344CB8AC3E}">
        <p14:creationId xmlns:p14="http://schemas.microsoft.com/office/powerpoint/2010/main" val="142929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3F023B2-D8E6-4462-826D-4EC776941A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44C971-CE58-4889-B2CA-C5326D955D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FC8E11-2C6B-4A71-8B7E-8D454260BB30}"/>
              </a:ext>
            </a:extLst>
          </p:cNvPr>
          <p:cNvSpPr>
            <a:spLocks noGrp="1" noChangeArrowheads="1"/>
          </p:cNvSpPr>
          <p:nvPr>
            <p:ph type="sldNum" sz="quarter" idx="12"/>
          </p:nvPr>
        </p:nvSpPr>
        <p:spPr>
          <a:ln/>
        </p:spPr>
        <p:txBody>
          <a:bodyPr/>
          <a:lstStyle>
            <a:lvl1pPr>
              <a:defRPr/>
            </a:lvl1pPr>
          </a:lstStyle>
          <a:p>
            <a:pPr>
              <a:defRPr/>
            </a:pPr>
            <a:fld id="{388BB319-4CE8-4F79-89D3-F401304797F2}" type="slidenum">
              <a:rPr lang="en-US" altLang="vi-VN"/>
              <a:pPr>
                <a:defRPr/>
              </a:pPr>
              <a:t>‹#›</a:t>
            </a:fld>
            <a:endParaRPr lang="en-US" altLang="vi-VN"/>
          </a:p>
        </p:txBody>
      </p:sp>
    </p:spTree>
    <p:extLst>
      <p:ext uri="{BB962C8B-B14F-4D97-AF65-F5344CB8AC3E}">
        <p14:creationId xmlns:p14="http://schemas.microsoft.com/office/powerpoint/2010/main" val="3931152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320677"/>
            <a:ext cx="7543800" cy="5775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000AB4F7-67F2-4C15-A029-F26EF5EB1EF1}"/>
              </a:ext>
            </a:extLst>
          </p:cNvPr>
          <p:cNvSpPr>
            <a:spLocks noGrp="1"/>
          </p:cNvSpPr>
          <p:nvPr>
            <p:ph type="dt" sz="half" idx="10"/>
          </p:nvPr>
        </p:nvSpPr>
        <p:spPr>
          <a:xfrm>
            <a:off x="228600" y="6248400"/>
            <a:ext cx="1600200"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FA58722-B097-4B68-BD51-13CA9449AD39}"/>
              </a:ext>
            </a:extLst>
          </p:cNvPr>
          <p:cNvSpPr>
            <a:spLocks noGrp="1"/>
          </p:cNvSpPr>
          <p:nvPr>
            <p:ph type="ftr" sz="quarter" idx="11"/>
          </p:nvPr>
        </p:nvSpPr>
        <p:spPr>
          <a:xfrm>
            <a:off x="2209800" y="6248400"/>
            <a:ext cx="3505200" cy="45720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AEA9725-4F5D-496A-B98F-58CF061F1C0E}"/>
              </a:ext>
            </a:extLst>
          </p:cNvPr>
          <p:cNvSpPr>
            <a:spLocks noGrp="1"/>
          </p:cNvSpPr>
          <p:nvPr>
            <p:ph type="sldNum" sz="quarter" idx="12"/>
          </p:nvPr>
        </p:nvSpPr>
        <p:spPr>
          <a:xfrm>
            <a:off x="6248400" y="6248400"/>
            <a:ext cx="1524000" cy="457200"/>
          </a:xfrm>
        </p:spPr>
        <p:txBody>
          <a:bodyPr/>
          <a:lstStyle>
            <a:lvl1pPr>
              <a:defRPr/>
            </a:lvl1pPr>
          </a:lstStyle>
          <a:p>
            <a:pPr>
              <a:defRPr/>
            </a:pPr>
            <a:fld id="{2CE694B7-36C2-4229-A0B0-6C80AD92CA74}" type="slidenum">
              <a:rPr lang="en-US" altLang="vi-VN"/>
              <a:pPr>
                <a:defRPr/>
              </a:pPr>
              <a:t>‹#›</a:t>
            </a:fld>
            <a:endParaRPr lang="en-US" altLang="vi-VN"/>
          </a:p>
        </p:txBody>
      </p:sp>
    </p:spTree>
    <p:extLst>
      <p:ext uri="{BB962C8B-B14F-4D97-AF65-F5344CB8AC3E}">
        <p14:creationId xmlns:p14="http://schemas.microsoft.com/office/powerpoint/2010/main" val="3486281060"/>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AABA75DF-C3EE-4D40-AD85-B4F2EC73B85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D822E9-A25B-42FE-ADB9-DB326F5964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FFBCA62-19A5-49C4-83E9-6091AC13CA93}"/>
              </a:ext>
            </a:extLst>
          </p:cNvPr>
          <p:cNvSpPr>
            <a:spLocks noGrp="1" noChangeArrowheads="1"/>
          </p:cNvSpPr>
          <p:nvPr>
            <p:ph type="sldNum" sz="quarter" idx="12"/>
          </p:nvPr>
        </p:nvSpPr>
        <p:spPr>
          <a:ln/>
        </p:spPr>
        <p:txBody>
          <a:bodyPr/>
          <a:lstStyle>
            <a:lvl1pPr>
              <a:defRPr/>
            </a:lvl1pPr>
          </a:lstStyle>
          <a:p>
            <a:pPr>
              <a:defRPr/>
            </a:pPr>
            <a:fld id="{C219BB43-F10F-4FF5-B2FE-94BD7DBEAA29}" type="slidenum">
              <a:rPr lang="en-US" altLang="vi-VN"/>
              <a:pPr>
                <a:defRPr/>
              </a:pPr>
              <a:t>‹#›</a:t>
            </a:fld>
            <a:endParaRPr lang="en-US" altLang="vi-VN"/>
          </a:p>
        </p:txBody>
      </p:sp>
    </p:spTree>
    <p:extLst>
      <p:ext uri="{BB962C8B-B14F-4D97-AF65-F5344CB8AC3E}">
        <p14:creationId xmlns:p14="http://schemas.microsoft.com/office/powerpoint/2010/main" val="3637575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2"/>
            <a:ext cx="8229600" cy="4525963"/>
          </a:xfrm>
        </p:spPr>
        <p:txBody>
          <a:bodyPr/>
          <a:lstStyle/>
          <a:p>
            <a:pPr lvl="0"/>
            <a:endParaRPr lang="en-GB" noProof="0"/>
          </a:p>
        </p:txBody>
      </p:sp>
      <p:sp>
        <p:nvSpPr>
          <p:cNvPr id="4" name="Rectangle 4">
            <a:extLst>
              <a:ext uri="{FF2B5EF4-FFF2-40B4-BE49-F238E27FC236}">
                <a16:creationId xmlns:a16="http://schemas.microsoft.com/office/drawing/2014/main" id="{7489501C-4DE5-4E00-906B-5013D0364FF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69A0C0-7446-41A0-B35A-B2FA7DCBAC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49B7A6F-68F4-40FC-9466-6B511002A0F2}"/>
              </a:ext>
            </a:extLst>
          </p:cNvPr>
          <p:cNvSpPr>
            <a:spLocks noGrp="1" noChangeArrowheads="1"/>
          </p:cNvSpPr>
          <p:nvPr>
            <p:ph type="sldNum" sz="quarter" idx="12"/>
          </p:nvPr>
        </p:nvSpPr>
        <p:spPr>
          <a:ln/>
        </p:spPr>
        <p:txBody>
          <a:bodyPr/>
          <a:lstStyle>
            <a:lvl1pPr>
              <a:defRPr/>
            </a:lvl1pPr>
          </a:lstStyle>
          <a:p>
            <a:pPr>
              <a:defRPr/>
            </a:pPr>
            <a:fld id="{E51B65E5-125F-4217-818C-823A1D527437}" type="slidenum">
              <a:rPr lang="en-US" altLang="vi-VN"/>
              <a:pPr>
                <a:defRPr/>
              </a:pPr>
              <a:t>‹#›</a:t>
            </a:fld>
            <a:endParaRPr lang="en-US" altLang="vi-VN"/>
          </a:p>
        </p:txBody>
      </p:sp>
    </p:spTree>
    <p:extLst>
      <p:ext uri="{BB962C8B-B14F-4D97-AF65-F5344CB8AC3E}">
        <p14:creationId xmlns:p14="http://schemas.microsoft.com/office/powerpoint/2010/main" val="64901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00F82E-3DF4-423F-A1CA-D9CFC0453D7D}" type="slidenum">
              <a:rPr lang="en-US" altLang="en-US" smtClean="0"/>
              <a:pPr/>
              <a:t>‹#›</a:t>
            </a:fld>
            <a:endParaRPr lang="en-US" altLang="en-US"/>
          </a:p>
        </p:txBody>
      </p:sp>
    </p:spTree>
    <p:extLst>
      <p:ext uri="{BB962C8B-B14F-4D97-AF65-F5344CB8AC3E}">
        <p14:creationId xmlns:p14="http://schemas.microsoft.com/office/powerpoint/2010/main" val="2156810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FEFB84D-35B5-4D70-A1CA-869DDF3F66A2}" type="slidenum">
              <a:rPr lang="en-US" altLang="en-US" smtClean="0"/>
              <a:pPr/>
              <a:t>‹#›</a:t>
            </a:fld>
            <a:endParaRPr lang="en-US" altLang="en-US"/>
          </a:p>
        </p:txBody>
      </p:sp>
    </p:spTree>
    <p:extLst>
      <p:ext uri="{BB962C8B-B14F-4D97-AF65-F5344CB8AC3E}">
        <p14:creationId xmlns:p14="http://schemas.microsoft.com/office/powerpoint/2010/main" val="429381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1865793-B752-41D4-BEE9-37022D0D4BE7}" type="slidenum">
              <a:rPr lang="en-US" altLang="en-US" smtClean="0"/>
              <a:pPr/>
              <a:t>‹#›</a:t>
            </a:fld>
            <a:endParaRPr lang="en-US" altLang="en-US"/>
          </a:p>
        </p:txBody>
      </p:sp>
    </p:spTree>
    <p:extLst>
      <p:ext uri="{BB962C8B-B14F-4D97-AF65-F5344CB8AC3E}">
        <p14:creationId xmlns:p14="http://schemas.microsoft.com/office/powerpoint/2010/main" val="2827234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CAF7F46-11FC-471C-A83A-D13703CFAD43}" type="slidenum">
              <a:rPr lang="en-US" altLang="en-US" smtClean="0"/>
              <a:pPr/>
              <a:t>‹#›</a:t>
            </a:fld>
            <a:endParaRPr lang="en-US" altLang="en-US"/>
          </a:p>
        </p:txBody>
      </p:sp>
    </p:spTree>
    <p:extLst>
      <p:ext uri="{BB962C8B-B14F-4D97-AF65-F5344CB8AC3E}">
        <p14:creationId xmlns:p14="http://schemas.microsoft.com/office/powerpoint/2010/main" val="1636266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BCDBA1-CC43-44E0-B705-FA7623192DB1}" type="datetimeFigureOut">
              <a:rPr lang="vi-VN" smtClean="0"/>
              <a:t>19/09/2024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41699252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B2827E92-912E-43AA-878F-7A955406AE02}" type="slidenum">
              <a:rPr lang="en-US" altLang="en-US" smtClean="0"/>
              <a:pPr/>
              <a:t>‹#›</a:t>
            </a:fld>
            <a:endParaRPr lang="en-US" altLang="en-US"/>
          </a:p>
        </p:txBody>
      </p:sp>
    </p:spTree>
    <p:extLst>
      <p:ext uri="{BB962C8B-B14F-4D97-AF65-F5344CB8AC3E}">
        <p14:creationId xmlns:p14="http://schemas.microsoft.com/office/powerpoint/2010/main" val="1516989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7952549-5EA2-462F-9F16-A67CC17CB123}" type="slidenum">
              <a:rPr lang="en-US" altLang="en-US" smtClean="0"/>
              <a:pPr/>
              <a:t>‹#›</a:t>
            </a:fld>
            <a:endParaRPr lang="en-US" altLang="en-US"/>
          </a:p>
        </p:txBody>
      </p:sp>
    </p:spTree>
    <p:extLst>
      <p:ext uri="{BB962C8B-B14F-4D97-AF65-F5344CB8AC3E}">
        <p14:creationId xmlns:p14="http://schemas.microsoft.com/office/powerpoint/2010/main" val="2074502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1C291677-E01C-47E7-AC7F-53344ACB6D52}" type="slidenum">
              <a:rPr lang="en-US" altLang="en-US" smtClean="0"/>
              <a:pPr/>
              <a:t>‹#›</a:t>
            </a:fld>
            <a:endParaRPr lang="en-US" altLang="en-US"/>
          </a:p>
        </p:txBody>
      </p:sp>
    </p:spTree>
    <p:extLst>
      <p:ext uri="{BB962C8B-B14F-4D97-AF65-F5344CB8AC3E}">
        <p14:creationId xmlns:p14="http://schemas.microsoft.com/office/powerpoint/2010/main" val="2818684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35C33F5-A8E6-45E8-B4A9-CE007AA1CEEC}" type="slidenum">
              <a:rPr lang="en-US" altLang="en-US" smtClean="0"/>
              <a:pPr/>
              <a:t>‹#›</a:t>
            </a:fld>
            <a:endParaRPr lang="en-US" altLang="en-US"/>
          </a:p>
        </p:txBody>
      </p:sp>
    </p:spTree>
    <p:extLst>
      <p:ext uri="{BB962C8B-B14F-4D97-AF65-F5344CB8AC3E}">
        <p14:creationId xmlns:p14="http://schemas.microsoft.com/office/powerpoint/2010/main" val="2746546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79E0159-CB31-4A82-A2B3-52072242B881}" type="slidenum">
              <a:rPr lang="en-US" altLang="en-US" smtClean="0"/>
              <a:pPr/>
              <a:t>‹#›</a:t>
            </a:fld>
            <a:endParaRPr lang="en-US" altLang="en-US"/>
          </a:p>
        </p:txBody>
      </p:sp>
    </p:spTree>
    <p:extLst>
      <p:ext uri="{BB962C8B-B14F-4D97-AF65-F5344CB8AC3E}">
        <p14:creationId xmlns:p14="http://schemas.microsoft.com/office/powerpoint/2010/main" val="14071738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A7D4F8-DF6C-454A-86E6-8CC765176A0B}" type="slidenum">
              <a:rPr lang="en-US" altLang="en-US" smtClean="0"/>
              <a:pPr/>
              <a:t>‹#›</a:t>
            </a:fld>
            <a:endParaRPr lang="en-US" altLang="en-US"/>
          </a:p>
        </p:txBody>
      </p:sp>
    </p:spTree>
    <p:extLst>
      <p:ext uri="{BB962C8B-B14F-4D97-AF65-F5344CB8AC3E}">
        <p14:creationId xmlns:p14="http://schemas.microsoft.com/office/powerpoint/2010/main" val="42634049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A7D4F8-DF6C-454A-86E6-8CC765176A0B}" type="slidenum">
              <a:rPr lang="en-US" altLang="en-US" smtClean="0"/>
              <a:pPr/>
              <a:t>‹#›</a:t>
            </a:fld>
            <a:endParaRPr lang="en-US" altLang="en-US"/>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140121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A7D4F8-DF6C-454A-86E6-8CC765176A0B}" type="slidenum">
              <a:rPr lang="en-US" altLang="en-US" smtClean="0"/>
              <a:pPr/>
              <a:t>‹#›</a:t>
            </a:fld>
            <a:endParaRPr lang="en-US" altLang="en-US"/>
          </a:p>
        </p:txBody>
      </p:sp>
    </p:spTree>
    <p:extLst>
      <p:ext uri="{BB962C8B-B14F-4D97-AF65-F5344CB8AC3E}">
        <p14:creationId xmlns:p14="http://schemas.microsoft.com/office/powerpoint/2010/main" val="709240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A7D4F8-DF6C-454A-86E6-8CC765176A0B}" type="slidenum">
              <a:rPr lang="en-US" altLang="en-US" smtClean="0"/>
              <a:pPr/>
              <a:t>‹#›</a:t>
            </a:fld>
            <a:endParaRPr lang="en-US" altLang="en-US"/>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1145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FA7D4F8-DF6C-454A-86E6-8CC765176A0B}" type="slidenum">
              <a:rPr lang="en-US" altLang="en-US" smtClean="0"/>
              <a:pPr/>
              <a:t>‹#›</a:t>
            </a:fld>
            <a:endParaRPr lang="en-US" altLang="en-US"/>
          </a:p>
        </p:txBody>
      </p:sp>
    </p:spTree>
    <p:extLst>
      <p:ext uri="{BB962C8B-B14F-4D97-AF65-F5344CB8AC3E}">
        <p14:creationId xmlns:p14="http://schemas.microsoft.com/office/powerpoint/2010/main" val="286576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05BCDBA1-CC43-44E0-B705-FA7623192DB1}" type="datetimeFigureOut">
              <a:rPr lang="vi-VN" smtClean="0"/>
              <a:t>19/09/2024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250986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AF3952B-0C6D-40EF-9448-43E8770D8276}" type="slidenum">
              <a:rPr lang="en-US" altLang="en-US" smtClean="0"/>
              <a:pPr/>
              <a:t>‹#›</a:t>
            </a:fld>
            <a:endParaRPr lang="en-US" altLang="en-US"/>
          </a:p>
        </p:txBody>
      </p:sp>
    </p:spTree>
    <p:extLst>
      <p:ext uri="{BB962C8B-B14F-4D97-AF65-F5344CB8AC3E}">
        <p14:creationId xmlns:p14="http://schemas.microsoft.com/office/powerpoint/2010/main" val="3057053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D0DB05-33F3-49AA-8D9D-776EF5FD367A}" type="slidenum">
              <a:rPr lang="en-US" altLang="en-US" smtClean="0"/>
              <a:pPr/>
              <a:t>‹#›</a:t>
            </a:fld>
            <a:endParaRPr lang="en-US" altLang="en-US"/>
          </a:p>
        </p:txBody>
      </p:sp>
    </p:spTree>
    <p:extLst>
      <p:ext uri="{BB962C8B-B14F-4D97-AF65-F5344CB8AC3E}">
        <p14:creationId xmlns:p14="http://schemas.microsoft.com/office/powerpoint/2010/main" val="2103839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E8D7F0D-536C-444F-A022-A524A056FED2}" type="datetimeFigureOut">
              <a:rPr lang="en-US" smtClean="0"/>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846535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D7F0D-536C-444F-A022-A524A056FED2}" type="datetimeFigureOut">
              <a:rPr lang="en-US" smtClean="0"/>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1885465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8D7F0D-536C-444F-A022-A524A056FED2}" type="datetimeFigureOut">
              <a:rPr lang="en-US" smtClean="0"/>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23051288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8D7F0D-536C-444F-A022-A524A056FED2}" type="datetimeFigureOut">
              <a:rPr lang="en-US" smtClean="0"/>
              <a:t>19/9/2024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658030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8D7F0D-536C-444F-A022-A524A056FED2}" type="datetimeFigureOut">
              <a:rPr lang="en-US" smtClean="0"/>
              <a:t>19/9/2024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30118380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8D7F0D-536C-444F-A022-A524A056FED2}" type="datetimeFigureOut">
              <a:rPr lang="en-US" smtClean="0"/>
              <a:t>19/9/2024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1871900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8D7F0D-536C-444F-A022-A524A056FED2}" type="datetimeFigureOut">
              <a:rPr lang="en-US" smtClean="0"/>
              <a:t>19/9/2024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33877234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8D7F0D-536C-444F-A022-A524A056FED2}" type="datetimeFigureOut">
              <a:rPr lang="en-US" smtClean="0"/>
              <a:t>19/9/2024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300463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05BCDBA1-CC43-44E0-B705-FA7623192DB1}" type="datetimeFigureOut">
              <a:rPr lang="vi-VN" smtClean="0"/>
              <a:t>19/09/2024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3061789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E8D7F0D-536C-444F-A022-A524A056FED2}" type="datetimeFigureOut">
              <a:rPr lang="en-US" smtClean="0"/>
              <a:t>19/9/2024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487745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D7F0D-536C-444F-A022-A524A056FED2}" type="datetimeFigureOut">
              <a:rPr lang="en-US" smtClean="0"/>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4907393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8D7F0D-536C-444F-A022-A524A056FED2}" type="datetimeFigureOut">
              <a:rPr lang="en-US" smtClean="0"/>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49DA46-0369-4958-B6B4-1F41FBD8E862}" type="slidenum">
              <a:rPr lang="en-US" smtClean="0"/>
              <a:t>‹#›</a:t>
            </a:fld>
            <a:endParaRPr lang="en-US"/>
          </a:p>
        </p:txBody>
      </p:sp>
    </p:spTree>
    <p:extLst>
      <p:ext uri="{BB962C8B-B14F-4D97-AF65-F5344CB8AC3E}">
        <p14:creationId xmlns:p14="http://schemas.microsoft.com/office/powerpoint/2010/main" val="796165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subTitle" idx="1"/>
          </p:nvPr>
        </p:nvSpPr>
        <p:spPr>
          <a:xfrm>
            <a:off x="1433113" y="3406548"/>
            <a:ext cx="2304900" cy="168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5"/>
                </a:solidFill>
              </a:defRPr>
            </a:lvl1pPr>
            <a:lvl2pPr lvl="1" algn="ctr" rtl="0">
              <a:spcBef>
                <a:spcPts val="0"/>
              </a:spcBef>
              <a:spcAft>
                <a:spcPts val="0"/>
              </a:spcAft>
              <a:buNone/>
              <a:defRPr b="1">
                <a:solidFill>
                  <a:schemeClr val="accent5"/>
                </a:solidFill>
              </a:defRPr>
            </a:lvl2pPr>
            <a:lvl3pPr lvl="2" algn="ctr" rtl="0">
              <a:spcBef>
                <a:spcPts val="0"/>
              </a:spcBef>
              <a:spcAft>
                <a:spcPts val="0"/>
              </a:spcAft>
              <a:buNone/>
              <a:defRPr b="1">
                <a:solidFill>
                  <a:schemeClr val="accent5"/>
                </a:solidFill>
              </a:defRPr>
            </a:lvl3pPr>
            <a:lvl4pPr lvl="3" algn="ctr" rtl="0">
              <a:spcBef>
                <a:spcPts val="0"/>
              </a:spcBef>
              <a:spcAft>
                <a:spcPts val="0"/>
              </a:spcAft>
              <a:buNone/>
              <a:defRPr b="1">
                <a:solidFill>
                  <a:schemeClr val="accent5"/>
                </a:solidFill>
              </a:defRPr>
            </a:lvl4pPr>
            <a:lvl5pPr lvl="4" algn="ctr" rtl="0">
              <a:spcBef>
                <a:spcPts val="0"/>
              </a:spcBef>
              <a:spcAft>
                <a:spcPts val="0"/>
              </a:spcAft>
              <a:buNone/>
              <a:defRPr b="1">
                <a:solidFill>
                  <a:schemeClr val="accent5"/>
                </a:solidFill>
              </a:defRPr>
            </a:lvl5pPr>
            <a:lvl6pPr lvl="5" algn="ctr" rtl="0">
              <a:spcBef>
                <a:spcPts val="0"/>
              </a:spcBef>
              <a:spcAft>
                <a:spcPts val="0"/>
              </a:spcAft>
              <a:buNone/>
              <a:defRPr b="1">
                <a:solidFill>
                  <a:schemeClr val="accent5"/>
                </a:solidFill>
              </a:defRPr>
            </a:lvl6pPr>
            <a:lvl7pPr lvl="6" algn="ctr" rtl="0">
              <a:spcBef>
                <a:spcPts val="0"/>
              </a:spcBef>
              <a:spcAft>
                <a:spcPts val="0"/>
              </a:spcAft>
              <a:buNone/>
              <a:defRPr b="1">
                <a:solidFill>
                  <a:schemeClr val="accent5"/>
                </a:solidFill>
              </a:defRPr>
            </a:lvl7pPr>
            <a:lvl8pPr lvl="7" algn="ctr" rtl="0">
              <a:spcBef>
                <a:spcPts val="0"/>
              </a:spcBef>
              <a:spcAft>
                <a:spcPts val="0"/>
              </a:spcAft>
              <a:buNone/>
              <a:defRPr b="1">
                <a:solidFill>
                  <a:schemeClr val="accent5"/>
                </a:solidFill>
              </a:defRPr>
            </a:lvl8pPr>
            <a:lvl9pPr lvl="8" algn="ctr" rtl="0">
              <a:spcBef>
                <a:spcPts val="0"/>
              </a:spcBef>
              <a:spcAft>
                <a:spcPts val="0"/>
              </a:spcAft>
              <a:buNone/>
              <a:defRPr b="1">
                <a:solidFill>
                  <a:schemeClr val="accent5"/>
                </a:solidFill>
              </a:defRPr>
            </a:lvl9pPr>
          </a:lstStyle>
          <a:p>
            <a:endParaRPr/>
          </a:p>
        </p:txBody>
      </p:sp>
      <p:sp>
        <p:nvSpPr>
          <p:cNvPr id="34" name="Google Shape;34;p5"/>
          <p:cNvSpPr txBox="1">
            <a:spLocks noGrp="1"/>
          </p:cNvSpPr>
          <p:nvPr>
            <p:ph type="subTitle" idx="2"/>
          </p:nvPr>
        </p:nvSpPr>
        <p:spPr>
          <a:xfrm>
            <a:off x="5300073" y="3406552"/>
            <a:ext cx="2301600" cy="1682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solidFill>
                  <a:schemeClr val="accent5"/>
                </a:solidFill>
              </a:defRPr>
            </a:lvl1pPr>
            <a:lvl2pPr lvl="1" algn="ctr" rtl="0">
              <a:spcBef>
                <a:spcPts val="0"/>
              </a:spcBef>
              <a:spcAft>
                <a:spcPts val="0"/>
              </a:spcAft>
              <a:buNone/>
              <a:defRPr b="1">
                <a:solidFill>
                  <a:schemeClr val="accent5"/>
                </a:solidFill>
              </a:defRPr>
            </a:lvl2pPr>
            <a:lvl3pPr lvl="2" algn="ctr" rtl="0">
              <a:spcBef>
                <a:spcPts val="0"/>
              </a:spcBef>
              <a:spcAft>
                <a:spcPts val="0"/>
              </a:spcAft>
              <a:buNone/>
              <a:defRPr b="1">
                <a:solidFill>
                  <a:schemeClr val="accent5"/>
                </a:solidFill>
              </a:defRPr>
            </a:lvl3pPr>
            <a:lvl4pPr lvl="3" algn="ctr" rtl="0">
              <a:spcBef>
                <a:spcPts val="0"/>
              </a:spcBef>
              <a:spcAft>
                <a:spcPts val="0"/>
              </a:spcAft>
              <a:buNone/>
              <a:defRPr b="1">
                <a:solidFill>
                  <a:schemeClr val="accent5"/>
                </a:solidFill>
              </a:defRPr>
            </a:lvl4pPr>
            <a:lvl5pPr lvl="4" algn="ctr" rtl="0">
              <a:spcBef>
                <a:spcPts val="0"/>
              </a:spcBef>
              <a:spcAft>
                <a:spcPts val="0"/>
              </a:spcAft>
              <a:buNone/>
              <a:defRPr b="1">
                <a:solidFill>
                  <a:schemeClr val="accent5"/>
                </a:solidFill>
              </a:defRPr>
            </a:lvl5pPr>
            <a:lvl6pPr lvl="5" algn="ctr" rtl="0">
              <a:spcBef>
                <a:spcPts val="0"/>
              </a:spcBef>
              <a:spcAft>
                <a:spcPts val="0"/>
              </a:spcAft>
              <a:buNone/>
              <a:defRPr b="1">
                <a:solidFill>
                  <a:schemeClr val="accent5"/>
                </a:solidFill>
              </a:defRPr>
            </a:lvl6pPr>
            <a:lvl7pPr lvl="6" algn="ctr" rtl="0">
              <a:spcBef>
                <a:spcPts val="0"/>
              </a:spcBef>
              <a:spcAft>
                <a:spcPts val="0"/>
              </a:spcAft>
              <a:buNone/>
              <a:defRPr b="1">
                <a:solidFill>
                  <a:schemeClr val="accent5"/>
                </a:solidFill>
              </a:defRPr>
            </a:lvl7pPr>
            <a:lvl8pPr lvl="7" algn="ctr" rtl="0">
              <a:spcBef>
                <a:spcPts val="0"/>
              </a:spcBef>
              <a:spcAft>
                <a:spcPts val="0"/>
              </a:spcAft>
              <a:buNone/>
              <a:defRPr b="1">
                <a:solidFill>
                  <a:schemeClr val="accent5"/>
                </a:solidFill>
              </a:defRPr>
            </a:lvl8pPr>
            <a:lvl9pPr lvl="8" algn="ctr" rtl="0">
              <a:spcBef>
                <a:spcPts val="0"/>
              </a:spcBef>
              <a:spcAft>
                <a:spcPts val="0"/>
              </a:spcAft>
              <a:buNone/>
              <a:defRPr b="1">
                <a:solidFill>
                  <a:schemeClr val="accent5"/>
                </a:solidFill>
              </a:defRPr>
            </a:lvl9pPr>
          </a:lstStyle>
          <a:p>
            <a:endParaRPr/>
          </a:p>
        </p:txBody>
      </p:sp>
      <p:sp>
        <p:nvSpPr>
          <p:cNvPr id="35" name="Google Shape;35;p5"/>
          <p:cNvSpPr txBox="1">
            <a:spLocks noGrp="1"/>
          </p:cNvSpPr>
          <p:nvPr>
            <p:ph type="title"/>
          </p:nvPr>
        </p:nvSpPr>
        <p:spPr>
          <a:xfrm>
            <a:off x="1433038" y="2805833"/>
            <a:ext cx="23049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6" name="Google Shape;36;p5"/>
          <p:cNvSpPr txBox="1">
            <a:spLocks noGrp="1"/>
          </p:cNvSpPr>
          <p:nvPr>
            <p:ph type="title" idx="3"/>
          </p:nvPr>
        </p:nvSpPr>
        <p:spPr>
          <a:xfrm>
            <a:off x="5299537" y="2805851"/>
            <a:ext cx="2304900" cy="738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000"/>
              <a:buNone/>
              <a:defRPr sz="2400">
                <a:solidFill>
                  <a:schemeClr val="accent5"/>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7" name="Google Shape;37;p5"/>
          <p:cNvSpPr txBox="1">
            <a:spLocks noGrp="1"/>
          </p:cNvSpPr>
          <p:nvPr>
            <p:ph type="title" idx="4"/>
          </p:nvPr>
        </p:nvSpPr>
        <p:spPr>
          <a:xfrm>
            <a:off x="713100" y="603100"/>
            <a:ext cx="7717800" cy="7636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Tree>
    <p:extLst>
      <p:ext uri="{BB962C8B-B14F-4D97-AF65-F5344CB8AC3E}">
        <p14:creationId xmlns:p14="http://schemas.microsoft.com/office/powerpoint/2010/main" val="1376689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070E-BB77-1196-8526-798546E6301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41E99D8-36B2-3D8C-CC6E-B5AFAABD888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6933E1A-70D2-3AAE-6F3D-ADD98B87D668}"/>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5" name="Footer Placeholder 4">
            <a:extLst>
              <a:ext uri="{FF2B5EF4-FFF2-40B4-BE49-F238E27FC236}">
                <a16:creationId xmlns:a16="http://schemas.microsoft.com/office/drawing/2014/main" id="{653E34FC-69C1-95F0-11D5-9B06C17D0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87F43-9E3A-6A30-3842-1CE3A803237E}"/>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9077745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FC16-B387-471E-E496-076A466F42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37704C-86E1-B648-BF51-A7A2BE0E4B5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D208B4-A16B-7FEE-71A4-7FE669989825}"/>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5" name="Footer Placeholder 4">
            <a:extLst>
              <a:ext uri="{FF2B5EF4-FFF2-40B4-BE49-F238E27FC236}">
                <a16:creationId xmlns:a16="http://schemas.microsoft.com/office/drawing/2014/main" id="{85D3A955-CA6F-848C-5D0A-1546A87CA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47B21-115B-BF6A-E9EB-5681A557AC3A}"/>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411181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4298-F9CF-18A1-B92B-281066491FC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4C0D681-DD88-52F1-10F0-A2D4DF6CE9FF}"/>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71F94-2597-5B4D-975C-3765DF7616CF}"/>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5" name="Footer Placeholder 4">
            <a:extLst>
              <a:ext uri="{FF2B5EF4-FFF2-40B4-BE49-F238E27FC236}">
                <a16:creationId xmlns:a16="http://schemas.microsoft.com/office/drawing/2014/main" id="{7555B121-7F6B-ADBE-FC0F-C61EF633C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8CF25-7BE6-B86B-C303-AA23F9A03D84}"/>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714764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7A33-0A80-714F-3C41-7B2DE0E4E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54A1A-FC58-24B1-EA23-CC6B0F9277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F499C2-D4C1-106B-649E-4CB698EB7EB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88B11-8A36-C47B-D185-6BD3E3713F9C}"/>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6" name="Footer Placeholder 5">
            <a:extLst>
              <a:ext uri="{FF2B5EF4-FFF2-40B4-BE49-F238E27FC236}">
                <a16:creationId xmlns:a16="http://schemas.microsoft.com/office/drawing/2014/main" id="{4036EA87-83B9-44D0-10B1-88F9B6193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EBB04-EC25-8880-3710-04DE62D34133}"/>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38629872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EF67-969A-B70B-76C4-CC739BAA43D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6C647-C746-9A5F-941A-7DD0BD92E5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FE1A1-96E1-0F82-B57C-B95FC88A004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C8CC6-DF1C-0FB5-2EB2-43B61245095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9CBFE-83D2-F835-2702-D323D6B57C3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2C23E-E510-22C7-FC6F-AEEECD317AAB}"/>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8" name="Footer Placeholder 7">
            <a:extLst>
              <a:ext uri="{FF2B5EF4-FFF2-40B4-BE49-F238E27FC236}">
                <a16:creationId xmlns:a16="http://schemas.microsoft.com/office/drawing/2014/main" id="{0E5F8195-3CD6-9B11-87C2-BE56F61E7F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9FC9A9-E022-4308-5A52-05D22E4DA9F6}"/>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3265593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2F1A-DB9F-BF92-67B7-F4F5DBDD511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A8ED37B-C7F5-4520-63E0-6ABF1DA58A02}"/>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4" name="Footer Placeholder 3">
            <a:extLst>
              <a:ext uri="{FF2B5EF4-FFF2-40B4-BE49-F238E27FC236}">
                <a16:creationId xmlns:a16="http://schemas.microsoft.com/office/drawing/2014/main" id="{657584C9-F2E9-CB4C-65EF-F76A59508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D3D84-B0F0-1193-8D1D-96928B7CCD94}"/>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203033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05BCDBA1-CC43-44E0-B705-FA7623192DB1}" type="datetimeFigureOut">
              <a:rPr lang="vi-VN" smtClean="0"/>
              <a:t>19/09/2024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12874203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F4C28-D7DC-003A-6D1E-BC124FF2FA0E}"/>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3" name="Footer Placeholder 2">
            <a:extLst>
              <a:ext uri="{FF2B5EF4-FFF2-40B4-BE49-F238E27FC236}">
                <a16:creationId xmlns:a16="http://schemas.microsoft.com/office/drawing/2014/main" id="{0E47FE5F-2907-2FEB-1255-5DA3660CB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C9D741-08BF-7330-3CB7-E62722712F9F}"/>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1513119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171-A78C-FDB2-FA52-A22240297C4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8D60EF9-1F6C-4FDF-1B3F-88C7A8A01FD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BB6D7-D188-EEF3-BA7C-11511D4FF5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539818-55FD-0ED5-08F6-151AA94B8345}"/>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6" name="Footer Placeholder 5">
            <a:extLst>
              <a:ext uri="{FF2B5EF4-FFF2-40B4-BE49-F238E27FC236}">
                <a16:creationId xmlns:a16="http://schemas.microsoft.com/office/drawing/2014/main" id="{7FB3CB26-5208-F90E-0E8E-2B0125A14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CC443-9664-7635-2286-0ECAE9EAFD61}"/>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4921028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128D-53D5-F0E1-80B9-1B74EBDFFA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48D249E-8579-0431-D16F-42E08BDDAD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A9FA7A1-3D30-0F6E-1294-8697E51AC3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429235-EC52-F013-8900-74FC0DB42715}"/>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6" name="Footer Placeholder 5">
            <a:extLst>
              <a:ext uri="{FF2B5EF4-FFF2-40B4-BE49-F238E27FC236}">
                <a16:creationId xmlns:a16="http://schemas.microsoft.com/office/drawing/2014/main" id="{7492A406-CA36-1CDE-FAFD-0FB8992CC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E919B-D00E-0AAE-DD7F-B81D605B800B}"/>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458004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B633-C4CA-350B-8236-4203B29CE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5CD02-46B2-D886-1121-3EB22A886F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6F489-206C-A564-62BB-7BAF5876B14A}"/>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5" name="Footer Placeholder 4">
            <a:extLst>
              <a:ext uri="{FF2B5EF4-FFF2-40B4-BE49-F238E27FC236}">
                <a16:creationId xmlns:a16="http://schemas.microsoft.com/office/drawing/2014/main" id="{FE1D23A3-5318-C118-C41A-65C22CCCD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EB7AB-BB84-1640-E8BB-4B34B06247B7}"/>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862981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7AC6-271D-227D-4ACA-2791ADC4225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4F2AC2-F134-1A6B-41F4-E90D717B6BB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156B3-5BED-8E37-1346-99100C496060}"/>
              </a:ext>
            </a:extLst>
          </p:cNvPr>
          <p:cNvSpPr>
            <a:spLocks noGrp="1"/>
          </p:cNvSpPr>
          <p:nvPr>
            <p:ph type="dt" sz="half" idx="10"/>
          </p:nvPr>
        </p:nvSpPr>
        <p:spPr/>
        <p:txBody>
          <a:bodyPr/>
          <a:lstStyle/>
          <a:p>
            <a:fld id="{A841DFBB-7523-40D9-825E-B3FB897467A5}" type="datetimeFigureOut">
              <a:rPr lang="en-US" smtClean="0"/>
              <a:t>19/9/2024</a:t>
            </a:fld>
            <a:endParaRPr lang="en-US"/>
          </a:p>
        </p:txBody>
      </p:sp>
      <p:sp>
        <p:nvSpPr>
          <p:cNvPr id="5" name="Footer Placeholder 4">
            <a:extLst>
              <a:ext uri="{FF2B5EF4-FFF2-40B4-BE49-F238E27FC236}">
                <a16:creationId xmlns:a16="http://schemas.microsoft.com/office/drawing/2014/main" id="{5A1F2469-F29F-7845-306D-842DEB5E0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9E688-C92B-DD68-FD95-1BAB9B036CDC}"/>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0351929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8463" y="0"/>
            <a:ext cx="36655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ctrTitle"/>
          </p:nvPr>
        </p:nvSpPr>
        <p:spPr>
          <a:xfrm>
            <a:off x="685800" y="2130425"/>
            <a:ext cx="6946900" cy="1470025"/>
          </a:xfrm>
        </p:spPr>
        <p:txBody>
          <a:bodyPr/>
          <a:lstStyle>
            <a:lvl1pPr>
              <a:defRPr/>
            </a:lvl1pPr>
          </a:lstStyle>
          <a:p>
            <a:pPr lvl="0"/>
            <a:r>
              <a:rPr lang="en-US" altLang="en-US" noProof="0"/>
              <a:t>Click to edit Master title style</a:t>
            </a:r>
          </a:p>
        </p:txBody>
      </p:sp>
      <p:sp>
        <p:nvSpPr>
          <p:cNvPr id="12293" name="Rectangle 5"/>
          <p:cNvSpPr>
            <a:spLocks noGrp="1" noChangeArrowheads="1"/>
          </p:cNvSpPr>
          <p:nvPr>
            <p:ph type="subTitle" idx="1"/>
          </p:nvPr>
        </p:nvSpPr>
        <p:spPr>
          <a:xfrm>
            <a:off x="1371600" y="3886200"/>
            <a:ext cx="5684838" cy="1752600"/>
          </a:xfrm>
        </p:spPr>
        <p:txBody>
          <a:bodyPr/>
          <a:lstStyle>
            <a:lvl1pPr marL="0" indent="0" algn="ctr">
              <a:buFontTx/>
              <a:buNone/>
              <a:defRPr/>
            </a:lvl1pPr>
          </a:lstStyle>
          <a:p>
            <a:pPr lvl="0"/>
            <a:r>
              <a:rPr lang="en-US" altLang="en-US" noProof="0"/>
              <a:t>Click to edit Master subtitle style</a:t>
            </a:r>
          </a:p>
        </p:txBody>
      </p:sp>
    </p:spTree>
    <p:extLst>
      <p:ext uri="{BB962C8B-B14F-4D97-AF65-F5344CB8AC3E}">
        <p14:creationId xmlns:p14="http://schemas.microsoft.com/office/powerpoint/2010/main" val="13101265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38043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710052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80407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44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CDBA1-CC43-44E0-B705-FA7623192DB1}" type="datetimeFigureOut">
              <a:rPr lang="vi-VN" smtClean="0"/>
              <a:t>19/09/2024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28832808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4094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2601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4537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041007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89682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9737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a:p>
        </p:txBody>
      </p:sp>
    </p:spTree>
    <p:extLst>
      <p:ext uri="{BB962C8B-B14F-4D97-AF65-F5344CB8AC3E}">
        <p14:creationId xmlns:p14="http://schemas.microsoft.com/office/powerpoint/2010/main" val="33724018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88499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258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3594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BCDBA1-CC43-44E0-B705-FA7623192DB1}" type="datetimeFigureOut">
              <a:rPr lang="vi-VN" smtClean="0"/>
              <a:t>19/09/2024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14164211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68376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50635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00272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1883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59995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5930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79435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3510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02593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BCDBA1-CC43-44E0-B705-FA7623192DB1}" type="datetimeFigureOut">
              <a:rPr lang="vi-VN" smtClean="0"/>
              <a:t>19/09/2024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C8769963-3CA9-4C8A-B898-2BD805A9AF49}" type="slidenum">
              <a:rPr lang="vi-VN" smtClean="0"/>
              <a:t>‹#›</a:t>
            </a:fld>
            <a:endParaRPr lang="vi-VN"/>
          </a:p>
        </p:txBody>
      </p:sp>
    </p:spTree>
    <p:extLst>
      <p:ext uri="{BB962C8B-B14F-4D97-AF65-F5344CB8AC3E}">
        <p14:creationId xmlns:p14="http://schemas.microsoft.com/office/powerpoint/2010/main" val="203560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theme" Target="../theme/theme3.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1.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3.jpe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image" Target="../media/image2.jpeg"/><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CDBA1-CC43-44E0-B705-FA7623192DB1}" type="datetimeFigureOut">
              <a:rPr lang="vi-VN" smtClean="0"/>
              <a:t>19/09/2024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69963-3CA9-4C8A-B898-2BD805A9AF49}" type="slidenum">
              <a:rPr lang="vi-VN" smtClean="0"/>
              <a:t>‹#›</a:t>
            </a:fld>
            <a:endParaRPr lang="vi-VN"/>
          </a:p>
        </p:txBody>
      </p:sp>
    </p:spTree>
    <p:extLst>
      <p:ext uri="{BB962C8B-B14F-4D97-AF65-F5344CB8AC3E}">
        <p14:creationId xmlns:p14="http://schemas.microsoft.com/office/powerpoint/2010/main" val="2789121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89E6D9F-BB7A-40EF-82A9-616B926E8DB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a16="http://schemas.microsoft.com/office/drawing/2014/main" id="{A7559406-61CD-463B-B0D5-3724D5F0B743}"/>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a16="http://schemas.microsoft.com/office/drawing/2014/main" id="{52C0545A-2D1C-4314-927A-A582DE856D2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344CB0F6-44CB-4DD4-B066-9A25142F8EF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34F587A2-7F45-47D7-A25A-B9C1C6E83E5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C40ECCA7-5728-4035-B218-96C27651F253}" type="slidenum">
              <a:rPr lang="en-US" altLang="vi-VN"/>
              <a:pPr>
                <a:defRPr/>
              </a:pPr>
              <a:t>‹#›</a:t>
            </a:fld>
            <a:endParaRPr lang="en-US" altLang="vi-VN"/>
          </a:p>
        </p:txBody>
      </p:sp>
    </p:spTree>
    <p:extLst>
      <p:ext uri="{BB962C8B-B14F-4D97-AF65-F5344CB8AC3E}">
        <p14:creationId xmlns:p14="http://schemas.microsoft.com/office/powerpoint/2010/main" val="1137021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0FA7D4F8-DF6C-454A-86E6-8CC765176A0B}" type="slidenum">
              <a:rPr lang="en-US" altLang="en-US" smtClean="0"/>
              <a:pPr/>
              <a:t>‹#›</a:t>
            </a:fld>
            <a:endParaRPr lang="en-US" altLang="en-US"/>
          </a:p>
        </p:txBody>
      </p:sp>
    </p:spTree>
    <p:extLst>
      <p:ext uri="{BB962C8B-B14F-4D97-AF65-F5344CB8AC3E}">
        <p14:creationId xmlns:p14="http://schemas.microsoft.com/office/powerpoint/2010/main" val="98573388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8D7F0D-536C-444F-A022-A524A056FED2}" type="datetimeFigureOut">
              <a:rPr lang="en-US" smtClean="0"/>
              <a:t>19/9/2024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49DA46-0369-4958-B6B4-1F41FBD8E862}" type="slidenum">
              <a:rPr lang="en-US" smtClean="0"/>
              <a:t>‹#›</a:t>
            </a:fld>
            <a:endParaRPr lang="en-US"/>
          </a:p>
        </p:txBody>
      </p:sp>
    </p:spTree>
    <p:extLst>
      <p:ext uri="{BB962C8B-B14F-4D97-AF65-F5344CB8AC3E}">
        <p14:creationId xmlns:p14="http://schemas.microsoft.com/office/powerpoint/2010/main" val="178874993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Tree Frog, Bing Frog HD wallpaper | Pxfuel">
            <a:extLst>
              <a:ext uri="{FF2B5EF4-FFF2-40B4-BE49-F238E27FC236}">
                <a16:creationId xmlns:a16="http://schemas.microsoft.com/office/drawing/2014/main" id="{8AD1C068-BE5E-DEF9-3BFE-6C02C9182AD3}"/>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29583" r="10902" b="20855"/>
          <a:stretch/>
        </p:blipFill>
        <p:spPr bwMode="auto">
          <a:xfrm flipH="1">
            <a:off x="1" y="230188"/>
            <a:ext cx="2486357" cy="1152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5B7F85E-E9A2-425E-2F5B-BC70364871EF}"/>
              </a:ext>
            </a:extLst>
          </p:cNvPr>
          <p:cNvSpPr/>
          <p:nvPr userDrawn="1"/>
        </p:nvSpPr>
        <p:spPr>
          <a:xfrm>
            <a:off x="2486358" y="230188"/>
            <a:ext cx="6657643" cy="1152000"/>
          </a:xfrm>
          <a:prstGeom prst="rect">
            <a:avLst/>
          </a:prstGeom>
          <a:gradFill flip="none" rotWithShape="1">
            <a:gsLst>
              <a:gs pos="0">
                <a:schemeClr val="accent3">
                  <a:lumMod val="67000"/>
                </a:schemeClr>
              </a:gs>
              <a:gs pos="48000">
                <a:schemeClr val="accent3">
                  <a:lumMod val="97000"/>
                  <a:lumOff val="3000"/>
                </a:schemeClr>
              </a:gs>
              <a:gs pos="95000">
                <a:srgbClr val="2AB43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172B4FFF-DDC4-46D4-4DFB-06D221BCF2D7}"/>
              </a:ext>
            </a:extLst>
          </p:cNvPr>
          <p:cNvSpPr>
            <a:spLocks noGrp="1"/>
          </p:cNvSpPr>
          <p:nvPr>
            <p:ph type="title"/>
          </p:nvPr>
        </p:nvSpPr>
        <p:spPr>
          <a:xfrm>
            <a:off x="2686051" y="365126"/>
            <a:ext cx="5829299" cy="8250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2DD7CA-B922-F825-C0CC-F8D29335F069}"/>
              </a:ext>
            </a:extLst>
          </p:cNvPr>
          <p:cNvSpPr>
            <a:spLocks noGrp="1"/>
          </p:cNvSpPr>
          <p:nvPr>
            <p:ph type="body" idx="1"/>
          </p:nvPr>
        </p:nvSpPr>
        <p:spPr>
          <a:xfrm>
            <a:off x="628650" y="1698171"/>
            <a:ext cx="7886700" cy="4478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08C202E-6151-9345-78C8-8992E041A0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A841DFBB-7523-40D9-825E-B3FB897467A5}" type="datetimeFigureOut">
              <a:rPr lang="en-US" smtClean="0"/>
              <a:t>19/9/2024</a:t>
            </a:fld>
            <a:endParaRPr lang="en-US"/>
          </a:p>
        </p:txBody>
      </p:sp>
      <p:sp>
        <p:nvSpPr>
          <p:cNvPr id="5" name="Footer Placeholder 4">
            <a:extLst>
              <a:ext uri="{FF2B5EF4-FFF2-40B4-BE49-F238E27FC236}">
                <a16:creationId xmlns:a16="http://schemas.microsoft.com/office/drawing/2014/main" id="{96F948CE-0719-1582-172D-C6B8BEA3804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CAA5D5-FEEF-69BC-0C89-DC96FE0A4C3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C222A47-DD7E-447C-A932-CBF3C68A079B}" type="slidenum">
              <a:rPr lang="en-US" smtClean="0"/>
              <a:t>‹#›</a:t>
            </a:fld>
            <a:endParaRPr lang="en-US"/>
          </a:p>
        </p:txBody>
      </p:sp>
      <p:sp>
        <p:nvSpPr>
          <p:cNvPr id="9" name="Rectangle 8">
            <a:extLst>
              <a:ext uri="{FF2B5EF4-FFF2-40B4-BE49-F238E27FC236}">
                <a16:creationId xmlns:a16="http://schemas.microsoft.com/office/drawing/2014/main" id="{0723FEF2-B357-02A1-2DF0-96E531DB8BF9}"/>
              </a:ext>
            </a:extLst>
          </p:cNvPr>
          <p:cNvSpPr/>
          <p:nvPr userDrawn="1"/>
        </p:nvSpPr>
        <p:spPr>
          <a:xfrm>
            <a:off x="1567543" y="230188"/>
            <a:ext cx="918815" cy="1152000"/>
          </a:xfrm>
          <a:prstGeom prst="rect">
            <a:avLst/>
          </a:prstGeom>
          <a:gradFill flip="none" rotWithShape="1">
            <a:gsLst>
              <a:gs pos="0">
                <a:srgbClr val="2AB43E"/>
              </a:gs>
              <a:gs pos="100000">
                <a:schemeClr val="bg1">
                  <a:shade val="100000"/>
                  <a:satMod val="115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8062795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615238" y="0"/>
            <a:ext cx="152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620000" y="5757863"/>
            <a:ext cx="152400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8"/>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9"/>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ext Box 11"/>
          <p:cNvSpPr txBox="1">
            <a:spLocks noChangeArrowheads="1"/>
          </p:cNvSpPr>
          <p:nvPr userDrawn="1"/>
        </p:nvSpPr>
        <p:spPr bwMode="auto">
          <a:xfrm>
            <a:off x="8077200" y="6172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r>
              <a:rPr lang="en-US" altLang="en-US"/>
              <a:t>#</a:t>
            </a:r>
          </a:p>
        </p:txBody>
      </p:sp>
    </p:spTree>
    <p:extLst>
      <p:ext uri="{BB962C8B-B14F-4D97-AF65-F5344CB8AC3E}">
        <p14:creationId xmlns:p14="http://schemas.microsoft.com/office/powerpoint/2010/main" val="176531353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defRPr>
      </a:lvl2pPr>
      <a:lvl3pPr algn="ctr" rtl="0" eaLnBrk="0" fontAlgn="base" hangingPunct="0">
        <a:spcBef>
          <a:spcPct val="0"/>
        </a:spcBef>
        <a:spcAft>
          <a:spcPct val="0"/>
        </a:spcAft>
        <a:defRPr sz="4400">
          <a:solidFill>
            <a:schemeClr val="tx1"/>
          </a:solidFill>
          <a:latin typeface="Arial" panose="020B0604020202020204" pitchFamily="34" charset="0"/>
        </a:defRPr>
      </a:lvl3pPr>
      <a:lvl4pPr algn="ctr" rtl="0" eaLnBrk="0" fontAlgn="base" hangingPunct="0">
        <a:spcBef>
          <a:spcPct val="0"/>
        </a:spcBef>
        <a:spcAft>
          <a:spcPct val="0"/>
        </a:spcAft>
        <a:defRPr sz="4400">
          <a:solidFill>
            <a:schemeClr val="tx1"/>
          </a:solidFill>
          <a:latin typeface="Arial" panose="020B0604020202020204" pitchFamily="34" charset="0"/>
        </a:defRPr>
      </a:lvl4pPr>
      <a:lvl5pPr algn="ctr" rtl="0" eaLnBrk="0" fontAlgn="base" hangingPunct="0">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19/9/2024</a:t>
            </a:fld>
            <a:endParaRPr lang="en-US"/>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337572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20.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hyperlink" Target="https://nhandan.com.vn/khoa-hoc/giai-phap-phong-tru-ray-nau-sinh-benh-vang-lun-va-lun-xoan-la-588344" TargetMode="External"/><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16.xml"/><Relationship Id="rId1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slide" Target="slide10.xml"/><Relationship Id="rId12" Type="http://schemas.openxmlformats.org/officeDocument/2006/relationships/slide" Target="slide15.xml"/><Relationship Id="rId17" Type="http://schemas.openxmlformats.org/officeDocument/2006/relationships/slide" Target="slide20.xml"/><Relationship Id="rId2" Type="http://schemas.openxmlformats.org/officeDocument/2006/relationships/audio" Target="../media/media1.mp3"/><Relationship Id="rId16" Type="http://schemas.openxmlformats.org/officeDocument/2006/relationships/slide" Target="slide19.xml"/><Relationship Id="rId1" Type="http://schemas.microsoft.com/office/2007/relationships/media" Target="../media/media1.mp3"/><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5" Type="http://schemas.openxmlformats.org/officeDocument/2006/relationships/slide" Target="slide18.xml"/><Relationship Id="rId10" Type="http://schemas.openxmlformats.org/officeDocument/2006/relationships/slide" Target="slide13.xml"/><Relationship Id="rId19" Type="http://schemas.openxmlformats.org/officeDocument/2006/relationships/slide" Target="slide21.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7.xml"/></Relationships>
</file>

<file path=ppt/slides/_rels/slide7.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753BB8A-88AC-4EC7-8FCC-987342723C94}"/>
              </a:ext>
            </a:extLst>
          </p:cNvPr>
          <p:cNvSpPr>
            <a:spLocks noGrp="1" noChangeArrowheads="1"/>
          </p:cNvSpPr>
          <p:nvPr>
            <p:ph type="title"/>
          </p:nvPr>
        </p:nvSpPr>
        <p:spPr/>
        <p:txBody>
          <a:bodyPr/>
          <a:lstStyle/>
          <a:p>
            <a:endParaRPr lang="vi-VN" altLang="vi-VN"/>
          </a:p>
        </p:txBody>
      </p:sp>
      <p:pic>
        <p:nvPicPr>
          <p:cNvPr id="22531" name="Content Placeholder 4">
            <a:extLst>
              <a:ext uri="{FF2B5EF4-FFF2-40B4-BE49-F238E27FC236}">
                <a16:creationId xmlns:a16="http://schemas.microsoft.com/office/drawing/2014/main" id="{BA1A2D85-FFD9-4B1F-AA35-F4C9ABCA0A8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35793" y="1"/>
            <a:ext cx="9144000" cy="5927272"/>
          </a:xfrm>
        </p:spPr>
      </p:pic>
      <p:sp>
        <p:nvSpPr>
          <p:cNvPr id="7" name="Rectangle 6">
            <a:extLst>
              <a:ext uri="{FF2B5EF4-FFF2-40B4-BE49-F238E27FC236}">
                <a16:creationId xmlns:a16="http://schemas.microsoft.com/office/drawing/2014/main" id="{E8B94034-D211-42D8-8D8D-299D2DB4DCBB}"/>
              </a:ext>
            </a:extLst>
          </p:cNvPr>
          <p:cNvSpPr/>
          <p:nvPr/>
        </p:nvSpPr>
        <p:spPr>
          <a:xfrm>
            <a:off x="1107207" y="1645840"/>
            <a:ext cx="6858000" cy="4937522"/>
          </a:xfrm>
          <a:prstGeom prst="rect">
            <a:avLst/>
          </a:prstGeom>
          <a:noFill/>
        </p:spPr>
        <p:txBody>
          <a:bodyPr spcFirstLastPara="1">
            <a:prstTxWarp prst="textArchUp">
              <a:avLst>
                <a:gd name="adj" fmla="val 12053180"/>
              </a:avLst>
            </a:prstTxWarp>
            <a:spAutoFit/>
          </a:bodyPr>
          <a:lstStyle/>
          <a:p>
            <a:pPr algn="ctr" defTabSz="685800" eaLnBrk="0" fontAlgn="base" hangingPunct="0">
              <a:spcBef>
                <a:spcPct val="0"/>
              </a:spcBef>
              <a:spcAft>
                <a:spcPct val="0"/>
              </a:spcAft>
              <a:defRPr/>
            </a:pPr>
            <a:r>
              <a:rPr lang="en-US" sz="3750" b="1" dirty="0" err="1">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Chào</a:t>
            </a:r>
            <a:r>
              <a:rPr lang="en-US"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3750" b="1" dirty="0" err="1">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mừng</a:t>
            </a:r>
            <a:r>
              <a:rPr lang="en-US"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vi-VN"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các em</a:t>
            </a:r>
            <a:r>
              <a:rPr lang="en-US"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3750" b="1" dirty="0" err="1">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đến</a:t>
            </a:r>
            <a:r>
              <a:rPr lang="en-US"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3750" b="1" dirty="0" err="1">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với</a:t>
            </a:r>
            <a:r>
              <a:rPr lang="en-US"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3750" b="1" dirty="0" err="1">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tiết</a:t>
            </a:r>
            <a:r>
              <a:rPr lang="en-US"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3750" b="1" dirty="0" err="1">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học</a:t>
            </a:r>
            <a:r>
              <a:rPr lang="en-US"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a:t>
            </a:r>
            <a:r>
              <a:rPr lang="en-US" sz="3750" b="1" dirty="0" err="1">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hôm</a:t>
            </a:r>
            <a:r>
              <a:rPr lang="en-US"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 nay!</a:t>
            </a:r>
            <a:endParaRPr lang="vi-VN" sz="3750" b="1" dirty="0">
              <a:ln w="22225">
                <a:solidFill>
                  <a:srgbClr val="333399"/>
                </a:solidFill>
                <a:prstDash val="solid"/>
              </a:ln>
              <a:solidFill>
                <a:srgbClr val="FF0000"/>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188640"/>
            <a:ext cx="1481495"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 4</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40573" y="1246108"/>
            <a:ext cx="8640960" cy="4031873"/>
          </a:xfrm>
          <a:prstGeom prst="rect">
            <a:avLst/>
          </a:prstGeom>
          <a:noFill/>
        </p:spPr>
        <p:txBody>
          <a:bodyPr wrap="square" rtlCol="0">
            <a:spAutoFit/>
          </a:bodyPr>
          <a:lstStyle/>
          <a:p>
            <a:pPr algn="just"/>
            <a:r>
              <a:rPr lang="en-US" sz="3200" b="1" dirty="0">
                <a:latin typeface="+mj-lt"/>
                <a:cs typeface="Times New Roman" pitchFamily="18" charset="0"/>
              </a:rPr>
              <a:t>Cho </a:t>
            </a:r>
            <a:r>
              <a:rPr lang="en-US" sz="3200" b="1" dirty="0" err="1">
                <a:latin typeface="+mj-lt"/>
                <a:cs typeface="Times New Roman" pitchFamily="18" charset="0"/>
              </a:rPr>
              <a:t>các</a:t>
            </a:r>
            <a:r>
              <a:rPr lang="en-US" sz="3200" b="1" dirty="0">
                <a:latin typeface="+mj-lt"/>
                <a:cs typeface="Times New Roman" pitchFamily="18" charset="0"/>
              </a:rPr>
              <a:t> </a:t>
            </a:r>
            <a:r>
              <a:rPr lang="en-US" sz="3200" b="1" dirty="0" err="1">
                <a:latin typeface="+mj-lt"/>
                <a:cs typeface="Times New Roman" pitchFamily="18" charset="0"/>
              </a:rPr>
              <a:t>yếu</a:t>
            </a:r>
            <a:r>
              <a:rPr lang="en-US" sz="3200" b="1" dirty="0">
                <a:latin typeface="+mj-lt"/>
                <a:cs typeface="Times New Roman" pitchFamily="18" charset="0"/>
              </a:rPr>
              <a:t> </a:t>
            </a:r>
            <a:r>
              <a:rPr lang="en-US" sz="3200" b="1" dirty="0" err="1">
                <a:latin typeface="+mj-lt"/>
                <a:cs typeface="Times New Roman" pitchFamily="18" charset="0"/>
              </a:rPr>
              <a:t>tố</a:t>
            </a:r>
            <a:r>
              <a:rPr lang="en-US" sz="3200" b="1" dirty="0">
                <a:latin typeface="+mj-lt"/>
                <a:cs typeface="Times New Roman" pitchFamily="18" charset="0"/>
              </a:rPr>
              <a:t> </a:t>
            </a:r>
            <a:r>
              <a:rPr lang="en-US" sz="3200" b="1" dirty="0" err="1">
                <a:latin typeface="+mj-lt"/>
                <a:cs typeface="Times New Roman" pitchFamily="18" charset="0"/>
              </a:rPr>
              <a:t>sau</a:t>
            </a:r>
            <a:r>
              <a:rPr lang="en-US" sz="3200" b="1" dirty="0">
                <a:latin typeface="+mj-lt"/>
                <a:cs typeface="Times New Roman" pitchFamily="18" charset="0"/>
              </a:rPr>
              <a:t>: </a:t>
            </a:r>
          </a:p>
          <a:p>
            <a:pPr algn="just"/>
            <a:r>
              <a:rPr lang="en-US" sz="3200" b="1" dirty="0">
                <a:latin typeface="+mj-lt"/>
                <a:cs typeface="Times New Roman" pitchFamily="18" charset="0"/>
              </a:rPr>
              <a:t>   (1) </a:t>
            </a:r>
            <a:r>
              <a:rPr lang="en-US" sz="3200" b="1" dirty="0" err="1">
                <a:latin typeface="+mj-lt"/>
                <a:cs typeface="Times New Roman" pitchFamily="18" charset="0"/>
              </a:rPr>
              <a:t>Lượng</a:t>
            </a:r>
            <a:r>
              <a:rPr lang="en-US" sz="3200" b="1" dirty="0">
                <a:latin typeface="+mj-lt"/>
                <a:cs typeface="Times New Roman" pitchFamily="18" charset="0"/>
              </a:rPr>
              <a:t> virus.   </a:t>
            </a:r>
          </a:p>
          <a:p>
            <a:pPr algn="just"/>
            <a:r>
              <a:rPr lang="en-US" sz="3200" b="1" dirty="0">
                <a:latin typeface="+mj-lt"/>
                <a:cs typeface="Times New Roman" pitchFamily="18" charset="0"/>
              </a:rPr>
              <a:t>   (2) </a:t>
            </a:r>
            <a:r>
              <a:rPr lang="en-US" sz="3200" b="1" dirty="0" err="1">
                <a:latin typeface="+mj-lt"/>
                <a:cs typeface="Times New Roman" pitchFamily="18" charset="0"/>
              </a:rPr>
              <a:t>Tốc</a:t>
            </a:r>
            <a:r>
              <a:rPr lang="en-US" sz="3200" b="1" dirty="0">
                <a:latin typeface="+mj-lt"/>
                <a:cs typeface="Times New Roman" pitchFamily="18" charset="0"/>
              </a:rPr>
              <a:t> </a:t>
            </a:r>
            <a:r>
              <a:rPr lang="en-US" sz="3200" b="1" dirty="0" err="1">
                <a:latin typeface="+mj-lt"/>
                <a:cs typeface="Times New Roman" pitchFamily="18" charset="0"/>
              </a:rPr>
              <a:t>độ</a:t>
            </a:r>
            <a:r>
              <a:rPr lang="en-US" sz="3200" b="1" dirty="0">
                <a:latin typeface="+mj-lt"/>
                <a:cs typeface="Times New Roman" pitchFamily="18" charset="0"/>
              </a:rPr>
              <a:t> </a:t>
            </a:r>
            <a:r>
              <a:rPr lang="en-US" sz="3200" b="1" dirty="0" err="1">
                <a:latin typeface="+mj-lt"/>
                <a:cs typeface="Times New Roman" pitchFamily="18" charset="0"/>
              </a:rPr>
              <a:t>nhân</a:t>
            </a:r>
            <a:r>
              <a:rPr lang="en-US" sz="3200" b="1" dirty="0">
                <a:latin typeface="+mj-lt"/>
                <a:cs typeface="Times New Roman" pitchFamily="18" charset="0"/>
              </a:rPr>
              <a:t> </a:t>
            </a:r>
            <a:r>
              <a:rPr lang="en-US" sz="3200" b="1" dirty="0" err="1">
                <a:latin typeface="+mj-lt"/>
                <a:cs typeface="Times New Roman" pitchFamily="18" charset="0"/>
              </a:rPr>
              <a:t>lên</a:t>
            </a:r>
            <a:r>
              <a:rPr lang="en-US" sz="3200" b="1" dirty="0">
                <a:latin typeface="+mj-lt"/>
                <a:cs typeface="Times New Roman" pitchFamily="18" charset="0"/>
              </a:rPr>
              <a:t> </a:t>
            </a:r>
            <a:r>
              <a:rPr lang="en-US" sz="3200" b="1" dirty="0" err="1">
                <a:latin typeface="+mj-lt"/>
                <a:cs typeface="Times New Roman" pitchFamily="18" charset="0"/>
              </a:rPr>
              <a:t>và</a:t>
            </a:r>
            <a:r>
              <a:rPr lang="en-US" sz="3200" b="1" dirty="0">
                <a:latin typeface="+mj-lt"/>
                <a:cs typeface="Times New Roman" pitchFamily="18" charset="0"/>
              </a:rPr>
              <a:t> </a:t>
            </a:r>
            <a:r>
              <a:rPr lang="en-US" sz="3200" b="1" dirty="0" err="1">
                <a:latin typeface="+mj-lt"/>
                <a:cs typeface="Times New Roman" pitchFamily="18" charset="0"/>
              </a:rPr>
              <a:t>lây</a:t>
            </a:r>
            <a:r>
              <a:rPr lang="en-US" sz="3200" b="1" dirty="0">
                <a:latin typeface="+mj-lt"/>
                <a:cs typeface="Times New Roman" pitchFamily="18" charset="0"/>
              </a:rPr>
              <a:t> </a:t>
            </a:r>
            <a:r>
              <a:rPr lang="en-US" sz="3200" b="1" dirty="0" err="1">
                <a:latin typeface="+mj-lt"/>
                <a:cs typeface="Times New Roman" pitchFamily="18" charset="0"/>
              </a:rPr>
              <a:t>lan</a:t>
            </a:r>
            <a:r>
              <a:rPr lang="en-US" sz="3200" b="1" dirty="0">
                <a:latin typeface="+mj-lt"/>
                <a:cs typeface="Times New Roman" pitchFamily="18" charset="0"/>
              </a:rPr>
              <a:t> </a:t>
            </a:r>
            <a:r>
              <a:rPr lang="en-US" sz="3200" b="1" dirty="0" err="1">
                <a:latin typeface="+mj-lt"/>
                <a:cs typeface="Times New Roman" pitchFamily="18" charset="0"/>
              </a:rPr>
              <a:t>của</a:t>
            </a:r>
            <a:r>
              <a:rPr lang="en-US" sz="3200" b="1" dirty="0">
                <a:latin typeface="+mj-lt"/>
                <a:cs typeface="Times New Roman" pitchFamily="18" charset="0"/>
              </a:rPr>
              <a:t> virus.     </a:t>
            </a:r>
          </a:p>
          <a:p>
            <a:pPr algn="just"/>
            <a:r>
              <a:rPr lang="en-US" sz="3200" b="1" dirty="0">
                <a:latin typeface="+mj-lt"/>
                <a:cs typeface="Times New Roman" pitchFamily="18" charset="0"/>
              </a:rPr>
              <a:t>   (3) Con </a:t>
            </a:r>
            <a:r>
              <a:rPr lang="en-US" sz="3200" b="1" dirty="0" err="1">
                <a:latin typeface="+mj-lt"/>
                <a:cs typeface="Times New Roman" pitchFamily="18" charset="0"/>
              </a:rPr>
              <a:t>đường</a:t>
            </a:r>
            <a:r>
              <a:rPr lang="en-US" sz="3200" b="1" dirty="0">
                <a:latin typeface="+mj-lt"/>
                <a:cs typeface="Times New Roman" pitchFamily="18" charset="0"/>
              </a:rPr>
              <a:t> </a:t>
            </a:r>
            <a:r>
              <a:rPr lang="en-US" sz="3200" b="1" dirty="0" err="1">
                <a:latin typeface="+mj-lt"/>
                <a:cs typeface="Times New Roman" pitchFamily="18" charset="0"/>
              </a:rPr>
              <a:t>xâm</a:t>
            </a:r>
            <a:r>
              <a:rPr lang="en-US" sz="3200" b="1" dirty="0">
                <a:latin typeface="+mj-lt"/>
                <a:cs typeface="Times New Roman" pitchFamily="18" charset="0"/>
              </a:rPr>
              <a:t> </a:t>
            </a:r>
            <a:r>
              <a:rPr lang="en-US" sz="3200" b="1" dirty="0" err="1">
                <a:latin typeface="+mj-lt"/>
                <a:cs typeface="Times New Roman" pitchFamily="18" charset="0"/>
              </a:rPr>
              <a:t>nhập</a:t>
            </a:r>
            <a:r>
              <a:rPr lang="en-US" sz="3200" b="1" dirty="0">
                <a:latin typeface="+mj-lt"/>
                <a:cs typeface="Times New Roman" pitchFamily="18" charset="0"/>
              </a:rPr>
              <a:t>.      </a:t>
            </a:r>
          </a:p>
          <a:p>
            <a:pPr algn="just"/>
            <a:r>
              <a:rPr lang="en-US" sz="3200" b="1" dirty="0">
                <a:latin typeface="+mj-lt"/>
                <a:cs typeface="Times New Roman" pitchFamily="18" charset="0"/>
              </a:rPr>
              <a:t>   (4) </a:t>
            </a:r>
            <a:r>
              <a:rPr lang="en-US" sz="3200" b="1" dirty="0" err="1">
                <a:latin typeface="+mj-lt"/>
                <a:cs typeface="Times New Roman" pitchFamily="18" charset="0"/>
              </a:rPr>
              <a:t>Vật</a:t>
            </a:r>
            <a:r>
              <a:rPr lang="en-US" sz="3200" b="1" dirty="0">
                <a:latin typeface="+mj-lt"/>
                <a:cs typeface="Times New Roman" pitchFamily="18" charset="0"/>
              </a:rPr>
              <a:t> </a:t>
            </a:r>
            <a:r>
              <a:rPr lang="en-US" sz="3200" b="1" dirty="0" err="1">
                <a:latin typeface="+mj-lt"/>
                <a:cs typeface="Times New Roman" pitchFamily="18" charset="0"/>
              </a:rPr>
              <a:t>chủ</a:t>
            </a:r>
            <a:r>
              <a:rPr lang="en-US" sz="3200" b="1" dirty="0">
                <a:latin typeface="+mj-lt"/>
                <a:cs typeface="Times New Roman" pitchFamily="18" charset="0"/>
              </a:rPr>
              <a:t>.</a:t>
            </a:r>
          </a:p>
          <a:p>
            <a:pPr algn="just"/>
            <a:r>
              <a:rPr lang="en-US" sz="3200" b="1" dirty="0" err="1">
                <a:latin typeface="+mj-lt"/>
                <a:cs typeface="Times New Roman" pitchFamily="18" charset="0"/>
              </a:rPr>
              <a:t>Có</a:t>
            </a:r>
            <a:r>
              <a:rPr lang="en-US" sz="3200" b="1" dirty="0">
                <a:latin typeface="+mj-lt"/>
                <a:cs typeface="Times New Roman" pitchFamily="18" charset="0"/>
              </a:rPr>
              <a:t> bao </a:t>
            </a:r>
            <a:r>
              <a:rPr lang="en-US" sz="3200" b="1" dirty="0" err="1">
                <a:latin typeface="+mj-lt"/>
                <a:cs typeface="Times New Roman" pitchFamily="18" charset="0"/>
              </a:rPr>
              <a:t>nhiêu</a:t>
            </a:r>
            <a:r>
              <a:rPr lang="en-US" sz="3200" b="1" dirty="0">
                <a:latin typeface="+mj-lt"/>
                <a:cs typeface="Times New Roman" pitchFamily="18" charset="0"/>
              </a:rPr>
              <a:t> </a:t>
            </a:r>
            <a:r>
              <a:rPr lang="en-US" sz="3200" b="1" dirty="0" err="1">
                <a:latin typeface="+mj-lt"/>
                <a:cs typeface="Times New Roman" pitchFamily="18" charset="0"/>
              </a:rPr>
              <a:t>yếu</a:t>
            </a:r>
            <a:r>
              <a:rPr lang="en-US" sz="3200" b="1" dirty="0">
                <a:latin typeface="+mj-lt"/>
                <a:cs typeface="Times New Roman" pitchFamily="18" charset="0"/>
              </a:rPr>
              <a:t> </a:t>
            </a:r>
            <a:r>
              <a:rPr lang="en-US" sz="3200" b="1" dirty="0" err="1">
                <a:latin typeface="+mj-lt"/>
                <a:cs typeface="Times New Roman" pitchFamily="18" charset="0"/>
              </a:rPr>
              <a:t>tố</a:t>
            </a:r>
            <a:r>
              <a:rPr lang="en-US" sz="3200" b="1" dirty="0">
                <a:latin typeface="+mj-lt"/>
                <a:cs typeface="Times New Roman" pitchFamily="18" charset="0"/>
              </a:rPr>
              <a:t> </a:t>
            </a:r>
            <a:r>
              <a:rPr lang="en-US" sz="3200" b="1" dirty="0" err="1">
                <a:latin typeface="+mj-lt"/>
                <a:cs typeface="Times New Roman" pitchFamily="18" charset="0"/>
              </a:rPr>
              <a:t>ảnh</a:t>
            </a:r>
            <a:r>
              <a:rPr lang="en-US" sz="3200" b="1" dirty="0">
                <a:latin typeface="+mj-lt"/>
                <a:cs typeface="Times New Roman" pitchFamily="18" charset="0"/>
              </a:rPr>
              <a:t> </a:t>
            </a:r>
            <a:r>
              <a:rPr lang="en-US" sz="3200" b="1" dirty="0" err="1">
                <a:latin typeface="+mj-lt"/>
                <a:cs typeface="Times New Roman" pitchFamily="18" charset="0"/>
              </a:rPr>
              <a:t>hưởng</a:t>
            </a:r>
            <a:r>
              <a:rPr lang="en-US" sz="3200" b="1" dirty="0">
                <a:latin typeface="+mj-lt"/>
                <a:cs typeface="Times New Roman" pitchFamily="18" charset="0"/>
              </a:rPr>
              <a:t> </a:t>
            </a:r>
            <a:r>
              <a:rPr lang="en-US" sz="3200" b="1" dirty="0" err="1">
                <a:latin typeface="+mj-lt"/>
                <a:cs typeface="Times New Roman" pitchFamily="18" charset="0"/>
              </a:rPr>
              <a:t>đến</a:t>
            </a:r>
            <a:r>
              <a:rPr lang="en-US" sz="3200" b="1" dirty="0">
                <a:latin typeface="+mj-lt"/>
                <a:cs typeface="Times New Roman" pitchFamily="18" charset="0"/>
              </a:rPr>
              <a:t> </a:t>
            </a:r>
            <a:r>
              <a:rPr lang="en-US" sz="3200" b="1" dirty="0" err="1">
                <a:latin typeface="+mj-lt"/>
                <a:cs typeface="Times New Roman" pitchFamily="18" charset="0"/>
              </a:rPr>
              <a:t>khả</a:t>
            </a:r>
            <a:r>
              <a:rPr lang="en-US" sz="3200" b="1" dirty="0">
                <a:latin typeface="+mj-lt"/>
                <a:cs typeface="Times New Roman" pitchFamily="18" charset="0"/>
              </a:rPr>
              <a:t> </a:t>
            </a:r>
            <a:r>
              <a:rPr lang="en-US" sz="3200" b="1" dirty="0" err="1">
                <a:latin typeface="+mj-lt"/>
                <a:cs typeface="Times New Roman" pitchFamily="18" charset="0"/>
              </a:rPr>
              <a:t>năng</a:t>
            </a:r>
            <a:r>
              <a:rPr lang="en-US" sz="3200" b="1" dirty="0">
                <a:latin typeface="+mj-lt"/>
                <a:cs typeface="Times New Roman" pitchFamily="18" charset="0"/>
              </a:rPr>
              <a:t> </a:t>
            </a:r>
            <a:r>
              <a:rPr lang="en-US" sz="3200" b="1" dirty="0" err="1">
                <a:latin typeface="+mj-lt"/>
                <a:cs typeface="Times New Roman" pitchFamily="18" charset="0"/>
              </a:rPr>
              <a:t>gây</a:t>
            </a:r>
            <a:r>
              <a:rPr lang="en-US" sz="3200" b="1" dirty="0">
                <a:latin typeface="+mj-lt"/>
                <a:cs typeface="Times New Roman" pitchFamily="18" charset="0"/>
              </a:rPr>
              <a:t> </a:t>
            </a:r>
            <a:r>
              <a:rPr lang="en-US" sz="3200" b="1" dirty="0" err="1">
                <a:latin typeface="+mj-lt"/>
                <a:cs typeface="Times New Roman" pitchFamily="18" charset="0"/>
              </a:rPr>
              <a:t>bệnh</a:t>
            </a:r>
            <a:r>
              <a:rPr lang="en-US" sz="3200" b="1" dirty="0">
                <a:latin typeface="+mj-lt"/>
                <a:cs typeface="Times New Roman" pitchFamily="18" charset="0"/>
              </a:rPr>
              <a:t> </a:t>
            </a:r>
            <a:r>
              <a:rPr lang="en-US" sz="3200" b="1" dirty="0" err="1">
                <a:latin typeface="+mj-lt"/>
                <a:cs typeface="Times New Roman" pitchFamily="18" charset="0"/>
              </a:rPr>
              <a:t>của</a:t>
            </a:r>
            <a:r>
              <a:rPr lang="en-US" sz="3200" b="1" dirty="0">
                <a:latin typeface="+mj-lt"/>
                <a:cs typeface="Times New Roman" pitchFamily="18" charset="0"/>
              </a:rPr>
              <a:t> virus?</a:t>
            </a:r>
          </a:p>
          <a:p>
            <a:r>
              <a:rPr lang="en-US" sz="3200" b="1" dirty="0">
                <a:solidFill>
                  <a:srgbClr val="0070C0"/>
                </a:solidFill>
                <a:latin typeface="+mj-lt"/>
                <a:cs typeface="Times New Roman" pitchFamily="18" charset="0"/>
              </a:rPr>
              <a:t> A. 1.                 B. 2.                   C. 3                     D. 4</a:t>
            </a:r>
          </a:p>
        </p:txBody>
      </p:sp>
      <p:sp>
        <p:nvSpPr>
          <p:cNvPr id="8" name="Rectangle 7"/>
          <p:cNvSpPr/>
          <p:nvPr/>
        </p:nvSpPr>
        <p:spPr>
          <a:xfrm>
            <a:off x="1547664" y="5517232"/>
            <a:ext cx="1800200"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ĐÁP ÁN</a:t>
            </a:r>
            <a:endParaRPr lang="vi-VN" sz="3200" dirty="0">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16" name="Oval 15"/>
          <p:cNvSpPr/>
          <p:nvPr/>
        </p:nvSpPr>
        <p:spPr>
          <a:xfrm>
            <a:off x="7596336" y="4717476"/>
            <a:ext cx="576064" cy="576064"/>
          </a:xfrm>
          <a:prstGeom prst="ellipse">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D</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8766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188640"/>
            <a:ext cx="1481495"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 5</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185261" y="1052736"/>
            <a:ext cx="8640960" cy="4524315"/>
          </a:xfrm>
          <a:prstGeom prst="rect">
            <a:avLst/>
          </a:prstGeom>
          <a:noFill/>
        </p:spPr>
        <p:txBody>
          <a:bodyPr wrap="square" rtlCol="0">
            <a:spAutoFit/>
          </a:bodyPr>
          <a:lstStyle/>
          <a:p>
            <a:r>
              <a:rPr lang="en-US" sz="3200" b="1" dirty="0">
                <a:latin typeface="Calibri" panose="020F0502020204030204" pitchFamily="34" charset="0"/>
                <a:cs typeface="Calibri" panose="020F0502020204030204" pitchFamily="34" charset="0"/>
              </a:rPr>
              <a:t>Cho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lợi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ích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sau</a:t>
            </a:r>
            <a:r>
              <a:rPr lang="en-US" sz="3200" b="1" dirty="0">
                <a:latin typeface="Calibri" panose="020F0502020204030204" pitchFamily="34" charset="0"/>
                <a:cs typeface="Calibri" panose="020F0502020204030204" pitchFamily="34" charset="0"/>
              </a:rPr>
              <a:t>:</a:t>
            </a:r>
          </a:p>
          <a:p>
            <a:r>
              <a:rPr lang="en-US" sz="3200" b="1" dirty="0">
                <a:latin typeface="Calibri" panose="020F0502020204030204" pitchFamily="34" charset="0"/>
                <a:cs typeface="Calibri" panose="020F0502020204030204" pitchFamily="34" charset="0"/>
              </a:rPr>
              <a:t>   (1) </a:t>
            </a:r>
            <a:r>
              <a:rPr lang="en-US" sz="3200" b="1" dirty="0" err="1">
                <a:latin typeface="Calibri" panose="020F0502020204030204" pitchFamily="34" charset="0"/>
                <a:cs typeface="Calibri" panose="020F0502020204030204" pitchFamily="34" charset="0"/>
              </a:rPr>
              <a:t>Sản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xuất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được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mọi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loại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chế</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phẩm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sinh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học</a:t>
            </a:r>
            <a:r>
              <a:rPr lang="en-US" sz="3200" b="1" dirty="0">
                <a:latin typeface="Calibri" panose="020F0502020204030204" pitchFamily="34" charset="0"/>
                <a:cs typeface="Calibri" panose="020F0502020204030204" pitchFamily="34" charset="0"/>
              </a:rPr>
              <a:t>.</a:t>
            </a:r>
          </a:p>
          <a:p>
            <a:r>
              <a:rPr lang="en-US" sz="3200" b="1" dirty="0">
                <a:latin typeface="Calibri" panose="020F0502020204030204" pitchFamily="34" charset="0"/>
                <a:cs typeface="Calibri" panose="020F0502020204030204" pitchFamily="34" charset="0"/>
              </a:rPr>
              <a:t>   (2) </a:t>
            </a:r>
            <a:r>
              <a:rPr lang="en-US" sz="3200" b="1" dirty="0" err="1">
                <a:latin typeface="Calibri" panose="020F0502020204030204" pitchFamily="34" charset="0"/>
                <a:cs typeface="Calibri" panose="020F0502020204030204" pitchFamily="34" charset="0"/>
              </a:rPr>
              <a:t>Tạo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ra</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một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lượng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lớn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chế</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phẩm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trong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thời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gian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ngắn</a:t>
            </a:r>
            <a:r>
              <a:rPr lang="en-US" sz="3200" b="1" dirty="0">
                <a:latin typeface="Calibri" panose="020F0502020204030204" pitchFamily="34" charset="0"/>
                <a:cs typeface="Calibri" panose="020F0502020204030204" pitchFamily="34" charset="0"/>
              </a:rPr>
              <a:t>.</a:t>
            </a:r>
          </a:p>
          <a:p>
            <a:r>
              <a:rPr lang="en-US" sz="3200" b="1" dirty="0">
                <a:latin typeface="Calibri" panose="020F0502020204030204" pitchFamily="34" charset="0"/>
                <a:cs typeface="Calibri" panose="020F0502020204030204" pitchFamily="34" charset="0"/>
              </a:rPr>
              <a:t>   (3) </a:t>
            </a:r>
            <a:r>
              <a:rPr lang="en-US" sz="3200" b="1" dirty="0" err="1">
                <a:latin typeface="Calibri" panose="020F0502020204030204" pitchFamily="34" charset="0"/>
                <a:cs typeface="Calibri" panose="020F0502020204030204" pitchFamily="34" charset="0"/>
              </a:rPr>
              <a:t>Giảm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giá</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thành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sản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phẩm</a:t>
            </a:r>
            <a:endParaRPr lang="en-US" sz="3200" b="1" dirty="0">
              <a:latin typeface="Calibri" panose="020F0502020204030204" pitchFamily="34" charset="0"/>
              <a:cs typeface="Calibri" panose="020F0502020204030204" pitchFamily="34" charset="0"/>
            </a:endParaRPr>
          </a:p>
          <a:p>
            <a:r>
              <a:rPr lang="en-US" sz="3200" b="1" dirty="0" err="1">
                <a:latin typeface="Calibri" panose="020F0502020204030204" pitchFamily="34" charset="0"/>
                <a:cs typeface="Calibri" panose="020F0502020204030204" pitchFamily="34" charset="0"/>
              </a:rPr>
              <a:t>Sử</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dụng</a:t>
            </a:r>
            <a:r>
              <a:rPr lang="en-US" sz="3200" b="1" dirty="0">
                <a:latin typeface="Calibri" panose="020F0502020204030204" pitchFamily="34" charset="0"/>
                <a:cs typeface="Calibri" panose="020F0502020204030204" pitchFamily="34" charset="0"/>
              </a:rPr>
              <a:t> virus </a:t>
            </a:r>
            <a:r>
              <a:rPr lang="en-US" sz="3200" b="1" dirty="0" err="1">
                <a:latin typeface="Calibri" panose="020F0502020204030204" pitchFamily="34" charset="0"/>
                <a:cs typeface="Calibri" panose="020F0502020204030204" pitchFamily="34" charset="0"/>
              </a:rPr>
              <a:t>để</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sản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xuất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chế</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phẩm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sinh</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học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đem</a:t>
            </a:r>
            <a:r>
              <a:rPr lang="en-US" sz="3200" b="1" dirty="0">
                <a:latin typeface="Calibri" panose="020F0502020204030204" pitchFamily="34" charset="0"/>
                <a:cs typeface="Calibri" panose="020F0502020204030204" pitchFamily="34" charset="0"/>
              </a:rPr>
              <a:t> </a:t>
            </a:r>
            <a:r>
              <a:rPr lang="en-US" sz="3200" b="1">
                <a:latin typeface="Calibri" panose="020F0502020204030204" pitchFamily="34" charset="0"/>
                <a:cs typeface="Calibri" panose="020F0502020204030204" pitchFamily="34" charset="0"/>
              </a:rPr>
              <a:t>lại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những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lợi</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ích</a:t>
            </a:r>
            <a:r>
              <a:rPr lang="en-US" sz="3200" b="1" dirty="0">
                <a:latin typeface="Calibri" panose="020F0502020204030204" pitchFamily="34" charset="0"/>
                <a:cs typeface="Calibri" panose="020F0502020204030204" pitchFamily="34" charset="0"/>
              </a:rPr>
              <a:t>:</a:t>
            </a:r>
          </a:p>
          <a:p>
            <a:r>
              <a:rPr lang="en-US" sz="3200" b="1" dirty="0">
                <a:solidFill>
                  <a:srgbClr val="0070C0"/>
                </a:solidFill>
                <a:latin typeface="Calibri" panose="020F0502020204030204" pitchFamily="34" charset="0"/>
                <a:cs typeface="Calibri" panose="020F0502020204030204" pitchFamily="34" charset="0"/>
              </a:rPr>
              <a:t>  A. (1), (2)                         B. (1), (3)</a:t>
            </a:r>
          </a:p>
          <a:p>
            <a:r>
              <a:rPr lang="en-US" sz="3200" b="1" dirty="0">
                <a:solidFill>
                  <a:srgbClr val="0070C0"/>
                </a:solidFill>
                <a:latin typeface="Calibri" panose="020F0502020204030204" pitchFamily="34" charset="0"/>
                <a:cs typeface="Calibri" panose="020F0502020204030204" pitchFamily="34" charset="0"/>
              </a:rPr>
              <a:t>  C. (2), (3)                         D. </a:t>
            </a: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(1), (2), (3)</a:t>
            </a:r>
            <a:endParaRPr lang="en-US" sz="3200" b="1" dirty="0">
              <a:solidFill>
                <a:srgbClr val="0070C0"/>
              </a:solidFill>
              <a:latin typeface="Calibri" panose="020F0502020204030204" pitchFamily="34" charset="0"/>
              <a:cs typeface="Calibri" panose="020F0502020204030204" pitchFamily="34" charset="0"/>
            </a:endParaRPr>
          </a:p>
        </p:txBody>
      </p:sp>
      <p:sp>
        <p:nvSpPr>
          <p:cNvPr id="8" name="Rectangle 7"/>
          <p:cNvSpPr/>
          <p:nvPr/>
        </p:nvSpPr>
        <p:spPr>
          <a:xfrm>
            <a:off x="1547664" y="5949280"/>
            <a:ext cx="1800200"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ĐÁP ÁN</a:t>
            </a:r>
            <a:endParaRPr lang="vi-VN" sz="3200" dirty="0">
              <a:latin typeface="Times New Roman" pitchFamily="18" charset="0"/>
              <a:cs typeface="Times New Roman" pitchFamily="18" charset="0"/>
            </a:endParaRPr>
          </a:p>
        </p:txBody>
      </p:sp>
      <p:sp>
        <p:nvSpPr>
          <p:cNvPr id="31" name="Rectangle 30"/>
          <p:cNvSpPr/>
          <p:nvPr/>
        </p:nvSpPr>
        <p:spPr>
          <a:xfrm>
            <a:off x="4572000" y="5949280"/>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16" name="Oval 15"/>
          <p:cNvSpPr/>
          <p:nvPr/>
        </p:nvSpPr>
        <p:spPr>
          <a:xfrm>
            <a:off x="193391" y="5000987"/>
            <a:ext cx="576064" cy="576064"/>
          </a:xfrm>
          <a:prstGeom prst="ellipse">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C</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8766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188640"/>
            <a:ext cx="1481495"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 6</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51520" y="1234495"/>
            <a:ext cx="8640960" cy="3416320"/>
          </a:xfrm>
          <a:prstGeom prst="rect">
            <a:avLst/>
          </a:prstGeom>
          <a:noFill/>
        </p:spPr>
        <p:txBody>
          <a:bodyPr wrap="square" rtlCol="0">
            <a:spAutoFit/>
          </a:bodyPr>
          <a:lstStyle/>
          <a:p>
            <a:pPr algn="just"/>
            <a:r>
              <a:rPr lang="vi-VN" sz="3600" b="1" dirty="0">
                <a:latin typeface="Calibri" panose="020F0502020204030204" pitchFamily="34" charset="0"/>
                <a:cs typeface="Calibri" panose="020F0502020204030204" pitchFamily="34" charset="0"/>
              </a:rPr>
              <a:t>Hình thức lây truyền nào sau đây không thuộc phương thức lây truyền ngang?</a:t>
            </a:r>
            <a:endParaRPr lang="en-US" sz="3600" b="1" dirty="0">
              <a:latin typeface="Calibri" panose="020F0502020204030204" pitchFamily="34" charset="0"/>
              <a:cs typeface="Calibri" panose="020F0502020204030204" pitchFamily="34" charset="0"/>
            </a:endParaRPr>
          </a:p>
          <a:p>
            <a:pPr marL="514350" indent="-514350" algn="just">
              <a:buAutoNum type="alphaUcPeriod"/>
            </a:pPr>
            <a:r>
              <a:rPr lang="vi-VN" sz="3600" b="1" dirty="0">
                <a:solidFill>
                  <a:srgbClr val="0070C0"/>
                </a:solidFill>
                <a:latin typeface="Calibri" panose="020F0502020204030204" pitchFamily="34" charset="0"/>
                <a:cs typeface="Calibri" panose="020F0502020204030204" pitchFamily="34" charset="0"/>
              </a:rPr>
              <a:t>Lây lan qua đường hô hấp</a:t>
            </a:r>
            <a:r>
              <a:rPr lang="en-US" sz="3600" b="1" dirty="0">
                <a:solidFill>
                  <a:srgbClr val="0070C0"/>
                </a:solidFill>
                <a:latin typeface="Calibri" panose="020F0502020204030204" pitchFamily="34" charset="0"/>
                <a:cs typeface="Calibri" panose="020F0502020204030204" pitchFamily="34" charset="0"/>
              </a:rPr>
              <a:t>.</a:t>
            </a:r>
            <a:r>
              <a:rPr lang="vi-VN" sz="3600" b="1" dirty="0">
                <a:solidFill>
                  <a:srgbClr val="0070C0"/>
                </a:solidFill>
                <a:latin typeface="Calibri" panose="020F0502020204030204" pitchFamily="34" charset="0"/>
                <a:cs typeface="Calibri" panose="020F0502020204030204" pitchFamily="34" charset="0"/>
              </a:rPr>
              <a:t> </a:t>
            </a:r>
            <a:endParaRPr lang="en-US" sz="3600" b="1" dirty="0">
              <a:solidFill>
                <a:srgbClr val="0070C0"/>
              </a:solidFill>
              <a:latin typeface="Calibri" panose="020F0502020204030204" pitchFamily="34" charset="0"/>
              <a:cs typeface="Calibri" panose="020F0502020204030204" pitchFamily="34" charset="0"/>
            </a:endParaRPr>
          </a:p>
          <a:p>
            <a:pPr marL="514350" indent="-514350" algn="just">
              <a:buAutoNum type="alphaUcPeriod"/>
            </a:pPr>
            <a:r>
              <a:rPr lang="vi-VN" sz="3600" b="1" dirty="0">
                <a:solidFill>
                  <a:srgbClr val="0070C0"/>
                </a:solidFill>
                <a:latin typeface="Calibri" panose="020F0502020204030204" pitchFamily="34" charset="0"/>
                <a:cs typeface="Calibri" panose="020F0502020204030204" pitchFamily="34" charset="0"/>
              </a:rPr>
              <a:t>L</a:t>
            </a:r>
            <a:r>
              <a:rPr lang="en-US" sz="3600" b="1" dirty="0">
                <a:solidFill>
                  <a:srgbClr val="0070C0"/>
                </a:solidFill>
                <a:latin typeface="Calibri" panose="020F0502020204030204" pitchFamily="34" charset="0"/>
                <a:cs typeface="Calibri" panose="020F0502020204030204" pitchFamily="34" charset="0"/>
              </a:rPr>
              <a:t>â</a:t>
            </a:r>
            <a:r>
              <a:rPr lang="vi-VN" sz="3600" b="1" dirty="0">
                <a:solidFill>
                  <a:srgbClr val="0070C0"/>
                </a:solidFill>
                <a:latin typeface="Calibri" panose="020F0502020204030204" pitchFamily="34" charset="0"/>
                <a:cs typeface="Calibri" panose="020F0502020204030204" pitchFamily="34" charset="0"/>
              </a:rPr>
              <a:t>y lan qua đường tình dục.</a:t>
            </a:r>
            <a:endParaRPr lang="en-US" sz="3600" b="1" dirty="0">
              <a:solidFill>
                <a:srgbClr val="0070C0"/>
              </a:solidFill>
              <a:latin typeface="Calibri" panose="020F0502020204030204" pitchFamily="34" charset="0"/>
              <a:cs typeface="Calibri" panose="020F0502020204030204" pitchFamily="34" charset="0"/>
            </a:endParaRPr>
          </a:p>
          <a:p>
            <a:pPr marL="514350" indent="-514350" algn="just">
              <a:buAutoNum type="alphaUcPeriod"/>
            </a:pPr>
            <a:r>
              <a:rPr lang="vi-VN" sz="3600" b="1" dirty="0">
                <a:solidFill>
                  <a:srgbClr val="0070C0"/>
                </a:solidFill>
                <a:latin typeface="Calibri" panose="020F0502020204030204" pitchFamily="34" charset="0"/>
                <a:cs typeface="Calibri" panose="020F0502020204030204" pitchFamily="34" charset="0"/>
              </a:rPr>
              <a:t>Lây lan qua đường tiêu hóa.</a:t>
            </a:r>
            <a:endParaRPr lang="en-US" sz="3600" b="1" dirty="0">
              <a:solidFill>
                <a:srgbClr val="0070C0"/>
              </a:solidFill>
              <a:latin typeface="Calibri" panose="020F0502020204030204" pitchFamily="34" charset="0"/>
              <a:cs typeface="Calibri" panose="020F0502020204030204" pitchFamily="34" charset="0"/>
            </a:endParaRPr>
          </a:p>
          <a:p>
            <a:pPr marL="514350" indent="-514350" algn="just">
              <a:buAutoNum type="alphaUcPeriod"/>
            </a:pPr>
            <a:r>
              <a:rPr lang="en-US" sz="3600" b="1" dirty="0" err="1">
                <a:solidFill>
                  <a:srgbClr val="0070C0"/>
                </a:solidFill>
                <a:latin typeface="Calibri" panose="020F0502020204030204" pitchFamily="34" charset="0"/>
                <a:cs typeface="Calibri" panose="020F0502020204030204" pitchFamily="34" charset="0"/>
              </a:rPr>
              <a:t>Lây</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truyền</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từ</a:t>
            </a:r>
            <a:r>
              <a:rPr lang="en-US" sz="3600" b="1" dirty="0">
                <a:solidFill>
                  <a:srgbClr val="0070C0"/>
                </a:solidFill>
                <a:latin typeface="Calibri" panose="020F0502020204030204" pitchFamily="34" charset="0"/>
                <a:cs typeface="Calibri" panose="020F0502020204030204" pitchFamily="34" charset="0"/>
              </a:rPr>
              <a:t> </a:t>
            </a:r>
            <a:r>
              <a:rPr lang="en-US" sz="3600" b="1" dirty="0" err="1">
                <a:solidFill>
                  <a:srgbClr val="0070C0"/>
                </a:solidFill>
                <a:latin typeface="Calibri" panose="020F0502020204030204" pitchFamily="34" charset="0"/>
                <a:cs typeface="Calibri" panose="020F0502020204030204" pitchFamily="34" charset="0"/>
              </a:rPr>
              <a:t>mẹ</a:t>
            </a:r>
            <a:r>
              <a:rPr lang="en-US" sz="3600" b="1" dirty="0">
                <a:solidFill>
                  <a:srgbClr val="0070C0"/>
                </a:solidFill>
                <a:latin typeface="Calibri" panose="020F0502020204030204" pitchFamily="34" charset="0"/>
                <a:cs typeface="Calibri" panose="020F0502020204030204" pitchFamily="34" charset="0"/>
              </a:rPr>
              <a:t> sang con.</a:t>
            </a:r>
          </a:p>
        </p:txBody>
      </p:sp>
      <p:sp>
        <p:nvSpPr>
          <p:cNvPr id="8" name="Rectangle 7"/>
          <p:cNvSpPr/>
          <p:nvPr/>
        </p:nvSpPr>
        <p:spPr>
          <a:xfrm>
            <a:off x="1547664" y="5517232"/>
            <a:ext cx="1800200"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ĐÁP ÁN</a:t>
            </a:r>
            <a:endParaRPr lang="vi-VN" sz="3200" dirty="0">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16" name="Oval 15"/>
          <p:cNvSpPr/>
          <p:nvPr/>
        </p:nvSpPr>
        <p:spPr>
          <a:xfrm>
            <a:off x="179512" y="4074751"/>
            <a:ext cx="576064" cy="576064"/>
          </a:xfrm>
          <a:prstGeom prst="ellipse">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D</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8766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188640"/>
            <a:ext cx="1481495"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 7</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13092" y="992917"/>
            <a:ext cx="864096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Cho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pháp</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sau</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tiêm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chích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ma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tuý</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pháp</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vệ</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sinh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y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(3)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Không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giao</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tiếp</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với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người</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nhiễm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HIV/AIDS.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pitchFamily="34" charset="0"/>
                <a:cs typeface="Calibri" panose="020F0502020204030204" pitchFamily="34" charset="0"/>
              </a:rPr>
              <a:t>   (4) </a:t>
            </a:r>
            <a:r>
              <a:rPr lang="en-US" sz="3200" b="1" dirty="0" err="1">
                <a:solidFill>
                  <a:prstClr val="black"/>
                </a:solidFill>
                <a:latin typeface="Calibri" panose="020F0502020204030204" pitchFamily="34" charset="0"/>
                <a:cs typeface="Calibri" panose="020F0502020204030204" pitchFamily="34" charset="0"/>
              </a:rPr>
              <a:t>Sống</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lành</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mạnh</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thuỷ</a:t>
            </a:r>
            <a:r>
              <a:rPr lang="en-US" sz="3200" b="1" dirty="0">
                <a:solidFill>
                  <a:prstClr val="black"/>
                </a:solidFill>
                <a:latin typeface="Calibri" panose="020F0502020204030204" pitchFamily="34" charset="0"/>
                <a:cs typeface="Calibri" panose="020F0502020204030204" pitchFamily="34" charset="0"/>
              </a:rPr>
              <a:t> </a:t>
            </a:r>
            <a:r>
              <a:rPr lang="en-US" sz="3200" b="1" dirty="0" err="1">
                <a:solidFill>
                  <a:prstClr val="black"/>
                </a:solidFill>
                <a:latin typeface="Calibri" panose="020F0502020204030204" pitchFamily="34" charset="0"/>
                <a:cs typeface="Calibri" panose="020F0502020204030204" pitchFamily="34" charset="0"/>
              </a:rPr>
              <a:t>chung</a:t>
            </a:r>
            <a:r>
              <a:rPr lang="en-US" sz="3200" b="1" dirty="0">
                <a:solidFill>
                  <a:prstClr val="black"/>
                </a:solidFill>
                <a:latin typeface="Calibri" panose="020F0502020204030204" pitchFamily="34" charset="0"/>
                <a:cs typeface="Calibri" panose="020F0502020204030204" pitchFamily="34" charset="0"/>
              </a:rPr>
              <a:t> 1 </a:t>
            </a:r>
            <a:r>
              <a:rPr lang="en-US" sz="3200" b="1" dirty="0" err="1">
                <a:solidFill>
                  <a:prstClr val="black"/>
                </a:solidFill>
                <a:latin typeface="Calibri" panose="020F0502020204030204" pitchFamily="34" charset="0"/>
                <a:cs typeface="Calibri" panose="020F0502020204030204" pitchFamily="34" charset="0"/>
              </a:rPr>
              <a:t>vợ</a:t>
            </a:r>
            <a:r>
              <a:rPr lang="en-US" sz="3200" b="1" dirty="0">
                <a:solidFill>
                  <a:prstClr val="black"/>
                </a:solidFill>
                <a:latin typeface="Calibri" panose="020F0502020204030204" pitchFamily="34" charset="0"/>
                <a:cs typeface="Calibri" panose="020F0502020204030204" pitchFamily="34" charset="0"/>
              </a:rPr>
              <a:t> 1 </a:t>
            </a:r>
            <a:r>
              <a:rPr lang="en-US" sz="3200" b="1" dirty="0" err="1">
                <a:solidFill>
                  <a:prstClr val="black"/>
                </a:solidFill>
                <a:latin typeface="Calibri" panose="020F0502020204030204" pitchFamily="34" charset="0"/>
                <a:cs typeface="Calibri" panose="020F0502020204030204" pitchFamily="34" charset="0"/>
              </a:rPr>
              <a:t>chồng</a:t>
            </a:r>
            <a:r>
              <a:rPr lang="en-US" sz="3200" b="1" dirty="0">
                <a:solidFill>
                  <a:prstClr val="black"/>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Những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biện</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pháp</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đúng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trong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phòng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tránh</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lây</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nhiễm</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HIV/AIDS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là</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A. (1), (2), (4)                         B. (1), (4)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  C. (2), (3)                                D. (1), (2), (3)</a:t>
            </a:r>
          </a:p>
        </p:txBody>
      </p:sp>
      <p:sp>
        <p:nvSpPr>
          <p:cNvPr id="8" name="Rectangle 7"/>
          <p:cNvSpPr/>
          <p:nvPr/>
        </p:nvSpPr>
        <p:spPr>
          <a:xfrm>
            <a:off x="1547664" y="5805264"/>
            <a:ext cx="1800200"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ĐÁP ÁN</a:t>
            </a:r>
            <a:endParaRPr lang="vi-VN" sz="3200" dirty="0">
              <a:latin typeface="Times New Roman" pitchFamily="18" charset="0"/>
              <a:cs typeface="Times New Roman" pitchFamily="18" charset="0"/>
            </a:endParaRPr>
          </a:p>
        </p:txBody>
      </p:sp>
      <p:sp>
        <p:nvSpPr>
          <p:cNvPr id="31" name="Rectangle 30"/>
          <p:cNvSpPr/>
          <p:nvPr/>
        </p:nvSpPr>
        <p:spPr>
          <a:xfrm>
            <a:off x="4572000" y="5733256"/>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16" name="Oval 15"/>
          <p:cNvSpPr/>
          <p:nvPr/>
        </p:nvSpPr>
        <p:spPr>
          <a:xfrm>
            <a:off x="305656" y="4437112"/>
            <a:ext cx="576064" cy="576064"/>
          </a:xfrm>
          <a:prstGeom prst="ellipse">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A</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8766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188640"/>
            <a:ext cx="1481495"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 8</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51520" y="1340768"/>
            <a:ext cx="8640960" cy="4801314"/>
          </a:xfrm>
          <a:prstGeom prst="rect">
            <a:avLst/>
          </a:prstGeom>
          <a:noFill/>
        </p:spPr>
        <p:txBody>
          <a:bodyPr wrap="square" rtlCol="0">
            <a:spAutoFit/>
          </a:bodyPr>
          <a:lstStyle/>
          <a:p>
            <a:r>
              <a:rPr lang="vi-VN" sz="3400" dirty="0">
                <a:latin typeface="Calibri Light" panose="020F0302020204030204" pitchFamily="34" charset="0"/>
                <a:cs typeface="Calibri Light" panose="020F0302020204030204" pitchFamily="34" charset="0"/>
              </a:rPr>
              <a:t>Virus RNA có tỉ lệ đột biến cao hơn virus DNA vì</a:t>
            </a:r>
            <a:endParaRPr lang="en-US" sz="3400" dirty="0">
              <a:latin typeface="Calibri Light" panose="020F0302020204030204" pitchFamily="34" charset="0"/>
              <a:cs typeface="Calibri Light" panose="020F0302020204030204" pitchFamily="34" charset="0"/>
            </a:endParaRPr>
          </a:p>
          <a:p>
            <a:pPr marL="514350" indent="-514350">
              <a:buAutoNum type="alphaUcPeriod"/>
            </a:pPr>
            <a:r>
              <a:rPr lang="vi-VN" sz="3400" dirty="0">
                <a:solidFill>
                  <a:srgbClr val="0070C0"/>
                </a:solidFill>
                <a:latin typeface="Calibri Light" panose="020F0302020204030204" pitchFamily="34" charset="0"/>
                <a:cs typeface="Calibri Light" panose="020F0302020204030204" pitchFamily="34" charset="0"/>
              </a:rPr>
              <a:t>virus RNA có khả năng lây nhiễm trên nhiều đối tượng vật chủ</a:t>
            </a:r>
            <a:r>
              <a:rPr lang="en-US" sz="3400" dirty="0">
                <a:solidFill>
                  <a:srgbClr val="0070C0"/>
                </a:solidFill>
                <a:latin typeface="Calibri Light" panose="020F0302020204030204" pitchFamily="34" charset="0"/>
                <a:cs typeface="Calibri Light" panose="020F0302020204030204" pitchFamily="34" charset="0"/>
              </a:rPr>
              <a:t>.</a:t>
            </a:r>
          </a:p>
          <a:p>
            <a:pPr marL="514350" indent="-514350">
              <a:buAutoNum type="alphaUcPeriod"/>
            </a:pPr>
            <a:r>
              <a:rPr lang="vi-VN" sz="3400" dirty="0">
                <a:solidFill>
                  <a:srgbClr val="0070C0"/>
                </a:solidFill>
                <a:latin typeface="Calibri Light" panose="020F0302020204030204" pitchFamily="34" charset="0"/>
                <a:cs typeface="Calibri Light" panose="020F0302020204030204" pitchFamily="34" charset="0"/>
              </a:rPr>
              <a:t>virus RNA không có khả năng tự sửa chữa khi sao chép</a:t>
            </a:r>
            <a:r>
              <a:rPr lang="en-US" sz="3400" dirty="0">
                <a:solidFill>
                  <a:srgbClr val="0070C0"/>
                </a:solidFill>
                <a:latin typeface="Calibri Light" panose="020F0302020204030204" pitchFamily="34" charset="0"/>
                <a:cs typeface="Calibri Light" panose="020F0302020204030204" pitchFamily="34" charset="0"/>
              </a:rPr>
              <a:t>.</a:t>
            </a:r>
          </a:p>
          <a:p>
            <a:pPr marL="514350" indent="-514350">
              <a:buAutoNum type="alphaUcPeriod"/>
            </a:pPr>
            <a:r>
              <a:rPr lang="vi-VN" sz="3400" dirty="0">
                <a:solidFill>
                  <a:srgbClr val="0070C0"/>
                </a:solidFill>
                <a:latin typeface="Calibri Light" panose="020F0302020204030204" pitchFamily="34" charset="0"/>
                <a:cs typeface="Calibri Light" panose="020F0302020204030204" pitchFamily="34" charset="0"/>
              </a:rPr>
              <a:t>virus RNA không có khả năng chống lại sự bảo vệ của hệ miễn dịch</a:t>
            </a:r>
            <a:r>
              <a:rPr lang="en-US" sz="3400" dirty="0">
                <a:solidFill>
                  <a:srgbClr val="0070C0"/>
                </a:solidFill>
                <a:latin typeface="Calibri Light" panose="020F0302020204030204" pitchFamily="34" charset="0"/>
                <a:cs typeface="Calibri Light" panose="020F0302020204030204" pitchFamily="34" charset="0"/>
              </a:rPr>
              <a:t>.</a:t>
            </a:r>
          </a:p>
          <a:p>
            <a:pPr marL="514350" indent="-514350">
              <a:buAutoNum type="alphaUcPeriod"/>
            </a:pPr>
            <a:r>
              <a:rPr lang="en-US" sz="3400" dirty="0">
                <a:solidFill>
                  <a:srgbClr val="0070C0"/>
                </a:solidFill>
                <a:latin typeface="Calibri Light" panose="020F0302020204030204" pitchFamily="34" charset="0"/>
                <a:cs typeface="Calibri Light" panose="020F0302020204030204" pitchFamily="34" charset="0"/>
              </a:rPr>
              <a:t>v</a:t>
            </a:r>
            <a:r>
              <a:rPr lang="vi-VN" sz="3400" dirty="0">
                <a:solidFill>
                  <a:srgbClr val="0070C0"/>
                </a:solidFill>
                <a:latin typeface="Calibri Light" panose="020F0302020204030204" pitchFamily="34" charset="0"/>
                <a:cs typeface="Calibri Light" panose="020F0302020204030204" pitchFamily="34" charset="0"/>
              </a:rPr>
              <a:t>irus RNA có khả năng nhân lên nhanh chóng hơn virus DNA</a:t>
            </a:r>
            <a:r>
              <a:rPr lang="en-US" sz="3400" dirty="0">
                <a:solidFill>
                  <a:srgbClr val="0070C0"/>
                </a:solidFill>
                <a:latin typeface="Calibri Light" panose="020F0302020204030204" pitchFamily="34" charset="0"/>
                <a:cs typeface="Calibri Light" panose="020F0302020204030204" pitchFamily="34" charset="0"/>
              </a:rPr>
              <a:t>.</a:t>
            </a:r>
            <a:endParaRPr lang="vi-VN" sz="3400" dirty="0">
              <a:solidFill>
                <a:srgbClr val="0070C0"/>
              </a:solidFill>
              <a:latin typeface="Calibri Light" panose="020F0302020204030204" pitchFamily="34" charset="0"/>
              <a:cs typeface="Calibri Light" panose="020F0302020204030204" pitchFamily="34" charset="0"/>
            </a:endParaRPr>
          </a:p>
        </p:txBody>
      </p:sp>
      <p:sp>
        <p:nvSpPr>
          <p:cNvPr id="8" name="Rectangle 7"/>
          <p:cNvSpPr/>
          <p:nvPr/>
        </p:nvSpPr>
        <p:spPr>
          <a:xfrm>
            <a:off x="1511660" y="6130711"/>
            <a:ext cx="1800200"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ĐÁP ÁN</a:t>
            </a:r>
            <a:endParaRPr lang="vi-VN" sz="3200" dirty="0">
              <a:latin typeface="Times New Roman" pitchFamily="18" charset="0"/>
              <a:cs typeface="Times New Roman" pitchFamily="18" charset="0"/>
            </a:endParaRPr>
          </a:p>
        </p:txBody>
      </p:sp>
      <p:sp>
        <p:nvSpPr>
          <p:cNvPr id="31" name="Rectangle 30"/>
          <p:cNvSpPr/>
          <p:nvPr/>
        </p:nvSpPr>
        <p:spPr>
          <a:xfrm>
            <a:off x="4572000" y="5937909"/>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16" name="Oval 15"/>
          <p:cNvSpPr/>
          <p:nvPr/>
        </p:nvSpPr>
        <p:spPr>
          <a:xfrm>
            <a:off x="94394" y="2852936"/>
            <a:ext cx="576064" cy="576064"/>
          </a:xfrm>
          <a:prstGeom prst="ellipse">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B</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8766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750" y="188640"/>
            <a:ext cx="3555781"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rPr>
              <a:t>Phần thưởng 1</a:t>
            </a:r>
            <a:endParaRPr lang="en-US" sz="4000" b="1" cap="none" spc="0"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4" name="Explosion 1 3"/>
          <p:cNvSpPr/>
          <p:nvPr/>
        </p:nvSpPr>
        <p:spPr>
          <a:xfrm>
            <a:off x="971600" y="1340768"/>
            <a:ext cx="7416824" cy="403244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Phần thưởng của bạn là được nghe một tràng pháo tay!</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87661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750" y="188640"/>
            <a:ext cx="3555781"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rPr>
              <a:t>Phần thưởng 2</a:t>
            </a:r>
            <a:endParaRPr lang="en-US" sz="4000" b="1" cap="none" spc="0"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4" name="Explosion 1 3"/>
          <p:cNvSpPr/>
          <p:nvPr/>
        </p:nvSpPr>
        <p:spPr>
          <a:xfrm>
            <a:off x="971600" y="1340768"/>
            <a:ext cx="7416824" cy="403244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Phần thưởng của bạn </a:t>
            </a:r>
            <a:r>
              <a:rPr lang="en-US" sz="3200" dirty="0" err="1">
                <a:solidFill>
                  <a:schemeClr val="tx1"/>
                </a:solidFill>
                <a:latin typeface="Times New Roman" pitchFamily="18" charset="0"/>
                <a:cs typeface="Times New Roman" pitchFamily="18" charset="0"/>
              </a:rPr>
              <a:t>là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nhìn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ấm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áp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người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bạn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ngồi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kế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bên</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22841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750" y="188640"/>
            <a:ext cx="3555781"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rPr>
              <a:t>Phần thưởng 3</a:t>
            </a:r>
            <a:endParaRPr lang="en-US" sz="4000" b="1" cap="none" spc="0"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4" name="Explosion 1 3"/>
          <p:cNvSpPr/>
          <p:nvPr/>
        </p:nvSpPr>
        <p:spPr>
          <a:xfrm>
            <a:off x="971600" y="1340768"/>
            <a:ext cx="7416824" cy="403244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Phần thưởng của bạn là một tràng </a:t>
            </a:r>
            <a:r>
              <a:rPr lang="en-US" sz="3200" dirty="0" err="1">
                <a:solidFill>
                  <a:schemeClr val="tx1"/>
                </a:solidFill>
                <a:latin typeface="Times New Roman" pitchFamily="18" charset="0"/>
                <a:cs typeface="Times New Roman" pitchFamily="18" charset="0"/>
              </a:rPr>
              <a:t>pháo</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tay</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thật</a:t>
            </a:r>
            <a:r>
              <a:rPr lang="en-US" sz="3200" dirty="0">
                <a:solidFill>
                  <a:schemeClr val="tx1"/>
                </a:solidFill>
                <a:latin typeface="Times New Roman" pitchFamily="18" charset="0"/>
                <a:cs typeface="Times New Roman" pitchFamily="18" charset="0"/>
              </a:rPr>
              <a:t> to!</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22841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750" y="188640"/>
            <a:ext cx="3555781"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rPr>
              <a:t>Phần thưởng 4</a:t>
            </a:r>
            <a:endParaRPr lang="en-US" sz="4000" b="1" cap="none" spc="0"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4" name="Explosion 1 3"/>
          <p:cNvSpPr/>
          <p:nvPr/>
        </p:nvSpPr>
        <p:spPr>
          <a:xfrm>
            <a:off x="971600" y="1340768"/>
            <a:ext cx="7416824" cy="403244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Phần thưởng của bạn là một </a:t>
            </a:r>
            <a:r>
              <a:rPr lang="en-US" sz="3200" dirty="0" err="1">
                <a:solidFill>
                  <a:schemeClr val="tx1"/>
                </a:solidFill>
                <a:latin typeface="Times New Roman" pitchFamily="18" charset="0"/>
                <a:cs typeface="Times New Roman" pitchFamily="18" charset="0"/>
              </a:rPr>
              <a:t>món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quà</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22841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750" y="188640"/>
            <a:ext cx="3555781"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rPr>
              <a:t>Phần thưởng 5</a:t>
            </a:r>
            <a:endParaRPr lang="en-US" sz="4000" b="1" cap="none" spc="0"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4" name="Explosion 1 3"/>
          <p:cNvSpPr/>
          <p:nvPr/>
        </p:nvSpPr>
        <p:spPr>
          <a:xfrm>
            <a:off x="971600" y="1340768"/>
            <a:ext cx="7416824" cy="403244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Phần thưởng của bạn là được </a:t>
            </a:r>
            <a:r>
              <a:rPr lang="en-US" sz="3200">
                <a:solidFill>
                  <a:schemeClr val="tx1"/>
                </a:solidFill>
                <a:latin typeface="Times New Roman" pitchFamily="18" charset="0"/>
                <a:cs typeface="Times New Roman" pitchFamily="18" charset="0"/>
              </a:rPr>
              <a:t>hát một bài!</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2284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39443">
            <a:off x="-797153" y="4810290"/>
            <a:ext cx="11469176" cy="3872230"/>
          </a:xfrm>
          <a:custGeom>
            <a:avLst/>
            <a:gdLst/>
            <a:ahLst/>
            <a:cxnLst/>
            <a:rect l="l" t="t" r="r" b="b"/>
            <a:pathLst>
              <a:path w="22938353" h="7744460">
                <a:moveTo>
                  <a:pt x="0" y="0"/>
                </a:moveTo>
                <a:lnTo>
                  <a:pt x="22938353" y="0"/>
                </a:lnTo>
                <a:lnTo>
                  <a:pt x="22938353" y="7744460"/>
                </a:lnTo>
                <a:lnTo>
                  <a:pt x="0" y="77444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417155" y="4240528"/>
            <a:ext cx="3127063" cy="1154171"/>
          </a:xfrm>
          <a:custGeom>
            <a:avLst/>
            <a:gdLst/>
            <a:ahLst/>
            <a:cxnLst/>
            <a:rect l="l" t="t" r="r" b="b"/>
            <a:pathLst>
              <a:path w="6254125" h="2308341">
                <a:moveTo>
                  <a:pt x="6254125" y="0"/>
                </a:moveTo>
                <a:lnTo>
                  <a:pt x="0" y="0"/>
                </a:lnTo>
                <a:lnTo>
                  <a:pt x="0" y="2308340"/>
                </a:lnTo>
                <a:lnTo>
                  <a:pt x="6254125" y="2308340"/>
                </a:lnTo>
                <a:lnTo>
                  <a:pt x="6254125"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589430">
            <a:off x="5685324" y="1006303"/>
            <a:ext cx="951495" cy="1203040"/>
          </a:xfrm>
          <a:custGeom>
            <a:avLst/>
            <a:gdLst/>
            <a:ahLst/>
            <a:cxnLst/>
            <a:rect l="l" t="t" r="r" b="b"/>
            <a:pathLst>
              <a:path w="1902990" h="2406080">
                <a:moveTo>
                  <a:pt x="0" y="0"/>
                </a:moveTo>
                <a:lnTo>
                  <a:pt x="1902990" y="0"/>
                </a:lnTo>
                <a:lnTo>
                  <a:pt x="1902990" y="2406079"/>
                </a:lnTo>
                <a:lnTo>
                  <a:pt x="0" y="24060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flipH="1">
            <a:off x="-354568" y="511930"/>
            <a:ext cx="1875884" cy="1719341"/>
          </a:xfrm>
          <a:custGeom>
            <a:avLst/>
            <a:gdLst/>
            <a:ahLst/>
            <a:cxnLst/>
            <a:rect l="l" t="t" r="r" b="b"/>
            <a:pathLst>
              <a:path w="3751768" h="3438683">
                <a:moveTo>
                  <a:pt x="3751768" y="0"/>
                </a:moveTo>
                <a:lnTo>
                  <a:pt x="0" y="0"/>
                </a:lnTo>
                <a:lnTo>
                  <a:pt x="0" y="3438684"/>
                </a:lnTo>
                <a:lnTo>
                  <a:pt x="3751768" y="3438684"/>
                </a:lnTo>
                <a:lnTo>
                  <a:pt x="3751768" y="0"/>
                </a:lnTo>
                <a:close/>
              </a:path>
            </a:pathLst>
          </a:custGeom>
          <a:blipFill>
            <a:blip r:embed="rId8">
              <a:extLst>
                <a:ext uri="{96DAC541-7B7A-43D3-8B79-37D633B846F1}">
                  <asvg:svgBlip xmlns:asvg="http://schemas.microsoft.com/office/drawing/2016/SVG/main" r:embed="rId9"/>
                </a:ext>
              </a:extLst>
            </a:blip>
            <a:stretch>
              <a:fillRect r="-172487"/>
            </a:stretch>
          </a:blipFill>
        </p:spPr>
      </p:sp>
      <p:sp>
        <p:nvSpPr>
          <p:cNvPr id="6" name="Freeform 6"/>
          <p:cNvSpPr/>
          <p:nvPr/>
        </p:nvSpPr>
        <p:spPr>
          <a:xfrm flipH="1">
            <a:off x="1888028" y="621836"/>
            <a:ext cx="1008729" cy="924551"/>
          </a:xfrm>
          <a:custGeom>
            <a:avLst/>
            <a:gdLst/>
            <a:ahLst/>
            <a:cxnLst/>
            <a:rect l="l" t="t" r="r" b="b"/>
            <a:pathLst>
              <a:path w="2017458" h="1849102">
                <a:moveTo>
                  <a:pt x="2017458" y="0"/>
                </a:moveTo>
                <a:lnTo>
                  <a:pt x="0" y="0"/>
                </a:lnTo>
                <a:lnTo>
                  <a:pt x="0" y="1849101"/>
                </a:lnTo>
                <a:lnTo>
                  <a:pt x="2017458" y="1849101"/>
                </a:lnTo>
                <a:lnTo>
                  <a:pt x="2017458" y="0"/>
                </a:lnTo>
                <a:close/>
              </a:path>
            </a:pathLst>
          </a:custGeom>
          <a:blipFill>
            <a:blip r:embed="rId8">
              <a:extLst>
                <a:ext uri="{96DAC541-7B7A-43D3-8B79-37D633B846F1}">
                  <asvg:svgBlip xmlns:asvg="http://schemas.microsoft.com/office/drawing/2016/SVG/main" r:embed="rId9"/>
                </a:ext>
              </a:extLst>
            </a:blip>
            <a:stretch>
              <a:fillRect r="-172487"/>
            </a:stretch>
          </a:blipFill>
        </p:spPr>
      </p:sp>
      <p:sp>
        <p:nvSpPr>
          <p:cNvPr id="7" name="Freeform 7"/>
          <p:cNvSpPr/>
          <p:nvPr/>
        </p:nvSpPr>
        <p:spPr>
          <a:xfrm flipH="1">
            <a:off x="7620921" y="857251"/>
            <a:ext cx="1008729" cy="924551"/>
          </a:xfrm>
          <a:custGeom>
            <a:avLst/>
            <a:gdLst/>
            <a:ahLst/>
            <a:cxnLst/>
            <a:rect l="l" t="t" r="r" b="b"/>
            <a:pathLst>
              <a:path w="2017458" h="1849102">
                <a:moveTo>
                  <a:pt x="2017458" y="0"/>
                </a:moveTo>
                <a:lnTo>
                  <a:pt x="0" y="0"/>
                </a:lnTo>
                <a:lnTo>
                  <a:pt x="0" y="1849102"/>
                </a:lnTo>
                <a:lnTo>
                  <a:pt x="2017458" y="1849102"/>
                </a:lnTo>
                <a:lnTo>
                  <a:pt x="2017458" y="0"/>
                </a:lnTo>
                <a:close/>
              </a:path>
            </a:pathLst>
          </a:custGeom>
          <a:blipFill>
            <a:blip r:embed="rId8">
              <a:extLst>
                <a:ext uri="{96DAC541-7B7A-43D3-8B79-37D633B846F1}">
                  <asvg:svgBlip xmlns:asvg="http://schemas.microsoft.com/office/drawing/2016/SVG/main" r:embed="rId9"/>
                </a:ext>
              </a:extLst>
            </a:blip>
            <a:stretch>
              <a:fillRect r="-172487"/>
            </a:stretch>
          </a:blipFill>
        </p:spPr>
      </p:sp>
      <p:sp>
        <p:nvSpPr>
          <p:cNvPr id="8" name="Freeform 8"/>
          <p:cNvSpPr/>
          <p:nvPr/>
        </p:nvSpPr>
        <p:spPr>
          <a:xfrm rot="-609393">
            <a:off x="176916" y="5484908"/>
            <a:ext cx="3657600" cy="1389888"/>
          </a:xfrm>
          <a:custGeom>
            <a:avLst/>
            <a:gdLst/>
            <a:ahLst/>
            <a:cxnLst/>
            <a:rect l="l" t="t" r="r" b="b"/>
            <a:pathLst>
              <a:path w="7315200" h="2779776">
                <a:moveTo>
                  <a:pt x="0" y="0"/>
                </a:moveTo>
                <a:lnTo>
                  <a:pt x="7315200" y="0"/>
                </a:lnTo>
                <a:lnTo>
                  <a:pt x="7315200" y="2779776"/>
                </a:lnTo>
                <a:lnTo>
                  <a:pt x="0" y="27797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TextBox 10"/>
          <p:cNvSpPr txBox="1"/>
          <p:nvPr/>
        </p:nvSpPr>
        <p:spPr>
          <a:xfrm>
            <a:off x="889591" y="437744"/>
            <a:ext cx="4281170" cy="839012"/>
          </a:xfrm>
          <a:prstGeom prst="rect">
            <a:avLst/>
          </a:prstGeom>
          <a:noFill/>
          <a:ln>
            <a:noFill/>
          </a:ln>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defTabSz="685800">
              <a:lnSpc>
                <a:spcPts val="6440"/>
              </a:lnSpc>
            </a:pPr>
            <a:r>
              <a:rPr lang="en-US" sz="6600" b="1" dirty="0">
                <a:solidFill>
                  <a:srgbClr val="FF0000"/>
                </a:solidFill>
                <a:latin typeface="Calibri Light" panose="020F0302020204030204" pitchFamily="34" charset="0"/>
                <a:cs typeface="Calibri Light" panose="020F0302020204030204" pitchFamily="34" charset="0"/>
              </a:rPr>
              <a:t>KHỞI ĐỘNG</a:t>
            </a:r>
          </a:p>
        </p:txBody>
      </p:sp>
      <p:cxnSp>
        <p:nvCxnSpPr>
          <p:cNvPr id="11" name="Straight Connector 10"/>
          <p:cNvCxnSpPr/>
          <p:nvPr/>
        </p:nvCxnSpPr>
        <p:spPr>
          <a:xfrm flipV="1">
            <a:off x="2782254" y="3642678"/>
            <a:ext cx="3897947" cy="2540"/>
          </a:xfrm>
          <a:prstGeom prst="line">
            <a:avLst/>
          </a:prstGeom>
          <a:ln w="57150">
            <a:prstDash val="solid"/>
            <a:headEnd type="triangle" w="med" len="med"/>
            <a:tailEnd type="triangle" w="med" len="med"/>
          </a:ln>
        </p:spPr>
        <p:style>
          <a:lnRef idx="3">
            <a:schemeClr val="accent3"/>
          </a:lnRef>
          <a:fillRef idx="0">
            <a:schemeClr val="accent3"/>
          </a:fillRef>
          <a:effectRef idx="2">
            <a:schemeClr val="accent3"/>
          </a:effectRef>
          <a:fontRef idx="minor">
            <a:schemeClr val="tx1"/>
          </a:fontRef>
        </p:style>
      </p:cxnSp>
      <p:sp>
        <p:nvSpPr>
          <p:cNvPr id="9" name="Explosion: 14 Points 8">
            <a:extLst>
              <a:ext uri="{FF2B5EF4-FFF2-40B4-BE49-F238E27FC236}">
                <a16:creationId xmlns:a16="http://schemas.microsoft.com/office/drawing/2014/main" id="{164DC57C-F93C-D094-8A2F-47EDA79BF18E}"/>
              </a:ext>
            </a:extLst>
          </p:cNvPr>
          <p:cNvSpPr/>
          <p:nvPr/>
        </p:nvSpPr>
        <p:spPr>
          <a:xfrm>
            <a:off x="60233" y="511930"/>
            <a:ext cx="9849405" cy="6645072"/>
          </a:xfrm>
          <a:prstGeom prst="irregularSeal2">
            <a:avLst/>
          </a:prstGeom>
          <a:solidFill>
            <a:srgbClr val="92D050"/>
          </a:solidFill>
          <a:ln w="25400" cap="flat" cmpd="sng" algn="ctr">
            <a:solidFill>
              <a:srgbClr val="FFC000"/>
            </a:solidFill>
            <a:prstDash val="solid"/>
          </a:ln>
          <a:effectLst/>
        </p:spPr>
        <p:txBody>
          <a:bodyPr rtlCol="0" anchor="ctr"/>
          <a:lstStyle/>
          <a:p>
            <a:pPr lvl="0" algn="just">
              <a:defRPr/>
            </a:pPr>
            <a:r>
              <a:rPr lang="vi-VN" sz="3000" b="1" i="1" kern="0" dirty="0">
                <a:solidFill>
                  <a:srgbClr val="C00000"/>
                </a:solidFill>
                <a:latin typeface="Calibri" panose="020F0502020204030204" pitchFamily="34" charset="0"/>
                <a:cs typeface="Calibri" panose="020F0502020204030204" pitchFamily="34" charset="0"/>
              </a:rPr>
              <a:t>Sau khi học kiến thức về sinh học virus, các em đã biết thêm được những kiến thức mới nào? Thông tin nào làm em thấy thú vị trong những bài học vừa qua?</a:t>
            </a:r>
            <a:endParaRPr kumimoji="0" lang="en-US" sz="3000" b="1" i="1"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6887700"/>
      </p:ext>
    </p:extLst>
  </p:cSld>
  <p:clrMapOvr>
    <a:masterClrMapping/>
  </p:clrMapOvr>
  <mc:AlternateContent xmlns:mc="http://schemas.openxmlformats.org/markup-compatibility/2006" xmlns:p14="http://schemas.microsoft.com/office/powerpoint/2010/main">
    <mc:Choice Requires="p14">
      <p:transition spd="slow">
        <p:wedge/>
      </p:transition>
    </mc:Choice>
    <mc:Fallback xmlns="">
      <p:transition spd="slow">
        <p:wedg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6750" y="188640"/>
            <a:ext cx="3555781"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rPr>
              <a:t>Phần thưởng 6</a:t>
            </a:r>
            <a:endParaRPr lang="en-US" sz="4000" b="1" cap="none" spc="0" dirty="0">
              <a:ln w="11430"/>
              <a:solidFill>
                <a:srgbClr val="FC10DA"/>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4" name="Explosion 1 3"/>
          <p:cNvSpPr/>
          <p:nvPr/>
        </p:nvSpPr>
        <p:spPr>
          <a:xfrm>
            <a:off x="971600" y="1340768"/>
            <a:ext cx="7416824" cy="403244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Phần thưởng của bạn là </a:t>
            </a:r>
            <a:r>
              <a:rPr lang="en-US" sz="3200" dirty="0" err="1">
                <a:solidFill>
                  <a:schemeClr val="tx1"/>
                </a:solidFill>
                <a:latin typeface="Times New Roman" pitchFamily="18" charset="0"/>
                <a:cs typeface="Times New Roman" pitchFamily="18" charset="0"/>
              </a:rPr>
              <a:t>được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mượn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quyển truyện!</a:t>
            </a:r>
            <a:endParaRPr lang="vi-VN" sz="3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32284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vi-VN"/>
          </a:p>
        </p:txBody>
      </p:sp>
      <p:pic>
        <p:nvPicPr>
          <p:cNvPr id="4" name="Picture 3">
            <a:extLst>
              <a:ext uri="{FF2B5EF4-FFF2-40B4-BE49-F238E27FC236}">
                <a16:creationId xmlns:a16="http://schemas.microsoft.com/office/drawing/2014/main" id="{C4B36A71-D6F5-E7AB-A455-AB7E7903AA00}"/>
              </a:ext>
            </a:extLst>
          </p:cNvPr>
          <p:cNvPicPr>
            <a:picLocks noChangeAspect="1"/>
          </p:cNvPicPr>
          <p:nvPr/>
        </p:nvPicPr>
        <p:blipFill>
          <a:blip r:embed="rId2"/>
          <a:stretch>
            <a:fillRect/>
          </a:stretch>
        </p:blipFill>
        <p:spPr>
          <a:xfrm>
            <a:off x="-36512" y="797414"/>
            <a:ext cx="9036496" cy="5943954"/>
          </a:xfrm>
          <a:prstGeom prst="rect">
            <a:avLst/>
          </a:prstGeom>
        </p:spPr>
      </p:pic>
      <p:grpSp>
        <p:nvGrpSpPr>
          <p:cNvPr id="5" name="Group 4">
            <a:extLst>
              <a:ext uri="{FF2B5EF4-FFF2-40B4-BE49-F238E27FC236}">
                <a16:creationId xmlns:a16="http://schemas.microsoft.com/office/drawing/2014/main" id="{D412BB87-B741-7C70-D81A-C4AD42C01943}"/>
              </a:ext>
            </a:extLst>
          </p:cNvPr>
          <p:cNvGrpSpPr/>
          <p:nvPr/>
        </p:nvGrpSpPr>
        <p:grpSpPr>
          <a:xfrm>
            <a:off x="899592" y="44625"/>
            <a:ext cx="4518670" cy="792087"/>
            <a:chOff x="1699" y="1152128"/>
            <a:chExt cx="2844652" cy="793811"/>
          </a:xfrm>
          <a:scene3d>
            <a:camera prst="orthographicFront"/>
            <a:lightRig rig="flat" dir="t"/>
          </a:scene3d>
        </p:grpSpPr>
        <p:sp>
          <p:nvSpPr>
            <p:cNvPr id="6" name="Rectangle: Rounded Corners 5">
              <a:extLst>
                <a:ext uri="{FF2B5EF4-FFF2-40B4-BE49-F238E27FC236}">
                  <a16:creationId xmlns:a16="http://schemas.microsoft.com/office/drawing/2014/main" id="{33CB886F-7475-015E-9556-D93FB4E12BAB}"/>
                </a:ext>
              </a:extLst>
            </p:cNvPr>
            <p:cNvSpPr/>
            <p:nvPr/>
          </p:nvSpPr>
          <p:spPr>
            <a:xfrm>
              <a:off x="1699" y="1152128"/>
              <a:ext cx="2844652" cy="716310"/>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p>
        <p:sp>
          <p:nvSpPr>
            <p:cNvPr id="7" name="Rectangle: Rounded Corners 4">
              <a:extLst>
                <a:ext uri="{FF2B5EF4-FFF2-40B4-BE49-F238E27FC236}">
                  <a16:creationId xmlns:a16="http://schemas.microsoft.com/office/drawing/2014/main" id="{4C55E570-FA38-CAE9-1708-9331486894A5}"/>
                </a:ext>
              </a:extLst>
            </p:cNvPr>
            <p:cNvSpPr txBox="1"/>
            <p:nvPr/>
          </p:nvSpPr>
          <p:spPr>
            <a:xfrm>
              <a:off x="79200" y="1229629"/>
              <a:ext cx="2689650" cy="716310"/>
            </a:xfrm>
            <a:prstGeom prst="rect">
              <a:avLst/>
            </a:prstGeom>
            <a:noFill/>
            <a:ln>
              <a:noFill/>
            </a:ln>
            <a:effectLst/>
            <a:sp3d/>
          </p:spPr>
          <p:txBody>
            <a:bodyPr spcFirstLastPara="0" vert="horz" wrap="square" lIns="83820" tIns="83820" rIns="83820" bIns="83820" numCol="1" spcCol="1270" anchor="ctr" anchorCtr="0">
              <a:noAutofit/>
            </a:bodyPr>
            <a:lstStyle/>
            <a:p>
              <a:pPr marL="0" marR="0" lvl="0" indent="0" algn="ctr" defTabSz="977900" eaLnBrk="1" fontAlgn="auto" latinLnBrk="0" hangingPunct="1">
                <a:lnSpc>
                  <a:spcPct val="90000"/>
                </a:lnSpc>
                <a:spcBef>
                  <a:spcPct val="0"/>
                </a:spcBef>
                <a:spcAft>
                  <a:spcPct val="35000"/>
                </a:spcAft>
                <a:buClrTx/>
                <a:buSzTx/>
                <a:buFontTx/>
                <a:buNone/>
                <a:tabLst/>
                <a:defRPr/>
              </a:pPr>
              <a:r>
                <a:rPr kumimoji="0" lang="en-US" sz="2800" b="1" i="0" u="none" strike="noStrike" kern="1200" cap="none" spc="0" normalizeH="0" baseline="0" noProof="0" dirty="0">
                  <a:ln>
                    <a:noFill/>
                  </a:ln>
                  <a:solidFill>
                    <a:sysClr val="window" lastClr="FFFFFF"/>
                  </a:solidFill>
                  <a:effectLst/>
                  <a:uLnTx/>
                  <a:uFillTx/>
                  <a:latin typeface="Calibri Light" panose="020F0302020204030204" pitchFamily="34" charset="0"/>
                  <a:ea typeface="+mn-ea"/>
                  <a:cs typeface="Calibri Light" panose="020F0302020204030204" pitchFamily="34" charset="0"/>
                </a:rPr>
                <a:t>I. HỆ THỐNG KIẾN THỨC</a:t>
              </a:r>
            </a:p>
          </p:txBody>
        </p:sp>
      </p:grpSp>
    </p:spTree>
    <p:extLst>
      <p:ext uri="{BB962C8B-B14F-4D97-AF65-F5344CB8AC3E}">
        <p14:creationId xmlns:p14="http://schemas.microsoft.com/office/powerpoint/2010/main" val="1569207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4">
            <a:extLst>
              <a:ext uri="{FF2B5EF4-FFF2-40B4-BE49-F238E27FC236}">
                <a16:creationId xmlns:a16="http://schemas.microsoft.com/office/drawing/2014/main" id="{79BB0FF2-C7ED-4C35-BC92-F2F0A222D2B4}"/>
              </a:ext>
            </a:extLst>
          </p:cNvPr>
          <p:cNvSpPr/>
          <p:nvPr/>
        </p:nvSpPr>
        <p:spPr bwMode="auto">
          <a:xfrm>
            <a:off x="657224" y="188640"/>
            <a:ext cx="7829551" cy="576064"/>
          </a:xfrm>
          <a:prstGeom prst="rect">
            <a:avLst/>
          </a:prstGeom>
          <a:solidFill>
            <a:srgbClr val="008000"/>
          </a:solidFill>
          <a:ln>
            <a:noFill/>
          </a:ln>
          <a:effectLst/>
          <a:scene3d>
            <a:camera prst="orthographicFront"/>
            <a:lightRig rig="flat" dir="t"/>
          </a:scene3d>
          <a:sp3d/>
        </p:spPr>
        <p:txBody>
          <a:bodyPr lIns="185738" tIns="92869" rIns="185738" bIns="92869" spcCol="1270" anchor="ctr"/>
          <a:lstStyle/>
          <a:p>
            <a:pPr marL="0" marR="0" lvl="1" indent="0" algn="ctr" defTabSz="1200150" rtl="0" eaLnBrk="1" fontAlgn="auto" latinLnBrk="0" hangingPunct="1">
              <a:lnSpc>
                <a:spcPct val="90000"/>
              </a:lnSpc>
              <a:spcBef>
                <a:spcPts val="0"/>
              </a:spcBef>
              <a:spcAft>
                <a:spcPct val="15000"/>
              </a:spcAft>
              <a:buClrTx/>
              <a:buSzTx/>
              <a:buFontTx/>
              <a:buNone/>
              <a:tabLst/>
              <a:defRPr/>
            </a:pPr>
            <a:r>
              <a:rPr kumimoji="0" lang="en-US" sz="40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ÔN TẬP CHƯƠNG 6</a:t>
            </a:r>
            <a:endParaRPr kumimoji="0" lang="vi-VN" sz="40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endParaRPr>
          </a:p>
        </p:txBody>
      </p:sp>
      <p:grpSp>
        <p:nvGrpSpPr>
          <p:cNvPr id="6" name="Group 5">
            <a:extLst>
              <a:ext uri="{FF2B5EF4-FFF2-40B4-BE49-F238E27FC236}">
                <a16:creationId xmlns:a16="http://schemas.microsoft.com/office/drawing/2014/main" id="{648D1E9D-510F-0C6F-18C3-E49FED21E0DA}"/>
              </a:ext>
            </a:extLst>
          </p:cNvPr>
          <p:cNvGrpSpPr/>
          <p:nvPr/>
        </p:nvGrpSpPr>
        <p:grpSpPr>
          <a:xfrm>
            <a:off x="2555776" y="1124744"/>
            <a:ext cx="3556931" cy="994400"/>
            <a:chOff x="3145719" y="1167564"/>
            <a:chExt cx="2505349" cy="1556752"/>
          </a:xfrm>
          <a:scene3d>
            <a:camera prst="orthographicFront"/>
            <a:lightRig rig="flat" dir="t"/>
          </a:scene3d>
        </p:grpSpPr>
        <p:sp>
          <p:nvSpPr>
            <p:cNvPr id="7" name="Rectangle: Rounded Corners 6">
              <a:extLst>
                <a:ext uri="{FF2B5EF4-FFF2-40B4-BE49-F238E27FC236}">
                  <a16:creationId xmlns:a16="http://schemas.microsoft.com/office/drawing/2014/main" id="{0EDD54E1-FE6C-17CD-47E0-2441008464C9}"/>
                </a:ext>
              </a:extLst>
            </p:cNvPr>
            <p:cNvSpPr/>
            <p:nvPr/>
          </p:nvSpPr>
          <p:spPr>
            <a:xfrm>
              <a:off x="3145719" y="1167564"/>
              <a:ext cx="2505349" cy="1556752"/>
            </a:xfrm>
            <a:prstGeom prst="roundRect">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8" name="Rectangle: Rounded Corners 4">
              <a:extLst>
                <a:ext uri="{FF2B5EF4-FFF2-40B4-BE49-F238E27FC236}">
                  <a16:creationId xmlns:a16="http://schemas.microsoft.com/office/drawing/2014/main" id="{2A22294F-7BB4-F74A-C8AB-96041894F618}"/>
                </a:ext>
              </a:extLst>
            </p:cNvPr>
            <p:cNvSpPr txBox="1"/>
            <p:nvPr/>
          </p:nvSpPr>
          <p:spPr>
            <a:xfrm>
              <a:off x="3267259" y="1243558"/>
              <a:ext cx="2003498" cy="140476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3200" b="1" kern="1200" dirty="0">
                  <a:solidFill>
                    <a:prstClr val="black"/>
                  </a:solidFill>
                  <a:latin typeface="Calibri Light" panose="020F0302020204030204" pitchFamily="34" charset="0"/>
                  <a:ea typeface="+mn-ea"/>
                  <a:cs typeface="Calibri Light" panose="020F0302020204030204" pitchFamily="34" charset="0"/>
                </a:rPr>
                <a:t>II. BÀI TẬP</a:t>
              </a:r>
            </a:p>
          </p:txBody>
        </p:sp>
      </p:grpSp>
    </p:spTree>
    <p:extLst>
      <p:ext uri="{BB962C8B-B14F-4D97-AF65-F5344CB8AC3E}">
        <p14:creationId xmlns:p14="http://schemas.microsoft.com/office/powerpoint/2010/main" val="10167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97D165-5F46-6830-6C84-51387CDDD511}"/>
              </a:ext>
            </a:extLst>
          </p:cNvPr>
          <p:cNvSpPr txBox="1"/>
          <p:nvPr/>
        </p:nvSpPr>
        <p:spPr>
          <a:xfrm>
            <a:off x="467544" y="254258"/>
            <a:ext cx="8064896" cy="1446550"/>
          </a:xfrm>
          <a:prstGeom prst="rect">
            <a:avLst/>
          </a:prstGeom>
          <a:noFill/>
        </p:spPr>
        <p:txBody>
          <a:bodyPr wrap="square" rtlCol="0">
            <a:spAutoFit/>
          </a:bodyPr>
          <a:lstStyle/>
          <a:p>
            <a:pPr algn="ctr"/>
            <a:r>
              <a:rPr lang="en-US" sz="3200" b="1" dirty="0" err="1">
                <a:solidFill>
                  <a:srgbClr val="FF0000"/>
                </a:solidFill>
              </a:rPr>
              <a:t>Phiếu</a:t>
            </a:r>
            <a:r>
              <a:rPr lang="en-US" sz="3200" b="1" dirty="0">
                <a:solidFill>
                  <a:srgbClr val="FF0000"/>
                </a:solidFill>
              </a:rPr>
              <a:t> </a:t>
            </a:r>
            <a:r>
              <a:rPr lang="en-US" sz="3200" b="1" dirty="0" err="1">
                <a:solidFill>
                  <a:srgbClr val="FF0000"/>
                </a:solidFill>
              </a:rPr>
              <a:t>học</a:t>
            </a:r>
            <a:r>
              <a:rPr lang="en-US" sz="3200" b="1" dirty="0">
                <a:solidFill>
                  <a:srgbClr val="FF0000"/>
                </a:solidFill>
              </a:rPr>
              <a:t> </a:t>
            </a:r>
            <a:r>
              <a:rPr lang="en-US" sz="3200" b="1" dirty="0" err="1">
                <a:solidFill>
                  <a:srgbClr val="FF0000"/>
                </a:solidFill>
              </a:rPr>
              <a:t>tập</a:t>
            </a:r>
            <a:r>
              <a:rPr lang="en-US" sz="3200" b="1" dirty="0">
                <a:solidFill>
                  <a:srgbClr val="FF0000"/>
                </a:solidFill>
              </a:rPr>
              <a:t> </a:t>
            </a:r>
            <a:r>
              <a:rPr lang="en-US" sz="3200" b="1" dirty="0" err="1">
                <a:solidFill>
                  <a:srgbClr val="FF0000"/>
                </a:solidFill>
              </a:rPr>
              <a:t>số</a:t>
            </a:r>
            <a:r>
              <a:rPr lang="en-US" sz="3200" b="1" dirty="0">
                <a:solidFill>
                  <a:srgbClr val="FF0000"/>
                </a:solidFill>
              </a:rPr>
              <a:t> 1: </a:t>
            </a:r>
          </a:p>
          <a:p>
            <a:pPr algn="just"/>
            <a:r>
              <a:rPr lang="en-US" sz="2800" b="1" dirty="0" err="1">
                <a:solidFill>
                  <a:srgbClr val="FF0000"/>
                </a:solidFill>
              </a:rPr>
              <a:t>Bài</a:t>
            </a:r>
            <a:r>
              <a:rPr lang="en-US" sz="2800" b="1" dirty="0">
                <a:solidFill>
                  <a:srgbClr val="FF0000"/>
                </a:solidFill>
              </a:rPr>
              <a:t> 1 </a:t>
            </a:r>
            <a:r>
              <a:rPr lang="en-US" sz="2800" b="1" dirty="0" err="1">
                <a:solidFill>
                  <a:srgbClr val="FF0000"/>
                </a:solidFill>
              </a:rPr>
              <a:t>trang</a:t>
            </a:r>
            <a:r>
              <a:rPr lang="en-US" sz="2800" b="1" dirty="0">
                <a:solidFill>
                  <a:srgbClr val="FF0000"/>
                </a:solidFill>
              </a:rPr>
              <a:t> 156. </a:t>
            </a:r>
            <a:r>
              <a:rPr lang="en-US" sz="2800" dirty="0" err="1">
                <a:solidFill>
                  <a:srgbClr val="FF0000"/>
                </a:solidFill>
              </a:rPr>
              <a:t>Tìm</a:t>
            </a:r>
            <a:r>
              <a:rPr lang="en-US" sz="2800" dirty="0">
                <a:solidFill>
                  <a:srgbClr val="FF0000"/>
                </a:solidFill>
              </a:rPr>
              <a:t> </a:t>
            </a:r>
            <a:r>
              <a:rPr lang="en-US" sz="2800" dirty="0" err="1">
                <a:solidFill>
                  <a:srgbClr val="FF0000"/>
                </a:solidFill>
              </a:rPr>
              <a:t>ví</a:t>
            </a:r>
            <a:r>
              <a:rPr lang="en-US" sz="2800" dirty="0">
                <a:solidFill>
                  <a:srgbClr val="FF0000"/>
                </a:solidFill>
              </a:rPr>
              <a:t> </a:t>
            </a:r>
            <a:r>
              <a:rPr lang="en-US" sz="2800" dirty="0" err="1">
                <a:solidFill>
                  <a:srgbClr val="FF0000"/>
                </a:solidFill>
              </a:rPr>
              <a:t>dụ</a:t>
            </a:r>
            <a:r>
              <a:rPr lang="en-US" sz="2800" dirty="0">
                <a:solidFill>
                  <a:srgbClr val="FF0000"/>
                </a:solidFill>
              </a:rPr>
              <a:t> </a:t>
            </a:r>
            <a:r>
              <a:rPr lang="en-US" sz="2800" dirty="0" err="1">
                <a:solidFill>
                  <a:srgbClr val="FF0000"/>
                </a:solidFill>
              </a:rPr>
              <a:t>minh</a:t>
            </a:r>
            <a:r>
              <a:rPr lang="en-US" sz="2800" dirty="0">
                <a:solidFill>
                  <a:srgbClr val="FF0000"/>
                </a:solidFill>
              </a:rPr>
              <a:t> </a:t>
            </a:r>
            <a:r>
              <a:rPr lang="en-US" sz="2800" dirty="0" err="1">
                <a:solidFill>
                  <a:srgbClr val="FF0000"/>
                </a:solidFill>
              </a:rPr>
              <a:t>hoạ</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các</a:t>
            </a:r>
            <a:r>
              <a:rPr lang="en-US" sz="2800" dirty="0">
                <a:solidFill>
                  <a:srgbClr val="FF0000"/>
                </a:solidFill>
              </a:rPr>
              <a:t> </a:t>
            </a:r>
            <a:r>
              <a:rPr lang="en-US" sz="2800" dirty="0" err="1">
                <a:solidFill>
                  <a:srgbClr val="FF0000"/>
                </a:solidFill>
              </a:rPr>
              <a:t>loại</a:t>
            </a:r>
            <a:r>
              <a:rPr lang="en-US" sz="2800" dirty="0">
                <a:solidFill>
                  <a:srgbClr val="FF0000"/>
                </a:solidFill>
              </a:rPr>
              <a:t> virus </a:t>
            </a:r>
            <a:r>
              <a:rPr lang="en-US" sz="2800" dirty="0" err="1">
                <a:solidFill>
                  <a:srgbClr val="FF0000"/>
                </a:solidFill>
              </a:rPr>
              <a:t>theo</a:t>
            </a:r>
            <a:r>
              <a:rPr lang="en-US" sz="2800" dirty="0">
                <a:solidFill>
                  <a:srgbClr val="FF0000"/>
                </a:solidFill>
              </a:rPr>
              <a:t> </a:t>
            </a:r>
            <a:r>
              <a:rPr lang="en-US" sz="2800" dirty="0" err="1">
                <a:solidFill>
                  <a:srgbClr val="FF0000"/>
                </a:solidFill>
              </a:rPr>
              <a:t>nội</a:t>
            </a:r>
            <a:r>
              <a:rPr lang="en-US" sz="2800" dirty="0">
                <a:solidFill>
                  <a:srgbClr val="FF0000"/>
                </a:solidFill>
              </a:rPr>
              <a:t> dung </a:t>
            </a:r>
            <a:r>
              <a:rPr lang="en-US" sz="2800" dirty="0" err="1">
                <a:solidFill>
                  <a:srgbClr val="FF0000"/>
                </a:solidFill>
              </a:rPr>
              <a:t>bảng</a:t>
            </a:r>
            <a:r>
              <a:rPr lang="en-US" sz="2800" dirty="0">
                <a:solidFill>
                  <a:srgbClr val="FF0000"/>
                </a:solidFill>
              </a:rPr>
              <a:t> </a:t>
            </a:r>
            <a:r>
              <a:rPr lang="en-US" sz="2800" dirty="0" err="1">
                <a:solidFill>
                  <a:srgbClr val="FF0000"/>
                </a:solidFill>
              </a:rPr>
              <a:t>sau</a:t>
            </a:r>
            <a:r>
              <a:rPr lang="en-US" sz="2800" dirty="0">
                <a:solidFill>
                  <a:srgbClr val="FF0000"/>
                </a:solidFill>
              </a:rPr>
              <a:t>:</a:t>
            </a:r>
          </a:p>
        </p:txBody>
      </p:sp>
      <p:sp>
        <p:nvSpPr>
          <p:cNvPr id="7" name="Rectangle 1">
            <a:extLst>
              <a:ext uri="{FF2B5EF4-FFF2-40B4-BE49-F238E27FC236}">
                <a16:creationId xmlns:a16="http://schemas.microsoft.com/office/drawing/2014/main" id="{76CE9895-CF83-6D4C-C068-16F9A326591F}"/>
              </a:ext>
            </a:extLst>
          </p:cNvPr>
          <p:cNvSpPr>
            <a:spLocks noChangeArrowheads="1"/>
          </p:cNvSpPr>
          <p:nvPr/>
        </p:nvSpPr>
        <p:spPr bwMode="auto">
          <a:xfrm>
            <a:off x="1333500" y="339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0F38C249-ED2B-00E0-71F9-056F57933404}"/>
              </a:ext>
            </a:extLst>
          </p:cNvPr>
          <p:cNvGraphicFramePr>
            <a:graphicFrameLocks noGrp="1"/>
          </p:cNvGraphicFramePr>
          <p:nvPr>
            <p:extLst>
              <p:ext uri="{D42A27DB-BD31-4B8C-83A1-F6EECF244321}">
                <p14:modId xmlns:p14="http://schemas.microsoft.com/office/powerpoint/2010/main" val="1596444142"/>
              </p:ext>
            </p:extLst>
          </p:nvPr>
        </p:nvGraphicFramePr>
        <p:xfrm>
          <a:off x="467544" y="2420888"/>
          <a:ext cx="8208912" cy="2736306"/>
        </p:xfrm>
        <a:graphic>
          <a:graphicData uri="http://schemas.openxmlformats.org/drawingml/2006/table">
            <a:tbl>
              <a:tblPr firstRow="1" firstCol="1" bandRow="1"/>
              <a:tblGrid>
                <a:gridCol w="3639800">
                  <a:extLst>
                    <a:ext uri="{9D8B030D-6E8A-4147-A177-3AD203B41FA5}">
                      <a16:colId xmlns:a16="http://schemas.microsoft.com/office/drawing/2014/main" val="2567683574"/>
                    </a:ext>
                  </a:extLst>
                </a:gridCol>
                <a:gridCol w="4569112">
                  <a:extLst>
                    <a:ext uri="{9D8B030D-6E8A-4147-A177-3AD203B41FA5}">
                      <a16:colId xmlns:a16="http://schemas.microsoft.com/office/drawing/2014/main" val="770634042"/>
                    </a:ext>
                  </a:extLst>
                </a:gridCol>
              </a:tblGrid>
              <a:tr h="456051">
                <a:tc>
                  <a:txBody>
                    <a:bodyPr/>
                    <a:lstStyle/>
                    <a:p>
                      <a:pPr algn="ctr">
                        <a:lnSpc>
                          <a:spcPct val="107000"/>
                        </a:lnSpc>
                        <a:spcAft>
                          <a:spcPts val="800"/>
                        </a:spcAft>
                      </a:pPr>
                      <a:r>
                        <a:rPr lang="en-US" sz="2400" b="1">
                          <a:effectLst/>
                          <a:latin typeface="+mn-lt"/>
                          <a:ea typeface="Calibri" panose="020F0502020204030204" pitchFamily="34" charset="0"/>
                          <a:cs typeface="Times New Roman" panose="02020603050405020304" pitchFamily="18" charset="0"/>
                        </a:rPr>
                        <a:t>Các loại virus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400" b="1">
                          <a:effectLst/>
                          <a:latin typeface="+mn-lt"/>
                          <a:ea typeface="Calibri" panose="020F0502020204030204" pitchFamily="34" charset="0"/>
                          <a:cs typeface="Times New Roman" panose="02020603050405020304" pitchFamily="18" charset="0"/>
                        </a:rPr>
                        <a:t>Ví dụ minh hoạ</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5651450"/>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trần</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1310624"/>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có vỏ</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3955904"/>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có cấu trúc khối</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6792882"/>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có cấu trúc xoắn</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a:effectLst/>
                          <a:latin typeface="+mn-lt"/>
                          <a:ea typeface="Calibri" panose="020F0502020204030204" pitchFamily="34" charset="0"/>
                          <a:cs typeface="Times New Roman" panose="02020603050405020304" pitchFamily="18" charset="0"/>
                        </a:rPr>
                        <a:t> </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899011"/>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có cấu trúc hỗn hợp</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2400" dirty="0">
                          <a:effectLst/>
                          <a:latin typeface="+mn-lt"/>
                          <a:ea typeface="Calibri" panose="020F0502020204030204" pitchFamily="34" charset="0"/>
                          <a:cs typeface="Times New Roman" panose="02020603050405020304" pitchFamily="18" charset="0"/>
                        </a:rPr>
                        <a:t> </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304430"/>
                  </a:ext>
                </a:extLst>
              </a:tr>
            </a:tbl>
          </a:graphicData>
        </a:graphic>
      </p:graphicFrame>
    </p:spTree>
    <p:extLst>
      <p:ext uri="{BB962C8B-B14F-4D97-AF65-F5344CB8AC3E}">
        <p14:creationId xmlns:p14="http://schemas.microsoft.com/office/powerpoint/2010/main" val="26788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97D165-5F46-6830-6C84-51387CDDD511}"/>
              </a:ext>
            </a:extLst>
          </p:cNvPr>
          <p:cNvSpPr txBox="1"/>
          <p:nvPr/>
        </p:nvSpPr>
        <p:spPr>
          <a:xfrm>
            <a:off x="467544" y="254258"/>
            <a:ext cx="80648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F0000"/>
                </a:solidFill>
                <a:latin typeface="Calibri" panose="020F0502020204030204"/>
              </a:rPr>
              <a:t>Đáp</a:t>
            </a:r>
            <a:r>
              <a:rPr lang="en-US" sz="3200" b="1" dirty="0">
                <a:solidFill>
                  <a:srgbClr val="FF0000"/>
                </a:solidFill>
                <a:latin typeface="Calibri" panose="020F0502020204030204"/>
              </a:rPr>
              <a:t> </a:t>
            </a:r>
            <a:r>
              <a:rPr lang="en-US" sz="3200" b="1" dirty="0" err="1">
                <a:solidFill>
                  <a:srgbClr val="FF0000"/>
                </a:solidFill>
                <a:latin typeface="Calibri" panose="020F0502020204030204"/>
              </a:rPr>
              <a:t>án</a:t>
            </a:r>
            <a:r>
              <a:rPr lang="en-US" sz="3200" b="1" dirty="0">
                <a:solidFill>
                  <a:srgbClr val="FF0000"/>
                </a:solidFill>
                <a:latin typeface="Calibri" panose="020F0502020204030204"/>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Phiếu</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tập</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1: </a:t>
            </a:r>
          </a:p>
        </p:txBody>
      </p:sp>
      <p:sp>
        <p:nvSpPr>
          <p:cNvPr id="7" name="Rectangle 1">
            <a:extLst>
              <a:ext uri="{FF2B5EF4-FFF2-40B4-BE49-F238E27FC236}">
                <a16:creationId xmlns:a16="http://schemas.microsoft.com/office/drawing/2014/main" id="{76CE9895-CF83-6D4C-C068-16F9A326591F}"/>
              </a:ext>
            </a:extLst>
          </p:cNvPr>
          <p:cNvSpPr>
            <a:spLocks noChangeArrowheads="1"/>
          </p:cNvSpPr>
          <p:nvPr/>
        </p:nvSpPr>
        <p:spPr bwMode="auto">
          <a:xfrm>
            <a:off x="1333500" y="339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8" name="Table 7">
            <a:extLst>
              <a:ext uri="{FF2B5EF4-FFF2-40B4-BE49-F238E27FC236}">
                <a16:creationId xmlns:a16="http://schemas.microsoft.com/office/drawing/2014/main" id="{0F38C249-ED2B-00E0-71F9-056F57933404}"/>
              </a:ext>
            </a:extLst>
          </p:cNvPr>
          <p:cNvGraphicFramePr>
            <a:graphicFrameLocks noGrp="1"/>
          </p:cNvGraphicFramePr>
          <p:nvPr>
            <p:extLst>
              <p:ext uri="{D42A27DB-BD31-4B8C-83A1-F6EECF244321}">
                <p14:modId xmlns:p14="http://schemas.microsoft.com/office/powerpoint/2010/main" val="3508422653"/>
              </p:ext>
            </p:extLst>
          </p:nvPr>
        </p:nvGraphicFramePr>
        <p:xfrm>
          <a:off x="395536" y="1373862"/>
          <a:ext cx="8208912" cy="4046775"/>
        </p:xfrm>
        <a:graphic>
          <a:graphicData uri="http://schemas.openxmlformats.org/drawingml/2006/table">
            <a:tbl>
              <a:tblPr firstRow="1" firstCol="1" bandRow="1"/>
              <a:tblGrid>
                <a:gridCol w="3639800">
                  <a:extLst>
                    <a:ext uri="{9D8B030D-6E8A-4147-A177-3AD203B41FA5}">
                      <a16:colId xmlns:a16="http://schemas.microsoft.com/office/drawing/2014/main" val="2567683574"/>
                    </a:ext>
                  </a:extLst>
                </a:gridCol>
                <a:gridCol w="4569112">
                  <a:extLst>
                    <a:ext uri="{9D8B030D-6E8A-4147-A177-3AD203B41FA5}">
                      <a16:colId xmlns:a16="http://schemas.microsoft.com/office/drawing/2014/main" val="770634042"/>
                    </a:ext>
                  </a:extLst>
                </a:gridCol>
              </a:tblGrid>
              <a:tr h="456051">
                <a:tc>
                  <a:txBody>
                    <a:bodyPr/>
                    <a:lstStyle/>
                    <a:p>
                      <a:pPr algn="ctr">
                        <a:lnSpc>
                          <a:spcPct val="107000"/>
                        </a:lnSpc>
                        <a:spcAft>
                          <a:spcPts val="800"/>
                        </a:spcAft>
                      </a:pPr>
                      <a:r>
                        <a:rPr lang="en-US" sz="2400" b="1">
                          <a:effectLst/>
                          <a:latin typeface="+mn-lt"/>
                          <a:ea typeface="Calibri" panose="020F0502020204030204" pitchFamily="34" charset="0"/>
                          <a:cs typeface="Times New Roman" panose="02020603050405020304" pitchFamily="18" charset="0"/>
                        </a:rPr>
                        <a:t>Các loại virus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400" b="1">
                          <a:effectLst/>
                          <a:latin typeface="+mn-lt"/>
                          <a:ea typeface="Calibri" panose="020F0502020204030204" pitchFamily="34" charset="0"/>
                          <a:cs typeface="Times New Roman" panose="02020603050405020304" pitchFamily="18" charset="0"/>
                        </a:rPr>
                        <a:t>Ví dụ minh hoạ</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5651450"/>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trần</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b="1" dirty="0">
                          <a:solidFill>
                            <a:srgbClr val="002060"/>
                          </a:solidFill>
                          <a:effectLst/>
                          <a:latin typeface="+mn-lt"/>
                          <a:ea typeface="Calibri" panose="020F0502020204030204" pitchFamily="34" charset="0"/>
                          <a:cs typeface="Times New Roman" panose="02020603050405020304" pitchFamily="18" charset="0"/>
                        </a:rPr>
                        <a:t>Virus </a:t>
                      </a:r>
                      <a:r>
                        <a:rPr lang="en-US" sz="2800" b="1" dirty="0" err="1">
                          <a:solidFill>
                            <a:srgbClr val="002060"/>
                          </a:solidFill>
                          <a:effectLst/>
                          <a:latin typeface="+mn-lt"/>
                          <a:ea typeface="Calibri" panose="020F0502020204030204" pitchFamily="34" charset="0"/>
                          <a:cs typeface="Times New Roman" panose="02020603050405020304" pitchFamily="18" charset="0"/>
                        </a:rPr>
                        <a:t>khảm</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thuốc</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lá</a:t>
                      </a:r>
                      <a:r>
                        <a:rPr lang="en-US" sz="2800" b="1" dirty="0">
                          <a:solidFill>
                            <a:srgbClr val="002060"/>
                          </a:solidFill>
                          <a:effectLst/>
                          <a:latin typeface="+mn-lt"/>
                          <a:ea typeface="Calibri" panose="020F0502020204030204" pitchFamily="34" charset="0"/>
                          <a:cs typeface="Times New Roman" panose="02020603050405020304" pitchFamily="18" charset="0"/>
                        </a:rPr>
                        <a:t>, virus </a:t>
                      </a:r>
                      <a:r>
                        <a:rPr lang="en-US" sz="2800" b="1" dirty="0" err="1">
                          <a:solidFill>
                            <a:srgbClr val="002060"/>
                          </a:solidFill>
                          <a:effectLst/>
                          <a:latin typeface="+mn-lt"/>
                          <a:ea typeface="Calibri" panose="020F0502020204030204" pitchFamily="34" charset="0"/>
                          <a:cs typeface="Times New Roman" panose="02020603050405020304" pitchFamily="18" charset="0"/>
                        </a:rPr>
                        <a:t>bại</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liệt</a:t>
                      </a:r>
                      <a:r>
                        <a:rPr lang="en-US" sz="2800" b="1" dirty="0">
                          <a:solidFill>
                            <a:srgbClr val="002060"/>
                          </a:solidFill>
                          <a:effectLst/>
                          <a:latin typeface="+mn-lt"/>
                          <a:ea typeface="Calibri" panose="020F0502020204030204" pitchFamily="34" charset="0"/>
                          <a:cs typeface="Times New Roman" panose="02020603050405020304" pitchFamily="18" charset="0"/>
                        </a:rPr>
                        <a:t>, virus </a:t>
                      </a:r>
                      <a:r>
                        <a:rPr lang="en-US" sz="2800" b="1" dirty="0" err="1">
                          <a:solidFill>
                            <a:srgbClr val="002060"/>
                          </a:solidFill>
                          <a:effectLst/>
                          <a:latin typeface="+mn-lt"/>
                          <a:ea typeface="Calibri" panose="020F0502020204030204" pitchFamily="34" charset="0"/>
                          <a:cs typeface="Times New Roman" panose="02020603050405020304" pitchFamily="18" charset="0"/>
                        </a:rPr>
                        <a:t>sởi</a:t>
                      </a:r>
                      <a:endParaRPr lang="en-US" sz="24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91310624"/>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có vỏ</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b="1" dirty="0">
                          <a:solidFill>
                            <a:srgbClr val="002060"/>
                          </a:solidFill>
                          <a:effectLst/>
                          <a:latin typeface="+mn-lt"/>
                          <a:ea typeface="Calibri" panose="020F0502020204030204" pitchFamily="34" charset="0"/>
                          <a:cs typeface="Times New Roman" panose="02020603050405020304" pitchFamily="18" charset="0"/>
                        </a:rPr>
                        <a:t>Herpes virus, HIV, virus </a:t>
                      </a:r>
                      <a:r>
                        <a:rPr lang="en-US" sz="2800" b="1" dirty="0" err="1">
                          <a:solidFill>
                            <a:srgbClr val="002060"/>
                          </a:solidFill>
                          <a:effectLst/>
                          <a:latin typeface="+mn-lt"/>
                          <a:ea typeface="Calibri" panose="020F0502020204030204" pitchFamily="34" charset="0"/>
                          <a:cs typeface="Times New Roman" panose="02020603050405020304" pitchFamily="18" charset="0"/>
                        </a:rPr>
                        <a:t>cúm</a:t>
                      </a:r>
                      <a:r>
                        <a:rPr lang="en-US" sz="2800" b="1" dirty="0">
                          <a:solidFill>
                            <a:srgbClr val="002060"/>
                          </a:solidFill>
                          <a:effectLst/>
                          <a:latin typeface="+mn-lt"/>
                          <a:ea typeface="Calibri" panose="020F0502020204030204" pitchFamily="34" charset="0"/>
                          <a:cs typeface="Times New Roman" panose="02020603050405020304" pitchFamily="18" charset="0"/>
                        </a:rPr>
                        <a:t>, SARS-CoV-2</a:t>
                      </a:r>
                      <a:endParaRPr lang="en-US" sz="24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3955904"/>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có cấu trúc khối</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b="1" dirty="0">
                          <a:solidFill>
                            <a:srgbClr val="002060"/>
                          </a:solidFill>
                          <a:effectLst/>
                          <a:latin typeface="+mn-lt"/>
                          <a:ea typeface="Calibri" panose="020F0502020204030204" pitchFamily="34" charset="0"/>
                          <a:cs typeface="Times New Roman" panose="02020603050405020304" pitchFamily="18" charset="0"/>
                        </a:rPr>
                        <a:t>Virus </a:t>
                      </a:r>
                      <a:r>
                        <a:rPr lang="en-US" sz="2800" b="1" dirty="0" err="1">
                          <a:solidFill>
                            <a:srgbClr val="002060"/>
                          </a:solidFill>
                          <a:effectLst/>
                          <a:latin typeface="+mn-lt"/>
                          <a:ea typeface="Calibri" panose="020F0502020204030204" pitchFamily="34" charset="0"/>
                          <a:cs typeface="Times New Roman" panose="02020603050405020304" pitchFamily="18" charset="0"/>
                        </a:rPr>
                        <a:t>bại</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liệt</a:t>
                      </a:r>
                      <a:r>
                        <a:rPr lang="en-US" sz="2800" b="1" dirty="0">
                          <a:solidFill>
                            <a:srgbClr val="002060"/>
                          </a:solidFill>
                          <a:effectLst/>
                          <a:latin typeface="+mn-lt"/>
                          <a:ea typeface="Calibri" panose="020F0502020204030204" pitchFamily="34" charset="0"/>
                          <a:cs typeface="Times New Roman" panose="02020603050405020304" pitchFamily="18" charset="0"/>
                        </a:rPr>
                        <a:t>, Adenovirus</a:t>
                      </a:r>
                      <a:endParaRPr lang="en-US" sz="24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6792882"/>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có cấu trúc xoắn</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b="1" dirty="0">
                          <a:solidFill>
                            <a:srgbClr val="002060"/>
                          </a:solidFill>
                          <a:effectLst/>
                          <a:latin typeface="+mn-lt"/>
                          <a:ea typeface="Calibri" panose="020F0502020204030204" pitchFamily="34" charset="0"/>
                          <a:cs typeface="Times New Roman" panose="02020603050405020304" pitchFamily="18" charset="0"/>
                        </a:rPr>
                        <a:t>Virus </a:t>
                      </a:r>
                      <a:r>
                        <a:rPr lang="en-US" sz="2800" b="1" dirty="0" err="1">
                          <a:solidFill>
                            <a:srgbClr val="002060"/>
                          </a:solidFill>
                          <a:effectLst/>
                          <a:latin typeface="+mn-lt"/>
                          <a:ea typeface="Calibri" panose="020F0502020204030204" pitchFamily="34" charset="0"/>
                          <a:cs typeface="Times New Roman" panose="02020603050405020304" pitchFamily="18" charset="0"/>
                        </a:rPr>
                        <a:t>khảm</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thuốc</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lá</a:t>
                      </a:r>
                      <a:r>
                        <a:rPr lang="en-US" sz="2800" b="1" dirty="0">
                          <a:solidFill>
                            <a:srgbClr val="002060"/>
                          </a:solidFill>
                          <a:effectLst/>
                          <a:latin typeface="+mn-lt"/>
                          <a:ea typeface="Calibri" panose="020F0502020204030204" pitchFamily="34" charset="0"/>
                          <a:cs typeface="Times New Roman" panose="02020603050405020304" pitchFamily="18" charset="0"/>
                        </a:rPr>
                        <a:t>, virus </a:t>
                      </a:r>
                      <a:r>
                        <a:rPr lang="en-US" sz="2800" b="1" dirty="0" err="1">
                          <a:solidFill>
                            <a:srgbClr val="002060"/>
                          </a:solidFill>
                          <a:effectLst/>
                          <a:latin typeface="+mn-lt"/>
                          <a:ea typeface="Calibri" panose="020F0502020204030204" pitchFamily="34" charset="0"/>
                          <a:cs typeface="Times New Roman" panose="02020603050405020304" pitchFamily="18" charset="0"/>
                        </a:rPr>
                        <a:t>bệnh</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dại</a:t>
                      </a:r>
                      <a:r>
                        <a:rPr lang="en-US" sz="2800" b="1" dirty="0">
                          <a:solidFill>
                            <a:srgbClr val="002060"/>
                          </a:solidFill>
                          <a:effectLst/>
                          <a:latin typeface="+mn-lt"/>
                          <a:ea typeface="Calibri" panose="020F0502020204030204" pitchFamily="34" charset="0"/>
                          <a:cs typeface="Times New Roman" panose="02020603050405020304" pitchFamily="18" charset="0"/>
                        </a:rPr>
                        <a:t>, virus </a:t>
                      </a:r>
                      <a:r>
                        <a:rPr lang="en-US" sz="2800" b="1" dirty="0" err="1">
                          <a:solidFill>
                            <a:srgbClr val="002060"/>
                          </a:solidFill>
                          <a:effectLst/>
                          <a:latin typeface="+mn-lt"/>
                          <a:ea typeface="Calibri" panose="020F0502020204030204" pitchFamily="34" charset="0"/>
                          <a:cs typeface="Times New Roman" panose="02020603050405020304" pitchFamily="18" charset="0"/>
                        </a:rPr>
                        <a:t>cúm</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sởi</a:t>
                      </a:r>
                      <a:r>
                        <a:rPr lang="en-US" sz="2800" b="1" dirty="0">
                          <a:solidFill>
                            <a:srgbClr val="002060"/>
                          </a:solidFill>
                          <a:effectLst/>
                          <a:latin typeface="+mn-lt"/>
                          <a:ea typeface="Calibri" panose="020F0502020204030204" pitchFamily="34" charset="0"/>
                          <a:cs typeface="Times New Roman" panose="02020603050405020304" pitchFamily="18" charset="0"/>
                        </a:rPr>
                        <a:t>…</a:t>
                      </a:r>
                      <a:endParaRPr lang="en-US" sz="24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899011"/>
                  </a:ext>
                </a:extLst>
              </a:tr>
              <a:tr h="456051">
                <a:tc>
                  <a:txBody>
                    <a:bodyPr/>
                    <a:lstStyle/>
                    <a:p>
                      <a:pPr>
                        <a:lnSpc>
                          <a:spcPct val="107000"/>
                        </a:lnSpc>
                        <a:spcAft>
                          <a:spcPts val="800"/>
                        </a:spcAft>
                      </a:pPr>
                      <a:r>
                        <a:rPr lang="en-US" sz="2400" i="1">
                          <a:effectLst/>
                          <a:latin typeface="+mn-lt"/>
                          <a:ea typeface="Calibri" panose="020F0502020204030204" pitchFamily="34" charset="0"/>
                          <a:cs typeface="Times New Roman" panose="02020603050405020304" pitchFamily="18" charset="0"/>
                        </a:rPr>
                        <a:t>Virus có cấu trúc hỗn hợp</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b="1" dirty="0">
                          <a:solidFill>
                            <a:srgbClr val="002060"/>
                          </a:solidFill>
                          <a:effectLst/>
                          <a:latin typeface="+mn-lt"/>
                          <a:ea typeface="Calibri" panose="020F0502020204030204" pitchFamily="34" charset="0"/>
                          <a:cs typeface="Times New Roman" panose="02020603050405020304" pitchFamily="18" charset="0"/>
                        </a:rPr>
                        <a:t>Phage T2, virus </a:t>
                      </a:r>
                      <a:r>
                        <a:rPr lang="en-US" sz="2800" b="1" dirty="0" err="1">
                          <a:solidFill>
                            <a:srgbClr val="002060"/>
                          </a:solidFill>
                          <a:effectLst/>
                          <a:latin typeface="+mn-lt"/>
                          <a:ea typeface="Calibri" panose="020F0502020204030204" pitchFamily="34" charset="0"/>
                          <a:cs typeface="Times New Roman" panose="02020603050405020304" pitchFamily="18" charset="0"/>
                        </a:rPr>
                        <a:t>đậu</a:t>
                      </a:r>
                      <a:r>
                        <a:rPr lang="en-US" sz="2800" b="1" dirty="0">
                          <a:solidFill>
                            <a:srgbClr val="002060"/>
                          </a:solidFill>
                          <a:effectLst/>
                          <a:latin typeface="+mn-lt"/>
                          <a:ea typeface="Calibri" panose="020F0502020204030204" pitchFamily="34" charset="0"/>
                          <a:cs typeface="Times New Roman" panose="02020603050405020304" pitchFamily="18" charset="0"/>
                        </a:rPr>
                        <a:t> </a:t>
                      </a:r>
                      <a:r>
                        <a:rPr lang="en-US" sz="2800" b="1" dirty="0" err="1">
                          <a:solidFill>
                            <a:srgbClr val="002060"/>
                          </a:solidFill>
                          <a:effectLst/>
                          <a:latin typeface="+mn-lt"/>
                          <a:ea typeface="Calibri" panose="020F0502020204030204" pitchFamily="34" charset="0"/>
                          <a:cs typeface="Times New Roman" panose="02020603050405020304" pitchFamily="18" charset="0"/>
                        </a:rPr>
                        <a:t>mùa</a:t>
                      </a:r>
                      <a:endParaRPr lang="en-US" sz="2400" b="1"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304430"/>
                  </a:ext>
                </a:extLst>
              </a:tr>
            </a:tbl>
          </a:graphicData>
        </a:graphic>
      </p:graphicFrame>
    </p:spTree>
    <p:extLst>
      <p:ext uri="{BB962C8B-B14F-4D97-AF65-F5344CB8AC3E}">
        <p14:creationId xmlns:p14="http://schemas.microsoft.com/office/powerpoint/2010/main" val="1020537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97D165-5F46-6830-6C84-51387CDDD511}"/>
              </a:ext>
            </a:extLst>
          </p:cNvPr>
          <p:cNvSpPr txBox="1"/>
          <p:nvPr/>
        </p:nvSpPr>
        <p:spPr>
          <a:xfrm>
            <a:off x="0" y="254258"/>
            <a:ext cx="8820472" cy="14863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Calibri" panose="020F0502020204030204"/>
                <a:ea typeface="+mn-ea"/>
                <a:cs typeface="+mn-cs"/>
              </a:rPr>
              <a:t>Phiếu</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học</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tập</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số</a:t>
            </a:r>
            <a:r>
              <a:rPr kumimoji="0" lang="en-US" sz="3200" b="1" i="0" u="none" strike="noStrike" kern="1200" cap="none" spc="0" normalizeH="0" baseline="0" noProof="0" dirty="0">
                <a:ln>
                  <a:noFill/>
                </a:ln>
                <a:effectLst/>
                <a:uLnTx/>
                <a:uFillTx/>
                <a:latin typeface="Calibri" panose="020F0502020204030204"/>
                <a:ea typeface="+mn-ea"/>
                <a:cs typeface="+mn-cs"/>
              </a:rPr>
              <a:t> 2: </a:t>
            </a:r>
          </a:p>
          <a:p>
            <a:pPr algn="ctr">
              <a:lnSpc>
                <a:spcPct val="107000"/>
              </a:lnSpc>
              <a:spcAft>
                <a:spcPts val="800"/>
              </a:spcAft>
            </a:pPr>
            <a:r>
              <a:rPr lang="en-US" sz="2800" b="1" dirty="0" err="1">
                <a:solidFill>
                  <a:srgbClr val="FF0000"/>
                </a:solidFill>
                <a:effectLst/>
                <a:ea typeface="Arial" panose="020B0604020202020204" pitchFamily="34" charset="0"/>
                <a:cs typeface="Times New Roman" panose="02020603050405020304" pitchFamily="18" charset="0"/>
              </a:rPr>
              <a:t>Bài</a:t>
            </a:r>
            <a:r>
              <a:rPr lang="en-US" sz="2800" b="1" dirty="0">
                <a:solidFill>
                  <a:srgbClr val="FF0000"/>
                </a:solidFill>
                <a:effectLst/>
                <a:ea typeface="Arial" panose="020B0604020202020204" pitchFamily="34" charset="0"/>
                <a:cs typeface="Times New Roman" panose="02020603050405020304" pitchFamily="18" charset="0"/>
              </a:rPr>
              <a:t> 2 </a:t>
            </a:r>
            <a:r>
              <a:rPr lang="en-US" sz="2800" b="1" dirty="0" err="1">
                <a:solidFill>
                  <a:srgbClr val="FF0000"/>
                </a:solidFill>
                <a:effectLst/>
                <a:ea typeface="Arial" panose="020B0604020202020204" pitchFamily="34" charset="0"/>
                <a:cs typeface="Times New Roman" panose="02020603050405020304" pitchFamily="18" charset="0"/>
              </a:rPr>
              <a:t>trang</a:t>
            </a:r>
            <a:r>
              <a:rPr lang="en-US" sz="2800" b="1" dirty="0">
                <a:solidFill>
                  <a:srgbClr val="FF0000"/>
                </a:solidFill>
                <a:effectLst/>
                <a:ea typeface="Arial" panose="020B0604020202020204" pitchFamily="34" charset="0"/>
                <a:cs typeface="Times New Roman" panose="02020603050405020304" pitchFamily="18" charset="0"/>
              </a:rPr>
              <a:t> 156. </a:t>
            </a:r>
            <a:r>
              <a:rPr lang="en-US" sz="2800" dirty="0" err="1">
                <a:solidFill>
                  <a:srgbClr val="FF0000"/>
                </a:solidFill>
                <a:effectLst/>
                <a:ea typeface="Arial" panose="020B0604020202020204" pitchFamily="34" charset="0"/>
                <a:cs typeface="Times New Roman" panose="02020603050405020304" pitchFamily="18" charset="0"/>
              </a:rPr>
              <a:t>Hãy</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kể</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tên</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một</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số</a:t>
            </a:r>
            <a:r>
              <a:rPr lang="en-US" sz="2800" dirty="0">
                <a:solidFill>
                  <a:srgbClr val="FF0000"/>
                </a:solidFill>
                <a:effectLst/>
                <a:ea typeface="Arial" panose="020B0604020202020204" pitchFamily="34" charset="0"/>
                <a:cs typeface="Times New Roman" panose="02020603050405020304" pitchFamily="18" charset="0"/>
              </a:rPr>
              <a:t> virus </a:t>
            </a:r>
            <a:r>
              <a:rPr lang="en-US" sz="2800" dirty="0" err="1">
                <a:solidFill>
                  <a:srgbClr val="FF0000"/>
                </a:solidFill>
                <a:effectLst/>
                <a:ea typeface="Arial" panose="020B0604020202020204" pitchFamily="34" charset="0"/>
                <a:cs typeface="Times New Roman" panose="02020603050405020304" pitchFamily="18" charset="0"/>
              </a:rPr>
              <a:t>gây</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bệnh</a:t>
            </a:r>
            <a:r>
              <a:rPr lang="en-US" sz="2800" dirty="0">
                <a:solidFill>
                  <a:srgbClr val="FF0000"/>
                </a:solidFill>
                <a:effectLst/>
                <a:ea typeface="Arial" panose="020B0604020202020204" pitchFamily="34" charset="0"/>
                <a:cs typeface="Times New Roman" panose="02020603050405020304" pitchFamily="18" charset="0"/>
              </a:rPr>
              <a:t> ở </a:t>
            </a:r>
            <a:r>
              <a:rPr lang="en-US" sz="2800" dirty="0" err="1">
                <a:solidFill>
                  <a:srgbClr val="FF0000"/>
                </a:solidFill>
                <a:effectLst/>
                <a:ea typeface="Arial" panose="020B0604020202020204" pitchFamily="34" charset="0"/>
                <a:cs typeface="Times New Roman" panose="02020603050405020304" pitchFamily="18" charset="0"/>
              </a:rPr>
              <a:t>người</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và</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chỉ</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ra</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các</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thụ</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thể</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trên</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tế</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bào</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vật</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chủ</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của</a:t>
            </a:r>
            <a:r>
              <a:rPr lang="en-US" sz="2800" dirty="0">
                <a:solidFill>
                  <a:srgbClr val="FF0000"/>
                </a:solidFill>
                <a:effectLst/>
                <a:ea typeface="Arial" panose="020B0604020202020204" pitchFamily="34" charset="0"/>
                <a:cs typeface="Times New Roman" panose="02020603050405020304" pitchFamily="18" charset="0"/>
              </a:rPr>
              <a:t> </a:t>
            </a:r>
            <a:r>
              <a:rPr lang="en-US" sz="2800" dirty="0" err="1">
                <a:solidFill>
                  <a:srgbClr val="FF0000"/>
                </a:solidFill>
                <a:effectLst/>
                <a:ea typeface="Arial" panose="020B0604020202020204" pitchFamily="34" charset="0"/>
                <a:cs typeface="Times New Roman" panose="02020603050405020304" pitchFamily="18" charset="0"/>
              </a:rPr>
              <a:t>các</a:t>
            </a:r>
            <a:r>
              <a:rPr lang="en-US" sz="2800" dirty="0">
                <a:solidFill>
                  <a:srgbClr val="FF0000"/>
                </a:solidFill>
                <a:effectLst/>
                <a:ea typeface="Arial" panose="020B0604020202020204" pitchFamily="34" charset="0"/>
                <a:cs typeface="Times New Roman" panose="02020603050405020304" pitchFamily="18" charset="0"/>
              </a:rPr>
              <a:t> virus </a:t>
            </a:r>
            <a:r>
              <a:rPr lang="en-US" sz="2800" dirty="0" err="1">
                <a:solidFill>
                  <a:srgbClr val="FF0000"/>
                </a:solidFill>
                <a:effectLst/>
                <a:ea typeface="Arial" panose="020B0604020202020204" pitchFamily="34" charset="0"/>
                <a:cs typeface="Times New Roman" panose="02020603050405020304" pitchFamily="18" charset="0"/>
              </a:rPr>
              <a:t>này</a:t>
            </a:r>
            <a:r>
              <a:rPr lang="en-US" sz="2800" dirty="0">
                <a:solidFill>
                  <a:srgbClr val="FF0000"/>
                </a:solidFill>
                <a:effectLst/>
                <a:ea typeface="Arial" panose="020B0604020202020204" pitchFamily="34" charset="0"/>
                <a:cs typeface="Times New Roman" panose="02020603050405020304" pitchFamily="18" charset="0"/>
              </a:rPr>
              <a:t>.</a:t>
            </a:r>
            <a:endParaRPr lang="en-US" sz="2800" dirty="0">
              <a:solidFill>
                <a:srgbClr val="FF0000"/>
              </a:solidFill>
              <a:effectLst/>
              <a:ea typeface="Calibri" panose="020F0502020204030204" pitchFamily="34" charset="0"/>
              <a:cs typeface="Times New Roman" panose="02020603050405020304" pitchFamily="18" charset="0"/>
            </a:endParaRPr>
          </a:p>
        </p:txBody>
      </p:sp>
      <p:sp>
        <p:nvSpPr>
          <p:cNvPr id="7" name="Rectangle 1">
            <a:extLst>
              <a:ext uri="{FF2B5EF4-FFF2-40B4-BE49-F238E27FC236}">
                <a16:creationId xmlns:a16="http://schemas.microsoft.com/office/drawing/2014/main" id="{76CE9895-CF83-6D4C-C068-16F9A326591F}"/>
              </a:ext>
            </a:extLst>
          </p:cNvPr>
          <p:cNvSpPr>
            <a:spLocks noChangeArrowheads="1"/>
          </p:cNvSpPr>
          <p:nvPr/>
        </p:nvSpPr>
        <p:spPr bwMode="auto">
          <a:xfrm>
            <a:off x="1333500" y="339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785C03B6-654B-B4E6-FA00-46A980943FA6}"/>
              </a:ext>
            </a:extLst>
          </p:cNvPr>
          <p:cNvSpPr>
            <a:spLocks noChangeArrowheads="1"/>
          </p:cNvSpPr>
          <p:nvPr/>
        </p:nvSpPr>
        <p:spPr bwMode="auto">
          <a:xfrm>
            <a:off x="2278063" y="339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4B7E865D-389A-8951-76AC-157677742549}"/>
              </a:ext>
            </a:extLst>
          </p:cNvPr>
          <p:cNvGraphicFramePr>
            <a:graphicFrameLocks noGrp="1"/>
          </p:cNvGraphicFramePr>
          <p:nvPr>
            <p:extLst>
              <p:ext uri="{D42A27DB-BD31-4B8C-83A1-F6EECF244321}">
                <p14:modId xmlns:p14="http://schemas.microsoft.com/office/powerpoint/2010/main" val="148591576"/>
              </p:ext>
            </p:extLst>
          </p:nvPr>
        </p:nvGraphicFramePr>
        <p:xfrm>
          <a:off x="1333500" y="2060848"/>
          <a:ext cx="6477000" cy="3056525"/>
        </p:xfrm>
        <a:graphic>
          <a:graphicData uri="http://schemas.openxmlformats.org/drawingml/2006/table">
            <a:tbl>
              <a:tblPr firstRow="1" firstCol="1" bandRow="1"/>
              <a:tblGrid>
                <a:gridCol w="2791610">
                  <a:extLst>
                    <a:ext uri="{9D8B030D-6E8A-4147-A177-3AD203B41FA5}">
                      <a16:colId xmlns:a16="http://schemas.microsoft.com/office/drawing/2014/main" val="3023423289"/>
                    </a:ext>
                  </a:extLst>
                </a:gridCol>
                <a:gridCol w="3685390">
                  <a:extLst>
                    <a:ext uri="{9D8B030D-6E8A-4147-A177-3AD203B41FA5}">
                      <a16:colId xmlns:a16="http://schemas.microsoft.com/office/drawing/2014/main" val="1936772226"/>
                    </a:ext>
                  </a:extLst>
                </a:gridCol>
              </a:tblGrid>
              <a:tr h="659215">
                <a:tc>
                  <a:txBody>
                    <a:bodyPr/>
                    <a:lstStyle/>
                    <a:p>
                      <a:pPr algn="ctr">
                        <a:lnSpc>
                          <a:spcPct val="107000"/>
                        </a:lnSpc>
                        <a:spcAft>
                          <a:spcPts val="800"/>
                        </a:spcAft>
                      </a:pPr>
                      <a:r>
                        <a:rPr lang="en-US" sz="3600" b="1" dirty="0">
                          <a:solidFill>
                            <a:srgbClr val="002060"/>
                          </a:solidFill>
                          <a:effectLst/>
                          <a:latin typeface="+mn-lt"/>
                          <a:ea typeface="Calibri" panose="020F0502020204030204" pitchFamily="34" charset="0"/>
                          <a:cs typeface="Times New Roman" panose="02020603050405020304" pitchFamily="18" charset="0"/>
                        </a:rPr>
                        <a:t>Virus</a:t>
                      </a:r>
                      <a:endParaRPr lang="en-US" sz="32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3600" b="1" dirty="0" err="1">
                          <a:solidFill>
                            <a:srgbClr val="002060"/>
                          </a:solidFill>
                          <a:effectLst/>
                          <a:latin typeface="+mn-lt"/>
                          <a:ea typeface="Calibri" panose="020F0502020204030204" pitchFamily="34" charset="0"/>
                          <a:cs typeface="Times New Roman" panose="02020603050405020304" pitchFamily="18" charset="0"/>
                        </a:rPr>
                        <a:t>Thụ</a:t>
                      </a:r>
                      <a:r>
                        <a:rPr lang="en-US" sz="3600" b="1" dirty="0">
                          <a:solidFill>
                            <a:srgbClr val="002060"/>
                          </a:solidFill>
                          <a:effectLst/>
                          <a:latin typeface="+mn-lt"/>
                          <a:ea typeface="Calibri" panose="020F0502020204030204" pitchFamily="34" charset="0"/>
                          <a:cs typeface="Times New Roman" panose="02020603050405020304" pitchFamily="18" charset="0"/>
                        </a:rPr>
                        <a:t> </a:t>
                      </a:r>
                      <a:r>
                        <a:rPr lang="en-US" sz="3600" b="1" dirty="0" err="1">
                          <a:solidFill>
                            <a:srgbClr val="002060"/>
                          </a:solidFill>
                          <a:effectLst/>
                          <a:latin typeface="+mn-lt"/>
                          <a:ea typeface="Calibri" panose="020F0502020204030204" pitchFamily="34" charset="0"/>
                          <a:cs typeface="Times New Roman" panose="02020603050405020304" pitchFamily="18" charset="0"/>
                        </a:rPr>
                        <a:t>thể</a:t>
                      </a:r>
                      <a:endParaRPr lang="en-US" sz="3200" dirty="0">
                        <a:solidFill>
                          <a:srgbClr val="00206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8229543"/>
                  </a:ext>
                </a:extLst>
              </a:tr>
              <a:tr h="479462">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4503902"/>
                  </a:ext>
                </a:extLst>
              </a:tr>
              <a:tr h="479462">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7476041"/>
                  </a:ext>
                </a:extLst>
              </a:tr>
              <a:tr h="479462">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8610956"/>
                  </a:ext>
                </a:extLst>
              </a:tr>
              <a:tr h="479462">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4809322"/>
                  </a:ext>
                </a:extLst>
              </a:tr>
              <a:tr h="479462">
                <a:tc>
                  <a:txBody>
                    <a:bodyPr/>
                    <a:lstStyle/>
                    <a:p>
                      <a:pPr>
                        <a:lnSpc>
                          <a:spcPct val="107000"/>
                        </a:lnSpc>
                        <a:spcAft>
                          <a:spcPts val="800"/>
                        </a:spcAft>
                      </a:pPr>
                      <a:r>
                        <a:rPr lang="en-US" sz="13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13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2646985"/>
                  </a:ext>
                </a:extLst>
              </a:tr>
            </a:tbl>
          </a:graphicData>
        </a:graphic>
      </p:graphicFrame>
    </p:spTree>
    <p:extLst>
      <p:ext uri="{BB962C8B-B14F-4D97-AF65-F5344CB8AC3E}">
        <p14:creationId xmlns:p14="http://schemas.microsoft.com/office/powerpoint/2010/main" val="259148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97D165-5F46-6830-6C84-51387CDDD511}"/>
              </a:ext>
            </a:extLst>
          </p:cNvPr>
          <p:cNvSpPr txBox="1"/>
          <p:nvPr/>
        </p:nvSpPr>
        <p:spPr>
          <a:xfrm>
            <a:off x="467544" y="254258"/>
            <a:ext cx="80648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Calibri" panose="020F0502020204030204"/>
                <a:ea typeface="+mn-ea"/>
                <a:cs typeface="+mn-cs"/>
              </a:rPr>
              <a:t>Đáp</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án</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Phiếu</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học</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tập</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số</a:t>
            </a:r>
            <a:r>
              <a:rPr kumimoji="0" lang="en-US" sz="3200" b="1" i="0" u="none" strike="noStrike" kern="1200" cap="none" spc="0" normalizeH="0" baseline="0" noProof="0" dirty="0">
                <a:ln>
                  <a:noFill/>
                </a:ln>
                <a:effectLst/>
                <a:uLnTx/>
                <a:uFillTx/>
                <a:latin typeface="Calibri" panose="020F0502020204030204"/>
                <a:ea typeface="+mn-ea"/>
                <a:cs typeface="+mn-cs"/>
              </a:rPr>
              <a:t> 2: </a:t>
            </a:r>
          </a:p>
        </p:txBody>
      </p:sp>
      <p:sp>
        <p:nvSpPr>
          <p:cNvPr id="7" name="Rectangle 1">
            <a:extLst>
              <a:ext uri="{FF2B5EF4-FFF2-40B4-BE49-F238E27FC236}">
                <a16:creationId xmlns:a16="http://schemas.microsoft.com/office/drawing/2014/main" id="{76CE9895-CF83-6D4C-C068-16F9A326591F}"/>
              </a:ext>
            </a:extLst>
          </p:cNvPr>
          <p:cNvSpPr>
            <a:spLocks noChangeArrowheads="1"/>
          </p:cNvSpPr>
          <p:nvPr/>
        </p:nvSpPr>
        <p:spPr bwMode="auto">
          <a:xfrm>
            <a:off x="1333500" y="339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D2402CF8-970A-E7A4-6AAE-77DD5AF49BEB}"/>
              </a:ext>
            </a:extLst>
          </p:cNvPr>
          <p:cNvGraphicFramePr>
            <a:graphicFrameLocks noGrp="1"/>
          </p:cNvGraphicFramePr>
          <p:nvPr>
            <p:extLst>
              <p:ext uri="{D42A27DB-BD31-4B8C-83A1-F6EECF244321}">
                <p14:modId xmlns:p14="http://schemas.microsoft.com/office/powerpoint/2010/main" val="312817567"/>
              </p:ext>
            </p:extLst>
          </p:nvPr>
        </p:nvGraphicFramePr>
        <p:xfrm>
          <a:off x="611560" y="1268760"/>
          <a:ext cx="7776864" cy="4207383"/>
        </p:xfrm>
        <a:graphic>
          <a:graphicData uri="http://schemas.openxmlformats.org/drawingml/2006/table">
            <a:tbl>
              <a:tblPr firstRow="1" firstCol="1" bandRow="1"/>
              <a:tblGrid>
                <a:gridCol w="4248472">
                  <a:extLst>
                    <a:ext uri="{9D8B030D-6E8A-4147-A177-3AD203B41FA5}">
                      <a16:colId xmlns:a16="http://schemas.microsoft.com/office/drawing/2014/main" val="35307908"/>
                    </a:ext>
                  </a:extLst>
                </a:gridCol>
                <a:gridCol w="3528392">
                  <a:extLst>
                    <a:ext uri="{9D8B030D-6E8A-4147-A177-3AD203B41FA5}">
                      <a16:colId xmlns:a16="http://schemas.microsoft.com/office/drawing/2014/main" val="1188779558"/>
                    </a:ext>
                  </a:extLst>
                </a:gridCol>
              </a:tblGrid>
              <a:tr h="0">
                <a:tc>
                  <a:txBody>
                    <a:bodyPr/>
                    <a:lstStyle/>
                    <a:p>
                      <a:pPr algn="ctr">
                        <a:lnSpc>
                          <a:spcPct val="107000"/>
                        </a:lnSpc>
                        <a:spcAft>
                          <a:spcPts val="800"/>
                        </a:spcAft>
                      </a:pPr>
                      <a:r>
                        <a:rPr lang="en-US" sz="3000" b="1" dirty="0">
                          <a:solidFill>
                            <a:srgbClr val="FF0000"/>
                          </a:solidFill>
                          <a:effectLst/>
                          <a:latin typeface="+mn-lt"/>
                          <a:ea typeface="Calibri" panose="020F0502020204030204" pitchFamily="34" charset="0"/>
                          <a:cs typeface="Times New Roman" panose="02020603050405020304" pitchFamily="18" charset="0"/>
                        </a:rPr>
                        <a:t>Virus</a:t>
                      </a:r>
                      <a:endParaRPr lang="en-US" sz="30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3000" b="1" dirty="0" err="1">
                          <a:solidFill>
                            <a:srgbClr val="FF0000"/>
                          </a:solidFill>
                          <a:effectLst/>
                          <a:latin typeface="+mn-lt"/>
                          <a:ea typeface="Calibri" panose="020F0502020204030204" pitchFamily="34" charset="0"/>
                          <a:cs typeface="Times New Roman" panose="02020603050405020304" pitchFamily="18" charset="0"/>
                        </a:rPr>
                        <a:t>Thụ</a:t>
                      </a:r>
                      <a:r>
                        <a:rPr lang="en-US" sz="3000" b="1" dirty="0">
                          <a:solidFill>
                            <a:srgbClr val="FF0000"/>
                          </a:solidFill>
                          <a:effectLst/>
                          <a:latin typeface="+mn-lt"/>
                          <a:ea typeface="Calibri" panose="020F0502020204030204" pitchFamily="34" charset="0"/>
                          <a:cs typeface="Times New Roman" panose="02020603050405020304" pitchFamily="18" charset="0"/>
                        </a:rPr>
                        <a:t> </a:t>
                      </a:r>
                      <a:r>
                        <a:rPr lang="en-US" sz="3000" b="1" dirty="0" err="1">
                          <a:solidFill>
                            <a:srgbClr val="FF0000"/>
                          </a:solidFill>
                          <a:effectLst/>
                          <a:latin typeface="+mn-lt"/>
                          <a:ea typeface="Calibri" panose="020F0502020204030204" pitchFamily="34" charset="0"/>
                          <a:cs typeface="Times New Roman" panose="02020603050405020304" pitchFamily="18" charset="0"/>
                        </a:rPr>
                        <a:t>thể</a:t>
                      </a:r>
                      <a:endParaRPr lang="en-US" sz="30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78721909"/>
                  </a:ext>
                </a:extLst>
              </a:tr>
              <a:tr h="0">
                <a:tc>
                  <a:txBody>
                    <a:bodyPr/>
                    <a:lstStyle/>
                    <a:p>
                      <a:pPr>
                        <a:lnSpc>
                          <a:spcPct val="107000"/>
                        </a:lnSpc>
                        <a:spcAft>
                          <a:spcPts val="800"/>
                        </a:spcAft>
                      </a:pPr>
                      <a:r>
                        <a:rPr lang="en-US" sz="3000" i="1" dirty="0">
                          <a:effectLst/>
                          <a:latin typeface="+mn-lt"/>
                          <a:ea typeface="Calibri" panose="020F0502020204030204" pitchFamily="34" charset="0"/>
                          <a:cs typeface="Times New Roman" panose="02020603050405020304" pitchFamily="18" charset="0"/>
                        </a:rPr>
                        <a:t>Virus</a:t>
                      </a:r>
                      <a:r>
                        <a:rPr lang="en-US" sz="3000" dirty="0">
                          <a:effectLst/>
                          <a:latin typeface="+mn-lt"/>
                          <a:ea typeface="Calibri" panose="020F0502020204030204" pitchFamily="34" charset="0"/>
                          <a:cs typeface="Times New Roman" panose="02020603050405020304" pitchFamily="18" charset="0"/>
                        </a:rPr>
                        <a:t> </a:t>
                      </a:r>
                      <a:r>
                        <a:rPr lang="en-US" sz="3000" i="1" dirty="0">
                          <a:effectLst/>
                          <a:latin typeface="+mn-lt"/>
                          <a:ea typeface="Calibri" panose="020F0502020204030204" pitchFamily="34" charset="0"/>
                          <a:cs typeface="Times New Roman" panose="02020603050405020304" pitchFamily="18" charset="0"/>
                        </a:rPr>
                        <a:t>SARS-CoV-2</a:t>
                      </a:r>
                      <a:endParaRPr lang="en-US" sz="30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3000">
                          <a:effectLst/>
                          <a:latin typeface="+mn-lt"/>
                          <a:ea typeface="Calibri" panose="020F0502020204030204" pitchFamily="34" charset="0"/>
                          <a:cs typeface="Times New Roman" panose="02020603050405020304" pitchFamily="18" charset="0"/>
                        </a:rPr>
                        <a:t>ACE2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0747139"/>
                  </a:ext>
                </a:extLst>
              </a:tr>
              <a:tr h="0">
                <a:tc>
                  <a:txBody>
                    <a:bodyPr/>
                    <a:lstStyle/>
                    <a:p>
                      <a:pPr>
                        <a:lnSpc>
                          <a:spcPct val="107000"/>
                        </a:lnSpc>
                        <a:spcAft>
                          <a:spcPts val="800"/>
                        </a:spcAft>
                      </a:pPr>
                      <a:r>
                        <a:rPr lang="en-US" sz="3000" i="1">
                          <a:effectLst/>
                          <a:latin typeface="+mn-lt"/>
                          <a:ea typeface="Calibri" panose="020F0502020204030204" pitchFamily="34" charset="0"/>
                          <a:cs typeface="Times New Roman" panose="02020603050405020304" pitchFamily="18" charset="0"/>
                        </a:rPr>
                        <a:t>HIV</a:t>
                      </a:r>
                      <a:endParaRPr lang="en-US" sz="3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3000">
                          <a:effectLst/>
                          <a:latin typeface="+mn-lt"/>
                          <a:ea typeface="Calibri" panose="020F0502020204030204" pitchFamily="34" charset="0"/>
                          <a:cs typeface="Times New Roman" panose="02020603050405020304" pitchFamily="18" charset="0"/>
                        </a:rPr>
                        <a:t>CD4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3084224"/>
                  </a:ext>
                </a:extLst>
              </a:tr>
              <a:tr h="0">
                <a:tc>
                  <a:txBody>
                    <a:bodyPr/>
                    <a:lstStyle/>
                    <a:p>
                      <a:pPr>
                        <a:lnSpc>
                          <a:spcPct val="107000"/>
                        </a:lnSpc>
                        <a:spcAft>
                          <a:spcPts val="800"/>
                        </a:spcAft>
                      </a:pPr>
                      <a:r>
                        <a:rPr lang="en-US" sz="3000" i="1">
                          <a:effectLst/>
                          <a:latin typeface="+mn-lt"/>
                          <a:ea typeface="Calibri" panose="020F0502020204030204" pitchFamily="34" charset="0"/>
                          <a:cs typeface="Times New Roman" panose="02020603050405020304" pitchFamily="18" charset="0"/>
                        </a:rPr>
                        <a:t>Virus dại</a:t>
                      </a:r>
                      <a:endParaRPr lang="en-US" sz="3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3000" dirty="0">
                          <a:effectLst/>
                          <a:latin typeface="+mn-lt"/>
                          <a:ea typeface="Calibri" panose="020F0502020204030204" pitchFamily="34" charset="0"/>
                          <a:cs typeface="Times New Roman" panose="02020603050405020304" pitchFamily="18" charset="0"/>
                        </a:rPr>
                        <a:t>Acetylcholine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397609"/>
                  </a:ext>
                </a:extLst>
              </a:tr>
              <a:tr h="0">
                <a:tc>
                  <a:txBody>
                    <a:bodyPr/>
                    <a:lstStyle/>
                    <a:p>
                      <a:pPr>
                        <a:lnSpc>
                          <a:spcPct val="107000"/>
                        </a:lnSpc>
                        <a:spcAft>
                          <a:spcPts val="800"/>
                        </a:spcAft>
                      </a:pPr>
                      <a:r>
                        <a:rPr lang="en-US" sz="3000" i="1">
                          <a:effectLst/>
                          <a:latin typeface="+mn-lt"/>
                          <a:ea typeface="Calibri" panose="020F0502020204030204" pitchFamily="34" charset="0"/>
                          <a:cs typeface="Times New Roman" panose="02020603050405020304" pitchFamily="18" charset="0"/>
                        </a:rPr>
                        <a:t>Virus sởi</a:t>
                      </a:r>
                      <a:endParaRPr lang="en-US" sz="3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3000" dirty="0">
                          <a:effectLst/>
                          <a:latin typeface="+mn-lt"/>
                          <a:ea typeface="Calibri" panose="020F0502020204030204" pitchFamily="34" charset="0"/>
                          <a:cs typeface="Times New Roman" panose="02020603050405020304" pitchFamily="18" charset="0"/>
                        </a:rPr>
                        <a:t>CD150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5054014"/>
                  </a:ext>
                </a:extLst>
              </a:tr>
              <a:tr h="0">
                <a:tc>
                  <a:txBody>
                    <a:bodyPr/>
                    <a:lstStyle/>
                    <a:p>
                      <a:pPr>
                        <a:lnSpc>
                          <a:spcPct val="107000"/>
                        </a:lnSpc>
                        <a:spcAft>
                          <a:spcPts val="800"/>
                        </a:spcAft>
                      </a:pPr>
                      <a:r>
                        <a:rPr lang="en-US" sz="3000" i="1">
                          <a:effectLst/>
                          <a:latin typeface="+mn-lt"/>
                          <a:ea typeface="Calibri" panose="020F0502020204030204" pitchFamily="34" charset="0"/>
                          <a:cs typeface="Times New Roman" panose="02020603050405020304" pitchFamily="18" charset="0"/>
                        </a:rPr>
                        <a:t>Virus quai bị</a:t>
                      </a:r>
                      <a:endParaRPr lang="en-US" sz="3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3000" dirty="0">
                          <a:effectLst/>
                          <a:latin typeface="+mn-lt"/>
                          <a:ea typeface="Calibri" panose="020F0502020204030204" pitchFamily="34" charset="0"/>
                          <a:cs typeface="Times New Roman" panose="02020603050405020304" pitchFamily="18" charset="0"/>
                        </a:rPr>
                        <a:t>Sialic acid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0085259"/>
                  </a:ext>
                </a:extLst>
              </a:tr>
              <a:tr h="0">
                <a:tc>
                  <a:txBody>
                    <a:bodyPr/>
                    <a:lstStyle/>
                    <a:p>
                      <a:pPr>
                        <a:lnSpc>
                          <a:spcPct val="107000"/>
                        </a:lnSpc>
                        <a:spcAft>
                          <a:spcPts val="800"/>
                        </a:spcAft>
                      </a:pPr>
                      <a:r>
                        <a:rPr lang="en-US" sz="3000" i="1">
                          <a:effectLst/>
                          <a:latin typeface="+mn-lt"/>
                          <a:ea typeface="Calibri" panose="020F0502020204030204" pitchFamily="34" charset="0"/>
                          <a:cs typeface="Times New Roman" panose="02020603050405020304" pitchFamily="18" charset="0"/>
                        </a:rPr>
                        <a:t>Virus viêm gan B</a:t>
                      </a:r>
                      <a:endParaRPr lang="en-US" sz="3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3000" dirty="0">
                          <a:effectLst/>
                          <a:latin typeface="+mn-lt"/>
                          <a:ea typeface="Calibri" panose="020F0502020204030204" pitchFamily="34" charset="0"/>
                          <a:cs typeface="Times New Roman" panose="02020603050405020304" pitchFamily="18" charset="0"/>
                        </a:rPr>
                        <a:t>NTCP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6174991"/>
                  </a:ext>
                </a:extLst>
              </a:tr>
              <a:tr h="0">
                <a:tc>
                  <a:txBody>
                    <a:bodyPr/>
                    <a:lstStyle/>
                    <a:p>
                      <a:pPr>
                        <a:lnSpc>
                          <a:spcPct val="107000"/>
                        </a:lnSpc>
                        <a:spcAft>
                          <a:spcPts val="800"/>
                        </a:spcAft>
                      </a:pPr>
                      <a:r>
                        <a:rPr lang="en-US" sz="3000" i="1">
                          <a:effectLst/>
                          <a:latin typeface="+mn-lt"/>
                          <a:ea typeface="Calibri" panose="020F0502020204030204" pitchFamily="34" charset="0"/>
                          <a:cs typeface="Times New Roman" panose="02020603050405020304" pitchFamily="18" charset="0"/>
                        </a:rPr>
                        <a:t>Virus Ebola</a:t>
                      </a:r>
                      <a:endParaRPr lang="en-US" sz="3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3000">
                          <a:effectLst/>
                          <a:latin typeface="+mn-lt"/>
                          <a:ea typeface="Calibri" panose="020F0502020204030204" pitchFamily="34" charset="0"/>
                          <a:cs typeface="Times New Roman" panose="02020603050405020304" pitchFamily="18" charset="0"/>
                        </a:rPr>
                        <a:t>DC-SIGN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1485136"/>
                  </a:ext>
                </a:extLst>
              </a:tr>
              <a:tr h="0">
                <a:tc>
                  <a:txBody>
                    <a:bodyPr/>
                    <a:lstStyle/>
                    <a:p>
                      <a:pPr>
                        <a:lnSpc>
                          <a:spcPct val="107000"/>
                        </a:lnSpc>
                        <a:spcAft>
                          <a:spcPts val="800"/>
                        </a:spcAft>
                      </a:pPr>
                      <a:r>
                        <a:rPr lang="en-US" sz="3000" i="1">
                          <a:effectLst/>
                          <a:latin typeface="+mn-lt"/>
                          <a:ea typeface="Calibri" panose="020F0502020204030204" pitchFamily="34" charset="0"/>
                          <a:cs typeface="Times New Roman" panose="02020603050405020304" pitchFamily="18" charset="0"/>
                        </a:rPr>
                        <a:t>Virus Epsptein-Barr (EBV)</a:t>
                      </a:r>
                      <a:endParaRPr lang="en-US" sz="3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US" sz="3000" dirty="0">
                          <a:effectLst/>
                          <a:latin typeface="+mn-lt"/>
                          <a:ea typeface="Calibri" panose="020F0502020204030204" pitchFamily="34" charset="0"/>
                          <a:cs typeface="Times New Roman" panose="02020603050405020304" pitchFamily="18" charset="0"/>
                        </a:rPr>
                        <a:t>CR2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3579353"/>
                  </a:ext>
                </a:extLst>
              </a:tr>
            </a:tbl>
          </a:graphicData>
        </a:graphic>
      </p:graphicFrame>
    </p:spTree>
    <p:extLst>
      <p:ext uri="{BB962C8B-B14F-4D97-AF65-F5344CB8AC3E}">
        <p14:creationId xmlns:p14="http://schemas.microsoft.com/office/powerpoint/2010/main" val="3719175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97D165-5F46-6830-6C84-51387CDDD511}"/>
              </a:ext>
            </a:extLst>
          </p:cNvPr>
          <p:cNvSpPr txBox="1"/>
          <p:nvPr/>
        </p:nvSpPr>
        <p:spPr>
          <a:xfrm>
            <a:off x="467544" y="254258"/>
            <a:ext cx="8064896"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Phiếu</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tập</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3: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effectLst/>
                <a:ea typeface="Arial" panose="020B0604020202020204" pitchFamily="34" charset="0"/>
              </a:rPr>
              <a:t>Bài</a:t>
            </a:r>
            <a:r>
              <a:rPr lang="en-US" sz="2800" b="1" dirty="0">
                <a:solidFill>
                  <a:srgbClr val="FF0000"/>
                </a:solidFill>
                <a:effectLst/>
                <a:ea typeface="Arial" panose="020B0604020202020204" pitchFamily="34" charset="0"/>
              </a:rPr>
              <a:t> 3 </a:t>
            </a:r>
            <a:r>
              <a:rPr lang="en-US" sz="2800" b="1" dirty="0" err="1">
                <a:solidFill>
                  <a:srgbClr val="FF0000"/>
                </a:solidFill>
                <a:effectLst/>
                <a:ea typeface="Arial" panose="020B0604020202020204" pitchFamily="34" charset="0"/>
              </a:rPr>
              <a:t>trang</a:t>
            </a:r>
            <a:r>
              <a:rPr lang="en-US" sz="2800" b="1" dirty="0">
                <a:solidFill>
                  <a:srgbClr val="FF0000"/>
                </a:solidFill>
                <a:effectLst/>
                <a:ea typeface="Arial" panose="020B0604020202020204" pitchFamily="34" charset="0"/>
              </a:rPr>
              <a:t> 156. </a:t>
            </a:r>
            <a:r>
              <a:rPr lang="en-US" sz="2800" dirty="0" err="1">
                <a:solidFill>
                  <a:srgbClr val="FF0000"/>
                </a:solidFill>
                <a:effectLst/>
                <a:ea typeface="Arial" panose="020B0604020202020204" pitchFamily="34" charset="0"/>
              </a:rPr>
              <a:t>Hãy</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trình</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bày</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các</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biện</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pháp</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phòng</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chống</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lây</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truyền</a:t>
            </a:r>
            <a:r>
              <a:rPr lang="en-US" sz="2800" dirty="0">
                <a:solidFill>
                  <a:srgbClr val="FF0000"/>
                </a:solidFill>
                <a:effectLst/>
                <a:ea typeface="Arial" panose="020B0604020202020204" pitchFamily="34" charset="0"/>
              </a:rPr>
              <a:t> virus qua </a:t>
            </a:r>
            <a:r>
              <a:rPr lang="en-US" sz="2800" dirty="0" err="1">
                <a:solidFill>
                  <a:srgbClr val="FF0000"/>
                </a:solidFill>
                <a:effectLst/>
                <a:ea typeface="Arial" panose="020B0604020202020204" pitchFamily="34" charset="0"/>
              </a:rPr>
              <a:t>đường</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hô</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hấp</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tiêu</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hoá</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tiếp</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xúc</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và</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từ</a:t>
            </a:r>
            <a:r>
              <a:rPr lang="en-US" sz="2800" dirty="0">
                <a:solidFill>
                  <a:srgbClr val="FF0000"/>
                </a:solidFill>
                <a:effectLst/>
                <a:ea typeface="Arial" panose="020B0604020202020204" pitchFamily="34" charset="0"/>
              </a:rPr>
              <a:t> </a:t>
            </a:r>
            <a:r>
              <a:rPr lang="en-US" sz="2800" dirty="0" err="1">
                <a:solidFill>
                  <a:srgbClr val="FF0000"/>
                </a:solidFill>
                <a:effectLst/>
                <a:ea typeface="Arial" panose="020B0604020202020204" pitchFamily="34" charset="0"/>
              </a:rPr>
              <a:t>mẹ</a:t>
            </a:r>
            <a:r>
              <a:rPr lang="en-US" sz="2800" dirty="0">
                <a:solidFill>
                  <a:srgbClr val="FF0000"/>
                </a:solidFill>
                <a:effectLst/>
                <a:ea typeface="Arial" panose="020B0604020202020204" pitchFamily="34" charset="0"/>
              </a:rPr>
              <a:t> sang con.</a:t>
            </a:r>
            <a:endParaRPr kumimoji="0" lang="en-US" sz="4000" b="0" i="0" u="none" strike="noStrike" kern="1200" cap="none" spc="0" normalizeH="0" baseline="0" noProof="0" dirty="0">
              <a:ln>
                <a:noFill/>
              </a:ln>
              <a:solidFill>
                <a:srgbClr val="FF0000"/>
              </a:solidFill>
              <a:effectLst/>
              <a:uLnTx/>
              <a:uFillTx/>
              <a:ea typeface="+mn-ea"/>
              <a:cs typeface="+mn-cs"/>
            </a:endParaRPr>
          </a:p>
        </p:txBody>
      </p:sp>
      <p:sp>
        <p:nvSpPr>
          <p:cNvPr id="7" name="Rectangle 1">
            <a:extLst>
              <a:ext uri="{FF2B5EF4-FFF2-40B4-BE49-F238E27FC236}">
                <a16:creationId xmlns:a16="http://schemas.microsoft.com/office/drawing/2014/main" id="{76CE9895-CF83-6D4C-C068-16F9A326591F}"/>
              </a:ext>
            </a:extLst>
          </p:cNvPr>
          <p:cNvSpPr>
            <a:spLocks noChangeArrowheads="1"/>
          </p:cNvSpPr>
          <p:nvPr/>
        </p:nvSpPr>
        <p:spPr bwMode="auto">
          <a:xfrm>
            <a:off x="1333500" y="339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F1A3AC10-4739-6737-8429-065C324B659B}"/>
              </a:ext>
            </a:extLst>
          </p:cNvPr>
          <p:cNvGraphicFramePr>
            <a:graphicFrameLocks noGrp="1"/>
          </p:cNvGraphicFramePr>
          <p:nvPr>
            <p:extLst>
              <p:ext uri="{D42A27DB-BD31-4B8C-83A1-F6EECF244321}">
                <p14:modId xmlns:p14="http://schemas.microsoft.com/office/powerpoint/2010/main" val="1341925602"/>
              </p:ext>
            </p:extLst>
          </p:nvPr>
        </p:nvGraphicFramePr>
        <p:xfrm>
          <a:off x="683568" y="2763677"/>
          <a:ext cx="8056055" cy="2181545"/>
        </p:xfrm>
        <a:graphic>
          <a:graphicData uri="http://schemas.openxmlformats.org/drawingml/2006/table">
            <a:tbl>
              <a:tblPr firstRow="1" firstCol="1" bandRow="1"/>
              <a:tblGrid>
                <a:gridCol w="749522">
                  <a:extLst>
                    <a:ext uri="{9D8B030D-6E8A-4147-A177-3AD203B41FA5}">
                      <a16:colId xmlns:a16="http://schemas.microsoft.com/office/drawing/2014/main" val="1233027441"/>
                    </a:ext>
                  </a:extLst>
                </a:gridCol>
                <a:gridCol w="3634125">
                  <a:extLst>
                    <a:ext uri="{9D8B030D-6E8A-4147-A177-3AD203B41FA5}">
                      <a16:colId xmlns:a16="http://schemas.microsoft.com/office/drawing/2014/main" val="2886928645"/>
                    </a:ext>
                  </a:extLst>
                </a:gridCol>
                <a:gridCol w="3672408">
                  <a:extLst>
                    <a:ext uri="{9D8B030D-6E8A-4147-A177-3AD203B41FA5}">
                      <a16:colId xmlns:a16="http://schemas.microsoft.com/office/drawing/2014/main" val="2055379214"/>
                    </a:ext>
                  </a:extLst>
                </a:gridCol>
              </a:tblGrid>
              <a:tr h="0">
                <a:tc>
                  <a:txBody>
                    <a:bodyPr/>
                    <a:lstStyle/>
                    <a:p>
                      <a:pPr algn="ctr">
                        <a:lnSpc>
                          <a:spcPct val="107000"/>
                        </a:lnSpc>
                        <a:spcAft>
                          <a:spcPts val="800"/>
                        </a:spcAft>
                      </a:pPr>
                      <a:r>
                        <a:rPr lang="en-US" sz="2800" b="1">
                          <a:effectLst/>
                          <a:latin typeface="+mn-lt"/>
                          <a:ea typeface="Arial" panose="020B0604020202020204" pitchFamily="34" charset="0"/>
                          <a:cs typeface="Times New Roman" panose="02020603050405020304" pitchFamily="18" charset="0"/>
                        </a:rPr>
                        <a:t>TT</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800" b="1">
                          <a:effectLst/>
                          <a:latin typeface="+mn-lt"/>
                          <a:ea typeface="Arial" panose="020B0604020202020204" pitchFamily="34" charset="0"/>
                          <a:cs typeface="Times New Roman" panose="02020603050405020304" pitchFamily="18" charset="0"/>
                        </a:rPr>
                        <a:t>Con đường lây truyền</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2800" b="1">
                          <a:effectLst/>
                          <a:latin typeface="+mn-lt"/>
                          <a:ea typeface="Arial" panose="020B0604020202020204" pitchFamily="34" charset="0"/>
                          <a:cs typeface="Times New Roman" panose="02020603050405020304" pitchFamily="18" charset="0"/>
                        </a:rPr>
                        <a:t>Biện pháp phòng chống</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672398"/>
                  </a:ext>
                </a:extLst>
              </a:tr>
              <a:tr h="0">
                <a:tc>
                  <a:txBody>
                    <a:bodyPr/>
                    <a:lstStyle/>
                    <a:p>
                      <a:pPr algn="ctr">
                        <a:lnSpc>
                          <a:spcPct val="107000"/>
                        </a:lnSpc>
                        <a:spcAft>
                          <a:spcPts val="800"/>
                        </a:spcAft>
                      </a:pPr>
                      <a:r>
                        <a:rPr lang="en-US" sz="2800">
                          <a:effectLst/>
                          <a:latin typeface="+mn-lt"/>
                          <a:ea typeface="Arial" panose="020B0604020202020204" pitchFamily="34" charset="0"/>
                          <a:cs typeface="Times New Roman" panose="02020603050405020304" pitchFamily="18" charset="0"/>
                        </a:rPr>
                        <a:t>1</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a:effectLst/>
                          <a:latin typeface="+mn-lt"/>
                          <a:ea typeface="Arial" panose="020B0604020202020204" pitchFamily="34" charset="0"/>
                          <a:cs typeface="Times New Roman" panose="02020603050405020304" pitchFamily="18" charset="0"/>
                        </a:rPr>
                        <a:t>Qua đường hô hấp</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dirty="0">
                          <a:effectLst/>
                          <a:latin typeface="+mn-lt"/>
                          <a:ea typeface="Arial" panose="020B0604020202020204" pitchFamily="34" charset="0"/>
                          <a:cs typeface="Times New Roman" panose="02020603050405020304" pitchFamily="18" charset="0"/>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7187327"/>
                  </a:ext>
                </a:extLst>
              </a:tr>
              <a:tr h="0">
                <a:tc>
                  <a:txBody>
                    <a:bodyPr/>
                    <a:lstStyle/>
                    <a:p>
                      <a:pPr algn="ctr">
                        <a:lnSpc>
                          <a:spcPct val="107000"/>
                        </a:lnSpc>
                        <a:spcAft>
                          <a:spcPts val="800"/>
                        </a:spcAft>
                      </a:pPr>
                      <a:r>
                        <a:rPr lang="en-US" sz="2800">
                          <a:effectLst/>
                          <a:latin typeface="+mn-lt"/>
                          <a:ea typeface="Arial" panose="020B0604020202020204" pitchFamily="34" charset="0"/>
                          <a:cs typeface="Times New Roman" panose="02020603050405020304" pitchFamily="18" charset="0"/>
                        </a:rPr>
                        <a:t>2</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a:effectLst/>
                          <a:latin typeface="+mn-lt"/>
                          <a:ea typeface="Arial" panose="020B0604020202020204" pitchFamily="34" charset="0"/>
                          <a:cs typeface="Times New Roman" panose="02020603050405020304" pitchFamily="18" charset="0"/>
                        </a:rPr>
                        <a:t>Qua đường tiêu hoá</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a:effectLst/>
                          <a:latin typeface="+mn-lt"/>
                          <a:ea typeface="Arial" panose="020B0604020202020204" pitchFamily="34" charset="0"/>
                          <a:cs typeface="Times New Roman" panose="02020603050405020304" pitchFamily="18" charset="0"/>
                        </a:rPr>
                        <a:t> </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04975801"/>
                  </a:ext>
                </a:extLst>
              </a:tr>
              <a:tr h="0">
                <a:tc>
                  <a:txBody>
                    <a:bodyPr/>
                    <a:lstStyle/>
                    <a:p>
                      <a:pPr algn="ctr">
                        <a:lnSpc>
                          <a:spcPct val="107000"/>
                        </a:lnSpc>
                        <a:spcAft>
                          <a:spcPts val="800"/>
                        </a:spcAft>
                      </a:pPr>
                      <a:r>
                        <a:rPr lang="en-US" sz="2800">
                          <a:effectLst/>
                          <a:latin typeface="+mn-lt"/>
                          <a:ea typeface="Arial" panose="020B0604020202020204" pitchFamily="34" charset="0"/>
                          <a:cs typeface="Times New Roman" panose="02020603050405020304" pitchFamily="18" charset="0"/>
                        </a:rPr>
                        <a:t>3</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a:effectLst/>
                          <a:latin typeface="+mn-lt"/>
                          <a:ea typeface="Arial" panose="020B0604020202020204" pitchFamily="34" charset="0"/>
                          <a:cs typeface="Times New Roman" panose="02020603050405020304" pitchFamily="18" charset="0"/>
                        </a:rPr>
                        <a:t>Qua đường tiếp xúc</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a:effectLst/>
                          <a:latin typeface="+mn-lt"/>
                          <a:ea typeface="Arial" panose="020B0604020202020204" pitchFamily="34" charset="0"/>
                          <a:cs typeface="Times New Roman" panose="02020603050405020304" pitchFamily="18" charset="0"/>
                        </a:rPr>
                        <a:t> </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0340833"/>
                  </a:ext>
                </a:extLst>
              </a:tr>
              <a:tr h="0">
                <a:tc>
                  <a:txBody>
                    <a:bodyPr/>
                    <a:lstStyle/>
                    <a:p>
                      <a:pPr algn="ctr">
                        <a:lnSpc>
                          <a:spcPct val="107000"/>
                        </a:lnSpc>
                        <a:spcAft>
                          <a:spcPts val="800"/>
                        </a:spcAft>
                      </a:pPr>
                      <a:r>
                        <a:rPr lang="en-US" sz="2800">
                          <a:effectLst/>
                          <a:latin typeface="+mn-lt"/>
                          <a:ea typeface="Arial" panose="020B0604020202020204" pitchFamily="34" charset="0"/>
                          <a:cs typeface="Times New Roman" panose="02020603050405020304" pitchFamily="18" charset="0"/>
                        </a:rPr>
                        <a:t>4</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a:effectLst/>
                          <a:latin typeface="+mn-lt"/>
                          <a:ea typeface="Arial" panose="020B0604020202020204" pitchFamily="34" charset="0"/>
                          <a:cs typeface="Times New Roman" panose="02020603050405020304" pitchFamily="18" charset="0"/>
                        </a:rPr>
                        <a:t>Mẹ sang con</a:t>
                      </a:r>
                      <a:endParaRPr lang="en-US" sz="24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800" dirty="0">
                          <a:effectLst/>
                          <a:latin typeface="+mn-lt"/>
                          <a:ea typeface="Arial" panose="020B0604020202020204" pitchFamily="34" charset="0"/>
                          <a:cs typeface="Times New Roman" panose="02020603050405020304" pitchFamily="18" charset="0"/>
                        </a:rPr>
                        <a:t> </a:t>
                      </a:r>
                      <a:endParaRPr lang="en-US" sz="2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1179614"/>
                  </a:ext>
                </a:extLst>
              </a:tr>
            </a:tbl>
          </a:graphicData>
        </a:graphic>
      </p:graphicFrame>
    </p:spTree>
    <p:extLst>
      <p:ext uri="{BB962C8B-B14F-4D97-AF65-F5344CB8AC3E}">
        <p14:creationId xmlns:p14="http://schemas.microsoft.com/office/powerpoint/2010/main" val="820158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97D165-5F46-6830-6C84-51387CDDD511}"/>
              </a:ext>
            </a:extLst>
          </p:cNvPr>
          <p:cNvSpPr txBox="1"/>
          <p:nvPr/>
        </p:nvSpPr>
        <p:spPr>
          <a:xfrm>
            <a:off x="467544" y="254258"/>
            <a:ext cx="806489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Đáp</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án</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Phiếu</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học</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tập</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rgbClr val="FF0000"/>
                </a:solidFill>
                <a:effectLst/>
                <a:uLnTx/>
                <a:uFillTx/>
                <a:latin typeface="Calibri" panose="020F0502020204030204"/>
                <a:ea typeface="+mn-ea"/>
                <a:cs typeface="+mn-cs"/>
              </a:rPr>
              <a:t>số</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 3: </a:t>
            </a:r>
          </a:p>
        </p:txBody>
      </p:sp>
      <p:sp>
        <p:nvSpPr>
          <p:cNvPr id="7" name="Rectangle 1">
            <a:extLst>
              <a:ext uri="{FF2B5EF4-FFF2-40B4-BE49-F238E27FC236}">
                <a16:creationId xmlns:a16="http://schemas.microsoft.com/office/drawing/2014/main" id="{76CE9895-CF83-6D4C-C068-16F9A326591F}"/>
              </a:ext>
            </a:extLst>
          </p:cNvPr>
          <p:cNvSpPr>
            <a:spLocks noChangeArrowheads="1"/>
          </p:cNvSpPr>
          <p:nvPr/>
        </p:nvSpPr>
        <p:spPr bwMode="auto">
          <a:xfrm>
            <a:off x="1333500" y="3397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5B264141-364D-2A35-2737-2B5C0A264D33}"/>
              </a:ext>
            </a:extLst>
          </p:cNvPr>
          <p:cNvGraphicFramePr>
            <a:graphicFrameLocks noGrp="1"/>
          </p:cNvGraphicFramePr>
          <p:nvPr>
            <p:extLst>
              <p:ext uri="{D42A27DB-BD31-4B8C-83A1-F6EECF244321}">
                <p14:modId xmlns:p14="http://schemas.microsoft.com/office/powerpoint/2010/main" val="3645306478"/>
              </p:ext>
            </p:extLst>
          </p:nvPr>
        </p:nvGraphicFramePr>
        <p:xfrm>
          <a:off x="323528" y="902904"/>
          <a:ext cx="8496943" cy="5955096"/>
        </p:xfrm>
        <a:graphic>
          <a:graphicData uri="http://schemas.openxmlformats.org/drawingml/2006/table">
            <a:tbl>
              <a:tblPr firstRow="1" firstCol="1" bandRow="1"/>
              <a:tblGrid>
                <a:gridCol w="424444">
                  <a:extLst>
                    <a:ext uri="{9D8B030D-6E8A-4147-A177-3AD203B41FA5}">
                      <a16:colId xmlns:a16="http://schemas.microsoft.com/office/drawing/2014/main" val="1945183253"/>
                    </a:ext>
                  </a:extLst>
                </a:gridCol>
                <a:gridCol w="1914163">
                  <a:extLst>
                    <a:ext uri="{9D8B030D-6E8A-4147-A177-3AD203B41FA5}">
                      <a16:colId xmlns:a16="http://schemas.microsoft.com/office/drawing/2014/main" val="3805138364"/>
                    </a:ext>
                  </a:extLst>
                </a:gridCol>
                <a:gridCol w="6158336">
                  <a:extLst>
                    <a:ext uri="{9D8B030D-6E8A-4147-A177-3AD203B41FA5}">
                      <a16:colId xmlns:a16="http://schemas.microsoft.com/office/drawing/2014/main" val="2328713744"/>
                    </a:ext>
                  </a:extLst>
                </a:gridCol>
              </a:tblGrid>
              <a:tr h="171571">
                <a:tc>
                  <a:txBody>
                    <a:bodyPr/>
                    <a:lstStyle/>
                    <a:p>
                      <a:pPr algn="ctr">
                        <a:lnSpc>
                          <a:spcPct val="107000"/>
                        </a:lnSpc>
                        <a:spcAft>
                          <a:spcPts val="800"/>
                        </a:spcAft>
                      </a:pPr>
                      <a:r>
                        <a:rPr lang="en-US" sz="1600" b="1" dirty="0">
                          <a:solidFill>
                            <a:srgbClr val="FF0000"/>
                          </a:solidFill>
                          <a:effectLst/>
                          <a:latin typeface="+mn-lt"/>
                          <a:ea typeface="Arial" panose="020B0604020202020204" pitchFamily="34" charset="0"/>
                          <a:cs typeface="Times New Roman" panose="02020603050405020304" pitchFamily="18" charset="0"/>
                        </a:rPr>
                        <a:t>TT</a:t>
                      </a:r>
                      <a:endParaRPr lang="en-US" sz="1100" dirty="0">
                        <a:solidFill>
                          <a:srgbClr val="FF0000"/>
                        </a:solidFill>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dirty="0">
                          <a:solidFill>
                            <a:srgbClr val="FF0000"/>
                          </a:solidFill>
                          <a:effectLst/>
                          <a:latin typeface="+mn-lt"/>
                          <a:ea typeface="Arial" panose="020B0604020202020204" pitchFamily="34" charset="0"/>
                          <a:cs typeface="Times New Roman" panose="02020603050405020304" pitchFamily="18" charset="0"/>
                        </a:rPr>
                        <a:t>Con </a:t>
                      </a:r>
                      <a:r>
                        <a:rPr lang="en-US" sz="1600" b="1" dirty="0" err="1">
                          <a:solidFill>
                            <a:srgbClr val="FF0000"/>
                          </a:solidFill>
                          <a:effectLst/>
                          <a:latin typeface="+mn-lt"/>
                          <a:ea typeface="Arial" panose="020B0604020202020204" pitchFamily="34" charset="0"/>
                          <a:cs typeface="Times New Roman" panose="02020603050405020304" pitchFamily="18" charset="0"/>
                        </a:rPr>
                        <a:t>đường</a:t>
                      </a:r>
                      <a:r>
                        <a:rPr lang="en-US" sz="1600" b="1" dirty="0">
                          <a:solidFill>
                            <a:srgbClr val="FF0000"/>
                          </a:solidFill>
                          <a:effectLst/>
                          <a:latin typeface="+mn-lt"/>
                          <a:ea typeface="Arial" panose="020B0604020202020204" pitchFamily="34" charset="0"/>
                          <a:cs typeface="Times New Roman" panose="02020603050405020304" pitchFamily="18" charset="0"/>
                        </a:rPr>
                        <a:t> </a:t>
                      </a:r>
                      <a:r>
                        <a:rPr lang="en-US" sz="1600" b="1" dirty="0" err="1">
                          <a:solidFill>
                            <a:srgbClr val="FF0000"/>
                          </a:solidFill>
                          <a:effectLst/>
                          <a:latin typeface="+mn-lt"/>
                          <a:ea typeface="Arial" panose="020B0604020202020204" pitchFamily="34" charset="0"/>
                          <a:cs typeface="Times New Roman" panose="02020603050405020304" pitchFamily="18" charset="0"/>
                        </a:rPr>
                        <a:t>lây</a:t>
                      </a:r>
                      <a:r>
                        <a:rPr lang="en-US" sz="1600" b="1" dirty="0">
                          <a:solidFill>
                            <a:srgbClr val="FF0000"/>
                          </a:solidFill>
                          <a:effectLst/>
                          <a:latin typeface="+mn-lt"/>
                          <a:ea typeface="Arial" panose="020B0604020202020204" pitchFamily="34" charset="0"/>
                          <a:cs typeface="Times New Roman" panose="02020603050405020304" pitchFamily="18" charset="0"/>
                        </a:rPr>
                        <a:t> </a:t>
                      </a:r>
                      <a:r>
                        <a:rPr lang="en-US" sz="1600" b="1" dirty="0" err="1">
                          <a:solidFill>
                            <a:srgbClr val="FF0000"/>
                          </a:solidFill>
                          <a:effectLst/>
                          <a:latin typeface="+mn-lt"/>
                          <a:ea typeface="Arial" panose="020B0604020202020204" pitchFamily="34" charset="0"/>
                          <a:cs typeface="Times New Roman" panose="02020603050405020304" pitchFamily="18" charset="0"/>
                        </a:rPr>
                        <a:t>truyền</a:t>
                      </a:r>
                      <a:endParaRPr lang="en-US" sz="1100" dirty="0">
                        <a:solidFill>
                          <a:srgbClr val="FF0000"/>
                        </a:solidFill>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en-US" sz="1600" b="1" dirty="0" err="1">
                          <a:solidFill>
                            <a:srgbClr val="FF0000"/>
                          </a:solidFill>
                          <a:effectLst/>
                          <a:latin typeface="+mn-lt"/>
                          <a:ea typeface="Arial" panose="020B0604020202020204" pitchFamily="34" charset="0"/>
                          <a:cs typeface="Times New Roman" panose="02020603050405020304" pitchFamily="18" charset="0"/>
                        </a:rPr>
                        <a:t>Biện</a:t>
                      </a:r>
                      <a:r>
                        <a:rPr lang="en-US" sz="1600" b="1" dirty="0">
                          <a:solidFill>
                            <a:srgbClr val="FF0000"/>
                          </a:solidFill>
                          <a:effectLst/>
                          <a:latin typeface="+mn-lt"/>
                          <a:ea typeface="Arial" panose="020B0604020202020204" pitchFamily="34" charset="0"/>
                          <a:cs typeface="Times New Roman" panose="02020603050405020304" pitchFamily="18" charset="0"/>
                        </a:rPr>
                        <a:t> </a:t>
                      </a:r>
                      <a:r>
                        <a:rPr lang="en-US" sz="1600" b="1" dirty="0" err="1">
                          <a:solidFill>
                            <a:srgbClr val="FF0000"/>
                          </a:solidFill>
                          <a:effectLst/>
                          <a:latin typeface="+mn-lt"/>
                          <a:ea typeface="Arial" panose="020B0604020202020204" pitchFamily="34" charset="0"/>
                          <a:cs typeface="Times New Roman" panose="02020603050405020304" pitchFamily="18" charset="0"/>
                        </a:rPr>
                        <a:t>pháp</a:t>
                      </a:r>
                      <a:r>
                        <a:rPr lang="en-US" sz="1600" b="1" dirty="0">
                          <a:solidFill>
                            <a:srgbClr val="FF0000"/>
                          </a:solidFill>
                          <a:effectLst/>
                          <a:latin typeface="+mn-lt"/>
                          <a:ea typeface="Arial" panose="020B0604020202020204" pitchFamily="34" charset="0"/>
                          <a:cs typeface="Times New Roman" panose="02020603050405020304" pitchFamily="18" charset="0"/>
                        </a:rPr>
                        <a:t> </a:t>
                      </a:r>
                      <a:r>
                        <a:rPr lang="en-US" sz="1600" b="1" dirty="0" err="1">
                          <a:solidFill>
                            <a:srgbClr val="FF0000"/>
                          </a:solidFill>
                          <a:effectLst/>
                          <a:latin typeface="+mn-lt"/>
                          <a:ea typeface="Arial" panose="020B0604020202020204" pitchFamily="34" charset="0"/>
                          <a:cs typeface="Times New Roman" panose="02020603050405020304" pitchFamily="18" charset="0"/>
                        </a:rPr>
                        <a:t>phòng</a:t>
                      </a:r>
                      <a:r>
                        <a:rPr lang="en-US" sz="1600" b="1" dirty="0">
                          <a:solidFill>
                            <a:srgbClr val="FF0000"/>
                          </a:solidFill>
                          <a:effectLst/>
                          <a:latin typeface="+mn-lt"/>
                          <a:ea typeface="Arial" panose="020B0604020202020204" pitchFamily="34" charset="0"/>
                          <a:cs typeface="Times New Roman" panose="02020603050405020304" pitchFamily="18" charset="0"/>
                        </a:rPr>
                        <a:t> </a:t>
                      </a:r>
                      <a:r>
                        <a:rPr lang="en-US" sz="1600" b="1" dirty="0" err="1">
                          <a:solidFill>
                            <a:srgbClr val="FF0000"/>
                          </a:solidFill>
                          <a:effectLst/>
                          <a:latin typeface="+mn-lt"/>
                          <a:ea typeface="Arial" panose="020B0604020202020204" pitchFamily="34" charset="0"/>
                          <a:cs typeface="Times New Roman" panose="02020603050405020304" pitchFamily="18" charset="0"/>
                        </a:rPr>
                        <a:t>chống</a:t>
                      </a:r>
                      <a:endParaRPr lang="en-US" sz="1100" dirty="0">
                        <a:solidFill>
                          <a:srgbClr val="FF0000"/>
                        </a:solidFill>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2611118"/>
                  </a:ext>
                </a:extLst>
              </a:tr>
              <a:tr h="1961570">
                <a:tc>
                  <a:txBody>
                    <a:bodyPr/>
                    <a:lstStyle/>
                    <a:p>
                      <a:pPr algn="ctr">
                        <a:lnSpc>
                          <a:spcPct val="107000"/>
                        </a:lnSpc>
                        <a:spcAft>
                          <a:spcPts val="800"/>
                        </a:spcAft>
                      </a:pPr>
                      <a:r>
                        <a:rPr lang="en-US" sz="1600" b="1" dirty="0">
                          <a:effectLst/>
                          <a:latin typeface="+mn-lt"/>
                          <a:ea typeface="Arial" panose="020B0604020202020204" pitchFamily="34" charset="0"/>
                          <a:cs typeface="Times New Roman" panose="02020603050405020304" pitchFamily="18" charset="0"/>
                        </a:rPr>
                        <a:t>1</a:t>
                      </a:r>
                      <a:endParaRPr lang="en-US" sz="11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400" b="1" dirty="0">
                          <a:effectLst/>
                          <a:latin typeface="+mn-lt"/>
                          <a:ea typeface="Arial" panose="020B0604020202020204" pitchFamily="34" charset="0"/>
                          <a:cs typeface="Times New Roman" panose="02020603050405020304" pitchFamily="18" charset="0"/>
                        </a:rPr>
                        <a:t>Qua </a:t>
                      </a:r>
                      <a:r>
                        <a:rPr lang="en-US" sz="2400" b="1" dirty="0" err="1">
                          <a:effectLst/>
                          <a:latin typeface="+mn-lt"/>
                          <a:ea typeface="Arial" panose="020B0604020202020204" pitchFamily="34" charset="0"/>
                          <a:cs typeface="Times New Roman" panose="02020603050405020304" pitchFamily="18" charset="0"/>
                        </a:rPr>
                        <a:t>đường</a:t>
                      </a:r>
                      <a:r>
                        <a:rPr lang="en-US" sz="2400" b="1" dirty="0">
                          <a:effectLst/>
                          <a:latin typeface="+mn-lt"/>
                          <a:ea typeface="Arial" panose="020B0604020202020204" pitchFamily="34" charset="0"/>
                          <a:cs typeface="Times New Roman" panose="02020603050405020304" pitchFamily="18" charset="0"/>
                        </a:rPr>
                        <a:t> </a:t>
                      </a:r>
                      <a:r>
                        <a:rPr lang="en-US" sz="2400" b="1" dirty="0" err="1">
                          <a:effectLst/>
                          <a:latin typeface="+mn-lt"/>
                          <a:ea typeface="Arial" panose="020B0604020202020204" pitchFamily="34" charset="0"/>
                          <a:cs typeface="Times New Roman" panose="02020603050405020304" pitchFamily="18" charset="0"/>
                        </a:rPr>
                        <a:t>hô</a:t>
                      </a:r>
                      <a:r>
                        <a:rPr lang="en-US" sz="2400" b="1" dirty="0">
                          <a:effectLst/>
                          <a:latin typeface="+mn-lt"/>
                          <a:ea typeface="Arial" panose="020B0604020202020204" pitchFamily="34" charset="0"/>
                          <a:cs typeface="Times New Roman" panose="02020603050405020304" pitchFamily="18" charset="0"/>
                        </a:rPr>
                        <a:t> </a:t>
                      </a:r>
                      <a:r>
                        <a:rPr lang="en-US" sz="2400" b="1" dirty="0" err="1">
                          <a:effectLst/>
                          <a:latin typeface="+mn-lt"/>
                          <a:ea typeface="Arial" panose="020B0604020202020204" pitchFamily="34" charset="0"/>
                          <a:cs typeface="Times New Roman" panose="02020603050405020304" pitchFamily="18" charset="0"/>
                        </a:rPr>
                        <a:t>hấp</a:t>
                      </a:r>
                      <a:endParaRPr lang="en-US" sz="16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Đeo</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khẩu</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trang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thường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xuyên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nơi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công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cộng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nơi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tập</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trung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đông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người</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Tránh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hắt</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hơi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nói</a:t>
                      </a:r>
                      <a:r>
                        <a:rPr lang="en-US" sz="1800" b="1" dirty="0">
                          <a:effectLst/>
                          <a:latin typeface="+mn-lt"/>
                          <a:ea typeface="Arial" panose="020B0604020202020204" pitchFamily="34" charset="0"/>
                          <a:cs typeface="Times New Roman" panose="02020603050405020304" pitchFamily="18" charset="0"/>
                        </a:rPr>
                        <a:t> to </a:t>
                      </a:r>
                      <a:r>
                        <a:rPr lang="en-US" sz="1800" b="1" dirty="0" err="1">
                          <a:effectLst/>
                          <a:latin typeface="+mn-lt"/>
                          <a:ea typeface="Arial" panose="020B0604020202020204" pitchFamily="34" charset="0"/>
                          <a:cs typeface="Times New Roman" panose="02020603050405020304" pitchFamily="18" charset="0"/>
                        </a:rPr>
                        <a:t>làm</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các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giọt</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tiết</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bắn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ra</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ngoài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môi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trường</a:t>
                      </a:r>
                      <a:r>
                        <a:rPr lang="en-US" sz="1800" b="1" dirty="0">
                          <a:effectLst/>
                          <a:latin typeface="+mn-lt"/>
                          <a:ea typeface="Arial" panose="020B0604020202020204" pitchFamily="34" charset="0"/>
                          <a:cs typeface="Times New Roman" panose="02020603050405020304" pitchFamily="18" charset="0"/>
                        </a:rPr>
                        <a:t>; </a:t>
                      </a:r>
                      <a:endParaRPr lang="en-US" sz="1200" b="1"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Rửa</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tay</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thường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xuyên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bằng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xà</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phòng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hoặc</a:t>
                      </a:r>
                      <a:r>
                        <a:rPr lang="en-US" sz="1800" b="1" dirty="0">
                          <a:effectLst/>
                          <a:latin typeface="+mn-lt"/>
                          <a:ea typeface="Arial" panose="020B0604020202020204" pitchFamily="34" charset="0"/>
                          <a:cs typeface="Times New Roman" panose="02020603050405020304" pitchFamily="18" charset="0"/>
                        </a:rPr>
                        <a:t> dung </a:t>
                      </a:r>
                      <a:r>
                        <a:rPr lang="en-US" sz="1800" b="1" dirty="0" err="1">
                          <a:effectLst/>
                          <a:latin typeface="+mn-lt"/>
                          <a:ea typeface="Arial" panose="020B0604020202020204" pitchFamily="34" charset="0"/>
                          <a:cs typeface="Times New Roman" panose="02020603050405020304" pitchFamily="18" charset="0"/>
                        </a:rPr>
                        <a:t>dịch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sát</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khuẩn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tay</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giữ</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vệ</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sinh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nhà</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cửa</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và</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các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vật</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dụng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sạch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sẽ</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Giữ</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khoảng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cách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tiếp</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xúc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với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người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khác</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Thực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hiện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khai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báo</a:t>
                      </a:r>
                      <a:r>
                        <a:rPr lang="en-US" sz="1800" b="1" dirty="0">
                          <a:effectLst/>
                          <a:latin typeface="+mn-lt"/>
                          <a:ea typeface="Arial" panose="020B0604020202020204" pitchFamily="34" charset="0"/>
                          <a:cs typeface="Times New Roman" panose="02020603050405020304" pitchFamily="18" charset="0"/>
                        </a:rPr>
                        <a:t> y </a:t>
                      </a:r>
                      <a:r>
                        <a:rPr lang="en-US" sz="1800" b="1" dirty="0" err="1">
                          <a:effectLst/>
                          <a:latin typeface="+mn-lt"/>
                          <a:ea typeface="Arial" panose="020B0604020202020204" pitchFamily="34" charset="0"/>
                          <a:cs typeface="Times New Roman" panose="02020603050405020304" pitchFamily="18" charset="0"/>
                        </a:rPr>
                        <a:t>tế</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theo</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quy</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định</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2077344"/>
                  </a:ext>
                </a:extLst>
              </a:tr>
              <a:tr h="619071">
                <a:tc>
                  <a:txBody>
                    <a:bodyPr/>
                    <a:lstStyle/>
                    <a:p>
                      <a:pPr algn="ctr">
                        <a:lnSpc>
                          <a:spcPct val="107000"/>
                        </a:lnSpc>
                        <a:spcAft>
                          <a:spcPts val="800"/>
                        </a:spcAft>
                      </a:pPr>
                      <a:r>
                        <a:rPr lang="en-US" sz="1600" b="1">
                          <a:effectLst/>
                          <a:latin typeface="+mn-lt"/>
                          <a:ea typeface="Arial" panose="020B0604020202020204" pitchFamily="34" charset="0"/>
                          <a:cs typeface="Times New Roman" panose="02020603050405020304" pitchFamily="18" charset="0"/>
                        </a:rPr>
                        <a:t>2</a:t>
                      </a:r>
                      <a:endParaRPr lang="en-US" sz="1100" b="1">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400" b="1" dirty="0">
                          <a:effectLst/>
                          <a:latin typeface="+mn-lt"/>
                          <a:ea typeface="Arial" panose="020B0604020202020204" pitchFamily="34" charset="0"/>
                          <a:cs typeface="Times New Roman" panose="02020603050405020304" pitchFamily="18" charset="0"/>
                        </a:rPr>
                        <a:t>Qua </a:t>
                      </a:r>
                      <a:r>
                        <a:rPr lang="en-US" sz="2400" b="1" dirty="0" err="1">
                          <a:effectLst/>
                          <a:latin typeface="+mn-lt"/>
                          <a:ea typeface="Arial" panose="020B0604020202020204" pitchFamily="34" charset="0"/>
                          <a:cs typeface="Times New Roman" panose="02020603050405020304" pitchFamily="18" charset="0"/>
                        </a:rPr>
                        <a:t>đường</a:t>
                      </a:r>
                      <a:r>
                        <a:rPr lang="en-US" sz="2400" b="1" dirty="0">
                          <a:effectLst/>
                          <a:latin typeface="+mn-lt"/>
                          <a:ea typeface="Arial" panose="020B0604020202020204" pitchFamily="34" charset="0"/>
                          <a:cs typeface="Times New Roman" panose="02020603050405020304" pitchFamily="18" charset="0"/>
                        </a:rPr>
                        <a:t> </a:t>
                      </a:r>
                      <a:r>
                        <a:rPr lang="en-US" sz="2400" b="1" dirty="0" err="1">
                          <a:effectLst/>
                          <a:latin typeface="+mn-lt"/>
                          <a:ea typeface="Arial" panose="020B0604020202020204" pitchFamily="34" charset="0"/>
                          <a:cs typeface="Times New Roman" panose="02020603050405020304" pitchFamily="18" charset="0"/>
                        </a:rPr>
                        <a:t>tiêu</a:t>
                      </a:r>
                      <a:r>
                        <a:rPr lang="en-US" sz="2400" b="1" dirty="0">
                          <a:effectLst/>
                          <a:latin typeface="+mn-lt"/>
                          <a:ea typeface="Arial" panose="020B0604020202020204" pitchFamily="34" charset="0"/>
                          <a:cs typeface="Times New Roman" panose="02020603050405020304" pitchFamily="18" charset="0"/>
                        </a:rPr>
                        <a:t> </a:t>
                      </a:r>
                      <a:r>
                        <a:rPr lang="en-US" sz="2400" b="1" dirty="0" err="1">
                          <a:effectLst/>
                          <a:latin typeface="+mn-lt"/>
                          <a:ea typeface="Arial" panose="020B0604020202020204" pitchFamily="34" charset="0"/>
                          <a:cs typeface="Times New Roman" panose="02020603050405020304" pitchFamily="18" charset="0"/>
                        </a:rPr>
                        <a:t>hoá</a:t>
                      </a:r>
                      <a:endParaRPr lang="en-US" sz="16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Thực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hiện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ăn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uống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hợp</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vệ</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sinh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ăn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chín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uống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sôi</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Không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dùng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chung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bát</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đũa</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ly</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uống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nước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với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người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khác</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1606358"/>
                  </a:ext>
                </a:extLst>
              </a:tr>
              <a:tr h="980055">
                <a:tc>
                  <a:txBody>
                    <a:bodyPr/>
                    <a:lstStyle/>
                    <a:p>
                      <a:pPr algn="ctr">
                        <a:lnSpc>
                          <a:spcPct val="107000"/>
                        </a:lnSpc>
                        <a:spcAft>
                          <a:spcPts val="800"/>
                        </a:spcAft>
                      </a:pPr>
                      <a:r>
                        <a:rPr lang="en-US" sz="1600" b="1">
                          <a:effectLst/>
                          <a:latin typeface="+mn-lt"/>
                          <a:ea typeface="Arial" panose="020B0604020202020204" pitchFamily="34" charset="0"/>
                          <a:cs typeface="Times New Roman" panose="02020603050405020304" pitchFamily="18" charset="0"/>
                        </a:rPr>
                        <a:t>3</a:t>
                      </a:r>
                      <a:endParaRPr lang="en-US" sz="1100" b="1">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400" b="1" dirty="0">
                          <a:effectLst/>
                          <a:latin typeface="+mn-lt"/>
                          <a:ea typeface="Arial" panose="020B0604020202020204" pitchFamily="34" charset="0"/>
                          <a:cs typeface="Times New Roman" panose="02020603050405020304" pitchFamily="18" charset="0"/>
                        </a:rPr>
                        <a:t>Qua </a:t>
                      </a:r>
                      <a:r>
                        <a:rPr lang="en-US" sz="2400" b="1" dirty="0" err="1">
                          <a:effectLst/>
                          <a:latin typeface="+mn-lt"/>
                          <a:ea typeface="Arial" panose="020B0604020202020204" pitchFamily="34" charset="0"/>
                          <a:cs typeface="Times New Roman" panose="02020603050405020304" pitchFamily="18" charset="0"/>
                        </a:rPr>
                        <a:t>đường</a:t>
                      </a:r>
                      <a:r>
                        <a:rPr lang="en-US" sz="2400" b="1" dirty="0">
                          <a:effectLst/>
                          <a:latin typeface="+mn-lt"/>
                          <a:ea typeface="Arial" panose="020B0604020202020204" pitchFamily="34" charset="0"/>
                          <a:cs typeface="Times New Roman" panose="02020603050405020304" pitchFamily="18" charset="0"/>
                        </a:rPr>
                        <a:t> </a:t>
                      </a:r>
                      <a:r>
                        <a:rPr lang="en-US" sz="2400" b="1" dirty="0" err="1">
                          <a:effectLst/>
                          <a:latin typeface="+mn-lt"/>
                          <a:ea typeface="Arial" panose="020B0604020202020204" pitchFamily="34" charset="0"/>
                          <a:cs typeface="Times New Roman" panose="02020603050405020304" pitchFamily="18" charset="0"/>
                        </a:rPr>
                        <a:t>tiếp</a:t>
                      </a:r>
                      <a:r>
                        <a:rPr lang="en-US" sz="2400" b="1" dirty="0">
                          <a:effectLst/>
                          <a:latin typeface="+mn-lt"/>
                          <a:ea typeface="Arial" panose="020B0604020202020204" pitchFamily="34" charset="0"/>
                          <a:cs typeface="Times New Roman" panose="02020603050405020304" pitchFamily="18" charset="0"/>
                        </a:rPr>
                        <a:t> </a:t>
                      </a:r>
                      <a:r>
                        <a:rPr lang="en-US" sz="2400" b="1" dirty="0" err="1">
                          <a:effectLst/>
                          <a:latin typeface="+mn-lt"/>
                          <a:ea typeface="Arial" panose="020B0604020202020204" pitchFamily="34" charset="0"/>
                          <a:cs typeface="Times New Roman" panose="02020603050405020304" pitchFamily="18" charset="0"/>
                        </a:rPr>
                        <a:t>xúc</a:t>
                      </a:r>
                      <a:endParaRPr lang="en-US" sz="16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Sống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lành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mạnh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tránh</a:t>
                      </a:r>
                      <a:r>
                        <a:rPr lang="en-US" sz="1800" b="1" dirty="0">
                          <a:effectLst/>
                          <a:latin typeface="+mn-lt"/>
                          <a:ea typeface="Arial" panose="020B0604020202020204" pitchFamily="34" charset="0"/>
                          <a:cs typeface="Times New Roman" panose="02020603050405020304" pitchFamily="18" charset="0"/>
                        </a:rPr>
                        <a:t> xa </a:t>
                      </a:r>
                      <a:r>
                        <a:rPr lang="en-US" sz="1800" b="1" dirty="0" err="1">
                          <a:effectLst/>
                          <a:latin typeface="+mn-lt"/>
                          <a:ea typeface="Arial" panose="020B0604020202020204" pitchFamily="34" charset="0"/>
                          <a:cs typeface="Times New Roman" panose="02020603050405020304" pitchFamily="18" charset="0"/>
                        </a:rPr>
                        <a:t>các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tệ</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nạn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xã</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hội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tiệt</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trùng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các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dụng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cụ</a:t>
                      </a:r>
                      <a:r>
                        <a:rPr lang="en-US" sz="1800" b="1" dirty="0">
                          <a:effectLst/>
                          <a:latin typeface="+mn-lt"/>
                          <a:ea typeface="Arial" panose="020B0604020202020204" pitchFamily="34" charset="0"/>
                          <a:cs typeface="Times New Roman" panose="02020603050405020304" pitchFamily="18" charset="0"/>
                        </a:rPr>
                        <a:t> y </a:t>
                      </a:r>
                      <a:r>
                        <a:rPr lang="en-US" sz="1800" b="1" dirty="0" err="1">
                          <a:effectLst/>
                          <a:latin typeface="+mn-lt"/>
                          <a:ea typeface="Arial" panose="020B0604020202020204" pitchFamily="34" charset="0"/>
                          <a:cs typeface="Times New Roman" panose="02020603050405020304" pitchFamily="18" charset="0"/>
                        </a:rPr>
                        <a:t>tế</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không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dùng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chung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bơm</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kim</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tiêm</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Tránh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tiếp</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xúc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với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các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động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vật</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truyền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bệnh</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khử</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trùng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các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đồ</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dùng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hằng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ngày</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9200305"/>
                  </a:ext>
                </a:extLst>
              </a:tr>
              <a:tr h="619071">
                <a:tc>
                  <a:txBody>
                    <a:bodyPr/>
                    <a:lstStyle/>
                    <a:p>
                      <a:pPr algn="ctr">
                        <a:lnSpc>
                          <a:spcPct val="107000"/>
                        </a:lnSpc>
                        <a:spcAft>
                          <a:spcPts val="800"/>
                        </a:spcAft>
                      </a:pPr>
                      <a:r>
                        <a:rPr lang="en-US" sz="1600" b="1">
                          <a:effectLst/>
                          <a:latin typeface="+mn-lt"/>
                          <a:ea typeface="Arial" panose="020B0604020202020204" pitchFamily="34" charset="0"/>
                          <a:cs typeface="Times New Roman" panose="02020603050405020304" pitchFamily="18" charset="0"/>
                        </a:rPr>
                        <a:t>4</a:t>
                      </a:r>
                      <a:endParaRPr lang="en-US" sz="1100" b="1">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2400" b="1" dirty="0" err="1">
                          <a:effectLst/>
                          <a:latin typeface="+mn-lt"/>
                          <a:ea typeface="Arial" panose="020B0604020202020204" pitchFamily="34" charset="0"/>
                          <a:cs typeface="Times New Roman" panose="02020603050405020304" pitchFamily="18" charset="0"/>
                        </a:rPr>
                        <a:t>Mẹ</a:t>
                      </a:r>
                      <a:r>
                        <a:rPr lang="en-US" sz="2400" b="1" dirty="0">
                          <a:effectLst/>
                          <a:latin typeface="+mn-lt"/>
                          <a:ea typeface="Arial" panose="020B0604020202020204" pitchFamily="34" charset="0"/>
                          <a:cs typeface="Times New Roman" panose="02020603050405020304" pitchFamily="18" charset="0"/>
                        </a:rPr>
                        <a:t> sang con</a:t>
                      </a:r>
                      <a:endParaRPr lang="en-US" sz="16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Tiêm</a:t>
                      </a:r>
                      <a:r>
                        <a:rPr lang="en-US" sz="1800" b="1" dirty="0">
                          <a:effectLst/>
                          <a:latin typeface="+mn-lt"/>
                          <a:ea typeface="Arial" panose="020B0604020202020204" pitchFamily="34" charset="0"/>
                          <a:cs typeface="Times New Roman" panose="02020603050405020304" pitchFamily="18" charset="0"/>
                        </a:rPr>
                        <a:t> vaccine </a:t>
                      </a:r>
                      <a:r>
                        <a:rPr lang="en-US" sz="1800" b="1" dirty="0" err="1">
                          <a:effectLst/>
                          <a:latin typeface="+mn-lt"/>
                          <a:ea typeface="Arial" panose="020B0604020202020204" pitchFamily="34" charset="0"/>
                          <a:cs typeface="Times New Roman" panose="02020603050405020304" pitchFamily="18" charset="0"/>
                        </a:rPr>
                        <a:t>đầy</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đủ</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trước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mang</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thai</a:t>
                      </a:r>
                      <a:r>
                        <a:rPr lang="en-US" sz="1800" b="1" dirty="0">
                          <a:effectLst/>
                          <a:latin typeface="+mn-lt"/>
                          <a:ea typeface="Arial" panose="020B0604020202020204" pitchFamily="34" charset="0"/>
                          <a:cs typeface="Times New Roman" panose="02020603050405020304" pitchFamily="18" charset="0"/>
                        </a:rPr>
                        <a:t>;</a:t>
                      </a:r>
                      <a:endParaRPr lang="en-US" sz="1200" b="1"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Nếu</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mẹ</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bị</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nhiễm</a:t>
                      </a:r>
                      <a:r>
                        <a:rPr lang="en-US" sz="1800" b="1" dirty="0">
                          <a:effectLst/>
                          <a:latin typeface="+mn-lt"/>
                          <a:ea typeface="Arial" panose="020B0604020202020204" pitchFamily="34" charset="0"/>
                          <a:cs typeface="Times New Roman" panose="02020603050405020304" pitchFamily="18" charset="0"/>
                        </a:rPr>
                        <a:t> virus </a:t>
                      </a:r>
                      <a:r>
                        <a:rPr lang="en-US" sz="1800" b="1" dirty="0" err="1">
                          <a:effectLst/>
                          <a:latin typeface="+mn-lt"/>
                          <a:ea typeface="Arial" panose="020B0604020202020204" pitchFamily="34" charset="0"/>
                          <a:cs typeface="Times New Roman" panose="02020603050405020304" pitchFamily="18" charset="0"/>
                        </a:rPr>
                        <a:t>thì</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cần</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chữa</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khỏi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trước</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khi</a:t>
                      </a:r>
                      <a:r>
                        <a:rPr lang="en-US" sz="1800" b="1" dirty="0">
                          <a:effectLst/>
                          <a:latin typeface="+mn-lt"/>
                          <a:ea typeface="Arial" panose="020B0604020202020204" pitchFamily="34" charset="0"/>
                          <a:cs typeface="Times New Roman" panose="02020603050405020304" pitchFamily="18" charset="0"/>
                        </a:rPr>
                        <a:t> </a:t>
                      </a:r>
                      <a:r>
                        <a:rPr lang="en-US" sz="1800" b="1" dirty="0" err="1">
                          <a:effectLst/>
                          <a:latin typeface="+mn-lt"/>
                          <a:ea typeface="Arial" panose="020B0604020202020204" pitchFamily="34" charset="0"/>
                          <a:cs typeface="Times New Roman" panose="02020603050405020304" pitchFamily="18" charset="0"/>
                        </a:rPr>
                        <a:t>sinh</a:t>
                      </a:r>
                      <a:r>
                        <a:rPr lang="en-US" sz="1800" b="1" dirty="0">
                          <a:effectLst/>
                          <a:latin typeface="+mn-lt"/>
                          <a:ea typeface="Arial" panose="020B0604020202020204" pitchFamily="34" charset="0"/>
                          <a:cs typeface="Times New Roman" panose="02020603050405020304" pitchFamily="18" charset="0"/>
                        </a:rPr>
                        <a:t> con;...</a:t>
                      </a:r>
                      <a:endParaRPr lang="en-US" sz="1200" b="1" dirty="0">
                        <a:effectLst/>
                        <a:latin typeface="+mn-lt"/>
                        <a:ea typeface="Calibri" panose="020F0502020204030204" pitchFamily="34" charset="0"/>
                        <a:cs typeface="Times New Roman" panose="02020603050405020304" pitchFamily="18" charset="0"/>
                      </a:endParaRPr>
                    </a:p>
                  </a:txBody>
                  <a:tcPr marL="58398" marR="583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7128353"/>
                  </a:ext>
                </a:extLst>
              </a:tr>
            </a:tbl>
          </a:graphicData>
        </a:graphic>
      </p:graphicFrame>
    </p:spTree>
    <p:extLst>
      <p:ext uri="{BB962C8B-B14F-4D97-AF65-F5344CB8AC3E}">
        <p14:creationId xmlns:p14="http://schemas.microsoft.com/office/powerpoint/2010/main" val="327794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65695" y="4390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5370" y="54000"/>
            <a:ext cx="1314450" cy="1143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92091" y="5534405"/>
            <a:ext cx="1485900" cy="11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7694195" y="5534405"/>
            <a:ext cx="1428750" cy="131445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8252" y="5971856"/>
            <a:ext cx="571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36095" y="5477255"/>
            <a:ext cx="1428750" cy="131445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80" name="Group 20"/>
          <p:cNvGrpSpPr>
            <a:grpSpLocks/>
          </p:cNvGrpSpPr>
          <p:nvPr/>
        </p:nvGrpSpPr>
        <p:grpSpPr bwMode="auto">
          <a:xfrm rot="-5400000">
            <a:off x="7782199" y="168300"/>
            <a:ext cx="1428750" cy="131445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7530" y="4050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F170A01-AF0C-EB97-2E69-643FAEE2B2B9}"/>
              </a:ext>
            </a:extLst>
          </p:cNvPr>
          <p:cNvSpPr txBox="1"/>
          <p:nvPr/>
        </p:nvSpPr>
        <p:spPr>
          <a:xfrm>
            <a:off x="1041198" y="428469"/>
            <a:ext cx="7193643" cy="1569660"/>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Bài 4 trang 156. </a:t>
            </a:r>
            <a:r>
              <a:rPr lang="vi-VN" sz="3200" dirty="0">
                <a:solidFill>
                  <a:srgbClr val="002060"/>
                </a:solidFill>
                <a:latin typeface="Calibri" panose="020F0502020204030204" pitchFamily="34" charset="0"/>
                <a:cs typeface="Calibri" panose="020F0502020204030204" pitchFamily="34" charset="0"/>
              </a:rPr>
              <a:t>Hãy kể tên các loại vaccine virus được sản xuất nhờ công nghệ tái tổ hợp.</a:t>
            </a:r>
            <a:endParaRPr lang="en-US" sz="3200"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1C0C46E1-C4D2-EDB4-F35A-3AD19A468D73}"/>
              </a:ext>
            </a:extLst>
          </p:cNvPr>
          <p:cNvSpPr/>
          <p:nvPr/>
        </p:nvSpPr>
        <p:spPr>
          <a:xfrm>
            <a:off x="863886" y="2384334"/>
            <a:ext cx="7632688" cy="2664296"/>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200" cap="none" spc="0" normalizeH="0" baseline="0" noProof="0">
                <a:ln>
                  <a:noFill/>
                </a:ln>
                <a:solidFill>
                  <a:srgbClr val="FF0000"/>
                </a:solidFill>
                <a:effectLst/>
                <a:uLnTx/>
                <a:uFillTx/>
                <a:latin typeface="Calibri Light" panose="020F0302020204030204"/>
                <a:ea typeface="Arial" panose="020B0604020202020204" pitchFamily="34" charset="0"/>
                <a:cs typeface="Times New Roman" panose="02020603050405020304" pitchFamily="18" charset="0"/>
              </a:rPr>
              <a:t>Vaccine viêm gan B, vaccine Covid 19 (vaccine Nano Covax), vaccine não mô cầu nhóm B,...</a:t>
            </a:r>
            <a:endParaRPr kumimoji="0" lang="en-US" sz="4000" b="1" i="0" u="none" strike="noStrike" kern="1200" cap="none" spc="0" normalizeH="0" baseline="0" noProof="0" dirty="0">
              <a:ln>
                <a:noFill/>
              </a:ln>
              <a:solidFill>
                <a:srgbClr val="FF0000"/>
              </a:solidFill>
              <a:effectLst/>
              <a:uLnTx/>
              <a:uFillTx/>
              <a:latin typeface="Calibri Light" panose="020F03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5313034"/>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6CA2606D-4EC6-4E1D-962A-105FEDF446E0}"/>
              </a:ext>
            </a:extLst>
          </p:cNvPr>
          <p:cNvGraphicFramePr>
            <a:graphicFrameLocks noGrp="1"/>
          </p:cNvGraphicFramePr>
          <p:nvPr>
            <p:ph idx="1"/>
            <p:extLst>
              <p:ext uri="{D42A27DB-BD31-4B8C-83A1-F6EECF244321}">
                <p14:modId xmlns:p14="http://schemas.microsoft.com/office/powerpoint/2010/main" val="537469700"/>
              </p:ext>
            </p:extLst>
          </p:nvPr>
        </p:nvGraphicFramePr>
        <p:xfrm>
          <a:off x="571500" y="2057400"/>
          <a:ext cx="8229600" cy="3891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nip Diagonal Corner Rectangle 4">
            <a:extLst>
              <a:ext uri="{FF2B5EF4-FFF2-40B4-BE49-F238E27FC236}">
                <a16:creationId xmlns:a16="http://schemas.microsoft.com/office/drawing/2014/main" id="{79BB0FF2-C7ED-4C35-BC92-F2F0A222D2B4}"/>
              </a:ext>
            </a:extLst>
          </p:cNvPr>
          <p:cNvSpPr/>
          <p:nvPr/>
        </p:nvSpPr>
        <p:spPr bwMode="auto">
          <a:xfrm>
            <a:off x="657224" y="188640"/>
            <a:ext cx="7829551" cy="1120654"/>
          </a:xfrm>
          <a:prstGeom prst="rect">
            <a:avLst/>
          </a:prstGeom>
          <a:solidFill>
            <a:srgbClr val="008000"/>
          </a:solidFill>
          <a:ln>
            <a:noFill/>
          </a:ln>
          <a:effectLst/>
          <a:scene3d>
            <a:camera prst="orthographicFront"/>
            <a:lightRig rig="flat" dir="t"/>
          </a:scene3d>
          <a:sp3d/>
        </p:spPr>
        <p:txBody>
          <a:bodyPr lIns="185738" tIns="92869" rIns="185738" bIns="92869" spcCol="1270" anchor="ctr"/>
          <a:lstStyle/>
          <a:p>
            <a:pPr marL="0" lvl="1" algn="ctr" defTabSz="1200150">
              <a:lnSpc>
                <a:spcPct val="90000"/>
              </a:lnSpc>
              <a:spcAft>
                <a:spcPct val="15000"/>
              </a:spcAft>
              <a:defRPr/>
            </a:pPr>
            <a:r>
              <a:rPr lang="en-US" sz="6000" b="1" kern="0" noProof="1">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ÔN TẬP CHƯƠNG 6</a:t>
            </a:r>
            <a:endParaRPr lang="vi-VN" sz="6000" b="1" kern="0" noProof="1">
              <a:solidFill>
                <a:schemeClr val="bg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304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o-fl-r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65695" y="4390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oup 3"/>
          <p:cNvGrpSpPr>
            <a:grpSpLocks/>
          </p:cNvGrpSpPr>
          <p:nvPr/>
        </p:nvGrpSpPr>
        <p:grpSpPr bwMode="auto">
          <a:xfrm>
            <a:off x="-5370" y="54000"/>
            <a:ext cx="1314450" cy="1143000"/>
            <a:chOff x="144" y="192"/>
            <a:chExt cx="1104" cy="960"/>
          </a:xfrm>
        </p:grpSpPr>
        <p:sp>
          <p:nvSpPr>
            <p:cNvPr id="3096" name="Line 4"/>
            <p:cNvSpPr>
              <a:spLocks noChangeShapeType="1"/>
            </p:cNvSpPr>
            <p:nvPr/>
          </p:nvSpPr>
          <p:spPr bwMode="auto">
            <a:xfrm>
              <a:off x="336" y="192"/>
              <a:ext cx="0" cy="816"/>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7" name="Line 5"/>
            <p:cNvSpPr>
              <a:spLocks noChangeShapeType="1"/>
            </p:cNvSpPr>
            <p:nvPr/>
          </p:nvSpPr>
          <p:spPr bwMode="auto">
            <a:xfrm>
              <a:off x="144" y="240"/>
              <a:ext cx="1104"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8" name="Line 6"/>
            <p:cNvSpPr>
              <a:spLocks noChangeShapeType="1"/>
            </p:cNvSpPr>
            <p:nvPr/>
          </p:nvSpPr>
          <p:spPr bwMode="auto">
            <a:xfrm>
              <a:off x="240" y="192"/>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9" name="Line 7"/>
            <p:cNvSpPr>
              <a:spLocks noChangeShapeType="1"/>
            </p:cNvSpPr>
            <p:nvPr/>
          </p:nvSpPr>
          <p:spPr bwMode="auto">
            <a:xfrm>
              <a:off x="192" y="336"/>
              <a:ext cx="1008"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76" name="Picture 8" descr="yfleur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492091" y="5534405"/>
            <a:ext cx="1485900" cy="11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7" name="Group 9"/>
          <p:cNvGrpSpPr>
            <a:grpSpLocks/>
          </p:cNvGrpSpPr>
          <p:nvPr/>
        </p:nvGrpSpPr>
        <p:grpSpPr bwMode="auto">
          <a:xfrm>
            <a:off x="7694195" y="5534405"/>
            <a:ext cx="1428750" cy="1314450"/>
            <a:chOff x="4464" y="3072"/>
            <a:chExt cx="1200" cy="1104"/>
          </a:xfrm>
        </p:grpSpPr>
        <p:sp>
          <p:nvSpPr>
            <p:cNvPr id="3092"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3"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4"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5"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78" name="Picture 14" descr="FLY-AGARIC"/>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8252" y="5971856"/>
            <a:ext cx="5715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15"/>
          <p:cNvGrpSpPr>
            <a:grpSpLocks/>
          </p:cNvGrpSpPr>
          <p:nvPr/>
        </p:nvGrpSpPr>
        <p:grpSpPr bwMode="auto">
          <a:xfrm rot="5400000">
            <a:off x="-36095" y="5477255"/>
            <a:ext cx="1428750" cy="1314450"/>
            <a:chOff x="4464" y="3072"/>
            <a:chExt cx="1200" cy="1104"/>
          </a:xfrm>
        </p:grpSpPr>
        <p:sp>
          <p:nvSpPr>
            <p:cNvPr id="3088"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9"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0"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1"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80" name="Group 20"/>
          <p:cNvGrpSpPr>
            <a:grpSpLocks/>
          </p:cNvGrpSpPr>
          <p:nvPr/>
        </p:nvGrpSpPr>
        <p:grpSpPr bwMode="auto">
          <a:xfrm rot="-5400000">
            <a:off x="7782199" y="168300"/>
            <a:ext cx="1428750" cy="1314450"/>
            <a:chOff x="4464" y="3072"/>
            <a:chExt cx="1200" cy="1104"/>
          </a:xfrm>
        </p:grpSpPr>
        <p:sp>
          <p:nvSpPr>
            <p:cNvPr id="3084" name="Line 21"/>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5" name="Line 22"/>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6" name="Line 23"/>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7" name="Line 24"/>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081" name="Picture 6" descr="AG00630_"/>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37530" y="405050"/>
            <a:ext cx="914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6E6F840-4115-C141-D352-460A520141D6}"/>
              </a:ext>
            </a:extLst>
          </p:cNvPr>
          <p:cNvSpPr txBox="1"/>
          <p:nvPr/>
        </p:nvSpPr>
        <p:spPr>
          <a:xfrm>
            <a:off x="859610" y="339750"/>
            <a:ext cx="7589085" cy="6018058"/>
          </a:xfrm>
          <a:prstGeom prst="rect">
            <a:avLst/>
          </a:prstGeom>
          <a:noFill/>
        </p:spPr>
        <p:txBody>
          <a:bodyPr wrap="square" rtlCol="0">
            <a:spAutoFit/>
          </a:bodyPr>
          <a:lstStyle/>
          <a:p>
            <a:pPr algn="ctr">
              <a:lnSpc>
                <a:spcPct val="120000"/>
              </a:lnSpc>
              <a:spcAft>
                <a:spcPts val="800"/>
              </a:spcAft>
            </a:pPr>
            <a:r>
              <a:rPr lang="en-US" sz="2000" b="1" dirty="0" err="1">
                <a:effectLst/>
                <a:latin typeface="Calibri" panose="020F0502020204030204" pitchFamily="34" charset="0"/>
                <a:ea typeface="Arial" panose="020B0604020202020204" pitchFamily="34" charset="0"/>
                <a:cs typeface="Calibri" panose="020F0502020204030204" pitchFamily="34" charset="0"/>
              </a:rPr>
              <a:t>Bài</a:t>
            </a:r>
            <a:r>
              <a:rPr lang="en-US" sz="2000" b="1" dirty="0">
                <a:effectLst/>
                <a:latin typeface="Calibri" panose="020F0502020204030204" pitchFamily="34" charset="0"/>
                <a:ea typeface="Arial" panose="020B0604020202020204" pitchFamily="34" charset="0"/>
                <a:cs typeface="Calibri" panose="020F0502020204030204" pitchFamily="34" charset="0"/>
              </a:rPr>
              <a:t> 5 </a:t>
            </a:r>
            <a:r>
              <a:rPr lang="en-US" sz="2000" b="1" dirty="0" err="1">
                <a:effectLst/>
                <a:latin typeface="Calibri" panose="020F0502020204030204" pitchFamily="34" charset="0"/>
                <a:ea typeface="Arial" panose="020B0604020202020204" pitchFamily="34" charset="0"/>
                <a:cs typeface="Calibri" panose="020F0502020204030204" pitchFamily="34" charset="0"/>
              </a:rPr>
              <a:t>trang</a:t>
            </a:r>
            <a:r>
              <a:rPr lang="en-US" sz="2000" b="1" dirty="0">
                <a:effectLst/>
                <a:latin typeface="Calibri" panose="020F0502020204030204" pitchFamily="34" charset="0"/>
                <a:ea typeface="Arial" panose="020B0604020202020204" pitchFamily="34" charset="0"/>
                <a:cs typeface="Calibri" panose="020F0502020204030204" pitchFamily="34" charset="0"/>
              </a:rPr>
              <a:t> 156: </a:t>
            </a:r>
          </a:p>
          <a:p>
            <a:pPr algn="just">
              <a:lnSpc>
                <a:spcPct val="120000"/>
              </a:lnSpc>
              <a:spcAft>
                <a:spcPts val="800"/>
              </a:spcAft>
            </a:pPr>
            <a:r>
              <a:rPr lang="en-US" sz="2000" dirty="0" err="1">
                <a:effectLst/>
                <a:latin typeface="Calibri" panose="020F0502020204030204" pitchFamily="34" charset="0"/>
                <a:ea typeface="Calibri" panose="020F0502020204030204" pitchFamily="34" charset="0"/>
                <a:cs typeface="Calibri" panose="020F0502020204030204" pitchFamily="34" charset="0"/>
              </a:rPr>
              <a:t>Báo</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điện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tử</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Nhân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Dân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ngày</a:t>
            </a:r>
            <a:r>
              <a:rPr lang="en-US" sz="2000" dirty="0">
                <a:effectLst/>
                <a:latin typeface="Calibri" panose="020F0502020204030204" pitchFamily="34" charset="0"/>
                <a:ea typeface="Calibri" panose="020F0502020204030204" pitchFamily="34" charset="0"/>
                <a:cs typeface="Calibri" panose="020F0502020204030204" pitchFamily="34" charset="0"/>
              </a:rPr>
              <a:t> 9/11/2006 </a:t>
            </a:r>
            <a:r>
              <a:rPr lang="en-US" sz="2000" dirty="0" err="1">
                <a:effectLst/>
                <a:latin typeface="Calibri" panose="020F0502020204030204" pitchFamily="34" charset="0"/>
                <a:ea typeface="Calibri" panose="020F0502020204030204" pitchFamily="34" charset="0"/>
                <a:cs typeface="Calibri" panose="020F0502020204030204" pitchFamily="34" charset="0"/>
              </a:rPr>
              <a:t>đã</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đưa</a:t>
            </a:r>
            <a:r>
              <a:rPr lang="en-US" sz="2000" dirty="0">
                <a:effectLst/>
                <a:latin typeface="Calibri" panose="020F0502020204030204" pitchFamily="34" charset="0"/>
                <a:ea typeface="Calibri" panose="020F0502020204030204" pitchFamily="34" charset="0"/>
                <a:cs typeface="Calibri" panose="020F0502020204030204" pitchFamily="34" charset="0"/>
              </a:rPr>
              <a:t> tin: "</a:t>
            </a:r>
            <a:r>
              <a:rPr lang="en-US" sz="2000" dirty="0" err="1">
                <a:effectLst/>
                <a:latin typeface="Calibri" panose="020F0502020204030204" pitchFamily="34" charset="0"/>
                <a:ea typeface="Calibri" panose="020F0502020204030204" pitchFamily="34" charset="0"/>
                <a:cs typeface="Calibri" panose="020F0502020204030204" pitchFamily="34" charset="0"/>
              </a:rPr>
              <a:t>Diện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tích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lúa</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bị</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nhiễm</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rầy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nâu</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và</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bệnh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vàng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lùn</a:t>
            </a:r>
            <a:r>
              <a:rPr lang="en-US" sz="2000" dirty="0">
                <a:effectLst/>
                <a:latin typeface="Calibri" panose="020F0502020204030204" pitchFamily="34" charset="0"/>
                <a:ea typeface="Calibri" panose="020F0502020204030204" pitchFamily="34" charset="0"/>
                <a:cs typeface="Calibri" panose="020F0502020204030204" pitchFamily="34" charset="0"/>
              </a:rPr>
              <a:t> (VL) </a:t>
            </a:r>
            <a:r>
              <a:rPr lang="en-US" sz="2000" dirty="0" err="1">
                <a:effectLst/>
                <a:latin typeface="Calibri" panose="020F0502020204030204" pitchFamily="34" charset="0"/>
                <a:ea typeface="Calibri" panose="020F0502020204030204" pitchFamily="34" charset="0"/>
                <a:cs typeface="Calibri" panose="020F0502020204030204" pitchFamily="34" charset="0"/>
              </a:rPr>
              <a:t>và</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lùn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xoắn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lá</a:t>
            </a:r>
            <a:r>
              <a:rPr lang="en-US" sz="2000" dirty="0">
                <a:effectLst/>
                <a:latin typeface="Calibri" panose="020F0502020204030204" pitchFamily="34" charset="0"/>
                <a:ea typeface="Calibri" panose="020F0502020204030204" pitchFamily="34" charset="0"/>
                <a:cs typeface="Calibri" panose="020F0502020204030204" pitchFamily="34" charset="0"/>
              </a:rPr>
              <a:t> (LXL) </a:t>
            </a:r>
            <a:r>
              <a:rPr lang="en-US" sz="2000" dirty="0" err="1">
                <a:effectLst/>
                <a:latin typeface="Calibri" panose="020F0502020204030204" pitchFamily="34" charset="0"/>
                <a:ea typeface="Calibri" panose="020F0502020204030204" pitchFamily="34" charset="0"/>
                <a:cs typeface="Calibri" panose="020F0502020204030204" pitchFamily="34" charset="0"/>
              </a:rPr>
              <a:t>đang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tăng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rất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nhanh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Đầu</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vụ</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hè</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thu</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mới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có</a:t>
            </a:r>
            <a:r>
              <a:rPr lang="en-US" sz="2000" dirty="0">
                <a:effectLst/>
                <a:latin typeface="Calibri" panose="020F0502020204030204" pitchFamily="34" charset="0"/>
                <a:ea typeface="Calibri" panose="020F0502020204030204" pitchFamily="34" charset="0"/>
                <a:cs typeface="Calibri" panose="020F0502020204030204" pitchFamily="34" charset="0"/>
              </a:rPr>
              <a:t> 456 ha </a:t>
            </a:r>
            <a:r>
              <a:rPr lang="en-US" sz="2000" dirty="0" err="1">
                <a:effectLst/>
                <a:latin typeface="Calibri" panose="020F0502020204030204" pitchFamily="34" charset="0"/>
                <a:ea typeface="Calibri" panose="020F0502020204030204" pitchFamily="34" charset="0"/>
                <a:cs typeface="Calibri" panose="020F0502020204030204" pitchFamily="34" charset="0"/>
              </a:rPr>
              <a:t>nhiễm</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bệnh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đến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cuối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vụ</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đã</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tăng</a:t>
            </a:r>
            <a:r>
              <a:rPr lang="en-US" sz="2000" dirty="0">
                <a:effectLst/>
                <a:latin typeface="Calibri" panose="020F0502020204030204" pitchFamily="34" charset="0"/>
                <a:ea typeface="Calibri" panose="020F0502020204030204" pitchFamily="34" charset="0"/>
                <a:cs typeface="Calibri" panose="020F0502020204030204" pitchFamily="34" charset="0"/>
              </a:rPr>
              <a:t> 78 </a:t>
            </a:r>
            <a:r>
              <a:rPr lang="en-US" sz="2000" dirty="0" err="1">
                <a:effectLst/>
                <a:latin typeface="Calibri" panose="020F0502020204030204" pitchFamily="34" charset="0"/>
                <a:ea typeface="Calibri" panose="020F0502020204030204" pitchFamily="34" charset="0"/>
                <a:cs typeface="Calibri" panose="020F0502020204030204" pitchFamily="34" charset="0"/>
              </a:rPr>
              <a:t>lần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đến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ngày</a:t>
            </a:r>
            <a:r>
              <a:rPr lang="en-US" sz="2000" dirty="0">
                <a:effectLst/>
                <a:latin typeface="Calibri" panose="020F0502020204030204" pitchFamily="34" charset="0"/>
                <a:ea typeface="Calibri" panose="020F0502020204030204" pitchFamily="34" charset="0"/>
                <a:cs typeface="Calibri" panose="020F0502020204030204" pitchFamily="34" charset="0"/>
              </a:rPr>
              <a:t> 3/10/2006 </a:t>
            </a:r>
            <a:r>
              <a:rPr lang="en-US" sz="2000" dirty="0" err="1">
                <a:effectLst/>
                <a:latin typeface="Calibri" panose="020F0502020204030204" pitchFamily="34" charset="0"/>
                <a:ea typeface="Calibri" panose="020F0502020204030204" pitchFamily="34" charset="0"/>
                <a:cs typeface="Calibri" panose="020F0502020204030204" pitchFamily="34" charset="0"/>
              </a:rPr>
              <a:t>tăng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lên</a:t>
            </a:r>
            <a:r>
              <a:rPr lang="en-US" sz="2000" dirty="0">
                <a:effectLst/>
                <a:latin typeface="Calibri" panose="020F0502020204030204" pitchFamily="34" charset="0"/>
                <a:ea typeface="Calibri" panose="020F0502020204030204" pitchFamily="34" charset="0"/>
                <a:cs typeface="Calibri" panose="020F0502020204030204" pitchFamily="34" charset="0"/>
              </a:rPr>
              <a:t> 60 </a:t>
            </a:r>
            <a:r>
              <a:rPr lang="en-US" sz="2000" dirty="0" err="1">
                <a:effectLst/>
                <a:latin typeface="Calibri" panose="020F0502020204030204" pitchFamily="34" charset="0"/>
                <a:ea typeface="Calibri" panose="020F0502020204030204" pitchFamily="34" charset="0"/>
                <a:cs typeface="Calibri" panose="020F0502020204030204" pitchFamily="34" charset="0"/>
              </a:rPr>
              <a:t>nghìn</a:t>
            </a:r>
            <a:r>
              <a:rPr lang="en-US" sz="2000" dirty="0">
                <a:effectLst/>
                <a:latin typeface="Calibri" panose="020F0502020204030204" pitchFamily="34" charset="0"/>
                <a:ea typeface="Calibri" panose="020F0502020204030204" pitchFamily="34" charset="0"/>
                <a:cs typeface="Calibri" panose="020F0502020204030204" pitchFamily="34" charset="0"/>
              </a:rPr>
              <a:t> ha (131 </a:t>
            </a:r>
            <a:r>
              <a:rPr lang="en-US" sz="2000" dirty="0" err="1">
                <a:effectLst/>
                <a:latin typeface="Calibri" panose="020F0502020204030204" pitchFamily="34" charset="0"/>
                <a:ea typeface="Calibri" panose="020F0502020204030204" pitchFamily="34" charset="0"/>
                <a:cs typeface="Calibri" panose="020F0502020204030204" pitchFamily="34" charset="0"/>
              </a:rPr>
              <a:t>lần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Và</a:t>
            </a:r>
            <a:r>
              <a:rPr lang="en-US" sz="2000" dirty="0">
                <a:effectLst/>
                <a:latin typeface="Calibri" panose="020F0502020204030204" pitchFamily="34" charset="0"/>
                <a:ea typeface="Calibri" panose="020F0502020204030204" pitchFamily="34" charset="0"/>
                <a:cs typeface="Calibri" panose="020F0502020204030204" pitchFamily="34" charset="0"/>
              </a:rPr>
              <a:t> 72 </a:t>
            </a:r>
            <a:r>
              <a:rPr lang="en-US" sz="2000" dirty="0" err="1">
                <a:effectLst/>
                <a:latin typeface="Calibri" panose="020F0502020204030204" pitchFamily="34" charset="0"/>
                <a:ea typeface="Calibri" panose="020F0502020204030204" pitchFamily="34" charset="0"/>
                <a:cs typeface="Calibri" panose="020F0502020204030204" pitchFamily="34" charset="0"/>
              </a:rPr>
              <a:t>nghìn</a:t>
            </a:r>
            <a:r>
              <a:rPr lang="en-US" sz="2000" dirty="0">
                <a:effectLst/>
                <a:latin typeface="Calibri" panose="020F0502020204030204" pitchFamily="34" charset="0"/>
                <a:ea typeface="Calibri" panose="020F0502020204030204" pitchFamily="34" charset="0"/>
                <a:cs typeface="Calibri" panose="020F0502020204030204" pitchFamily="34" charset="0"/>
              </a:rPr>
              <a:t> ha </a:t>
            </a:r>
            <a:r>
              <a:rPr lang="en-US" sz="2000" dirty="0" err="1">
                <a:effectLst/>
                <a:latin typeface="Calibri" panose="020F0502020204030204" pitchFamily="34" charset="0"/>
                <a:ea typeface="Calibri" panose="020F0502020204030204" pitchFamily="34" charset="0"/>
                <a:cs typeface="Calibri" panose="020F0502020204030204" pitchFamily="34" charset="0"/>
              </a:rPr>
              <a:t>là</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số</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thống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kê</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để</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báo</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cáo</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cho</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đợt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họp</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giao</a:t>
            </a:r>
            <a:r>
              <a:rPr lang="en-US" sz="2000" dirty="0">
                <a:effectLst/>
                <a:latin typeface="Calibri" panose="020F0502020204030204" pitchFamily="34" charset="0"/>
                <a:ea typeface="Calibri" panose="020F0502020204030204" pitchFamily="34" charset="0"/>
                <a:cs typeface="Calibri" panose="020F0502020204030204" pitchFamily="34" charset="0"/>
              </a:rPr>
              <a:t> ban </a:t>
            </a:r>
            <a:r>
              <a:rPr lang="en-US" sz="2000" dirty="0" err="1">
                <a:effectLst/>
                <a:latin typeface="Calibri" panose="020F0502020204030204" pitchFamily="34" charset="0"/>
                <a:ea typeface="Calibri" panose="020F0502020204030204" pitchFamily="34" charset="0"/>
                <a:cs typeface="Calibri" panose="020F0502020204030204" pitchFamily="34" charset="0"/>
              </a:rPr>
              <a:t>chống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rầy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ngày</a:t>
            </a:r>
            <a:r>
              <a:rPr lang="en-US" sz="2000" dirty="0">
                <a:effectLst/>
                <a:latin typeface="Calibri" panose="020F0502020204030204" pitchFamily="34" charset="0"/>
                <a:ea typeface="Calibri" panose="020F0502020204030204" pitchFamily="34" charset="0"/>
                <a:cs typeface="Calibri" panose="020F0502020204030204" pitchFamily="34" charset="0"/>
              </a:rPr>
              <a:t> 18/10/2006 </a:t>
            </a:r>
            <a:r>
              <a:rPr lang="en-US" sz="2000" dirty="0" err="1">
                <a:effectLst/>
                <a:latin typeface="Calibri" panose="020F0502020204030204" pitchFamily="34" charset="0"/>
                <a:ea typeface="Calibri" panose="020F0502020204030204" pitchFamily="34" charset="0"/>
                <a:cs typeface="Calibri" panose="020F0502020204030204" pitchFamily="34" charset="0"/>
              </a:rPr>
              <a:t>của</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ngành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nông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nghiệp</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tại</a:t>
            </a:r>
            <a:r>
              <a:rPr lang="en-US" sz="2000" dirty="0">
                <a:effectLst/>
                <a:latin typeface="Calibri" panose="020F0502020204030204" pitchFamily="34" charset="0"/>
                <a:ea typeface="Calibri" panose="020F0502020204030204" pitchFamily="34" charset="0"/>
                <a:cs typeface="Calibri" panose="020F0502020204030204" pitchFamily="34" charset="0"/>
              </a:rPr>
              <a:t> Thành </a:t>
            </a:r>
            <a:r>
              <a:rPr lang="en-US" sz="2000" dirty="0" err="1">
                <a:effectLst/>
                <a:latin typeface="Calibri" panose="020F0502020204030204" pitchFamily="34" charset="0"/>
                <a:ea typeface="Calibri" panose="020F0502020204030204" pitchFamily="34" charset="0"/>
                <a:cs typeface="Calibri" panose="020F0502020204030204" pitchFamily="34" charset="0"/>
              </a:rPr>
              <a:t>phố</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Hồ</a:t>
            </a:r>
            <a:r>
              <a:rPr lang="en-US" sz="2000" dirty="0">
                <a:effectLst/>
                <a:latin typeface="Calibri" panose="020F0502020204030204" pitchFamily="34" charset="0"/>
                <a:ea typeface="Calibri" panose="020F0502020204030204" pitchFamily="34" charset="0"/>
                <a:cs typeface="Calibri" panose="020F0502020204030204" pitchFamily="34" charset="0"/>
              </a:rPr>
              <a:t> Chí Minh. (</a:t>
            </a:r>
            <a:r>
              <a:rPr lang="en-US"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https://nhandan.com.vn/khoa-hoc/giai-phap-phong-tru-ray-nau-sinh-benh-vang-lun-va-lun-xoan-la-588344</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indent="226695" algn="just">
              <a:lnSpc>
                <a:spcPct val="120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a) Theo </a:t>
            </a:r>
            <a:r>
              <a:rPr lang="en-US" sz="2000" dirty="0" err="1">
                <a:effectLst/>
                <a:latin typeface="Calibri" panose="020F0502020204030204" pitchFamily="34" charset="0"/>
                <a:ea typeface="Calibri" panose="020F0502020204030204" pitchFamily="34" charset="0"/>
                <a:cs typeface="Calibri" panose="020F0502020204030204" pitchFamily="34" charset="0"/>
              </a:rPr>
              <a:t>em</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giữa</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rầy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nâu</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và</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bệnh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vàng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lùn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lùn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xoắn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lá</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có</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liên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quan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gì</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với</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nhau</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không</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indent="226695" algn="just">
              <a:lnSpc>
                <a:spcPct val="120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b) Em </a:t>
            </a:r>
            <a:r>
              <a:rPr lang="en-US" sz="2000" dirty="0" err="1">
                <a:effectLst/>
                <a:latin typeface="Calibri" panose="020F0502020204030204" pitchFamily="34" charset="0"/>
                <a:ea typeface="Calibri" panose="020F0502020204030204" pitchFamily="34" charset="0"/>
                <a:cs typeface="Calibri" panose="020F0502020204030204" pitchFamily="34" charset="0"/>
              </a:rPr>
              <a:t>hãy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đánh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giá</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về</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tốc</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độ</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lây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nhiễm</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bệnh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vàng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lùn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lùn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xoắn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lá</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trong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trường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hợp</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trên</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indent="226695" algn="just">
              <a:lnSpc>
                <a:spcPct val="120000"/>
              </a:lnSpc>
              <a:spcAft>
                <a:spcPts val="800"/>
              </a:spcAft>
            </a:pPr>
            <a:r>
              <a:rPr lang="en-US" sz="2000" dirty="0">
                <a:effectLst/>
                <a:latin typeface="Calibri" panose="020F0502020204030204" pitchFamily="34" charset="0"/>
                <a:ea typeface="Calibri" panose="020F0502020204030204" pitchFamily="34" charset="0"/>
                <a:cs typeface="Calibri" panose="020F0502020204030204" pitchFamily="34" charset="0"/>
              </a:rPr>
              <a:t>c) </a:t>
            </a:r>
            <a:r>
              <a:rPr lang="en-US" sz="2000" dirty="0" err="1">
                <a:effectLst/>
                <a:latin typeface="Calibri" panose="020F0502020204030204" pitchFamily="34" charset="0"/>
                <a:ea typeface="Calibri" panose="020F0502020204030204" pitchFamily="34" charset="0"/>
                <a:cs typeface="Calibri" panose="020F0502020204030204" pitchFamily="34" charset="0"/>
              </a:rPr>
              <a:t>Hãy</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đề</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xuất</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biện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pháp</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phòng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chống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bệnh</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vàng</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lùn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và</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lùn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xoắn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dirty="0" err="1">
                <a:effectLst/>
                <a:latin typeface="Calibri" panose="020F0502020204030204" pitchFamily="34" charset="0"/>
                <a:ea typeface="Calibri" panose="020F0502020204030204" pitchFamily="34" charset="0"/>
                <a:cs typeface="Calibri" panose="020F0502020204030204" pitchFamily="34" charset="0"/>
              </a:rPr>
              <a:t>lá</a:t>
            </a:r>
            <a:r>
              <a:rPr lang="en-US" sz="2000" dirty="0">
                <a:effectLst/>
                <a:latin typeface="Calibri" panose="020F0502020204030204" pitchFamily="34" charset="0"/>
                <a:ea typeface="Calibri" panose="020F0502020204030204" pitchFamily="34" charset="0"/>
                <a:cs typeface="Calibri" panose="020F0502020204030204" pitchFamily="34" charset="0"/>
              </a:rPr>
              <a:t> ở </a:t>
            </a:r>
            <a:r>
              <a:rPr lang="en-US" sz="2000" dirty="0" err="1">
                <a:effectLst/>
                <a:latin typeface="Calibri" panose="020F0502020204030204" pitchFamily="34" charset="0"/>
                <a:ea typeface="Calibri" panose="020F0502020204030204" pitchFamily="34" charset="0"/>
                <a:cs typeface="Calibri" panose="020F0502020204030204" pitchFamily="34" charset="0"/>
              </a:rPr>
              <a:t>lúa</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6B09CC1-A071-2566-43D9-341A97AE302E}"/>
              </a:ext>
            </a:extLst>
          </p:cNvPr>
          <p:cNvSpPr txBox="1"/>
          <p:nvPr/>
        </p:nvSpPr>
        <p:spPr>
          <a:xfrm>
            <a:off x="122142" y="225421"/>
            <a:ext cx="8899715" cy="5994783"/>
          </a:xfrm>
          <a:prstGeom prst="rect">
            <a:avLst/>
          </a:prstGeom>
          <a:noFill/>
        </p:spPr>
        <p:txBody>
          <a:bodyPr wrap="square" rtlCol="0">
            <a:spAutoFit/>
          </a:bodyPr>
          <a:lstStyle/>
          <a:p>
            <a:pPr indent="226695" algn="just">
              <a:lnSpc>
                <a:spcPct val="120000"/>
              </a:lnSpc>
              <a:spcAft>
                <a:spcPts val="800"/>
              </a:spcAft>
            </a:pP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Rầy</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nâu</a:t>
            </a:r>
            <a:r>
              <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lùn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lùn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24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b="1" dirty="0" err="1">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20000"/>
              </a:lnSpc>
              <a:spcAft>
                <a:spcPts val="800"/>
              </a:spcAft>
            </a:pP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lây</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nhiễm</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lùn</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lùn</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rất</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tháng</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mj-lt"/>
                <a:ea typeface="Calibri" panose="020F0502020204030204" pitchFamily="34" charset="0"/>
                <a:cs typeface="Times New Roman" panose="02020603050405020304" pitchFamily="18" charset="0"/>
              </a:rPr>
              <a:t>độ</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lên</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50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cuối</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vụ</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hè</a:t>
            </a:r>
            <a:r>
              <a:rPr lang="en-US" sz="24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20000"/>
              </a:lnSpc>
              <a:spcAft>
                <a:spcPts val="800"/>
              </a:spcAft>
            </a:pP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lùn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lùn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xoắn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20000"/>
              </a:lnSpc>
              <a:spcAft>
                <a:spcPts val="800"/>
              </a:spcAft>
            </a:pP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cày</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bừa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kỹ</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vùi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lấp</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tàn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dư</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20000"/>
              </a:lnSpc>
              <a:spcAft>
                <a:spcPts val="800"/>
              </a:spcAft>
            </a:pP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giống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rầy</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nâu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20000"/>
              </a:lnSpc>
              <a:spcAft>
                <a:spcPts val="800"/>
              </a:spcAft>
            </a:pP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thuốc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vệ</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gốc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bớt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rầy</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nâu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diệt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bớt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rầy</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nâu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vịt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rô</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phi,..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địch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bọ</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rùa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bọ</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xít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mù</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indent="226695" algn="just">
              <a:lnSpc>
                <a:spcPct val="120000"/>
              </a:lnSpc>
              <a:spcAft>
                <a:spcPts val="800"/>
              </a:spcAft>
            </a:pP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hủy</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ruộng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lúa</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lây</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lan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ruộng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chăm</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sóc</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lý</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bù</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đắp</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suất</a:t>
            </a:r>
            <a:r>
              <a:rPr lang="en-US" sz="24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24703"/>
      </p:ext>
    </p:extLst>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ự quan trọng của ôn tập trong quá trình học tiếng Hàn">
            <a:extLst>
              <a:ext uri="{FF2B5EF4-FFF2-40B4-BE49-F238E27FC236}">
                <a16:creationId xmlns:a16="http://schemas.microsoft.com/office/drawing/2014/main" id="{DCA9E82B-2776-C517-9768-A843B444F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84884"/>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14B5BD3-F443-2A14-B113-8E2CD2D1F46C}"/>
              </a:ext>
            </a:extLst>
          </p:cNvPr>
          <p:cNvSpPr/>
          <p:nvPr/>
        </p:nvSpPr>
        <p:spPr>
          <a:xfrm>
            <a:off x="2756185" y="944724"/>
            <a:ext cx="389722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CC0066"/>
                </a:solidFill>
                <a:effectLst>
                  <a:outerShdw blurRad="12700" dist="38100" dir="2700000" algn="tl" rotWithShape="0">
                    <a:srgbClr val="FFFFFF">
                      <a:lumMod val="50000"/>
                    </a:srgbClr>
                  </a:outerShdw>
                </a:effectLst>
                <a:uLnTx/>
                <a:uFillTx/>
                <a:latin typeface="Times" panose="02020603050405020304" pitchFamily="18" charset="0"/>
                <a:ea typeface="+mn-ea"/>
                <a:cs typeface="+mn-cs"/>
              </a:rPr>
              <a:t>VẬN DỤNG</a:t>
            </a:r>
          </a:p>
        </p:txBody>
      </p:sp>
    </p:spTree>
    <p:extLst>
      <p:ext uri="{BB962C8B-B14F-4D97-AF65-F5344CB8AC3E}">
        <p14:creationId xmlns:p14="http://schemas.microsoft.com/office/powerpoint/2010/main" val="345600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flipH="1">
            <a:off x="1767514" y="4780293"/>
            <a:ext cx="1198516" cy="653191"/>
          </a:xfrm>
          <a:custGeom>
            <a:avLst/>
            <a:gdLst/>
            <a:ahLst/>
            <a:cxnLst/>
            <a:rect l="l" t="t" r="r" b="b"/>
            <a:pathLst>
              <a:path w="2397031" h="1306382">
                <a:moveTo>
                  <a:pt x="2397032" y="0"/>
                </a:moveTo>
                <a:lnTo>
                  <a:pt x="0" y="0"/>
                </a:lnTo>
                <a:lnTo>
                  <a:pt x="0" y="1306382"/>
                </a:lnTo>
                <a:lnTo>
                  <a:pt x="2397032" y="1306382"/>
                </a:lnTo>
                <a:lnTo>
                  <a:pt x="239703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457200"/>
            <a:endParaRPr lang="en-US" sz="900">
              <a:solidFill>
                <a:prstClr val="black"/>
              </a:solidFill>
              <a:latin typeface="Calibri"/>
            </a:endParaRPr>
          </a:p>
        </p:txBody>
      </p:sp>
      <p:sp>
        <p:nvSpPr>
          <p:cNvPr id="5" name="Freeform 5"/>
          <p:cNvSpPr/>
          <p:nvPr/>
        </p:nvSpPr>
        <p:spPr>
          <a:xfrm>
            <a:off x="4139952" y="5796664"/>
            <a:ext cx="1385943" cy="847158"/>
          </a:xfrm>
          <a:custGeom>
            <a:avLst/>
            <a:gdLst/>
            <a:ahLst/>
            <a:cxnLst/>
            <a:rect l="l" t="t" r="r" b="b"/>
            <a:pathLst>
              <a:path w="2771886" h="1694315">
                <a:moveTo>
                  <a:pt x="0" y="0"/>
                </a:moveTo>
                <a:lnTo>
                  <a:pt x="2771886" y="0"/>
                </a:lnTo>
                <a:lnTo>
                  <a:pt x="2771886" y="1694315"/>
                </a:lnTo>
                <a:lnTo>
                  <a:pt x="0" y="1694315"/>
                </a:lnTo>
                <a:lnTo>
                  <a:pt x="0" y="0"/>
                </a:lnTo>
                <a:close/>
              </a:path>
            </a:pathLst>
          </a:custGeom>
          <a:blipFill>
            <a:blip r:embed="rId4"/>
            <a:stretch>
              <a:fillRect/>
            </a:stretch>
          </a:blipFill>
        </p:spPr>
        <p:txBody>
          <a:bodyPr/>
          <a:lstStyle/>
          <a:p>
            <a:pPr defTabSz="457200"/>
            <a:endParaRPr lang="en-US" sz="900">
              <a:solidFill>
                <a:prstClr val="black"/>
              </a:solidFill>
              <a:latin typeface="Calibri"/>
            </a:endParaRPr>
          </a:p>
        </p:txBody>
      </p:sp>
      <p:sp>
        <p:nvSpPr>
          <p:cNvPr id="6" name="Freeform 6"/>
          <p:cNvSpPr/>
          <p:nvPr/>
        </p:nvSpPr>
        <p:spPr>
          <a:xfrm>
            <a:off x="-2286" y="4767964"/>
            <a:ext cx="3220979" cy="2057400"/>
          </a:xfrm>
          <a:custGeom>
            <a:avLst/>
            <a:gdLst/>
            <a:ahLst/>
            <a:cxnLst/>
            <a:rect l="l" t="t" r="r" b="b"/>
            <a:pathLst>
              <a:path w="6441957" h="4114800">
                <a:moveTo>
                  <a:pt x="0" y="0"/>
                </a:moveTo>
                <a:lnTo>
                  <a:pt x="6441957" y="0"/>
                </a:lnTo>
                <a:lnTo>
                  <a:pt x="644195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457200"/>
            <a:endParaRPr lang="en-US" sz="900">
              <a:solidFill>
                <a:prstClr val="black"/>
              </a:solidFill>
              <a:latin typeface="Calibri"/>
            </a:endParaRPr>
          </a:p>
        </p:txBody>
      </p:sp>
      <p:sp>
        <p:nvSpPr>
          <p:cNvPr id="9" name="Rectangle 8">
            <a:extLst>
              <a:ext uri="{FF2B5EF4-FFF2-40B4-BE49-F238E27FC236}">
                <a16:creationId xmlns:a16="http://schemas.microsoft.com/office/drawing/2014/main" id="{776C1887-B0B4-F240-7A4E-EEEC51593E80}"/>
              </a:ext>
            </a:extLst>
          </p:cNvPr>
          <p:cNvSpPr/>
          <p:nvPr/>
        </p:nvSpPr>
        <p:spPr>
          <a:xfrm>
            <a:off x="76200" y="914400"/>
            <a:ext cx="2247900" cy="63837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a:endParaRPr lang="en-US" sz="900">
              <a:solidFill>
                <a:prstClr val="white"/>
              </a:solidFill>
              <a:latin typeface="Calibri"/>
            </a:endParaRPr>
          </a:p>
        </p:txBody>
      </p:sp>
      <p:sp>
        <p:nvSpPr>
          <p:cNvPr id="11" name="Star: 7 Points 10">
            <a:extLst>
              <a:ext uri="{FF2B5EF4-FFF2-40B4-BE49-F238E27FC236}">
                <a16:creationId xmlns:a16="http://schemas.microsoft.com/office/drawing/2014/main" id="{F1F98F34-A8FB-A7EE-DEDD-1602AFA36444}"/>
              </a:ext>
            </a:extLst>
          </p:cNvPr>
          <p:cNvSpPr/>
          <p:nvPr/>
        </p:nvSpPr>
        <p:spPr>
          <a:xfrm>
            <a:off x="755619" y="146936"/>
            <a:ext cx="9540552" cy="5796664"/>
          </a:xfrm>
          <a:prstGeom prst="star7">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226695" algn="just">
              <a:lnSpc>
                <a:spcPct val="120000"/>
              </a:lnSpc>
              <a:spcAft>
                <a:spcPts val="800"/>
              </a:spcAft>
            </a:pPr>
            <a:r>
              <a:rPr lang="en-US" sz="2800" b="1" i="1" dirty="0">
                <a:solidFill>
                  <a:srgbClr val="FF0000"/>
                </a:solidFill>
                <a:effectLst/>
                <a:ea typeface="Calibri" panose="020F0502020204030204" pitchFamily="34" charset="0"/>
                <a:cs typeface="Times New Roman" panose="02020603050405020304" pitchFamily="18" charset="0"/>
              </a:rPr>
              <a:t>Sau </a:t>
            </a:r>
            <a:r>
              <a:rPr lang="en-US" sz="2800" b="1" i="1" dirty="0" err="1">
                <a:solidFill>
                  <a:srgbClr val="FF0000"/>
                </a:solidFill>
                <a:effectLst/>
                <a:ea typeface="Calibri" panose="020F0502020204030204" pitchFamily="34" charset="0"/>
                <a:cs typeface="Times New Roman" panose="02020603050405020304" pitchFamily="18" charset="0"/>
              </a:rPr>
              <a:t>khi</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học</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về</a:t>
            </a:r>
            <a:r>
              <a:rPr lang="en-US" sz="2800" b="1" i="1" dirty="0">
                <a:solidFill>
                  <a:srgbClr val="FF0000"/>
                </a:solidFill>
                <a:effectLst/>
                <a:ea typeface="Calibri" panose="020F0502020204030204" pitchFamily="34" charset="0"/>
                <a:cs typeface="Times New Roman" panose="02020603050405020304" pitchFamily="18" charset="0"/>
              </a:rPr>
              <a:t> virus </a:t>
            </a:r>
            <a:r>
              <a:rPr lang="en-US" sz="2800" b="1" i="1" dirty="0" err="1">
                <a:solidFill>
                  <a:srgbClr val="FF0000"/>
                </a:solidFill>
                <a:effectLst/>
                <a:ea typeface="Calibri" panose="020F0502020204030204" pitchFamily="34" charset="0"/>
                <a:cs typeface="Times New Roman" panose="02020603050405020304" pitchFamily="18" charset="0"/>
              </a:rPr>
              <a:t>gây</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bệnh</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khảm</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thuốc</a:t>
            </a:r>
            <a:r>
              <a:rPr lang="en-US" sz="2800" b="1" i="1" dirty="0">
                <a:solidFill>
                  <a:srgbClr val="FF0000"/>
                </a:solidFill>
                <a:effectLst/>
                <a:ea typeface="Calibri" panose="020F0502020204030204" pitchFamily="34" charset="0"/>
                <a:cs typeface="Times New Roman" panose="02020603050405020304" pitchFamily="18" charset="0"/>
              </a:rPr>
              <a:t> lá, </a:t>
            </a:r>
            <a:r>
              <a:rPr lang="en-US" sz="2800" b="1" i="1" dirty="0" err="1">
                <a:solidFill>
                  <a:srgbClr val="FF0000"/>
                </a:solidFill>
                <a:effectLst/>
                <a:ea typeface="Calibri" panose="020F0502020204030204" pitchFamily="34" charset="0"/>
                <a:cs typeface="Times New Roman" panose="02020603050405020304" pitchFamily="18" charset="0"/>
              </a:rPr>
              <a:t>bạn</a:t>
            </a:r>
            <a:r>
              <a:rPr lang="en-US" sz="2800" b="1" i="1" dirty="0">
                <a:solidFill>
                  <a:srgbClr val="FF0000"/>
                </a:solidFill>
                <a:effectLst/>
                <a:ea typeface="Calibri" panose="020F0502020204030204" pitchFamily="34" charset="0"/>
                <a:cs typeface="Times New Roman" panose="02020603050405020304" pitchFamily="18" charset="0"/>
              </a:rPr>
              <a:t> A lo </a:t>
            </a:r>
            <a:r>
              <a:rPr lang="en-US" sz="2800" b="1" i="1" dirty="0" err="1">
                <a:solidFill>
                  <a:srgbClr val="FF0000"/>
                </a:solidFill>
                <a:effectLst/>
                <a:ea typeface="Calibri" panose="020F0502020204030204" pitchFamily="34" charset="0"/>
                <a:cs typeface="Times New Roman" panose="02020603050405020304" pitchFamily="18" charset="0"/>
              </a:rPr>
              <a:t>lắng</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rằng</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ông</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nội</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của</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bạn</a:t>
            </a:r>
            <a:r>
              <a:rPr lang="en-US" sz="2800" b="1" i="1" dirty="0">
                <a:solidFill>
                  <a:srgbClr val="FF0000"/>
                </a:solidFill>
                <a:effectLst/>
                <a:ea typeface="Calibri" panose="020F0502020204030204" pitchFamily="34" charset="0"/>
                <a:cs typeface="Times New Roman" panose="02020603050405020304" pitchFamily="18" charset="0"/>
              </a:rPr>
              <a:t> sẽ bị </a:t>
            </a:r>
            <a:r>
              <a:rPr lang="en-US" sz="2800" b="1" i="1" dirty="0" err="1">
                <a:solidFill>
                  <a:srgbClr val="FF0000"/>
                </a:solidFill>
                <a:effectLst/>
                <a:ea typeface="Calibri" panose="020F0502020204030204" pitchFamily="34" charset="0"/>
                <a:cs typeface="Times New Roman" panose="02020603050405020304" pitchFamily="18" charset="0"/>
              </a:rPr>
              <a:t>nhiễm</a:t>
            </a:r>
            <a:r>
              <a:rPr lang="en-US" sz="2800" b="1" i="1" dirty="0">
                <a:solidFill>
                  <a:srgbClr val="FF0000"/>
                </a:solidFill>
                <a:effectLst/>
                <a:ea typeface="Calibri" panose="020F0502020204030204" pitchFamily="34" charset="0"/>
                <a:cs typeface="Times New Roman" panose="02020603050405020304" pitchFamily="18" charset="0"/>
              </a:rPr>
              <a:t> TMV (Tobacco mosaic virus), vì </a:t>
            </a:r>
            <a:r>
              <a:rPr lang="en-US" sz="2800" b="1" i="1" dirty="0" err="1">
                <a:solidFill>
                  <a:srgbClr val="FF0000"/>
                </a:solidFill>
                <a:effectLst/>
                <a:ea typeface="Calibri" panose="020F0502020204030204" pitchFamily="34" charset="0"/>
                <a:cs typeface="Times New Roman" panose="02020603050405020304" pitchFamily="18" charset="0"/>
              </a:rPr>
              <a:t>ông</a:t>
            </a:r>
            <a:r>
              <a:rPr lang="en-US" sz="2800" b="1" i="1" dirty="0">
                <a:solidFill>
                  <a:srgbClr val="FF0000"/>
                </a:solidFill>
                <a:effectLst/>
                <a:ea typeface="Calibri" panose="020F0502020204030204" pitchFamily="34" charset="0"/>
                <a:cs typeface="Times New Roman" panose="02020603050405020304" pitchFamily="18" charset="0"/>
              </a:rPr>
              <a:t> là </a:t>
            </a:r>
            <a:r>
              <a:rPr lang="en-US" sz="2800" b="1" i="1" dirty="0" err="1">
                <a:solidFill>
                  <a:srgbClr val="FF0000"/>
                </a:solidFill>
                <a:effectLst/>
                <a:ea typeface="Calibri" panose="020F0502020204030204" pitchFamily="34" charset="0"/>
                <a:cs typeface="Times New Roman" panose="02020603050405020304" pitchFamily="18" charset="0"/>
              </a:rPr>
              <a:t>người</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nghiện</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thuốc</a:t>
            </a:r>
            <a:r>
              <a:rPr lang="en-US" sz="2800" b="1" i="1" dirty="0">
                <a:solidFill>
                  <a:srgbClr val="FF0000"/>
                </a:solidFill>
                <a:effectLst/>
                <a:ea typeface="Calibri" panose="020F0502020204030204" pitchFamily="34" charset="0"/>
                <a:cs typeface="Times New Roman" panose="02020603050405020304" pitchFamily="18" charset="0"/>
              </a:rPr>
              <a:t> lá. Theo </a:t>
            </a:r>
            <a:r>
              <a:rPr lang="en-US" sz="2800" b="1" i="1" dirty="0" err="1">
                <a:solidFill>
                  <a:srgbClr val="FF0000"/>
                </a:solidFill>
                <a:effectLst/>
                <a:ea typeface="Calibri" panose="020F0502020204030204" pitchFamily="34" charset="0"/>
                <a:cs typeface="Times New Roman" panose="02020603050405020304" pitchFamily="18" charset="0"/>
              </a:rPr>
              <a:t>em</a:t>
            </a:r>
            <a:r>
              <a:rPr lang="en-US" sz="2800" b="1" i="1" dirty="0">
                <a:solidFill>
                  <a:srgbClr val="FF0000"/>
                </a:solidFill>
                <a:effectLst/>
                <a:ea typeface="Calibri" panose="020F0502020204030204" pitchFamily="34" charset="0"/>
                <a:cs typeface="Times New Roman" panose="02020603050405020304" pitchFamily="18" charset="0"/>
              </a:rPr>
              <a:t>, TMV có </a:t>
            </a:r>
            <a:r>
              <a:rPr lang="en-US" sz="2800" b="1" i="1" dirty="0" err="1">
                <a:solidFill>
                  <a:srgbClr val="FF0000"/>
                </a:solidFill>
                <a:effectLst/>
                <a:ea typeface="Calibri" panose="020F0502020204030204" pitchFamily="34" charset="0"/>
                <a:cs typeface="Times New Roman" panose="02020603050405020304" pitchFamily="18" charset="0"/>
              </a:rPr>
              <a:t>gây</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bệnh</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cho</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người</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hút</a:t>
            </a:r>
            <a:r>
              <a:rPr lang="en-US" sz="2800" b="1" i="1" dirty="0">
                <a:solidFill>
                  <a:srgbClr val="FF0000"/>
                </a:solidFill>
                <a:effectLst/>
                <a:ea typeface="Calibri" panose="020F0502020204030204" pitchFamily="34" charset="0"/>
                <a:cs typeface="Times New Roman" panose="02020603050405020304" pitchFamily="18" charset="0"/>
              </a:rPr>
              <a:t> </a:t>
            </a:r>
            <a:r>
              <a:rPr lang="en-US" sz="2800" b="1" i="1" dirty="0" err="1">
                <a:solidFill>
                  <a:srgbClr val="FF0000"/>
                </a:solidFill>
                <a:effectLst/>
                <a:ea typeface="Calibri" panose="020F0502020204030204" pitchFamily="34" charset="0"/>
                <a:cs typeface="Times New Roman" panose="02020603050405020304" pitchFamily="18" charset="0"/>
              </a:rPr>
              <a:t>thuốc</a:t>
            </a:r>
            <a:r>
              <a:rPr lang="en-US" sz="2800" b="1" i="1" dirty="0">
                <a:solidFill>
                  <a:srgbClr val="FF0000"/>
                </a:solidFill>
                <a:effectLst/>
                <a:ea typeface="Calibri" panose="020F0502020204030204" pitchFamily="34" charset="0"/>
                <a:cs typeface="Times New Roman" panose="02020603050405020304" pitchFamily="18" charset="0"/>
              </a:rPr>
              <a:t> lá </a:t>
            </a:r>
            <a:r>
              <a:rPr lang="en-US" sz="2800" b="1" i="1" dirty="0" err="1">
                <a:solidFill>
                  <a:srgbClr val="FF0000"/>
                </a:solidFill>
                <a:effectLst/>
                <a:ea typeface="Calibri" panose="020F0502020204030204" pitchFamily="34" charset="0"/>
                <a:cs typeface="Times New Roman" panose="02020603050405020304" pitchFamily="18" charset="0"/>
              </a:rPr>
              <a:t>không</a:t>
            </a:r>
            <a:r>
              <a:rPr lang="en-US" sz="2800" b="1" i="1" dirty="0">
                <a:solidFill>
                  <a:srgbClr val="FF0000"/>
                </a:solidFill>
                <a:effectLst/>
                <a:ea typeface="Calibri" panose="020F0502020204030204" pitchFamily="34" charset="0"/>
                <a:cs typeface="Times New Roman" panose="02020603050405020304" pitchFamily="18" charset="0"/>
              </a:rPr>
              <a:t>? Vì </a:t>
            </a:r>
            <a:r>
              <a:rPr lang="en-US" sz="2800" b="1" i="1" dirty="0" err="1">
                <a:solidFill>
                  <a:srgbClr val="FF0000"/>
                </a:solidFill>
                <a:effectLst/>
                <a:ea typeface="Calibri" panose="020F0502020204030204" pitchFamily="34" charset="0"/>
                <a:cs typeface="Times New Roman" panose="02020603050405020304" pitchFamily="18" charset="0"/>
              </a:rPr>
              <a:t>sao</a:t>
            </a:r>
            <a:r>
              <a:rPr lang="en-US" sz="2800" b="1" i="1" dirty="0">
                <a:solidFill>
                  <a:srgbClr val="FF0000"/>
                </a:solidFill>
                <a:effectLst/>
                <a:ea typeface="Calibri" panose="020F0502020204030204" pitchFamily="34" charset="0"/>
                <a:cs typeface="Times New Roman" panose="02020603050405020304" pitchFamily="18" charset="0"/>
              </a:rPr>
              <a:t>? </a:t>
            </a:r>
            <a:endParaRPr lang="en-US" sz="2000" b="1" dirty="0">
              <a:solidFill>
                <a:srgbClr val="FF0000"/>
              </a:solidFill>
              <a:effectLs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hình nền Powerpoint Cảm ơn và Tri ân cho phần kết thúc">
            <a:extLst>
              <a:ext uri="{FF2B5EF4-FFF2-40B4-BE49-F238E27FC236}">
                <a16:creationId xmlns:a16="http://schemas.microsoft.com/office/drawing/2014/main" id="{352E9ADD-30FF-28D3-78BE-F42E090809E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32" b="7832"/>
          <a:stretch/>
        </p:blipFill>
        <p:spPr bwMode="auto">
          <a:xfrm>
            <a:off x="0" y="857250"/>
            <a:ext cx="9144000" cy="51435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FBB7E1CB-3547-EA92-18A6-E3F059CE78EB}"/>
              </a:ext>
            </a:extLst>
          </p:cNvPr>
          <p:cNvSpPr/>
          <p:nvPr/>
        </p:nvSpPr>
        <p:spPr>
          <a:xfrm rot="21413734">
            <a:off x="2204978" y="2376428"/>
            <a:ext cx="4855580" cy="223970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panose="020B0604020202020204"/>
            </a:endParaRPr>
          </a:p>
        </p:txBody>
      </p:sp>
      <p:sp>
        <p:nvSpPr>
          <p:cNvPr id="4" name="TextBox 3">
            <a:extLst>
              <a:ext uri="{FF2B5EF4-FFF2-40B4-BE49-F238E27FC236}">
                <a16:creationId xmlns:a16="http://schemas.microsoft.com/office/drawing/2014/main" id="{E7449535-A84A-8D86-8363-5D08B0A531CB}"/>
              </a:ext>
            </a:extLst>
          </p:cNvPr>
          <p:cNvSpPr txBox="1"/>
          <p:nvPr/>
        </p:nvSpPr>
        <p:spPr>
          <a:xfrm rot="21417699">
            <a:off x="2517493" y="2781574"/>
            <a:ext cx="4253696" cy="1107996"/>
          </a:xfrm>
          <a:prstGeom prst="rect">
            <a:avLst/>
          </a:prstGeom>
          <a:noFill/>
        </p:spPr>
        <p:txBody>
          <a:bodyPr wrap="square" rtlCol="0">
            <a:spAutoFit/>
          </a:bodyPr>
          <a:lstStyle/>
          <a:p>
            <a:pPr algn="ctr" defTabSz="685800"/>
            <a:r>
              <a:rPr lang="en-US" sz="3300" b="1" dirty="0">
                <a:solidFill>
                  <a:srgbClr val="FFFF66"/>
                </a:solidFill>
                <a:latin typeface="Arial" panose="020B0604020202020204"/>
              </a:rPr>
              <a:t>CHÚC CÁC EM </a:t>
            </a:r>
          </a:p>
          <a:p>
            <a:pPr algn="ctr" defTabSz="685800"/>
            <a:r>
              <a:rPr lang="en-US" sz="3300" b="1" dirty="0">
                <a:solidFill>
                  <a:srgbClr val="FFFF66"/>
                </a:solidFill>
                <a:latin typeface="Arial" panose="020B0604020202020204"/>
              </a:rPr>
              <a:t>HỌC TỐT!</a:t>
            </a:r>
          </a:p>
        </p:txBody>
      </p:sp>
    </p:spTree>
    <p:extLst>
      <p:ext uri="{BB962C8B-B14F-4D97-AF65-F5344CB8AC3E}">
        <p14:creationId xmlns:p14="http://schemas.microsoft.com/office/powerpoint/2010/main" val="376004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4">
            <a:extLst>
              <a:ext uri="{FF2B5EF4-FFF2-40B4-BE49-F238E27FC236}">
                <a16:creationId xmlns:a16="http://schemas.microsoft.com/office/drawing/2014/main" id="{79BB0FF2-C7ED-4C35-BC92-F2F0A222D2B4}"/>
              </a:ext>
            </a:extLst>
          </p:cNvPr>
          <p:cNvSpPr/>
          <p:nvPr/>
        </p:nvSpPr>
        <p:spPr bwMode="auto">
          <a:xfrm>
            <a:off x="657224" y="188640"/>
            <a:ext cx="7829551" cy="576064"/>
          </a:xfrm>
          <a:prstGeom prst="rect">
            <a:avLst/>
          </a:prstGeom>
          <a:solidFill>
            <a:srgbClr val="008000"/>
          </a:solidFill>
          <a:ln>
            <a:noFill/>
          </a:ln>
          <a:effectLst/>
          <a:scene3d>
            <a:camera prst="orthographicFront"/>
            <a:lightRig rig="flat" dir="t"/>
          </a:scene3d>
          <a:sp3d/>
        </p:spPr>
        <p:txBody>
          <a:bodyPr lIns="185738" tIns="92869" rIns="185738" bIns="92869" spcCol="1270" anchor="ctr"/>
          <a:lstStyle/>
          <a:p>
            <a:pPr marL="0" marR="0" lvl="1" indent="0" algn="ctr" defTabSz="1200150" rtl="0" eaLnBrk="1" fontAlgn="auto" latinLnBrk="0" hangingPunct="1">
              <a:lnSpc>
                <a:spcPct val="90000"/>
              </a:lnSpc>
              <a:spcBef>
                <a:spcPts val="0"/>
              </a:spcBef>
              <a:spcAft>
                <a:spcPct val="15000"/>
              </a:spcAft>
              <a:buClrTx/>
              <a:buSzTx/>
              <a:buFontTx/>
              <a:buNone/>
              <a:tabLst/>
              <a:defRPr/>
            </a:pPr>
            <a:r>
              <a:rPr kumimoji="0" lang="en-US" sz="40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rPr>
              <a:t>ÔN TẬP CHƯƠNG 6</a:t>
            </a:r>
            <a:endParaRPr kumimoji="0" lang="vi-VN" sz="40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mn-ea"/>
              <a:cs typeface="Calibri Light" panose="020F0302020204030204" pitchFamily="34" charset="0"/>
            </a:endParaRPr>
          </a:p>
        </p:txBody>
      </p:sp>
      <p:grpSp>
        <p:nvGrpSpPr>
          <p:cNvPr id="3" name="Group 2">
            <a:extLst>
              <a:ext uri="{FF2B5EF4-FFF2-40B4-BE49-F238E27FC236}">
                <a16:creationId xmlns:a16="http://schemas.microsoft.com/office/drawing/2014/main" id="{084B31FD-1505-7BF5-CA75-9B25A06C150B}"/>
              </a:ext>
            </a:extLst>
          </p:cNvPr>
          <p:cNvGrpSpPr/>
          <p:nvPr/>
        </p:nvGrpSpPr>
        <p:grpSpPr>
          <a:xfrm>
            <a:off x="2123728" y="1124744"/>
            <a:ext cx="5760640" cy="936104"/>
            <a:chOff x="1699" y="1152128"/>
            <a:chExt cx="2844652" cy="1587622"/>
          </a:xfrm>
          <a:scene3d>
            <a:camera prst="orthographicFront"/>
            <a:lightRig rig="flat" dir="t"/>
          </a:scene3d>
        </p:grpSpPr>
        <p:sp>
          <p:nvSpPr>
            <p:cNvPr id="4" name="Rectangle: Rounded Corners 3">
              <a:extLst>
                <a:ext uri="{FF2B5EF4-FFF2-40B4-BE49-F238E27FC236}">
                  <a16:creationId xmlns:a16="http://schemas.microsoft.com/office/drawing/2014/main" id="{942D561E-2663-6954-F8BB-A07B741B2666}"/>
                </a:ext>
              </a:extLst>
            </p:cNvPr>
            <p:cNvSpPr/>
            <p:nvPr/>
          </p:nvSpPr>
          <p:spPr>
            <a:xfrm>
              <a:off x="1699" y="1152128"/>
              <a:ext cx="2844652" cy="1587622"/>
            </a:xfrm>
            <a:prstGeom prst="roundRect">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p3d prstMaterial="plastic">
              <a:bevelT w="120900" h="88900"/>
              <a:bevelB w="88900" h="31750" prst="angle"/>
            </a:sp3d>
          </p:spPr>
          <p:style>
            <a:lnRef idx="0">
              <a:scrgbClr r="0" g="0" b="0"/>
            </a:lnRef>
            <a:fillRef idx="3">
              <a:scrgbClr r="0" g="0" b="0"/>
            </a:fillRef>
            <a:effectRef idx="2">
              <a:scrgbClr r="0" g="0" b="0"/>
            </a:effectRef>
            <a:fontRef idx="minor">
              <a:schemeClr val="lt1"/>
            </a:fontRef>
          </p:style>
        </p:sp>
        <p:sp>
          <p:nvSpPr>
            <p:cNvPr id="5" name="Rectangle: Rounded Corners 4">
              <a:extLst>
                <a:ext uri="{FF2B5EF4-FFF2-40B4-BE49-F238E27FC236}">
                  <a16:creationId xmlns:a16="http://schemas.microsoft.com/office/drawing/2014/main" id="{C4A1B657-A34B-720D-3AB2-0F0FCB446258}"/>
                </a:ext>
              </a:extLst>
            </p:cNvPr>
            <p:cNvSpPr txBox="1"/>
            <p:nvPr/>
          </p:nvSpPr>
          <p:spPr>
            <a:xfrm>
              <a:off x="79200" y="1229629"/>
              <a:ext cx="2689650" cy="14326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3600" b="1" kern="1200" dirty="0">
                  <a:solidFill>
                    <a:schemeClr val="bg1"/>
                  </a:solidFill>
                  <a:latin typeface="Calibri Light" panose="020F0302020204030204" pitchFamily="34" charset="0"/>
                  <a:ea typeface="+mn-ea"/>
                  <a:cs typeface="Calibri Light" panose="020F0302020204030204" pitchFamily="34" charset="0"/>
                </a:rPr>
                <a:t>I. HỆ THỐNG KIẾN THỨC</a:t>
              </a:r>
            </a:p>
          </p:txBody>
        </p:sp>
      </p:grpSp>
    </p:spTree>
    <p:extLst>
      <p:ext uri="{BB962C8B-B14F-4D97-AF65-F5344CB8AC3E}">
        <p14:creationId xmlns:p14="http://schemas.microsoft.com/office/powerpoint/2010/main" val="3088234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871D9-4CDA-6BD9-2FA8-7F65AAA5B5F5}"/>
              </a:ext>
            </a:extLst>
          </p:cNvPr>
          <p:cNvPicPr>
            <a:picLocks noChangeAspect="1"/>
          </p:cNvPicPr>
          <p:nvPr/>
        </p:nvPicPr>
        <p:blipFill>
          <a:blip r:embed="rId2"/>
          <a:stretch>
            <a:fillRect/>
          </a:stretch>
        </p:blipFill>
        <p:spPr>
          <a:xfrm>
            <a:off x="1619672" y="980728"/>
            <a:ext cx="6124575" cy="4276725"/>
          </a:xfrm>
          <a:prstGeom prst="rect">
            <a:avLst/>
          </a:prstGeom>
        </p:spPr>
      </p:pic>
      <p:sp>
        <p:nvSpPr>
          <p:cNvPr id="6" name="TextBox 5">
            <a:extLst>
              <a:ext uri="{FF2B5EF4-FFF2-40B4-BE49-F238E27FC236}">
                <a16:creationId xmlns:a16="http://schemas.microsoft.com/office/drawing/2014/main" id="{22E4E29F-6120-969B-46CE-42EBDA05EF6B}"/>
              </a:ext>
            </a:extLst>
          </p:cNvPr>
          <p:cNvSpPr txBox="1"/>
          <p:nvPr/>
        </p:nvSpPr>
        <p:spPr>
          <a:xfrm>
            <a:off x="0" y="246342"/>
            <a:ext cx="86644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HƯỚNG DẪN SỬ DỤNG CÁC CÔNG CỤ TRONG TRÒ CHƠI </a:t>
            </a:r>
          </a:p>
        </p:txBody>
      </p:sp>
      <p:cxnSp>
        <p:nvCxnSpPr>
          <p:cNvPr id="9" name="Connector: Elbow 8">
            <a:extLst>
              <a:ext uri="{FF2B5EF4-FFF2-40B4-BE49-F238E27FC236}">
                <a16:creationId xmlns:a16="http://schemas.microsoft.com/office/drawing/2014/main" id="{3B61DC4F-2199-B382-79C6-743A30E4B78C}"/>
              </a:ext>
            </a:extLst>
          </p:cNvPr>
          <p:cNvCxnSpPr>
            <a:cxnSpLocks/>
          </p:cNvCxnSpPr>
          <p:nvPr/>
        </p:nvCxnSpPr>
        <p:spPr>
          <a:xfrm rot="5400000" flipH="1" flipV="1">
            <a:off x="486149" y="2179798"/>
            <a:ext cx="1678061" cy="576064"/>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338894A-3358-654E-4B14-5E92A0E8774D}"/>
              </a:ext>
            </a:extLst>
          </p:cNvPr>
          <p:cNvSpPr txBox="1"/>
          <p:nvPr/>
        </p:nvSpPr>
        <p:spPr>
          <a:xfrm>
            <a:off x="327424" y="3278835"/>
            <a:ext cx="1392968"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Arial"/>
              </a:rPr>
              <a:t>Click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vào</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các</a:t>
            </a:r>
            <a:r>
              <a:rPr kumimoji="0" lang="en-US" sz="1800" b="1" i="0" u="none" strike="noStrike" kern="1200" cap="none" spc="0" normalizeH="0" baseline="0" noProof="0" dirty="0">
                <a:ln>
                  <a:noFill/>
                </a:ln>
                <a:solidFill>
                  <a:srgbClr val="FF0000"/>
                </a:solidFill>
                <a:effectLst/>
                <a:uLnTx/>
                <a:uFillTx/>
                <a:latin typeface="Arial"/>
                <a:ea typeface="+mn-ea"/>
                <a:cs typeface="Arial"/>
              </a:rPr>
              <a:t> con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số</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để</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chọn</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câu</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hỏi</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Số</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sẽ</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tự</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động</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biến</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mất</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khi</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câu</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hỏi</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đã</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được</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chọn</a:t>
            </a:r>
            <a:endParaRPr kumimoji="0" lang="en-US" sz="1800" b="1" i="0" u="none" strike="noStrike" kern="1200" cap="none" spc="0" normalizeH="0" baseline="0" noProof="0" dirty="0">
              <a:ln>
                <a:noFill/>
              </a:ln>
              <a:solidFill>
                <a:srgbClr val="FF0000"/>
              </a:solidFill>
              <a:effectLst/>
              <a:uLnTx/>
              <a:uFillTx/>
              <a:latin typeface="Arial"/>
              <a:ea typeface="+mn-ea"/>
              <a:cs typeface="Arial"/>
            </a:endParaRPr>
          </a:p>
        </p:txBody>
      </p:sp>
      <p:cxnSp>
        <p:nvCxnSpPr>
          <p:cNvPr id="14" name="Connector: Elbow 13">
            <a:extLst>
              <a:ext uri="{FF2B5EF4-FFF2-40B4-BE49-F238E27FC236}">
                <a16:creationId xmlns:a16="http://schemas.microsoft.com/office/drawing/2014/main" id="{B5F9A8F6-A9A9-6550-A785-2D862775F212}"/>
              </a:ext>
            </a:extLst>
          </p:cNvPr>
          <p:cNvCxnSpPr>
            <a:cxnSpLocks/>
          </p:cNvCxnSpPr>
          <p:nvPr/>
        </p:nvCxnSpPr>
        <p:spPr>
          <a:xfrm rot="16200000" flipV="1">
            <a:off x="6577283" y="4310408"/>
            <a:ext cx="1390029" cy="504060"/>
          </a:xfrm>
          <a:prstGeom prst="bentConnector3">
            <a:avLst>
              <a:gd name="adj1" fmla="val 98578"/>
            </a:avLst>
          </a:prstGeom>
          <a:ln w="38100">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F54972DA-9CC1-9739-223D-F0D1781974B7}"/>
              </a:ext>
            </a:extLst>
          </p:cNvPr>
          <p:cNvSpPr txBox="1"/>
          <p:nvPr/>
        </p:nvSpPr>
        <p:spPr>
          <a:xfrm>
            <a:off x="7672954" y="3192379"/>
            <a:ext cx="1392968" cy="1477328"/>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rial"/>
                <a:ea typeface="+mn-ea"/>
                <a:cs typeface="Arial"/>
              </a:rPr>
              <a:t>Click </a:t>
            </a:r>
            <a:r>
              <a:rPr kumimoji="0" lang="en-US" sz="1800" b="1" i="0" u="none" strike="noStrike" kern="1200" cap="none" spc="0" normalizeH="0" baseline="0" noProof="0" dirty="0" err="1">
                <a:ln>
                  <a:noFill/>
                </a:ln>
                <a:solidFill>
                  <a:srgbClr val="7030A0"/>
                </a:solidFill>
                <a:effectLst/>
                <a:uLnTx/>
                <a:uFillTx/>
                <a:latin typeface="Arial"/>
                <a:ea typeface="+mn-ea"/>
                <a:cs typeface="Arial"/>
              </a:rPr>
              <a:t>vào</a:t>
            </a:r>
            <a:r>
              <a:rPr kumimoji="0" lang="en-US" sz="1800" b="1" i="0" u="none" strike="noStrike" kern="1200" cap="none" spc="0" normalizeH="0" baseline="0" noProof="0" dirty="0">
                <a:ln>
                  <a:noFill/>
                </a:ln>
                <a:solidFill>
                  <a:srgbClr val="7030A0"/>
                </a:solidFill>
                <a:effectLst/>
                <a:uLnTx/>
                <a:uFillTx/>
                <a:latin typeface="Arial"/>
                <a:ea typeface="+mn-ea"/>
                <a:cs typeface="Arial"/>
              </a:rPr>
              <a:t> </a:t>
            </a:r>
            <a:r>
              <a:rPr kumimoji="0" lang="en-US" sz="1800" b="1" i="0" u="none" strike="noStrike" kern="1200" cap="none" spc="0" normalizeH="0" baseline="0" noProof="0" dirty="0" err="1">
                <a:ln>
                  <a:noFill/>
                </a:ln>
                <a:solidFill>
                  <a:srgbClr val="7030A0"/>
                </a:solidFill>
                <a:effectLst/>
                <a:uLnTx/>
                <a:uFillTx/>
                <a:latin typeface="Arial"/>
                <a:ea typeface="+mn-ea"/>
                <a:cs typeface="Arial"/>
              </a:rPr>
              <a:t>các</a:t>
            </a:r>
            <a:r>
              <a:rPr kumimoji="0" lang="en-US" sz="1800" b="1" i="0" u="none" strike="noStrike" kern="1200" cap="none" spc="0" normalizeH="0" baseline="0" noProof="0" dirty="0">
                <a:ln>
                  <a:noFill/>
                </a:ln>
                <a:solidFill>
                  <a:srgbClr val="7030A0"/>
                </a:solidFill>
                <a:effectLst/>
                <a:uLnTx/>
                <a:uFillTx/>
                <a:latin typeface="Arial"/>
                <a:ea typeface="+mn-ea"/>
                <a:cs typeface="Arial"/>
              </a:rPr>
              <a:t> con </a:t>
            </a:r>
            <a:r>
              <a:rPr kumimoji="0" lang="en-US" sz="1800" b="1" i="0" u="none" strike="noStrike" kern="1200" cap="none" spc="0" normalizeH="0" baseline="0" noProof="0" dirty="0" err="1">
                <a:ln>
                  <a:noFill/>
                </a:ln>
                <a:solidFill>
                  <a:srgbClr val="7030A0"/>
                </a:solidFill>
                <a:effectLst/>
                <a:uLnTx/>
                <a:uFillTx/>
                <a:latin typeface="Arial"/>
                <a:ea typeface="+mn-ea"/>
                <a:cs typeface="Arial"/>
              </a:rPr>
              <a:t>số</a:t>
            </a:r>
            <a:r>
              <a:rPr kumimoji="0" lang="en-US" sz="1800" b="1" i="0" u="none" strike="noStrike" kern="1200" cap="none" spc="0" normalizeH="0" baseline="0" noProof="0" dirty="0">
                <a:ln>
                  <a:noFill/>
                </a:ln>
                <a:solidFill>
                  <a:srgbClr val="7030A0"/>
                </a:solidFill>
                <a:effectLst/>
                <a:uLnTx/>
                <a:uFillTx/>
                <a:latin typeface="Arial"/>
                <a:ea typeface="+mn-ea"/>
                <a:cs typeface="Arial"/>
              </a:rPr>
              <a:t> </a:t>
            </a:r>
            <a:r>
              <a:rPr kumimoji="0" lang="en-US" sz="1800" b="1" i="0" u="none" strike="noStrike" kern="1200" cap="none" spc="0" normalizeH="0" baseline="0" noProof="0" dirty="0" err="1">
                <a:ln>
                  <a:noFill/>
                </a:ln>
                <a:solidFill>
                  <a:srgbClr val="7030A0"/>
                </a:solidFill>
                <a:effectLst/>
                <a:uLnTx/>
                <a:uFillTx/>
                <a:latin typeface="Arial"/>
                <a:ea typeface="+mn-ea"/>
                <a:cs typeface="Arial"/>
              </a:rPr>
              <a:t>để</a:t>
            </a:r>
            <a:r>
              <a:rPr kumimoji="0" lang="en-US" sz="1800" b="1" i="0" u="none" strike="noStrike" kern="1200" cap="none" spc="0" normalizeH="0" baseline="0" noProof="0" dirty="0">
                <a:ln>
                  <a:noFill/>
                </a:ln>
                <a:solidFill>
                  <a:srgbClr val="7030A0"/>
                </a:solidFill>
                <a:effectLst/>
                <a:uLnTx/>
                <a:uFillTx/>
                <a:latin typeface="Arial"/>
                <a:ea typeface="+mn-ea"/>
                <a:cs typeface="Arial"/>
              </a:rPr>
              <a:t> </a:t>
            </a:r>
            <a:r>
              <a:rPr kumimoji="0" lang="en-US" sz="1800" b="1" i="0" u="none" strike="noStrike" kern="1200" cap="none" spc="0" normalizeH="0" baseline="0" noProof="0" dirty="0" err="1">
                <a:ln>
                  <a:noFill/>
                </a:ln>
                <a:solidFill>
                  <a:srgbClr val="7030A0"/>
                </a:solidFill>
                <a:effectLst/>
                <a:uLnTx/>
                <a:uFillTx/>
                <a:latin typeface="Arial"/>
                <a:ea typeface="+mn-ea"/>
                <a:cs typeface="Arial"/>
              </a:rPr>
              <a:t>chọn</a:t>
            </a:r>
            <a:r>
              <a:rPr kumimoji="0" lang="en-US" sz="1800" b="1" i="0" u="none" strike="noStrike" kern="1200" cap="none" spc="0" normalizeH="0" baseline="0" noProof="0" dirty="0">
                <a:ln>
                  <a:noFill/>
                </a:ln>
                <a:solidFill>
                  <a:srgbClr val="7030A0"/>
                </a:solidFill>
                <a:effectLst/>
                <a:uLnTx/>
                <a:uFillTx/>
                <a:latin typeface="Arial"/>
                <a:ea typeface="+mn-ea"/>
                <a:cs typeface="Arial"/>
              </a:rPr>
              <a:t> </a:t>
            </a:r>
            <a:r>
              <a:rPr kumimoji="0" lang="en-US" sz="1800" b="1" i="0" u="none" strike="noStrike" kern="1200" cap="none" spc="0" normalizeH="0" baseline="0" noProof="0" dirty="0" err="1">
                <a:ln>
                  <a:noFill/>
                </a:ln>
                <a:solidFill>
                  <a:srgbClr val="7030A0"/>
                </a:solidFill>
                <a:effectLst/>
                <a:uLnTx/>
                <a:uFillTx/>
                <a:latin typeface="Arial"/>
                <a:ea typeface="+mn-ea"/>
                <a:cs typeface="Arial"/>
              </a:rPr>
              <a:t>phần</a:t>
            </a:r>
            <a:r>
              <a:rPr kumimoji="0" lang="en-US" sz="1800" b="1" i="0" u="none" strike="noStrike" kern="1200" cap="none" spc="0" normalizeH="0" baseline="0" noProof="0" dirty="0">
                <a:ln>
                  <a:noFill/>
                </a:ln>
                <a:solidFill>
                  <a:srgbClr val="7030A0"/>
                </a:solidFill>
                <a:effectLst/>
                <a:uLnTx/>
                <a:uFillTx/>
                <a:latin typeface="Arial"/>
                <a:ea typeface="+mn-ea"/>
                <a:cs typeface="Arial"/>
              </a:rPr>
              <a:t> </a:t>
            </a:r>
            <a:r>
              <a:rPr kumimoji="0" lang="en-US" sz="1800" b="1" i="0" u="none" strike="noStrike" kern="1200" cap="none" spc="0" normalizeH="0" baseline="0" noProof="0" dirty="0" err="1">
                <a:ln>
                  <a:noFill/>
                </a:ln>
                <a:solidFill>
                  <a:srgbClr val="7030A0"/>
                </a:solidFill>
                <a:effectLst/>
                <a:uLnTx/>
                <a:uFillTx/>
                <a:latin typeface="Arial"/>
                <a:ea typeface="+mn-ea"/>
                <a:cs typeface="Arial"/>
              </a:rPr>
              <a:t>thưởng</a:t>
            </a:r>
            <a:r>
              <a:rPr kumimoji="0" lang="en-US" sz="1800" b="1" i="0" u="none" strike="noStrike" kern="1200" cap="none" spc="0" normalizeH="0" baseline="0" noProof="0" dirty="0">
                <a:ln>
                  <a:noFill/>
                </a:ln>
                <a:solidFill>
                  <a:srgbClr val="7030A0"/>
                </a:solidFill>
                <a:effectLst/>
                <a:uLnTx/>
                <a:uFillTx/>
                <a:latin typeface="Arial"/>
                <a:ea typeface="+mn-ea"/>
                <a:cs typeface="Arial"/>
              </a:rPr>
              <a:t>. </a:t>
            </a:r>
          </a:p>
        </p:txBody>
      </p:sp>
      <p:sp>
        <p:nvSpPr>
          <p:cNvPr id="19" name="TextBox 18">
            <a:extLst>
              <a:ext uri="{FF2B5EF4-FFF2-40B4-BE49-F238E27FC236}">
                <a16:creationId xmlns:a16="http://schemas.microsoft.com/office/drawing/2014/main" id="{1023BA2A-DB95-D99A-2583-F45B9F14668F}"/>
              </a:ext>
            </a:extLst>
          </p:cNvPr>
          <p:cNvSpPr txBox="1"/>
          <p:nvPr/>
        </p:nvSpPr>
        <p:spPr>
          <a:xfrm>
            <a:off x="6954927" y="5192032"/>
            <a:ext cx="2321098" cy="147732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Arial"/>
              </a:rPr>
              <a:t>Click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vào</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Arial"/>
              </a:rPr>
              <a:t>“Quay”</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thì</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chiếc</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nón</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sẽ</a:t>
            </a:r>
            <a:r>
              <a:rPr kumimoji="0" lang="en-US" sz="1800" b="1" i="0" u="none" strike="noStrike" kern="1200" cap="none" spc="0" normalizeH="0" baseline="0" noProof="0" dirty="0">
                <a:ln>
                  <a:noFill/>
                </a:ln>
                <a:solidFill>
                  <a:srgbClr val="FF0000"/>
                </a:solidFill>
                <a:effectLst/>
                <a:uLnTx/>
                <a:uFillTx/>
                <a:latin typeface="Arial"/>
                <a:ea typeface="+mn-ea"/>
                <a:cs typeface="Arial"/>
              </a:rPr>
              <a:t> quay, click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vào</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a:ln>
                  <a:noFill/>
                </a:ln>
                <a:solidFill>
                  <a:srgbClr val="000000"/>
                </a:solidFill>
                <a:effectLst/>
                <a:uLnTx/>
                <a:uFillTx/>
                <a:latin typeface="Arial"/>
                <a:ea typeface="+mn-ea"/>
                <a:cs typeface="Arial"/>
              </a:rPr>
              <a:t>“Quay”</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lần</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nữa</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thì</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chiếc</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nón</a:t>
            </a:r>
            <a:r>
              <a:rPr kumimoji="0" lang="en-US" sz="1800" b="1" i="0" u="none" strike="noStrike" kern="1200" cap="none" spc="0" normalizeH="0" baseline="0" noProof="0" dirty="0">
                <a:ln>
                  <a:noFill/>
                </a:ln>
                <a:solidFill>
                  <a:srgbClr val="FF0000"/>
                </a:solidFill>
                <a:effectLst/>
                <a:uLnTx/>
                <a:uFillTx/>
                <a:latin typeface="Arial"/>
                <a:ea typeface="+mn-ea"/>
                <a:cs typeface="Arial"/>
              </a:rPr>
              <a:t> </a:t>
            </a:r>
            <a:r>
              <a:rPr kumimoji="0" lang="en-US" sz="1800" b="1" i="0" u="none" strike="noStrike" kern="1200" cap="none" spc="0" normalizeH="0" baseline="0" noProof="0" dirty="0" err="1">
                <a:ln>
                  <a:noFill/>
                </a:ln>
                <a:solidFill>
                  <a:srgbClr val="FF0000"/>
                </a:solidFill>
                <a:effectLst/>
                <a:uLnTx/>
                <a:uFillTx/>
                <a:latin typeface="Arial"/>
                <a:ea typeface="+mn-ea"/>
                <a:cs typeface="Arial"/>
              </a:rPr>
              <a:t>dừng</a:t>
            </a:r>
            <a:endParaRPr kumimoji="0" lang="en-US" sz="1800" b="1" i="0" u="none" strike="noStrike" kern="1200" cap="none" spc="0" normalizeH="0" baseline="0" noProof="0" dirty="0">
              <a:ln>
                <a:noFill/>
              </a:ln>
              <a:solidFill>
                <a:srgbClr val="FF0000"/>
              </a:solidFill>
              <a:effectLst/>
              <a:uLnTx/>
              <a:uFillTx/>
              <a:latin typeface="Arial"/>
              <a:ea typeface="+mn-ea"/>
              <a:cs typeface="Arial"/>
            </a:endParaRPr>
          </a:p>
        </p:txBody>
      </p:sp>
      <p:sp>
        <p:nvSpPr>
          <p:cNvPr id="2" name="Arrow: Up 1">
            <a:extLst>
              <a:ext uri="{FF2B5EF4-FFF2-40B4-BE49-F238E27FC236}">
                <a16:creationId xmlns:a16="http://schemas.microsoft.com/office/drawing/2014/main" id="{1CB3FB03-EB76-CC79-B585-82E78FCBA0B0}"/>
              </a:ext>
            </a:extLst>
          </p:cNvPr>
          <p:cNvSpPr/>
          <p:nvPr/>
        </p:nvSpPr>
        <p:spPr>
          <a:xfrm>
            <a:off x="6300192" y="5257453"/>
            <a:ext cx="360035" cy="619819"/>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E83C6AA-7D3E-3D9E-D2A0-8CDF3E4FCDD9}"/>
              </a:ext>
            </a:extLst>
          </p:cNvPr>
          <p:cNvSpPr txBox="1"/>
          <p:nvPr/>
        </p:nvSpPr>
        <p:spPr>
          <a:xfrm>
            <a:off x="6012160" y="5864158"/>
            <a:ext cx="792083" cy="923330"/>
          </a:xfrm>
          <a:prstGeom prst="rect">
            <a:avLst/>
          </a:prstGeom>
          <a:noFill/>
          <a:ln>
            <a:solidFill>
              <a:srgbClr val="FF0000"/>
            </a:solidFill>
          </a:ln>
        </p:spPr>
        <p:txBody>
          <a:bodyPr wrap="square" rtlCol="0">
            <a:spAutoFit/>
          </a:bodyPr>
          <a:lstStyle/>
          <a:p>
            <a:r>
              <a:rPr lang="en-US" b="1" dirty="0" err="1">
                <a:solidFill>
                  <a:srgbClr val="00B0F0"/>
                </a:solidFill>
              </a:rPr>
              <a:t>Mở</a:t>
            </a:r>
            <a:r>
              <a:rPr lang="en-US" b="1" dirty="0">
                <a:solidFill>
                  <a:srgbClr val="00B0F0"/>
                </a:solidFill>
              </a:rPr>
              <a:t> </a:t>
            </a:r>
            <a:r>
              <a:rPr lang="en-US" b="1" dirty="0" err="1">
                <a:solidFill>
                  <a:srgbClr val="00B0F0"/>
                </a:solidFill>
              </a:rPr>
              <a:t>nhạc</a:t>
            </a:r>
            <a:r>
              <a:rPr lang="en-US" b="1" dirty="0">
                <a:solidFill>
                  <a:srgbClr val="00B0F0"/>
                </a:solidFill>
              </a:rPr>
              <a:t> </a:t>
            </a:r>
            <a:r>
              <a:rPr lang="en-US" b="1" dirty="0" err="1">
                <a:solidFill>
                  <a:srgbClr val="00B0F0"/>
                </a:solidFill>
              </a:rPr>
              <a:t>nền</a:t>
            </a:r>
            <a:endParaRPr lang="en-US" b="1" dirty="0">
              <a:solidFill>
                <a:srgbClr val="00B0F0"/>
              </a:solidFill>
            </a:endParaRPr>
          </a:p>
        </p:txBody>
      </p:sp>
      <p:cxnSp>
        <p:nvCxnSpPr>
          <p:cNvPr id="4" name="Connector: Elbow 3">
            <a:extLst>
              <a:ext uri="{FF2B5EF4-FFF2-40B4-BE49-F238E27FC236}">
                <a16:creationId xmlns:a16="http://schemas.microsoft.com/office/drawing/2014/main" id="{50943422-209C-C4A0-2F80-1B5373863DA5}"/>
              </a:ext>
            </a:extLst>
          </p:cNvPr>
          <p:cNvCxnSpPr>
            <a:cxnSpLocks/>
          </p:cNvCxnSpPr>
          <p:nvPr/>
        </p:nvCxnSpPr>
        <p:spPr>
          <a:xfrm rot="16200000" flipV="1">
            <a:off x="7420462" y="2394284"/>
            <a:ext cx="1390029" cy="504060"/>
          </a:xfrm>
          <a:prstGeom prst="bentConnector3">
            <a:avLst>
              <a:gd name="adj1" fmla="val 98578"/>
            </a:avLst>
          </a:prstGeom>
          <a:ln w="38100">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833798A-7859-EC9B-12C7-927E5ED250C4}"/>
              </a:ext>
            </a:extLst>
          </p:cNvPr>
          <p:cNvCxnSpPr>
            <a:cxnSpLocks/>
          </p:cNvCxnSpPr>
          <p:nvPr/>
        </p:nvCxnSpPr>
        <p:spPr>
          <a:xfrm flipV="1">
            <a:off x="4775077" y="5151259"/>
            <a:ext cx="648072" cy="4727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FD4530DE-A527-9BC3-4A90-6C7660A5BF71}"/>
              </a:ext>
            </a:extLst>
          </p:cNvPr>
          <p:cNvSpPr txBox="1"/>
          <p:nvPr/>
        </p:nvSpPr>
        <p:spPr>
          <a:xfrm>
            <a:off x="2853974" y="5649431"/>
            <a:ext cx="2859988" cy="1200329"/>
          </a:xfrm>
          <a:prstGeom prst="rect">
            <a:avLst/>
          </a:prstGeom>
          <a:noFill/>
          <a:ln w="38100">
            <a:solidFill>
              <a:schemeClr val="tx1"/>
            </a:solidFill>
          </a:ln>
        </p:spPr>
        <p:txBody>
          <a:bodyPr wrap="square" rtlCol="0">
            <a:spAutoFit/>
          </a:bodyPr>
          <a:lstStyle/>
          <a:p>
            <a:pPr algn="just"/>
            <a:r>
              <a:rPr lang="en-US" b="1" dirty="0">
                <a:solidFill>
                  <a:srgbClr val="FC10DA"/>
                </a:solidFill>
              </a:rPr>
              <a:t>Click </a:t>
            </a:r>
            <a:r>
              <a:rPr lang="en-US" b="1" dirty="0" err="1">
                <a:solidFill>
                  <a:srgbClr val="FC10DA"/>
                </a:solidFill>
              </a:rPr>
              <a:t>vào</a:t>
            </a:r>
            <a:r>
              <a:rPr lang="en-US" b="1" dirty="0">
                <a:solidFill>
                  <a:srgbClr val="FC10DA"/>
                </a:solidFill>
              </a:rPr>
              <a:t> </a:t>
            </a:r>
            <a:r>
              <a:rPr lang="en-US" b="1" dirty="0" err="1">
                <a:solidFill>
                  <a:srgbClr val="FC10DA"/>
                </a:solidFill>
              </a:rPr>
              <a:t>chấm</a:t>
            </a:r>
            <a:r>
              <a:rPr lang="en-US" b="1" dirty="0">
                <a:solidFill>
                  <a:srgbClr val="FC10DA"/>
                </a:solidFill>
              </a:rPr>
              <a:t> </a:t>
            </a:r>
            <a:r>
              <a:rPr lang="en-US" b="1" dirty="0" err="1">
                <a:solidFill>
                  <a:srgbClr val="FC10DA"/>
                </a:solidFill>
              </a:rPr>
              <a:t>tròn</a:t>
            </a:r>
            <a:r>
              <a:rPr lang="en-US" b="1" dirty="0">
                <a:solidFill>
                  <a:srgbClr val="FC10DA"/>
                </a:solidFill>
              </a:rPr>
              <a:t> </a:t>
            </a:r>
            <a:r>
              <a:rPr lang="en-US" b="1" dirty="0" err="1">
                <a:solidFill>
                  <a:srgbClr val="FC10DA"/>
                </a:solidFill>
              </a:rPr>
              <a:t>này</a:t>
            </a:r>
            <a:r>
              <a:rPr lang="en-US" b="1" dirty="0">
                <a:solidFill>
                  <a:srgbClr val="FC10DA"/>
                </a:solidFill>
              </a:rPr>
              <a:t> </a:t>
            </a:r>
            <a:r>
              <a:rPr lang="en-US" b="1" dirty="0" err="1">
                <a:solidFill>
                  <a:srgbClr val="FC10DA"/>
                </a:solidFill>
              </a:rPr>
              <a:t>sẽ</a:t>
            </a:r>
            <a:r>
              <a:rPr lang="en-US" b="1" dirty="0">
                <a:solidFill>
                  <a:srgbClr val="FC10DA"/>
                </a:solidFill>
              </a:rPr>
              <a:t> </a:t>
            </a:r>
            <a:r>
              <a:rPr lang="en-US" b="1" dirty="0" err="1">
                <a:solidFill>
                  <a:srgbClr val="FC10DA"/>
                </a:solidFill>
              </a:rPr>
              <a:t>bỏ</a:t>
            </a:r>
            <a:r>
              <a:rPr lang="en-US" b="1" dirty="0">
                <a:solidFill>
                  <a:srgbClr val="FC10DA"/>
                </a:solidFill>
              </a:rPr>
              <a:t> qua </a:t>
            </a:r>
            <a:r>
              <a:rPr lang="en-US" b="1" dirty="0" err="1">
                <a:solidFill>
                  <a:srgbClr val="FC10DA"/>
                </a:solidFill>
              </a:rPr>
              <a:t>trò</a:t>
            </a:r>
            <a:r>
              <a:rPr lang="en-US" b="1" dirty="0">
                <a:solidFill>
                  <a:srgbClr val="FC10DA"/>
                </a:solidFill>
              </a:rPr>
              <a:t> </a:t>
            </a:r>
            <a:r>
              <a:rPr lang="en-US" b="1" dirty="0" err="1">
                <a:solidFill>
                  <a:srgbClr val="FC10DA"/>
                </a:solidFill>
              </a:rPr>
              <a:t>chơi</a:t>
            </a:r>
            <a:r>
              <a:rPr lang="en-US" b="1" dirty="0">
                <a:solidFill>
                  <a:srgbClr val="FC10DA"/>
                </a:solidFill>
              </a:rPr>
              <a:t>, </a:t>
            </a:r>
            <a:r>
              <a:rPr lang="en-US" b="1" dirty="0" err="1">
                <a:solidFill>
                  <a:srgbClr val="FC10DA"/>
                </a:solidFill>
              </a:rPr>
              <a:t>chuyển</a:t>
            </a:r>
            <a:r>
              <a:rPr lang="en-US" b="1" dirty="0">
                <a:solidFill>
                  <a:srgbClr val="FC10DA"/>
                </a:solidFill>
              </a:rPr>
              <a:t> sang </a:t>
            </a:r>
            <a:r>
              <a:rPr lang="en-US" b="1" dirty="0" err="1">
                <a:solidFill>
                  <a:srgbClr val="FC10DA"/>
                </a:solidFill>
              </a:rPr>
              <a:t>phần</a:t>
            </a:r>
            <a:r>
              <a:rPr lang="en-US" b="1" dirty="0">
                <a:solidFill>
                  <a:srgbClr val="FC10DA"/>
                </a:solidFill>
              </a:rPr>
              <a:t> </a:t>
            </a:r>
            <a:r>
              <a:rPr lang="en-US" b="1" dirty="0" err="1">
                <a:solidFill>
                  <a:srgbClr val="FC10DA"/>
                </a:solidFill>
              </a:rPr>
              <a:t>tiếp</a:t>
            </a:r>
            <a:r>
              <a:rPr lang="en-US" b="1" dirty="0">
                <a:solidFill>
                  <a:srgbClr val="FC10DA"/>
                </a:solidFill>
              </a:rPr>
              <a:t> </a:t>
            </a:r>
            <a:r>
              <a:rPr lang="en-US" b="1" dirty="0" err="1">
                <a:solidFill>
                  <a:srgbClr val="FC10DA"/>
                </a:solidFill>
              </a:rPr>
              <a:t>theo</a:t>
            </a:r>
            <a:r>
              <a:rPr lang="en-US" b="1" dirty="0">
                <a:solidFill>
                  <a:srgbClr val="FC10DA"/>
                </a:solidFill>
              </a:rPr>
              <a:t> </a:t>
            </a:r>
            <a:r>
              <a:rPr lang="en-US" b="1" dirty="0" err="1">
                <a:solidFill>
                  <a:srgbClr val="FC10DA"/>
                </a:solidFill>
              </a:rPr>
              <a:t>của</a:t>
            </a:r>
            <a:r>
              <a:rPr lang="en-US" b="1" dirty="0">
                <a:solidFill>
                  <a:srgbClr val="FC10DA"/>
                </a:solidFill>
              </a:rPr>
              <a:t> </a:t>
            </a:r>
            <a:r>
              <a:rPr lang="en-US" b="1" dirty="0" err="1">
                <a:solidFill>
                  <a:srgbClr val="FC10DA"/>
                </a:solidFill>
              </a:rPr>
              <a:t>bài</a:t>
            </a:r>
            <a:endParaRPr lang="en-US" b="1" dirty="0">
              <a:solidFill>
                <a:srgbClr val="FC10DA"/>
              </a:solidFill>
            </a:endParaRPr>
          </a:p>
        </p:txBody>
      </p:sp>
    </p:spTree>
    <p:extLst>
      <p:ext uri="{BB962C8B-B14F-4D97-AF65-F5344CB8AC3E}">
        <p14:creationId xmlns:p14="http://schemas.microsoft.com/office/powerpoint/2010/main" val="3264989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95150" y="1875575"/>
            <a:ext cx="4645730" cy="4802258"/>
            <a:chOff x="2543454" y="1396861"/>
            <a:chExt cx="3845052" cy="3888432"/>
          </a:xfrm>
        </p:grpSpPr>
        <p:cxnSp>
          <p:nvCxnSpPr>
            <p:cNvPr id="6" name="Straight Connector 5"/>
            <p:cNvCxnSpPr/>
            <p:nvPr/>
          </p:nvCxnSpPr>
          <p:spPr>
            <a:xfrm>
              <a:off x="4572000" y="1396861"/>
              <a:ext cx="0" cy="388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1396861"/>
              <a:ext cx="0" cy="38884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146314" y="1966309"/>
              <a:ext cx="2851372" cy="27495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rot="1340794">
              <a:off x="3563431" y="3208576"/>
              <a:ext cx="1177437" cy="1939787"/>
            </a:xfrm>
            <a:prstGeom prst="triangle">
              <a:avLst>
                <a:gd name="adj" fmla="val 49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5</a:t>
              </a:r>
              <a:endParaRPr lang="vi-VN" sz="4000" dirty="0">
                <a:solidFill>
                  <a:schemeClr val="tx1"/>
                </a:solidFill>
              </a:endParaRPr>
            </a:p>
          </p:txBody>
        </p:sp>
        <p:sp>
          <p:nvSpPr>
            <p:cNvPr id="17" name="Isosceles Triangle 16"/>
            <p:cNvSpPr/>
            <p:nvPr/>
          </p:nvSpPr>
          <p:spPr>
            <a:xfrm rot="20966755">
              <a:off x="4158763" y="3289339"/>
              <a:ext cx="1089743" cy="1930476"/>
            </a:xfrm>
            <a:prstGeom prst="triangle">
              <a:avLst>
                <a:gd name="adj" fmla="val 4996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4</a:t>
              </a:r>
              <a:endParaRPr lang="vi-VN" sz="4400" dirty="0"/>
            </a:p>
          </p:txBody>
        </p:sp>
        <p:sp>
          <p:nvSpPr>
            <p:cNvPr id="18" name="Isosceles Triangle 17"/>
            <p:cNvSpPr/>
            <p:nvPr/>
          </p:nvSpPr>
          <p:spPr>
            <a:xfrm rot="18956039">
              <a:off x="4588973" y="3060659"/>
              <a:ext cx="1058767" cy="1943985"/>
            </a:xfrm>
            <a:prstGeom prst="triangle">
              <a:avLst>
                <a:gd name="adj" fmla="val 555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3</a:t>
              </a:r>
              <a:endParaRPr lang="vi-VN" sz="4800" dirty="0"/>
            </a:p>
          </p:txBody>
        </p:sp>
        <p:sp>
          <p:nvSpPr>
            <p:cNvPr id="11" name="Isosceles Triangle 10"/>
            <p:cNvSpPr/>
            <p:nvPr/>
          </p:nvSpPr>
          <p:spPr>
            <a:xfrm rot="17101263">
              <a:off x="4815427" y="2576542"/>
              <a:ext cx="1177437" cy="1939787"/>
            </a:xfrm>
            <a:prstGeom prst="triangle">
              <a:avLst>
                <a:gd name="adj" fmla="val 4996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latin typeface="Times New Roman" pitchFamily="18" charset="0"/>
                  <a:cs typeface="Times New Roman" pitchFamily="18" charset="0"/>
                </a:rPr>
                <a:t>Mất lượt</a:t>
              </a:r>
              <a:endParaRPr lang="vi-VN" sz="2400" b="1" dirty="0">
                <a:latin typeface="Times New Roman" pitchFamily="18" charset="0"/>
                <a:cs typeface="Times New Roman" pitchFamily="18" charset="0"/>
              </a:endParaRPr>
            </a:p>
          </p:txBody>
        </p:sp>
        <p:sp>
          <p:nvSpPr>
            <p:cNvPr id="12" name="Isosceles Triangle 11"/>
            <p:cNvSpPr/>
            <p:nvPr/>
          </p:nvSpPr>
          <p:spPr>
            <a:xfrm rot="15127224">
              <a:off x="4878396" y="2022716"/>
              <a:ext cx="1089743" cy="1930476"/>
            </a:xfrm>
            <a:prstGeom prst="triangle">
              <a:avLst>
                <a:gd name="adj" fmla="val 49964"/>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800" dirty="0">
                  <a:solidFill>
                    <a:schemeClr val="tx1"/>
                  </a:solidFill>
                </a:rPr>
                <a:t>2</a:t>
              </a:r>
              <a:endParaRPr lang="vi-VN" sz="4800" dirty="0">
                <a:solidFill>
                  <a:schemeClr val="tx1"/>
                </a:solidFill>
              </a:endParaRPr>
            </a:p>
          </p:txBody>
        </p:sp>
        <p:sp>
          <p:nvSpPr>
            <p:cNvPr id="14" name="Isosceles Triangle 13"/>
            <p:cNvSpPr/>
            <p:nvPr/>
          </p:nvSpPr>
          <p:spPr>
            <a:xfrm rot="13116508">
              <a:off x="4621919" y="1619537"/>
              <a:ext cx="1058767" cy="1959011"/>
            </a:xfrm>
            <a:prstGeom prst="triangle">
              <a:avLst>
                <a:gd name="adj" fmla="val 55578"/>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4800" dirty="0">
                  <a:solidFill>
                    <a:schemeClr val="tx1"/>
                  </a:solidFill>
                </a:rPr>
                <a:t>1</a:t>
              </a:r>
              <a:endParaRPr lang="vi-VN" sz="4800" dirty="0">
                <a:solidFill>
                  <a:schemeClr val="tx1"/>
                </a:solidFill>
              </a:endParaRPr>
            </a:p>
          </p:txBody>
        </p:sp>
        <p:sp>
          <p:nvSpPr>
            <p:cNvPr id="19" name="Isosceles Triangle 18"/>
            <p:cNvSpPr/>
            <p:nvPr/>
          </p:nvSpPr>
          <p:spPr>
            <a:xfrm rot="11325587">
              <a:off x="4045485" y="1403741"/>
              <a:ext cx="1177437" cy="1939787"/>
            </a:xfrm>
            <a:prstGeom prst="triangle">
              <a:avLst>
                <a:gd name="adj" fmla="val 49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8</a:t>
              </a:r>
              <a:endParaRPr lang="vi-VN" sz="4000" dirty="0">
                <a:solidFill>
                  <a:schemeClr val="tx1"/>
                </a:solidFill>
              </a:endParaRPr>
            </a:p>
          </p:txBody>
        </p:sp>
        <p:sp>
          <p:nvSpPr>
            <p:cNvPr id="20" name="Isosceles Triangle 19"/>
            <p:cNvSpPr/>
            <p:nvPr/>
          </p:nvSpPr>
          <p:spPr>
            <a:xfrm rot="9351548">
              <a:off x="3506085" y="1449223"/>
              <a:ext cx="1152055" cy="1930476"/>
            </a:xfrm>
            <a:prstGeom prst="triangle">
              <a:avLst>
                <a:gd name="adj" fmla="val 4996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b="1" dirty="0">
                  <a:solidFill>
                    <a:schemeClr val="tx1"/>
                  </a:solidFill>
                  <a:latin typeface="Times New Roman" pitchFamily="18" charset="0"/>
                  <a:cs typeface="Times New Roman" pitchFamily="18" charset="0"/>
                </a:rPr>
                <a:t>Chia đôi</a:t>
              </a:r>
              <a:endParaRPr lang="vi-VN" sz="2800" b="1" dirty="0">
                <a:solidFill>
                  <a:schemeClr val="tx1"/>
                </a:solidFill>
                <a:latin typeface="Times New Roman" pitchFamily="18" charset="0"/>
                <a:cs typeface="Times New Roman" pitchFamily="18" charset="0"/>
              </a:endParaRPr>
            </a:p>
          </p:txBody>
        </p:sp>
        <p:sp>
          <p:nvSpPr>
            <p:cNvPr id="21" name="Isosceles Triangle 20"/>
            <p:cNvSpPr/>
            <p:nvPr/>
          </p:nvSpPr>
          <p:spPr>
            <a:xfrm rot="7265752">
              <a:off x="3105367" y="1793653"/>
              <a:ext cx="1184119" cy="1965219"/>
            </a:xfrm>
            <a:prstGeom prst="triangle">
              <a:avLst>
                <a:gd name="adj" fmla="val 55578"/>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7</a:t>
              </a:r>
              <a:endParaRPr lang="vi-VN" sz="4000" dirty="0">
                <a:solidFill>
                  <a:schemeClr val="tx1"/>
                </a:solidFill>
              </a:endParaRPr>
            </a:p>
          </p:txBody>
        </p:sp>
        <p:sp>
          <p:nvSpPr>
            <p:cNvPr id="23" name="Isosceles Triangle 22"/>
            <p:cNvSpPr/>
            <p:nvPr/>
          </p:nvSpPr>
          <p:spPr>
            <a:xfrm rot="5400000">
              <a:off x="2890035" y="2381521"/>
              <a:ext cx="1224174" cy="1917336"/>
            </a:xfrm>
            <a:prstGeom prst="triangle">
              <a:avLst>
                <a:gd name="adj" fmla="val 49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6</a:t>
              </a:r>
              <a:endParaRPr lang="vi-VN" sz="4000" dirty="0"/>
            </a:p>
          </p:txBody>
        </p:sp>
        <p:sp>
          <p:nvSpPr>
            <p:cNvPr id="24" name="Isosceles Triangle 23"/>
            <p:cNvSpPr/>
            <p:nvPr/>
          </p:nvSpPr>
          <p:spPr>
            <a:xfrm rot="3366277">
              <a:off x="3095548" y="2870694"/>
              <a:ext cx="1156990" cy="1950503"/>
            </a:xfrm>
            <a:prstGeom prst="triangle">
              <a:avLst>
                <a:gd name="adj" fmla="val 55578"/>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2400" b="1" dirty="0">
                  <a:solidFill>
                    <a:schemeClr val="tx1"/>
                  </a:solidFill>
                  <a:latin typeface="Times New Roman" pitchFamily="18" charset="0"/>
                  <a:cs typeface="Times New Roman" pitchFamily="18" charset="0"/>
                </a:rPr>
                <a:t>Phần Thưởng</a:t>
              </a:r>
              <a:endParaRPr lang="vi-VN" sz="2400" b="1" dirty="0">
                <a:solidFill>
                  <a:schemeClr val="tx1"/>
                </a:solidFill>
                <a:latin typeface="Times New Roman" pitchFamily="18" charset="0"/>
                <a:cs typeface="Times New Roman" pitchFamily="18" charset="0"/>
              </a:endParaRPr>
            </a:p>
          </p:txBody>
        </p:sp>
      </p:grpSp>
      <p:sp>
        <p:nvSpPr>
          <p:cNvPr id="28" name="Oval 27"/>
          <p:cNvSpPr/>
          <p:nvPr/>
        </p:nvSpPr>
        <p:spPr>
          <a:xfrm>
            <a:off x="3378583" y="3965333"/>
            <a:ext cx="666323" cy="66862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Left Arrow 28"/>
          <p:cNvSpPr/>
          <p:nvPr/>
        </p:nvSpPr>
        <p:spPr>
          <a:xfrm>
            <a:off x="6045847" y="4372955"/>
            <a:ext cx="1001883" cy="463271"/>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p:cNvSpPr/>
          <p:nvPr/>
        </p:nvSpPr>
        <p:spPr>
          <a:xfrm>
            <a:off x="7135209" y="4264528"/>
            <a:ext cx="1091249"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itchFamily="18" charset="0"/>
                <a:cs typeface="Times New Roman" pitchFamily="18" charset="0"/>
              </a:rPr>
              <a:t>Quay</a:t>
            </a:r>
            <a:endParaRPr lang="vi-VN" sz="3200" dirty="0">
              <a:solidFill>
                <a:schemeClr val="tx1"/>
              </a:solidFill>
              <a:latin typeface="Times New Roman" pitchFamily="18" charset="0"/>
              <a:cs typeface="Times New Roman" pitchFamily="18" charset="0"/>
            </a:endParaRPr>
          </a:p>
        </p:txBody>
      </p:sp>
      <p:sp>
        <p:nvSpPr>
          <p:cNvPr id="31" name="Rectangle 30"/>
          <p:cNvSpPr/>
          <p:nvPr/>
        </p:nvSpPr>
        <p:spPr>
          <a:xfrm>
            <a:off x="7135209" y="4960421"/>
            <a:ext cx="1091249" cy="57606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Times New Roman" pitchFamily="18" charset="0"/>
                <a:cs typeface="Times New Roman" pitchFamily="18" charset="0"/>
              </a:rPr>
              <a:t>Stop</a:t>
            </a:r>
            <a:endParaRPr lang="vi-VN" sz="3200" dirty="0">
              <a:solidFill>
                <a:srgbClr val="FF0000"/>
              </a:solidFill>
              <a:latin typeface="Times New Roman" pitchFamily="18" charset="0"/>
              <a:cs typeface="Times New Roman" pitchFamily="18" charset="0"/>
            </a:endParaRPr>
          </a:p>
        </p:txBody>
      </p:sp>
      <p:sp>
        <p:nvSpPr>
          <p:cNvPr id="32" name="Rectangle 31"/>
          <p:cNvSpPr/>
          <p:nvPr/>
        </p:nvSpPr>
        <p:spPr>
          <a:xfrm>
            <a:off x="2057755" y="402830"/>
            <a:ext cx="4019049" cy="707886"/>
          </a:xfrm>
          <a:prstGeom prst="rect">
            <a:avLst/>
          </a:prstGeom>
          <a:noFill/>
        </p:spPr>
        <p:txBody>
          <a:bodyPr wrap="none" lIns="91440" tIns="45720" rIns="91440" bIns="45720">
            <a:spAutoFit/>
          </a:bodyPr>
          <a:lstStyle/>
          <a:p>
            <a:pPr algn="ct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Chiếc nón kì diệu</a:t>
            </a:r>
          </a:p>
        </p:txBody>
      </p:sp>
      <p:sp>
        <p:nvSpPr>
          <p:cNvPr id="33" name="Rounded Rectangle 32"/>
          <p:cNvSpPr/>
          <p:nvPr/>
        </p:nvSpPr>
        <p:spPr>
          <a:xfrm>
            <a:off x="251520" y="1040542"/>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4" action="ppaction://hlinksldjump"/>
              </a:rPr>
              <a:t>1</a:t>
            </a:r>
            <a:endParaRPr lang="vi-VN" sz="4800" dirty="0">
              <a:latin typeface="Times New Roman" pitchFamily="18" charset="0"/>
              <a:cs typeface="Times New Roman" pitchFamily="18" charset="0"/>
            </a:endParaRPr>
          </a:p>
        </p:txBody>
      </p:sp>
      <p:sp>
        <p:nvSpPr>
          <p:cNvPr id="34" name="Rounded Rectangle 33"/>
          <p:cNvSpPr/>
          <p:nvPr/>
        </p:nvSpPr>
        <p:spPr>
          <a:xfrm>
            <a:off x="251520" y="1720827"/>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5" action="ppaction://hlinksldjump"/>
              </a:rPr>
              <a:t>2</a:t>
            </a:r>
            <a:endParaRPr lang="vi-VN" sz="4800" dirty="0">
              <a:latin typeface="Times New Roman" pitchFamily="18" charset="0"/>
              <a:cs typeface="Times New Roman" pitchFamily="18" charset="0"/>
            </a:endParaRPr>
          </a:p>
        </p:txBody>
      </p:sp>
      <p:sp>
        <p:nvSpPr>
          <p:cNvPr id="35" name="Rounded Rectangle 34"/>
          <p:cNvSpPr/>
          <p:nvPr/>
        </p:nvSpPr>
        <p:spPr>
          <a:xfrm>
            <a:off x="251520" y="2424102"/>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6" action="ppaction://hlinksldjump"/>
              </a:rPr>
              <a:t>3</a:t>
            </a:r>
            <a:endParaRPr lang="vi-VN" sz="4800" dirty="0">
              <a:latin typeface="Times New Roman" pitchFamily="18" charset="0"/>
              <a:cs typeface="Times New Roman" pitchFamily="18" charset="0"/>
            </a:endParaRPr>
          </a:p>
        </p:txBody>
      </p:sp>
      <p:sp>
        <p:nvSpPr>
          <p:cNvPr id="36" name="Rounded Rectangle 35"/>
          <p:cNvSpPr/>
          <p:nvPr/>
        </p:nvSpPr>
        <p:spPr>
          <a:xfrm>
            <a:off x="220975" y="3146608"/>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7" action="ppaction://hlinksldjump"/>
              </a:rPr>
              <a:t>4</a:t>
            </a:r>
            <a:endParaRPr lang="vi-VN" sz="4800" dirty="0">
              <a:latin typeface="Times New Roman" pitchFamily="18" charset="0"/>
              <a:cs typeface="Times New Roman" pitchFamily="18" charset="0"/>
            </a:endParaRPr>
          </a:p>
        </p:txBody>
      </p:sp>
      <p:sp>
        <p:nvSpPr>
          <p:cNvPr id="37" name="Rounded Rectangle 36"/>
          <p:cNvSpPr/>
          <p:nvPr/>
        </p:nvSpPr>
        <p:spPr>
          <a:xfrm>
            <a:off x="220975" y="3852092"/>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8" action="ppaction://hlinksldjump"/>
              </a:rPr>
              <a:t>5</a:t>
            </a:r>
            <a:endParaRPr lang="vi-VN" sz="4800" dirty="0">
              <a:latin typeface="Times New Roman" pitchFamily="18" charset="0"/>
              <a:cs typeface="Times New Roman" pitchFamily="18" charset="0"/>
            </a:endParaRPr>
          </a:p>
        </p:txBody>
      </p:sp>
      <p:sp>
        <p:nvSpPr>
          <p:cNvPr id="38" name="Rounded Rectangle 37"/>
          <p:cNvSpPr/>
          <p:nvPr/>
        </p:nvSpPr>
        <p:spPr>
          <a:xfrm>
            <a:off x="251520" y="4534339"/>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9" action="ppaction://hlinksldjump"/>
              </a:rPr>
              <a:t>6</a:t>
            </a:r>
            <a:endParaRPr lang="vi-VN" sz="4800" dirty="0">
              <a:latin typeface="Times New Roman" pitchFamily="18" charset="0"/>
              <a:cs typeface="Times New Roman" pitchFamily="18" charset="0"/>
            </a:endParaRPr>
          </a:p>
        </p:txBody>
      </p:sp>
      <p:sp>
        <p:nvSpPr>
          <p:cNvPr id="39" name="Rounded Rectangle 38"/>
          <p:cNvSpPr/>
          <p:nvPr/>
        </p:nvSpPr>
        <p:spPr>
          <a:xfrm>
            <a:off x="218565" y="5250139"/>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10" action="ppaction://hlinksldjump"/>
              </a:rPr>
              <a:t>7</a:t>
            </a:r>
            <a:endParaRPr lang="vi-VN" sz="4800" dirty="0">
              <a:latin typeface="Times New Roman" pitchFamily="18" charset="0"/>
              <a:cs typeface="Times New Roman" pitchFamily="18" charset="0"/>
            </a:endParaRPr>
          </a:p>
        </p:txBody>
      </p:sp>
      <p:sp>
        <p:nvSpPr>
          <p:cNvPr id="40" name="Rounded Rectangle 39"/>
          <p:cNvSpPr/>
          <p:nvPr/>
        </p:nvSpPr>
        <p:spPr>
          <a:xfrm>
            <a:off x="251520" y="5915051"/>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11" action="ppaction://hlinksldjump"/>
              </a:rPr>
              <a:t>8</a:t>
            </a:r>
            <a:endParaRPr lang="vi-VN" sz="4800" dirty="0">
              <a:latin typeface="Times New Roman" pitchFamily="18" charset="0"/>
              <a:cs typeface="Times New Roman" pitchFamily="18" charset="0"/>
            </a:endParaRPr>
          </a:p>
        </p:txBody>
      </p:sp>
      <p:sp>
        <p:nvSpPr>
          <p:cNvPr id="42" name="Rectangle 41"/>
          <p:cNvSpPr/>
          <p:nvPr/>
        </p:nvSpPr>
        <p:spPr>
          <a:xfrm>
            <a:off x="6191154" y="1124744"/>
            <a:ext cx="2629318" cy="596083"/>
          </a:xfrm>
          <a:prstGeom prst="rect">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itchFamily="18" charset="0"/>
                <a:cs typeface="Times New Roman" pitchFamily="18" charset="0"/>
              </a:rPr>
              <a:t>PHẦN THƯỞNG</a:t>
            </a:r>
            <a:endParaRPr lang="vi-VN" sz="2400" b="1" dirty="0">
              <a:latin typeface="Times New Roman" pitchFamily="18" charset="0"/>
              <a:cs typeface="Times New Roman" pitchFamily="18" charset="0"/>
            </a:endParaRPr>
          </a:p>
        </p:txBody>
      </p:sp>
      <p:sp>
        <p:nvSpPr>
          <p:cNvPr id="43" name="Rounded Rectangle 42"/>
          <p:cNvSpPr/>
          <p:nvPr/>
        </p:nvSpPr>
        <p:spPr>
          <a:xfrm>
            <a:off x="6342381" y="1932308"/>
            <a:ext cx="792088" cy="56456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12" action="ppaction://hlinksldjump"/>
              </a:rPr>
              <a:t>1</a:t>
            </a:r>
            <a:endParaRPr lang="vi-VN" sz="4800" dirty="0">
              <a:latin typeface="Times New Roman" pitchFamily="18" charset="0"/>
              <a:cs typeface="Times New Roman" pitchFamily="18" charset="0"/>
            </a:endParaRPr>
          </a:p>
        </p:txBody>
      </p:sp>
      <p:sp>
        <p:nvSpPr>
          <p:cNvPr id="44" name="Rounded Rectangle 43"/>
          <p:cNvSpPr/>
          <p:nvPr/>
        </p:nvSpPr>
        <p:spPr>
          <a:xfrm>
            <a:off x="7284789" y="1932307"/>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13" action="ppaction://hlinksldjump"/>
              </a:rPr>
              <a:t>2</a:t>
            </a:r>
            <a:endParaRPr lang="vi-VN" sz="4800" dirty="0">
              <a:latin typeface="Times New Roman" pitchFamily="18" charset="0"/>
              <a:cs typeface="Times New Roman" pitchFamily="18" charset="0"/>
            </a:endParaRPr>
          </a:p>
        </p:txBody>
      </p:sp>
      <p:sp>
        <p:nvSpPr>
          <p:cNvPr id="45" name="Rounded Rectangle 44"/>
          <p:cNvSpPr/>
          <p:nvPr/>
        </p:nvSpPr>
        <p:spPr>
          <a:xfrm>
            <a:off x="8159062" y="1922702"/>
            <a:ext cx="792088" cy="56456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14" action="ppaction://hlinksldjump"/>
              </a:rPr>
              <a:t>3</a:t>
            </a:r>
            <a:endParaRPr lang="vi-VN" sz="4800" dirty="0">
              <a:latin typeface="Times New Roman" pitchFamily="18" charset="0"/>
              <a:cs typeface="Times New Roman" pitchFamily="18" charset="0"/>
            </a:endParaRPr>
          </a:p>
        </p:txBody>
      </p:sp>
      <p:sp>
        <p:nvSpPr>
          <p:cNvPr id="46" name="Rounded Rectangle 45"/>
          <p:cNvSpPr/>
          <p:nvPr/>
        </p:nvSpPr>
        <p:spPr>
          <a:xfrm>
            <a:off x="6342381" y="2631491"/>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15" action="ppaction://hlinksldjump"/>
              </a:rPr>
              <a:t>4</a:t>
            </a:r>
            <a:endParaRPr lang="vi-VN" sz="4800" dirty="0">
              <a:latin typeface="Times New Roman" pitchFamily="18" charset="0"/>
              <a:cs typeface="Times New Roman" pitchFamily="18" charset="0"/>
            </a:endParaRPr>
          </a:p>
        </p:txBody>
      </p:sp>
      <p:sp>
        <p:nvSpPr>
          <p:cNvPr id="47" name="Rounded Rectangle 46"/>
          <p:cNvSpPr/>
          <p:nvPr/>
        </p:nvSpPr>
        <p:spPr>
          <a:xfrm>
            <a:off x="7284789" y="2615897"/>
            <a:ext cx="792088" cy="56456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16" action="ppaction://hlinksldjump"/>
              </a:rPr>
              <a:t>5</a:t>
            </a:r>
            <a:endParaRPr lang="vi-VN" sz="4800" dirty="0">
              <a:latin typeface="Times New Roman" pitchFamily="18" charset="0"/>
              <a:cs typeface="Times New Roman" pitchFamily="18" charset="0"/>
            </a:endParaRPr>
          </a:p>
        </p:txBody>
      </p:sp>
      <p:sp>
        <p:nvSpPr>
          <p:cNvPr id="48" name="Rounded Rectangle 47"/>
          <p:cNvSpPr/>
          <p:nvPr/>
        </p:nvSpPr>
        <p:spPr>
          <a:xfrm>
            <a:off x="8159062" y="2631491"/>
            <a:ext cx="792088" cy="564567"/>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itchFamily="18" charset="0"/>
                <a:cs typeface="Times New Roman" pitchFamily="18" charset="0"/>
                <a:hlinkClick r:id="rId17" action="ppaction://hlinksldjump"/>
              </a:rPr>
              <a:t>6</a:t>
            </a:r>
            <a:endParaRPr lang="vi-VN" sz="4800" dirty="0">
              <a:latin typeface="Times New Roman" pitchFamily="18" charset="0"/>
              <a:cs typeface="Times New Roman" pitchFamily="18" charset="0"/>
            </a:endParaRPr>
          </a:p>
        </p:txBody>
      </p:sp>
      <p:pic>
        <p:nvPicPr>
          <p:cNvPr id="2" name="PartOfYourWorld-V.A-3565486.mp3">
            <a:hlinkClick r:id="" action="ppaction://media"/>
            <a:extLst>
              <a:ext uri="{FF2B5EF4-FFF2-40B4-BE49-F238E27FC236}">
                <a16:creationId xmlns:a16="http://schemas.microsoft.com/office/drawing/2014/main" id="{AA45B1CA-206E-9AD2-EFFB-E0CD92F93D76}"/>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7382744" y="6133405"/>
            <a:ext cx="609600" cy="609600"/>
          </a:xfrm>
          <a:prstGeom prst="rect">
            <a:avLst/>
          </a:prstGeom>
        </p:spPr>
      </p:pic>
      <p:sp>
        <p:nvSpPr>
          <p:cNvPr id="3" name="Oval 2">
            <a:hlinkClick r:id="rId19" action="ppaction://hlinksldjump"/>
            <a:extLst>
              <a:ext uri="{FF2B5EF4-FFF2-40B4-BE49-F238E27FC236}">
                <a16:creationId xmlns:a16="http://schemas.microsoft.com/office/drawing/2014/main" id="{1BF00B6A-388A-8671-3CB6-DDB379D0DAE3}"/>
              </a:ext>
            </a:extLst>
          </p:cNvPr>
          <p:cNvSpPr/>
          <p:nvPr/>
        </p:nvSpPr>
        <p:spPr>
          <a:xfrm>
            <a:off x="5800710" y="6309320"/>
            <a:ext cx="371087" cy="402986"/>
          </a:xfrm>
          <a:prstGeom prst="ellipse">
            <a:avLst/>
          </a:prstGeom>
          <a:solidFill>
            <a:srgbClr val="FC10DA"/>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091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0"/>
                    </p:tgtEl>
                  </p:cond>
                </p:stCondLst>
                <p:endSync evt="end" delay="0">
                  <p:rtn val="all"/>
                </p:endSync>
                <p:childTnLst>
                  <p:par>
                    <p:cTn id="8" fill="hold">
                      <p:stCondLst>
                        <p:cond delay="0"/>
                      </p:stCondLst>
                      <p:childTnLst>
                        <p:par>
                          <p:cTn id="9" fill="hold">
                            <p:stCondLst>
                              <p:cond delay="0"/>
                            </p:stCondLst>
                            <p:childTnLst>
                              <p:par>
                                <p:cTn id="10" presetID="8" presetClass="emph" presetSubtype="0" repeatCount="indefinite" fill="hold" nodeType="clickEffect">
                                  <p:stCondLst>
                                    <p:cond delay="0"/>
                                  </p:stCondLst>
                                  <p:endCondLst>
                                    <p:cond evt="onNext" delay="0">
                                      <p:tgtEl>
                                        <p:sldTgt/>
                                      </p:tgtEl>
                                    </p:cond>
                                  </p:end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ircle(in)">
                                      <p:cBhvr>
                                        <p:cTn id="16" dur="2000"/>
                                        <p:tgtEl>
                                          <p:spTgt spid="31"/>
                                        </p:tgtEl>
                                      </p:cBhvr>
                                    </p:animEffec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3"/>
                    </p:tgtEl>
                  </p:cond>
                </p:stCondLst>
                <p:endSync evt="end" delay="0">
                  <p:rtn val="all"/>
                </p:endSync>
                <p:childTnLst>
                  <p:par>
                    <p:cTn id="18" fill="hold">
                      <p:stCondLst>
                        <p:cond delay="0"/>
                      </p:stCondLst>
                      <p:childTnLst>
                        <p:par>
                          <p:cTn id="19" fill="hold">
                            <p:stCondLst>
                              <p:cond delay="0"/>
                            </p:stCondLst>
                            <p:childTnLst>
                              <p:par>
                                <p:cTn id="20" presetID="16" presetClass="exit" presetSubtype="21" fill="hold" grpId="0" nodeType="clickEffect">
                                  <p:stCondLst>
                                    <p:cond delay="0"/>
                                  </p:stCondLst>
                                  <p:childTnLst>
                                    <p:animEffect transition="out" filter="barn(inVertical)">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6" presetClass="exit" presetSubtype="32" fill="hold" grpId="0" nodeType="clickEffect">
                                  <p:stCondLst>
                                    <p:cond delay="0"/>
                                  </p:stCondLst>
                                  <p:childTnLst>
                                    <p:animEffect transition="out" filter="circle(out)">
                                      <p:cBhvr>
                                        <p:cTn id="27" dur="2000"/>
                                        <p:tgtEl>
                                          <p:spTgt spid="34"/>
                                        </p:tgtEl>
                                      </p:cBhvr>
                                    </p:animEffect>
                                    <p:set>
                                      <p:cBhvr>
                                        <p:cTn id="28" dur="1" fill="hold">
                                          <p:stCondLst>
                                            <p:cond delay="1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9" restart="whenNotActive" fill="hold" evtFilter="cancelBubble" nodeType="interactiveSeq">
                <p:stCondLst>
                  <p:cond evt="onClick" delay="0">
                    <p:tgtEl>
                      <p:spTgt spid="35"/>
                    </p:tgtEl>
                  </p:cond>
                </p:stCondLst>
                <p:endSync evt="end" delay="0">
                  <p:rtn val="all"/>
                </p:endSync>
                <p:childTnLst>
                  <p:par>
                    <p:cTn id="30" fill="hold">
                      <p:stCondLst>
                        <p:cond delay="0"/>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35"/>
                                        </p:tgtEl>
                                      </p:cBhvr>
                                    </p:animEffect>
                                    <p:set>
                                      <p:cBhvr>
                                        <p:cTn id="34" dur="1" fill="hold">
                                          <p:stCondLst>
                                            <p:cond delay="1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5" restart="whenNotActive" fill="hold" evtFilter="cancelBubble" nodeType="interactiveSeq">
                <p:stCondLst>
                  <p:cond evt="onClick" delay="0">
                    <p:tgtEl>
                      <p:spTgt spid="36"/>
                    </p:tgtEl>
                  </p:cond>
                </p:stCondLst>
                <p:endSync evt="end" delay="0">
                  <p:rtn val="all"/>
                </p:endSync>
                <p:childTnLst>
                  <p:par>
                    <p:cTn id="36" fill="hold">
                      <p:stCondLst>
                        <p:cond delay="0"/>
                      </p:stCondLst>
                      <p:childTnLst>
                        <p:par>
                          <p:cTn id="37" fill="hold">
                            <p:stCondLst>
                              <p:cond delay="0"/>
                            </p:stCondLst>
                            <p:childTnLst>
                              <p:par>
                                <p:cTn id="38" presetID="6" presetClass="exit" presetSubtype="32" fill="hold" grpId="0" nodeType="clickEffect">
                                  <p:stCondLst>
                                    <p:cond delay="0"/>
                                  </p:stCondLst>
                                  <p:childTnLst>
                                    <p:animEffect transition="out" filter="circle(out)">
                                      <p:cBhvr>
                                        <p:cTn id="39" dur="2000"/>
                                        <p:tgtEl>
                                          <p:spTgt spid="36"/>
                                        </p:tgtEl>
                                      </p:cBhvr>
                                    </p:animEffect>
                                    <p:set>
                                      <p:cBhvr>
                                        <p:cTn id="40" dur="1" fill="hold">
                                          <p:stCondLst>
                                            <p:cond delay="1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6" presetClass="exit" presetSubtype="32" fill="hold" grpId="0" nodeType="clickEffect">
                                  <p:stCondLst>
                                    <p:cond delay="0"/>
                                  </p:stCondLst>
                                  <p:childTnLst>
                                    <p:animEffect transition="out" filter="circle(out)">
                                      <p:cBhvr>
                                        <p:cTn id="45" dur="2000"/>
                                        <p:tgtEl>
                                          <p:spTgt spid="37"/>
                                        </p:tgtEl>
                                      </p:cBhvr>
                                    </p:animEffect>
                                    <p:set>
                                      <p:cBhvr>
                                        <p:cTn id="46" dur="1" fill="hold">
                                          <p:stCondLst>
                                            <p:cond delay="1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7" restart="whenNotActive" fill="hold" evtFilter="cancelBubble" nodeType="interactiveSeq">
                <p:stCondLst>
                  <p:cond evt="onClick" delay="0">
                    <p:tgtEl>
                      <p:spTgt spid="38"/>
                    </p:tgtEl>
                  </p:cond>
                </p:stCondLst>
                <p:endSync evt="end" delay="0">
                  <p:rtn val="all"/>
                </p:endSync>
                <p:childTnLst>
                  <p:par>
                    <p:cTn id="48" fill="hold">
                      <p:stCondLst>
                        <p:cond delay="0"/>
                      </p:stCondLst>
                      <p:childTnLst>
                        <p:par>
                          <p:cTn id="49" fill="hold">
                            <p:stCondLst>
                              <p:cond delay="0"/>
                            </p:stCondLst>
                            <p:childTnLst>
                              <p:par>
                                <p:cTn id="50" presetID="6" presetClass="exit" presetSubtype="32" fill="hold" grpId="0" nodeType="clickEffect">
                                  <p:stCondLst>
                                    <p:cond delay="0"/>
                                  </p:stCondLst>
                                  <p:childTnLst>
                                    <p:animEffect transition="out" filter="circle(out)">
                                      <p:cBhvr>
                                        <p:cTn id="51" dur="2000"/>
                                        <p:tgtEl>
                                          <p:spTgt spid="38"/>
                                        </p:tgtEl>
                                      </p:cBhvr>
                                    </p:animEffect>
                                    <p:set>
                                      <p:cBhvr>
                                        <p:cTn id="52" dur="1" fill="hold">
                                          <p:stCondLst>
                                            <p:cond delay="1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3" restart="whenNotActive" fill="hold" evtFilter="cancelBubble" nodeType="interactiveSeq">
                <p:stCondLst>
                  <p:cond evt="onClick" delay="0">
                    <p:tgtEl>
                      <p:spTgt spid="39"/>
                    </p:tgtEl>
                  </p:cond>
                </p:stCondLst>
                <p:endSync evt="end" delay="0">
                  <p:rtn val="all"/>
                </p:endSync>
                <p:childTnLst>
                  <p:par>
                    <p:cTn id="54" fill="hold">
                      <p:stCondLst>
                        <p:cond delay="0"/>
                      </p:stCondLst>
                      <p:childTnLst>
                        <p:par>
                          <p:cTn id="55" fill="hold">
                            <p:stCondLst>
                              <p:cond delay="0"/>
                            </p:stCondLst>
                            <p:childTnLst>
                              <p:par>
                                <p:cTn id="56" presetID="6" presetClass="exit" presetSubtype="32" fill="hold" grpId="0" nodeType="clickEffect">
                                  <p:stCondLst>
                                    <p:cond delay="0"/>
                                  </p:stCondLst>
                                  <p:childTnLst>
                                    <p:animEffect transition="out" filter="circle(out)">
                                      <p:cBhvr>
                                        <p:cTn id="57" dur="2000"/>
                                        <p:tgtEl>
                                          <p:spTgt spid="39"/>
                                        </p:tgtEl>
                                      </p:cBhvr>
                                    </p:animEffect>
                                    <p:set>
                                      <p:cBhvr>
                                        <p:cTn id="58" dur="1" fill="hold">
                                          <p:stCondLst>
                                            <p:cond delay="1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9" restart="whenNotActive" fill="hold" evtFilter="cancelBubble" nodeType="interactiveSeq">
                <p:stCondLst>
                  <p:cond evt="onClick" delay="0">
                    <p:tgtEl>
                      <p:spTgt spid="40"/>
                    </p:tgtEl>
                  </p:cond>
                </p:stCondLst>
                <p:endSync evt="end" delay="0">
                  <p:rtn val="all"/>
                </p:endSync>
                <p:childTnLst>
                  <p:par>
                    <p:cTn id="60" fill="hold">
                      <p:stCondLst>
                        <p:cond delay="0"/>
                      </p:stCondLst>
                      <p:childTnLst>
                        <p:par>
                          <p:cTn id="61" fill="hold">
                            <p:stCondLst>
                              <p:cond delay="0"/>
                            </p:stCondLst>
                            <p:childTnLst>
                              <p:par>
                                <p:cTn id="62" presetID="6" presetClass="exit" presetSubtype="32" fill="hold" grpId="0" nodeType="clickEffect">
                                  <p:stCondLst>
                                    <p:cond delay="0"/>
                                  </p:stCondLst>
                                  <p:childTnLst>
                                    <p:animEffect transition="out" filter="circle(out)">
                                      <p:cBhvr>
                                        <p:cTn id="63" dur="2000"/>
                                        <p:tgtEl>
                                          <p:spTgt spid="40"/>
                                        </p:tgtEl>
                                      </p:cBhvr>
                                    </p:animEffect>
                                    <p:set>
                                      <p:cBhvr>
                                        <p:cTn id="64" dur="1" fill="hold">
                                          <p:stCondLst>
                                            <p:cond delay="1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5" restart="whenNotActive" fill="hold" evtFilter="cancelBubble" nodeType="interactiveSeq">
                <p:stCondLst>
                  <p:cond evt="onClick" delay="0">
                    <p:tgtEl>
                      <p:spTgt spid="43"/>
                    </p:tgtEl>
                  </p:cond>
                </p:stCondLst>
                <p:endSync evt="end" delay="0">
                  <p:rtn val="all"/>
                </p:endSync>
                <p:childTnLst>
                  <p:par>
                    <p:cTn id="66" fill="hold">
                      <p:stCondLst>
                        <p:cond delay="0"/>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43"/>
                                        </p:tgtEl>
                                        <p:attrNameLst>
                                          <p:attrName>ppt_w</p:attrName>
                                        </p:attrNameLst>
                                      </p:cBhvr>
                                      <p:tavLst>
                                        <p:tav tm="0">
                                          <p:val>
                                            <p:strVal val="ppt_w"/>
                                          </p:val>
                                        </p:tav>
                                        <p:tav tm="100000">
                                          <p:val>
                                            <p:fltVal val="0"/>
                                          </p:val>
                                        </p:tav>
                                      </p:tavLst>
                                    </p:anim>
                                    <p:anim calcmode="lin" valueType="num">
                                      <p:cBhvr>
                                        <p:cTn id="70" dur="500"/>
                                        <p:tgtEl>
                                          <p:spTgt spid="43"/>
                                        </p:tgtEl>
                                        <p:attrNameLst>
                                          <p:attrName>ppt_h</p:attrName>
                                        </p:attrNameLst>
                                      </p:cBhvr>
                                      <p:tavLst>
                                        <p:tav tm="0">
                                          <p:val>
                                            <p:strVal val="ppt_h"/>
                                          </p:val>
                                        </p:tav>
                                        <p:tav tm="100000">
                                          <p:val>
                                            <p:fltVal val="0"/>
                                          </p:val>
                                        </p:tav>
                                      </p:tavLst>
                                    </p:anim>
                                    <p:animEffect transition="out" filter="fade">
                                      <p:cBhvr>
                                        <p:cTn id="71" dur="500"/>
                                        <p:tgtEl>
                                          <p:spTgt spid="43"/>
                                        </p:tgtEl>
                                      </p:cBhvr>
                                    </p:animEffect>
                                    <p:set>
                                      <p:cBhvr>
                                        <p:cTn id="72"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3" restart="whenNotActive" fill="hold" evtFilter="cancelBubble" nodeType="interactiveSeq">
                <p:stCondLst>
                  <p:cond evt="onClick" delay="0">
                    <p:tgtEl>
                      <p:spTgt spid="44"/>
                    </p:tgtEl>
                  </p:cond>
                </p:stCondLst>
                <p:endSync evt="end" delay="0">
                  <p:rtn val="all"/>
                </p:endSync>
                <p:childTnLst>
                  <p:par>
                    <p:cTn id="74" fill="hold">
                      <p:stCondLst>
                        <p:cond delay="0"/>
                      </p:stCondLst>
                      <p:childTnLst>
                        <p:par>
                          <p:cTn id="75" fill="hold">
                            <p:stCondLst>
                              <p:cond delay="0"/>
                            </p:stCondLst>
                            <p:childTnLst>
                              <p:par>
                                <p:cTn id="76" presetID="53" presetClass="exit" presetSubtype="32" fill="hold" grpId="0" nodeType="clickEffect">
                                  <p:stCondLst>
                                    <p:cond delay="0"/>
                                  </p:stCondLst>
                                  <p:childTnLst>
                                    <p:anim calcmode="lin" valueType="num">
                                      <p:cBhvr>
                                        <p:cTn id="77" dur="500"/>
                                        <p:tgtEl>
                                          <p:spTgt spid="44"/>
                                        </p:tgtEl>
                                        <p:attrNameLst>
                                          <p:attrName>ppt_w</p:attrName>
                                        </p:attrNameLst>
                                      </p:cBhvr>
                                      <p:tavLst>
                                        <p:tav tm="0">
                                          <p:val>
                                            <p:strVal val="ppt_w"/>
                                          </p:val>
                                        </p:tav>
                                        <p:tav tm="100000">
                                          <p:val>
                                            <p:fltVal val="0"/>
                                          </p:val>
                                        </p:tav>
                                      </p:tavLst>
                                    </p:anim>
                                    <p:anim calcmode="lin" valueType="num">
                                      <p:cBhvr>
                                        <p:cTn id="78" dur="500"/>
                                        <p:tgtEl>
                                          <p:spTgt spid="44"/>
                                        </p:tgtEl>
                                        <p:attrNameLst>
                                          <p:attrName>ppt_h</p:attrName>
                                        </p:attrNameLst>
                                      </p:cBhvr>
                                      <p:tavLst>
                                        <p:tav tm="0">
                                          <p:val>
                                            <p:strVal val="ppt_h"/>
                                          </p:val>
                                        </p:tav>
                                        <p:tav tm="100000">
                                          <p:val>
                                            <p:fltVal val="0"/>
                                          </p:val>
                                        </p:tav>
                                      </p:tavLst>
                                    </p:anim>
                                    <p:animEffect transition="out" filter="fade">
                                      <p:cBhvr>
                                        <p:cTn id="79" dur="500"/>
                                        <p:tgtEl>
                                          <p:spTgt spid="44"/>
                                        </p:tgtEl>
                                      </p:cBhvr>
                                    </p:animEffect>
                                    <p:set>
                                      <p:cBhvr>
                                        <p:cTn id="80"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1" restart="whenNotActive" fill="hold" evtFilter="cancelBubble" nodeType="interactiveSeq">
                <p:stCondLst>
                  <p:cond evt="onClick" delay="0">
                    <p:tgtEl>
                      <p:spTgt spid="45"/>
                    </p:tgtEl>
                  </p:cond>
                </p:stCondLst>
                <p:endSync evt="end" delay="0">
                  <p:rtn val="all"/>
                </p:endSync>
                <p:childTnLst>
                  <p:par>
                    <p:cTn id="82" fill="hold">
                      <p:stCondLst>
                        <p:cond delay="0"/>
                      </p:stCondLst>
                      <p:childTnLst>
                        <p:par>
                          <p:cTn id="83" fill="hold">
                            <p:stCondLst>
                              <p:cond delay="0"/>
                            </p:stCondLst>
                            <p:childTnLst>
                              <p:par>
                                <p:cTn id="84" presetID="53" presetClass="exit" presetSubtype="32" fill="hold" grpId="0" nodeType="clickEffect">
                                  <p:stCondLst>
                                    <p:cond delay="0"/>
                                  </p:stCondLst>
                                  <p:childTnLst>
                                    <p:anim calcmode="lin" valueType="num">
                                      <p:cBhvr>
                                        <p:cTn id="85" dur="500"/>
                                        <p:tgtEl>
                                          <p:spTgt spid="45"/>
                                        </p:tgtEl>
                                        <p:attrNameLst>
                                          <p:attrName>ppt_w</p:attrName>
                                        </p:attrNameLst>
                                      </p:cBhvr>
                                      <p:tavLst>
                                        <p:tav tm="0">
                                          <p:val>
                                            <p:strVal val="ppt_w"/>
                                          </p:val>
                                        </p:tav>
                                        <p:tav tm="100000">
                                          <p:val>
                                            <p:fltVal val="0"/>
                                          </p:val>
                                        </p:tav>
                                      </p:tavLst>
                                    </p:anim>
                                    <p:anim calcmode="lin" valueType="num">
                                      <p:cBhvr>
                                        <p:cTn id="86" dur="500"/>
                                        <p:tgtEl>
                                          <p:spTgt spid="45"/>
                                        </p:tgtEl>
                                        <p:attrNameLst>
                                          <p:attrName>ppt_h</p:attrName>
                                        </p:attrNameLst>
                                      </p:cBhvr>
                                      <p:tavLst>
                                        <p:tav tm="0">
                                          <p:val>
                                            <p:strVal val="ppt_h"/>
                                          </p:val>
                                        </p:tav>
                                        <p:tav tm="100000">
                                          <p:val>
                                            <p:fltVal val="0"/>
                                          </p:val>
                                        </p:tav>
                                      </p:tavLst>
                                    </p:anim>
                                    <p:animEffect transition="out" filter="fade">
                                      <p:cBhvr>
                                        <p:cTn id="87" dur="500"/>
                                        <p:tgtEl>
                                          <p:spTgt spid="45"/>
                                        </p:tgtEl>
                                      </p:cBhvr>
                                    </p:animEffect>
                                    <p:set>
                                      <p:cBhvr>
                                        <p:cTn id="88"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9" restart="whenNotActive" fill="hold" evtFilter="cancelBubble" nodeType="interactiveSeq">
                <p:stCondLst>
                  <p:cond evt="onClick" delay="0">
                    <p:tgtEl>
                      <p:spTgt spid="46"/>
                    </p:tgtEl>
                  </p:cond>
                </p:stCondLst>
                <p:endSync evt="end" delay="0">
                  <p:rtn val="all"/>
                </p:endSync>
                <p:childTnLst>
                  <p:par>
                    <p:cTn id="90" fill="hold">
                      <p:stCondLst>
                        <p:cond delay="0"/>
                      </p:stCondLst>
                      <p:childTnLst>
                        <p:par>
                          <p:cTn id="91" fill="hold">
                            <p:stCondLst>
                              <p:cond delay="0"/>
                            </p:stCondLst>
                            <p:childTnLst>
                              <p:par>
                                <p:cTn id="92" presetID="53" presetClass="exit" presetSubtype="32" fill="hold" grpId="0" nodeType="clickEffect">
                                  <p:stCondLst>
                                    <p:cond delay="0"/>
                                  </p:stCondLst>
                                  <p:childTnLst>
                                    <p:anim calcmode="lin" valueType="num">
                                      <p:cBhvr>
                                        <p:cTn id="93" dur="500"/>
                                        <p:tgtEl>
                                          <p:spTgt spid="46"/>
                                        </p:tgtEl>
                                        <p:attrNameLst>
                                          <p:attrName>ppt_w</p:attrName>
                                        </p:attrNameLst>
                                      </p:cBhvr>
                                      <p:tavLst>
                                        <p:tav tm="0">
                                          <p:val>
                                            <p:strVal val="ppt_w"/>
                                          </p:val>
                                        </p:tav>
                                        <p:tav tm="100000">
                                          <p:val>
                                            <p:fltVal val="0"/>
                                          </p:val>
                                        </p:tav>
                                      </p:tavLst>
                                    </p:anim>
                                    <p:anim calcmode="lin" valueType="num">
                                      <p:cBhvr>
                                        <p:cTn id="94" dur="500"/>
                                        <p:tgtEl>
                                          <p:spTgt spid="46"/>
                                        </p:tgtEl>
                                        <p:attrNameLst>
                                          <p:attrName>ppt_h</p:attrName>
                                        </p:attrNameLst>
                                      </p:cBhvr>
                                      <p:tavLst>
                                        <p:tav tm="0">
                                          <p:val>
                                            <p:strVal val="ppt_h"/>
                                          </p:val>
                                        </p:tav>
                                        <p:tav tm="100000">
                                          <p:val>
                                            <p:fltVal val="0"/>
                                          </p:val>
                                        </p:tav>
                                      </p:tavLst>
                                    </p:anim>
                                    <p:animEffect transition="out" filter="fade">
                                      <p:cBhvr>
                                        <p:cTn id="95" dur="500"/>
                                        <p:tgtEl>
                                          <p:spTgt spid="46"/>
                                        </p:tgtEl>
                                      </p:cBhvr>
                                    </p:animEffect>
                                    <p:set>
                                      <p:cBhvr>
                                        <p:cTn id="96"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97" restart="whenNotActive" fill="hold" evtFilter="cancelBubble" nodeType="interactiveSeq">
                <p:stCondLst>
                  <p:cond evt="onClick" delay="0">
                    <p:tgtEl>
                      <p:spTgt spid="47"/>
                    </p:tgtEl>
                  </p:cond>
                </p:stCondLst>
                <p:endSync evt="end" delay="0">
                  <p:rtn val="all"/>
                </p:endSync>
                <p:childTnLst>
                  <p:par>
                    <p:cTn id="98" fill="hold">
                      <p:stCondLst>
                        <p:cond delay="0"/>
                      </p:stCondLst>
                      <p:childTnLst>
                        <p:par>
                          <p:cTn id="99" fill="hold">
                            <p:stCondLst>
                              <p:cond delay="0"/>
                            </p:stCondLst>
                            <p:childTnLst>
                              <p:par>
                                <p:cTn id="100" presetID="53" presetClass="exit" presetSubtype="32" fill="hold" grpId="0" nodeType="clickEffect">
                                  <p:stCondLst>
                                    <p:cond delay="0"/>
                                  </p:stCondLst>
                                  <p:childTnLst>
                                    <p:anim calcmode="lin" valueType="num">
                                      <p:cBhvr>
                                        <p:cTn id="101" dur="500"/>
                                        <p:tgtEl>
                                          <p:spTgt spid="47"/>
                                        </p:tgtEl>
                                        <p:attrNameLst>
                                          <p:attrName>ppt_w</p:attrName>
                                        </p:attrNameLst>
                                      </p:cBhvr>
                                      <p:tavLst>
                                        <p:tav tm="0">
                                          <p:val>
                                            <p:strVal val="ppt_w"/>
                                          </p:val>
                                        </p:tav>
                                        <p:tav tm="100000">
                                          <p:val>
                                            <p:fltVal val="0"/>
                                          </p:val>
                                        </p:tav>
                                      </p:tavLst>
                                    </p:anim>
                                    <p:anim calcmode="lin" valueType="num">
                                      <p:cBhvr>
                                        <p:cTn id="102" dur="500"/>
                                        <p:tgtEl>
                                          <p:spTgt spid="47"/>
                                        </p:tgtEl>
                                        <p:attrNameLst>
                                          <p:attrName>ppt_h</p:attrName>
                                        </p:attrNameLst>
                                      </p:cBhvr>
                                      <p:tavLst>
                                        <p:tav tm="0">
                                          <p:val>
                                            <p:strVal val="ppt_h"/>
                                          </p:val>
                                        </p:tav>
                                        <p:tav tm="100000">
                                          <p:val>
                                            <p:fltVal val="0"/>
                                          </p:val>
                                        </p:tav>
                                      </p:tavLst>
                                    </p:anim>
                                    <p:animEffect transition="out" filter="fade">
                                      <p:cBhvr>
                                        <p:cTn id="103" dur="500"/>
                                        <p:tgtEl>
                                          <p:spTgt spid="47"/>
                                        </p:tgtEl>
                                      </p:cBhvr>
                                    </p:animEffect>
                                    <p:set>
                                      <p:cBhvr>
                                        <p:cTn id="10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105" restart="whenNotActive" fill="hold" evtFilter="cancelBubble" nodeType="interactiveSeq">
                <p:stCondLst>
                  <p:cond evt="onClick" delay="0">
                    <p:tgtEl>
                      <p:spTgt spid="48"/>
                    </p:tgtEl>
                  </p:cond>
                </p:stCondLst>
                <p:endSync evt="end" delay="0">
                  <p:rtn val="all"/>
                </p:endSync>
                <p:childTnLst>
                  <p:par>
                    <p:cTn id="106" fill="hold">
                      <p:stCondLst>
                        <p:cond delay="0"/>
                      </p:stCondLst>
                      <p:childTnLst>
                        <p:par>
                          <p:cTn id="107" fill="hold">
                            <p:stCondLst>
                              <p:cond delay="0"/>
                            </p:stCondLst>
                            <p:childTnLst>
                              <p:par>
                                <p:cTn id="108" presetID="53" presetClass="exit" presetSubtype="32" fill="hold" grpId="0" nodeType="clickEffect">
                                  <p:stCondLst>
                                    <p:cond delay="0"/>
                                  </p:stCondLst>
                                  <p:childTnLst>
                                    <p:anim calcmode="lin" valueType="num">
                                      <p:cBhvr>
                                        <p:cTn id="109" dur="500"/>
                                        <p:tgtEl>
                                          <p:spTgt spid="48"/>
                                        </p:tgtEl>
                                        <p:attrNameLst>
                                          <p:attrName>ppt_w</p:attrName>
                                        </p:attrNameLst>
                                      </p:cBhvr>
                                      <p:tavLst>
                                        <p:tav tm="0">
                                          <p:val>
                                            <p:strVal val="ppt_w"/>
                                          </p:val>
                                        </p:tav>
                                        <p:tav tm="100000">
                                          <p:val>
                                            <p:fltVal val="0"/>
                                          </p:val>
                                        </p:tav>
                                      </p:tavLst>
                                    </p:anim>
                                    <p:anim calcmode="lin" valueType="num">
                                      <p:cBhvr>
                                        <p:cTn id="110" dur="500"/>
                                        <p:tgtEl>
                                          <p:spTgt spid="48"/>
                                        </p:tgtEl>
                                        <p:attrNameLst>
                                          <p:attrName>ppt_h</p:attrName>
                                        </p:attrNameLst>
                                      </p:cBhvr>
                                      <p:tavLst>
                                        <p:tav tm="0">
                                          <p:val>
                                            <p:strVal val="ppt_h"/>
                                          </p:val>
                                        </p:tav>
                                        <p:tav tm="100000">
                                          <p:val>
                                            <p:fltVal val="0"/>
                                          </p:val>
                                        </p:tav>
                                      </p:tavLst>
                                    </p:anim>
                                    <p:animEffect transition="out" filter="fade">
                                      <p:cBhvr>
                                        <p:cTn id="111" dur="500"/>
                                        <p:tgtEl>
                                          <p:spTgt spid="48"/>
                                        </p:tgtEl>
                                      </p:cBhvr>
                                    </p:animEffect>
                                    <p:set>
                                      <p:cBhvr>
                                        <p:cTn id="112"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audio>
              <p:cMediaNode vol="80000" numSld="999">
                <p:cTn id="113" fill="hold" display="0">
                  <p:stCondLst>
                    <p:cond delay="indefinite"/>
                  </p:stCondLst>
                  <p:endCondLst>
                    <p:cond evt="onStopAudio" delay="0">
                      <p:tgtEl>
                        <p:sldTgt/>
                      </p:tgtEl>
                    </p:cond>
                  </p:endCondLst>
                </p:cTn>
                <p:tgtEl>
                  <p:spTgt spid="2"/>
                </p:tgtEl>
              </p:cMediaNode>
            </p:audio>
          </p:childTnLst>
        </p:cTn>
      </p:par>
    </p:tnLst>
    <p:bldLst>
      <p:bldP spid="31" grpId="0" animBg="1"/>
      <p:bldP spid="33" grpId="0" animBg="1"/>
      <p:bldP spid="34" grpId="0" animBg="1"/>
      <p:bldP spid="35" grpId="0" animBg="1"/>
      <p:bldP spid="36" grpId="0" animBg="1"/>
      <p:bldP spid="37" grpId="0" animBg="1"/>
      <p:bldP spid="38" grpId="0" animBg="1"/>
      <p:bldP spid="39" grpId="0" animBg="1"/>
      <p:bldP spid="40" grpId="0" animBg="1"/>
      <p:bldP spid="43" grpId="0" animBg="1"/>
      <p:bldP spid="44" grpId="0" animBg="1"/>
      <p:bldP spid="45" grpId="0" animBg="1"/>
      <p:bldP spid="46" grpId="0" animBg="1"/>
      <p:bldP spid="47" grpId="0" animBg="1"/>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188640"/>
            <a:ext cx="1481495"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 1</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51520" y="1340768"/>
            <a:ext cx="8640960" cy="2554545"/>
          </a:xfrm>
          <a:prstGeom prst="rect">
            <a:avLst/>
          </a:prstGeom>
          <a:noFill/>
        </p:spPr>
        <p:txBody>
          <a:bodyPr wrap="square" rtlCol="0">
            <a:spAutoFit/>
          </a:bodyPr>
          <a:lstStyle/>
          <a:p>
            <a:r>
              <a:rPr lang="en-US" sz="3200" b="1" dirty="0" err="1">
                <a:latin typeface="+mj-lt"/>
                <a:cs typeface="Times New Roman" pitchFamily="18" charset="0"/>
              </a:rPr>
              <a:t>Hình</a:t>
            </a:r>
            <a:r>
              <a:rPr lang="en-US" sz="3200" b="1" dirty="0">
                <a:latin typeface="+mj-lt"/>
                <a:cs typeface="Times New Roman" pitchFamily="18" charset="0"/>
              </a:rPr>
              <a:t> </a:t>
            </a:r>
            <a:r>
              <a:rPr lang="en-US" sz="3200" b="1" dirty="0" err="1">
                <a:latin typeface="+mj-lt"/>
                <a:cs typeface="Times New Roman" pitchFamily="18" charset="0"/>
              </a:rPr>
              <a:t>thức</a:t>
            </a:r>
            <a:r>
              <a:rPr lang="en-US" sz="3200" b="1" dirty="0">
                <a:latin typeface="+mj-lt"/>
                <a:cs typeface="Times New Roman" pitchFamily="18" charset="0"/>
              </a:rPr>
              <a:t> </a:t>
            </a:r>
            <a:r>
              <a:rPr lang="en-US" sz="3200" b="1" dirty="0" err="1">
                <a:latin typeface="+mj-lt"/>
                <a:cs typeface="Times New Roman" pitchFamily="18" charset="0"/>
              </a:rPr>
              <a:t>sống</a:t>
            </a:r>
            <a:r>
              <a:rPr lang="en-US" sz="3200" b="1" dirty="0">
                <a:latin typeface="+mj-lt"/>
                <a:cs typeface="Times New Roman" pitchFamily="18" charset="0"/>
              </a:rPr>
              <a:t> </a:t>
            </a:r>
            <a:r>
              <a:rPr lang="en-US" sz="3200" b="1" dirty="0" err="1">
                <a:latin typeface="+mj-lt"/>
                <a:cs typeface="Times New Roman" pitchFamily="18" charset="0"/>
              </a:rPr>
              <a:t>của</a:t>
            </a:r>
            <a:r>
              <a:rPr lang="en-US" sz="3200" b="1" dirty="0">
                <a:latin typeface="+mj-lt"/>
                <a:cs typeface="Times New Roman" pitchFamily="18" charset="0"/>
              </a:rPr>
              <a:t> virus </a:t>
            </a:r>
            <a:r>
              <a:rPr lang="en-US" sz="3200" b="1" dirty="0" err="1">
                <a:latin typeface="+mj-lt"/>
                <a:cs typeface="Times New Roman" pitchFamily="18" charset="0"/>
              </a:rPr>
              <a:t>là</a:t>
            </a:r>
            <a:r>
              <a:rPr lang="en-US" sz="3200" b="1" dirty="0">
                <a:latin typeface="+mj-lt"/>
                <a:cs typeface="Times New Roman" pitchFamily="18" charset="0"/>
              </a:rPr>
              <a:t> </a:t>
            </a:r>
          </a:p>
          <a:p>
            <a:pPr marL="514350" indent="-514350">
              <a:buAutoNum type="alphaUcPeriod"/>
            </a:pPr>
            <a:r>
              <a:rPr lang="en-US" sz="3200" dirty="0" err="1">
                <a:solidFill>
                  <a:srgbClr val="0070C0"/>
                </a:solidFill>
                <a:latin typeface="+mj-lt"/>
                <a:cs typeface="Times New Roman" pitchFamily="18" charset="0"/>
              </a:rPr>
              <a:t>sống</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kí</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sinh</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nội</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bào</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bắt</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buộc</a:t>
            </a:r>
            <a:r>
              <a:rPr lang="en-US" sz="3200" dirty="0">
                <a:solidFill>
                  <a:srgbClr val="0070C0"/>
                </a:solidFill>
                <a:latin typeface="+mj-lt"/>
                <a:cs typeface="Times New Roman" pitchFamily="18" charset="0"/>
              </a:rPr>
              <a:t>. </a:t>
            </a:r>
          </a:p>
          <a:p>
            <a:pPr marL="514350" indent="-514350">
              <a:buAutoNum type="alphaUcPeriod"/>
            </a:pPr>
            <a:r>
              <a:rPr lang="en-US" sz="3200" dirty="0" err="1">
                <a:solidFill>
                  <a:srgbClr val="0070C0"/>
                </a:solidFill>
                <a:latin typeface="+mj-lt"/>
                <a:cs typeface="Times New Roman" pitchFamily="18" charset="0"/>
              </a:rPr>
              <a:t>sống</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kí</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sinh</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không</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bắt</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buộc</a:t>
            </a:r>
            <a:r>
              <a:rPr lang="en-US" sz="3200" dirty="0">
                <a:solidFill>
                  <a:srgbClr val="0070C0"/>
                </a:solidFill>
                <a:latin typeface="+mj-lt"/>
                <a:cs typeface="Times New Roman" pitchFamily="18" charset="0"/>
              </a:rPr>
              <a:t>.</a:t>
            </a:r>
          </a:p>
          <a:p>
            <a:pPr marL="514350" indent="-514350">
              <a:buAutoNum type="alphaUcPeriod"/>
            </a:pPr>
            <a:r>
              <a:rPr lang="en-US" sz="3200" dirty="0" err="1">
                <a:solidFill>
                  <a:srgbClr val="0070C0"/>
                </a:solidFill>
                <a:latin typeface="+mj-lt"/>
                <a:cs typeface="Times New Roman" pitchFamily="18" charset="0"/>
              </a:rPr>
              <a:t>sống</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cộng</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sinh</a:t>
            </a:r>
            <a:r>
              <a:rPr lang="en-US" sz="3200" dirty="0">
                <a:solidFill>
                  <a:srgbClr val="0070C0"/>
                </a:solidFill>
                <a:latin typeface="+mj-lt"/>
                <a:cs typeface="Times New Roman" pitchFamily="18" charset="0"/>
              </a:rPr>
              <a:t>.</a:t>
            </a:r>
          </a:p>
          <a:p>
            <a:pPr marL="514350" indent="-514350">
              <a:buAutoNum type="alphaUcPeriod"/>
            </a:pPr>
            <a:r>
              <a:rPr lang="en-US" sz="3200" dirty="0" err="1">
                <a:solidFill>
                  <a:srgbClr val="0070C0"/>
                </a:solidFill>
                <a:latin typeface="+mj-lt"/>
                <a:cs typeface="Times New Roman" pitchFamily="18" charset="0"/>
              </a:rPr>
              <a:t>sống</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hoại</a:t>
            </a:r>
            <a:r>
              <a:rPr lang="en-US" sz="3200" dirty="0">
                <a:solidFill>
                  <a:srgbClr val="0070C0"/>
                </a:solidFill>
                <a:latin typeface="+mj-lt"/>
                <a:cs typeface="Times New Roman" pitchFamily="18" charset="0"/>
              </a:rPr>
              <a:t> </a:t>
            </a:r>
            <a:r>
              <a:rPr lang="en-US" sz="3200" dirty="0" err="1">
                <a:solidFill>
                  <a:srgbClr val="0070C0"/>
                </a:solidFill>
                <a:latin typeface="+mj-lt"/>
                <a:cs typeface="Times New Roman" pitchFamily="18" charset="0"/>
              </a:rPr>
              <a:t>sinh</a:t>
            </a:r>
            <a:r>
              <a:rPr lang="en-US" sz="3200" dirty="0">
                <a:solidFill>
                  <a:srgbClr val="0070C0"/>
                </a:solidFill>
                <a:latin typeface="+mj-lt"/>
                <a:cs typeface="Times New Roman" pitchFamily="18" charset="0"/>
              </a:rPr>
              <a:t>.</a:t>
            </a:r>
          </a:p>
        </p:txBody>
      </p:sp>
      <p:sp>
        <p:nvSpPr>
          <p:cNvPr id="8" name="Rectangle 7"/>
          <p:cNvSpPr/>
          <p:nvPr/>
        </p:nvSpPr>
        <p:spPr>
          <a:xfrm>
            <a:off x="1547664" y="5517232"/>
            <a:ext cx="1800200"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ĐÁP ÁN</a:t>
            </a:r>
            <a:endParaRPr lang="vi-VN" sz="3200" dirty="0">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16" name="Oval 15"/>
          <p:cNvSpPr/>
          <p:nvPr/>
        </p:nvSpPr>
        <p:spPr>
          <a:xfrm>
            <a:off x="179512" y="1829088"/>
            <a:ext cx="576064" cy="576064"/>
          </a:xfrm>
          <a:prstGeom prst="ellipse">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A</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29211116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188640"/>
            <a:ext cx="1481495"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 2</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51520" y="1340768"/>
            <a:ext cx="8640960" cy="2862322"/>
          </a:xfrm>
          <a:prstGeom prst="rect">
            <a:avLst/>
          </a:prstGeom>
          <a:noFill/>
        </p:spPr>
        <p:txBody>
          <a:bodyPr wrap="square" rtlCol="0">
            <a:spAutoFit/>
          </a:bodyPr>
          <a:lstStyle/>
          <a:p>
            <a:r>
              <a:rPr lang="en-US" sz="3600" b="1" dirty="0">
                <a:latin typeface="Calibri Light" panose="020F0302020204030204" pitchFamily="34" charset="0"/>
                <a:cs typeface="Calibri Light" panose="020F0302020204030204" pitchFamily="34" charset="0"/>
              </a:rPr>
              <a:t>Hai t</a:t>
            </a:r>
            <a:r>
              <a:rPr lang="vi-VN" sz="3600" b="1" dirty="0">
                <a:latin typeface="Calibri Light" panose="020F0302020204030204" pitchFamily="34" charset="0"/>
                <a:cs typeface="Calibri Light" panose="020F0302020204030204" pitchFamily="34" charset="0"/>
              </a:rPr>
              <a:t>hành phần cơ bản cấu tạo nên viru</a:t>
            </a:r>
            <a:r>
              <a:rPr lang="en-US" sz="3600" b="1" dirty="0">
                <a:latin typeface="Calibri Light" panose="020F0302020204030204" pitchFamily="34" charset="0"/>
                <a:cs typeface="Calibri Light" panose="020F0302020204030204" pitchFamily="34" charset="0"/>
              </a:rPr>
              <a:t>s</a:t>
            </a:r>
            <a:r>
              <a:rPr lang="vi-VN" sz="3600" b="1" dirty="0">
                <a:latin typeface="Calibri Light" panose="020F0302020204030204" pitchFamily="34" charset="0"/>
                <a:cs typeface="Calibri Light" panose="020F0302020204030204" pitchFamily="34" charset="0"/>
              </a:rPr>
              <a:t> gồm:</a:t>
            </a:r>
            <a:endParaRPr lang="en-US" sz="3600" b="1" dirty="0">
              <a:latin typeface="Calibri Light" panose="020F0302020204030204" pitchFamily="34" charset="0"/>
              <a:cs typeface="Calibri Light" panose="020F0302020204030204" pitchFamily="34" charset="0"/>
            </a:endParaRPr>
          </a:p>
          <a:p>
            <a:pPr marL="514350" indent="-514350">
              <a:buAutoNum type="alphaUcPeriod"/>
            </a:pPr>
            <a:r>
              <a:rPr lang="en-US" sz="3600" b="1" dirty="0" err="1">
                <a:solidFill>
                  <a:srgbClr val="0070C0"/>
                </a:solidFill>
                <a:latin typeface="Calibri Light" panose="020F0302020204030204" pitchFamily="34" charset="0"/>
                <a:cs typeface="Calibri Light" panose="020F0302020204030204" pitchFamily="34" charset="0"/>
              </a:rPr>
              <a:t>lõi</a:t>
            </a:r>
            <a:r>
              <a:rPr lang="en-US" sz="3600" b="1" dirty="0">
                <a:solidFill>
                  <a:srgbClr val="0070C0"/>
                </a:solidFill>
                <a:latin typeface="Calibri Light" panose="020F0302020204030204" pitchFamily="34" charset="0"/>
                <a:cs typeface="Calibri Light" panose="020F0302020204030204" pitchFamily="34" charset="0"/>
              </a:rPr>
              <a:t> nucleic acid </a:t>
            </a:r>
            <a:r>
              <a:rPr lang="en-US" sz="3600" b="1" dirty="0" err="1">
                <a:solidFill>
                  <a:srgbClr val="0070C0"/>
                </a:solidFill>
                <a:latin typeface="Calibri Light" panose="020F0302020204030204" pitchFamily="34" charset="0"/>
                <a:cs typeface="Calibri Light" panose="020F0302020204030204" pitchFamily="34" charset="0"/>
              </a:rPr>
              <a:t>và</a:t>
            </a:r>
            <a:r>
              <a:rPr lang="en-US" sz="3600" b="1" dirty="0">
                <a:solidFill>
                  <a:srgbClr val="0070C0"/>
                </a:solidFill>
                <a:latin typeface="Calibri Light" panose="020F0302020204030204" pitchFamily="34" charset="0"/>
                <a:cs typeface="Calibri Light" panose="020F0302020204030204" pitchFamily="34" charset="0"/>
              </a:rPr>
              <a:t> phospholipid.</a:t>
            </a:r>
          </a:p>
          <a:p>
            <a:pPr marL="514350" indent="-514350">
              <a:buAutoNum type="alphaUcPeriod"/>
            </a:pPr>
            <a:r>
              <a:rPr lang="en-US" sz="3600" b="1" dirty="0" err="1">
                <a:solidFill>
                  <a:srgbClr val="0070C0"/>
                </a:solidFill>
                <a:latin typeface="Calibri Light" panose="020F0302020204030204" pitchFamily="34" charset="0"/>
                <a:cs typeface="Calibri Light" panose="020F0302020204030204" pitchFamily="34" charset="0"/>
              </a:rPr>
              <a:t>lõi</a:t>
            </a:r>
            <a:r>
              <a:rPr lang="en-US" sz="3600" b="1" dirty="0">
                <a:solidFill>
                  <a:srgbClr val="0070C0"/>
                </a:solidFill>
                <a:latin typeface="Calibri Light" panose="020F0302020204030204" pitchFamily="34" charset="0"/>
                <a:cs typeface="Calibri Light" panose="020F0302020204030204" pitchFamily="34" charset="0"/>
              </a:rPr>
              <a:t> nucleic acid </a:t>
            </a:r>
            <a:r>
              <a:rPr lang="en-US" sz="3600" b="1" dirty="0" err="1">
                <a:solidFill>
                  <a:srgbClr val="0070C0"/>
                </a:solidFill>
                <a:latin typeface="Calibri Light" panose="020F0302020204030204" pitchFamily="34" charset="0"/>
                <a:cs typeface="Calibri Light" panose="020F0302020204030204" pitchFamily="34" charset="0"/>
              </a:rPr>
              <a:t>và</a:t>
            </a:r>
            <a:r>
              <a:rPr lang="en-US" sz="3600" b="1" dirty="0">
                <a:solidFill>
                  <a:srgbClr val="0070C0"/>
                </a:solidFill>
                <a:latin typeface="Calibri Light" panose="020F0302020204030204" pitchFamily="34" charset="0"/>
                <a:cs typeface="Calibri Light" panose="020F0302020204030204" pitchFamily="34" charset="0"/>
              </a:rPr>
              <a:t> </a:t>
            </a:r>
            <a:r>
              <a:rPr lang="en-US" sz="3600" b="1" dirty="0" err="1">
                <a:solidFill>
                  <a:srgbClr val="0070C0"/>
                </a:solidFill>
                <a:latin typeface="Calibri Light" panose="020F0302020204030204" pitchFamily="34" charset="0"/>
                <a:cs typeface="Calibri Light" panose="020F0302020204030204" pitchFamily="34" charset="0"/>
              </a:rPr>
              <a:t>vỏ</a:t>
            </a:r>
            <a:r>
              <a:rPr lang="en-US" sz="3600" b="1" dirty="0">
                <a:solidFill>
                  <a:srgbClr val="0070C0"/>
                </a:solidFill>
                <a:latin typeface="Calibri Light" panose="020F0302020204030204" pitchFamily="34" charset="0"/>
                <a:cs typeface="Calibri Light" panose="020F0302020204030204" pitchFamily="34" charset="0"/>
              </a:rPr>
              <a:t> capsid.</a:t>
            </a:r>
          </a:p>
          <a:p>
            <a:pPr marL="514350" indent="-514350">
              <a:buAutoNum type="alphaUcPeriod"/>
            </a:pPr>
            <a:r>
              <a:rPr lang="en-US" sz="3600" b="1" dirty="0">
                <a:solidFill>
                  <a:srgbClr val="0070C0"/>
                </a:solidFill>
                <a:latin typeface="Calibri Light" panose="020F0302020204030204" pitchFamily="34" charset="0"/>
                <a:cs typeface="Calibri Light" panose="020F0302020204030204" pitchFamily="34" charset="0"/>
              </a:rPr>
              <a:t>capsomer </a:t>
            </a:r>
            <a:r>
              <a:rPr lang="en-US" sz="3600" b="1" dirty="0" err="1">
                <a:solidFill>
                  <a:srgbClr val="0070C0"/>
                </a:solidFill>
                <a:latin typeface="Calibri Light" panose="020F0302020204030204" pitchFamily="34" charset="0"/>
                <a:cs typeface="Calibri Light" panose="020F0302020204030204" pitchFamily="34" charset="0"/>
              </a:rPr>
              <a:t>và</a:t>
            </a:r>
            <a:r>
              <a:rPr lang="en-US" sz="3600" b="1" dirty="0">
                <a:solidFill>
                  <a:srgbClr val="0070C0"/>
                </a:solidFill>
                <a:latin typeface="Calibri Light" panose="020F0302020204030204" pitchFamily="34" charset="0"/>
                <a:cs typeface="Calibri Light" panose="020F0302020204030204" pitchFamily="34" charset="0"/>
              </a:rPr>
              <a:t> capsid.</a:t>
            </a:r>
          </a:p>
          <a:p>
            <a:pPr marL="514350" indent="-514350">
              <a:buAutoNum type="alphaUcPeriod"/>
            </a:pPr>
            <a:r>
              <a:rPr lang="en-US" sz="3600" b="1" dirty="0">
                <a:solidFill>
                  <a:srgbClr val="0070C0"/>
                </a:solidFill>
                <a:latin typeface="Calibri Light" panose="020F0302020204030204" pitchFamily="34" charset="0"/>
                <a:cs typeface="Calibri Light" panose="020F0302020204030204" pitchFamily="34" charset="0"/>
              </a:rPr>
              <a:t>nucleocapsid </a:t>
            </a:r>
            <a:r>
              <a:rPr lang="en-US" sz="3600" b="1" dirty="0" err="1">
                <a:solidFill>
                  <a:srgbClr val="0070C0"/>
                </a:solidFill>
                <a:latin typeface="Calibri Light" panose="020F0302020204030204" pitchFamily="34" charset="0"/>
                <a:cs typeface="Calibri Light" panose="020F0302020204030204" pitchFamily="34" charset="0"/>
              </a:rPr>
              <a:t>và</a:t>
            </a:r>
            <a:r>
              <a:rPr lang="en-US" sz="3600" b="1" dirty="0">
                <a:solidFill>
                  <a:srgbClr val="0070C0"/>
                </a:solidFill>
                <a:latin typeface="Calibri Light" panose="020F0302020204030204" pitchFamily="34" charset="0"/>
                <a:cs typeface="Calibri Light" panose="020F0302020204030204" pitchFamily="34" charset="0"/>
              </a:rPr>
              <a:t> protein.</a:t>
            </a:r>
            <a:endParaRPr lang="vi-VN" sz="3600" b="1" dirty="0">
              <a:solidFill>
                <a:srgbClr val="0070C0"/>
              </a:solidFill>
              <a:latin typeface="Calibri Light" panose="020F0302020204030204" pitchFamily="34" charset="0"/>
              <a:cs typeface="Calibri Light" panose="020F0302020204030204" pitchFamily="34" charset="0"/>
            </a:endParaRPr>
          </a:p>
        </p:txBody>
      </p:sp>
      <p:sp>
        <p:nvSpPr>
          <p:cNvPr id="8" name="Rectangle 7"/>
          <p:cNvSpPr/>
          <p:nvPr/>
        </p:nvSpPr>
        <p:spPr>
          <a:xfrm>
            <a:off x="1547664" y="5517232"/>
            <a:ext cx="1800200"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ĐÁP ÁN</a:t>
            </a:r>
            <a:endParaRPr lang="vi-VN" sz="3200" dirty="0">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16" name="Oval 15"/>
          <p:cNvSpPr/>
          <p:nvPr/>
        </p:nvSpPr>
        <p:spPr>
          <a:xfrm>
            <a:off x="239093" y="2492896"/>
            <a:ext cx="576064" cy="576064"/>
          </a:xfrm>
          <a:prstGeom prst="ellipse">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B</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8766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63888" y="188640"/>
            <a:ext cx="1481495" cy="70788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Câu 3</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7" name="TextBox 6"/>
          <p:cNvSpPr txBox="1"/>
          <p:nvPr/>
        </p:nvSpPr>
        <p:spPr>
          <a:xfrm>
            <a:off x="251520" y="928999"/>
            <a:ext cx="8640960" cy="4524315"/>
          </a:xfrm>
          <a:prstGeom prst="rect">
            <a:avLst/>
          </a:prstGeom>
          <a:noFill/>
        </p:spPr>
        <p:txBody>
          <a:bodyPr wrap="square" rtlCol="0">
            <a:spAutoFit/>
          </a:bodyPr>
          <a:lstStyle/>
          <a:p>
            <a:r>
              <a:rPr lang="vi-VN" sz="3200" b="1" dirty="0">
                <a:latin typeface="Calibri" panose="020F0502020204030204" pitchFamily="34" charset="0"/>
                <a:cs typeface="Calibri" panose="020F0502020204030204" pitchFamily="34" charset="0"/>
              </a:rPr>
              <a:t>Các giai đoạn nhân lên của phag</a:t>
            </a:r>
            <a:r>
              <a:rPr lang="en-US" sz="3200" b="1" dirty="0">
                <a:latin typeface="Calibri" panose="020F0502020204030204" pitchFamily="34" charset="0"/>
                <a:cs typeface="Calibri" panose="020F0502020204030204" pitchFamily="34" charset="0"/>
              </a:rPr>
              <a:t>e T2:</a:t>
            </a:r>
          </a:p>
          <a:p>
            <a:pPr marL="514350" indent="-514350" algn="just">
              <a:buAutoNum type="alphaUcPeriod"/>
            </a:pPr>
            <a:r>
              <a:rPr lang="en-US" sz="3200" b="1" dirty="0" err="1">
                <a:solidFill>
                  <a:srgbClr val="0070C0"/>
                </a:solidFill>
                <a:latin typeface="Calibri" panose="020F0502020204030204" pitchFamily="34" charset="0"/>
                <a:cs typeface="Calibri" panose="020F0502020204030204" pitchFamily="34" charset="0"/>
              </a:rPr>
              <a:t>Hấp</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phụ</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Xâm</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nhập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Tổng</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hợp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Lắp</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ráp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Phóng</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thích</a:t>
            </a:r>
            <a:r>
              <a:rPr lang="en-US" sz="3200" b="1" dirty="0">
                <a:solidFill>
                  <a:srgbClr val="0070C0"/>
                </a:solidFill>
                <a:latin typeface="Calibri" panose="020F0502020204030204" pitchFamily="34" charset="0"/>
                <a:cs typeface="Calibri" panose="020F0502020204030204" pitchFamily="34" charset="0"/>
              </a:rPr>
              <a:t>.</a:t>
            </a:r>
          </a:p>
          <a:p>
            <a:pPr marL="514350" indent="-514350" algn="just">
              <a:buAutoNum type="alphaUcPeriod"/>
            </a:pPr>
            <a:r>
              <a:rPr lang="en-US" sz="3200" b="1" dirty="0" err="1">
                <a:solidFill>
                  <a:srgbClr val="0070C0"/>
                </a:solidFill>
                <a:latin typeface="Calibri" panose="020F0502020204030204" pitchFamily="34" charset="0"/>
                <a:cs typeface="Calibri" panose="020F0502020204030204" pitchFamily="34" charset="0"/>
              </a:rPr>
              <a:t>Xâm</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nhập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Hấp</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phụ</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Tổng</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hợp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Phóng</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thích</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Lắp</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ráp</a:t>
            </a:r>
            <a:r>
              <a:rPr lang="en-US" sz="3200" b="1" dirty="0">
                <a:solidFill>
                  <a:srgbClr val="0070C0"/>
                </a:solidFill>
                <a:latin typeface="Calibri" panose="020F0502020204030204" pitchFamily="34" charset="0"/>
                <a:cs typeface="Calibri" panose="020F0502020204030204" pitchFamily="34" charset="0"/>
              </a:rPr>
              <a:t>.</a:t>
            </a:r>
          </a:p>
          <a:p>
            <a:pPr marL="514350" indent="-514350" algn="just">
              <a:buAutoNum type="alphaUcPeriod"/>
            </a:pPr>
            <a:r>
              <a:rPr lang="en-US" sz="3200" b="1" dirty="0" err="1">
                <a:solidFill>
                  <a:srgbClr val="0070C0"/>
                </a:solidFill>
                <a:latin typeface="Calibri" panose="020F0502020204030204" pitchFamily="34" charset="0"/>
                <a:cs typeface="Calibri" panose="020F0502020204030204" pitchFamily="34" charset="0"/>
              </a:rPr>
              <a:t>Tổng</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hợp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Phóng</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thích</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Lắp</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ráp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Xâm</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nhập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Hấp</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phụ</a:t>
            </a:r>
            <a:r>
              <a:rPr lang="en-US" sz="3200" b="1" dirty="0">
                <a:solidFill>
                  <a:srgbClr val="0070C0"/>
                </a:solidFill>
                <a:latin typeface="Calibri" panose="020F0502020204030204" pitchFamily="34" charset="0"/>
                <a:cs typeface="Calibri" panose="020F0502020204030204" pitchFamily="34" charset="0"/>
              </a:rPr>
              <a:t>.</a:t>
            </a:r>
          </a:p>
          <a:p>
            <a:pPr marL="514350" indent="-514350">
              <a:buAutoNum type="alphaUcPeriod"/>
            </a:pPr>
            <a:r>
              <a:rPr lang="en-US" sz="3200" b="1" dirty="0" err="1">
                <a:solidFill>
                  <a:srgbClr val="0070C0"/>
                </a:solidFill>
                <a:latin typeface="Calibri" panose="020F0502020204030204" pitchFamily="34" charset="0"/>
                <a:cs typeface="Calibri" panose="020F0502020204030204" pitchFamily="34" charset="0"/>
              </a:rPr>
              <a:t>Hấp</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phụ</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Tổng</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hợp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Phóng</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thích</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Xâm</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nhập</a:t>
            </a:r>
            <a:r>
              <a:rPr lang="en-US" sz="3200" b="1" dirty="0">
                <a:solidFill>
                  <a:srgbClr val="0070C0"/>
                </a:solidFill>
                <a:latin typeface="Calibri" panose="020F0502020204030204" pitchFamily="34" charset="0"/>
                <a:cs typeface="Calibri" panose="020F0502020204030204" pitchFamily="34" charset="0"/>
              </a:rPr>
              <a:t> → </a:t>
            </a:r>
            <a:r>
              <a:rPr lang="en-US" sz="3200" b="1" dirty="0" err="1">
                <a:solidFill>
                  <a:srgbClr val="0070C0"/>
                </a:solidFill>
                <a:latin typeface="Calibri" panose="020F0502020204030204" pitchFamily="34" charset="0"/>
                <a:cs typeface="Calibri" panose="020F0502020204030204" pitchFamily="34" charset="0"/>
              </a:rPr>
              <a:t>Lắp</a:t>
            </a:r>
            <a:r>
              <a:rPr lang="en-US" sz="3200" b="1" dirty="0">
                <a:solidFill>
                  <a:srgbClr val="0070C0"/>
                </a:solidFill>
                <a:latin typeface="Calibri" panose="020F0502020204030204" pitchFamily="34" charset="0"/>
                <a:cs typeface="Calibri" panose="020F0502020204030204" pitchFamily="34" charset="0"/>
              </a:rPr>
              <a:t> </a:t>
            </a:r>
            <a:r>
              <a:rPr lang="en-US" sz="3200" b="1" dirty="0" err="1">
                <a:solidFill>
                  <a:srgbClr val="0070C0"/>
                </a:solidFill>
                <a:latin typeface="Calibri" panose="020F0502020204030204" pitchFamily="34" charset="0"/>
                <a:cs typeface="Calibri" panose="020F0502020204030204" pitchFamily="34" charset="0"/>
              </a:rPr>
              <a:t>ráp</a:t>
            </a:r>
            <a:r>
              <a:rPr lang="en-US" sz="3200" b="1" dirty="0">
                <a:solidFill>
                  <a:srgbClr val="0070C0"/>
                </a:solidFill>
                <a:latin typeface="Calibri" panose="020F0502020204030204" pitchFamily="34" charset="0"/>
                <a:cs typeface="Calibri" panose="020F0502020204030204" pitchFamily="34" charset="0"/>
              </a:rPr>
              <a:t>.</a:t>
            </a:r>
            <a:endParaRPr lang="vi-VN" sz="3200" b="1" dirty="0">
              <a:solidFill>
                <a:srgbClr val="0070C0"/>
              </a:solidFill>
              <a:latin typeface="Calibri" panose="020F0502020204030204" pitchFamily="34" charset="0"/>
              <a:cs typeface="Calibri" panose="020F0502020204030204" pitchFamily="34" charset="0"/>
            </a:endParaRPr>
          </a:p>
        </p:txBody>
      </p:sp>
      <p:sp>
        <p:nvSpPr>
          <p:cNvPr id="8" name="Rectangle 7"/>
          <p:cNvSpPr/>
          <p:nvPr/>
        </p:nvSpPr>
        <p:spPr>
          <a:xfrm>
            <a:off x="1547664" y="5517232"/>
            <a:ext cx="1800200" cy="5760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itchFamily="18" charset="0"/>
                <a:cs typeface="Times New Roman" pitchFamily="18" charset="0"/>
              </a:rPr>
              <a:t>ĐÁP ÁN</a:t>
            </a:r>
            <a:endParaRPr lang="vi-VN" sz="3200" dirty="0">
              <a:latin typeface="Times New Roman" pitchFamily="18" charset="0"/>
              <a:cs typeface="Times New Roman" pitchFamily="18" charset="0"/>
            </a:endParaRPr>
          </a:p>
        </p:txBody>
      </p:sp>
      <p:sp>
        <p:nvSpPr>
          <p:cNvPr id="31" name="Rectangle 30"/>
          <p:cNvSpPr/>
          <p:nvPr/>
        </p:nvSpPr>
        <p:spPr>
          <a:xfrm>
            <a:off x="4572000" y="5517232"/>
            <a:ext cx="3816424" cy="7200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hlinkClick r:id="rId2" action="ppaction://hlinksldjump"/>
              </a:rPr>
              <a:t>Trở lại vòng quay </a:t>
            </a:r>
            <a:endParaRPr lang="vi-VN" sz="3600" b="1" dirty="0">
              <a:latin typeface="Times New Roman" pitchFamily="18" charset="0"/>
              <a:cs typeface="Times New Roman" pitchFamily="18" charset="0"/>
            </a:endParaRPr>
          </a:p>
        </p:txBody>
      </p:sp>
      <p:sp>
        <p:nvSpPr>
          <p:cNvPr id="16" name="Oval 15"/>
          <p:cNvSpPr/>
          <p:nvPr/>
        </p:nvSpPr>
        <p:spPr>
          <a:xfrm>
            <a:off x="251520" y="1415237"/>
            <a:ext cx="576064" cy="576064"/>
          </a:xfrm>
          <a:prstGeom prst="ellipse">
            <a:avLst/>
          </a:prstGeom>
          <a:solidFill>
            <a:srgbClr val="FC1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A</a:t>
            </a:r>
            <a:endParaRPr lang="vi-VN"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087661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8"/>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56&quot;/&gt;&lt;/object&gt;&lt;object type=&quot;3&quot; unique_id=&quot;29858&quot;&gt;&lt;property id=&quot;20148&quot; value=&quot;5&quot;/&gt;&lt;property id=&quot;20300&quot; value=&quot;Slide 1&quot;/&gt;&lt;property id=&quot;20307&quot; value=&quot;258&quot;/&gt;&lt;/object&gt;&lt;object type=&quot;3&quot; unique_id=&quot;29934&quot;&gt;&lt;property id=&quot;20148&quot; value=&quot;5&quot;/&gt;&lt;property id=&quot;20300&quot; value=&quot;Slide 3&quot;/&gt;&lt;property id=&quot;20307&quot; value=&quot;259&quot;/&gt;&lt;/object&gt;&lt;object type=&quot;3&quot; unique_id=&quot;29935&quot;&gt;&lt;property id=&quot;20148&quot; value=&quot;5&quot;/&gt;&lt;property id=&quot;20300&quot; value=&quot;Slide 4&quot;/&gt;&lt;property id=&quot;20307&quot; value=&quot;260&quot;/&gt;&lt;/object&gt;&lt;object type=&quot;3&quot; unique_id=&quot;29936&quot;&gt;&lt;property id=&quot;20148&quot; value=&quot;5&quot;/&gt;&lt;property id=&quot;20300&quot; value=&quot;Slide 5&quot;/&gt;&lt;property id=&quot;20307&quot; value=&quot;261&quot;/&gt;&lt;/object&gt;&lt;object type=&quot;3&quot; unique_id=&quot;29937&quot;&gt;&lt;property id=&quot;20148&quot; value=&quot;5&quot;/&gt;&lt;property id=&quot;20300&quot; value=&quot;Slide 6&quot;/&gt;&lt;property id=&quot;20307&quot; value=&quot;262&quot;/&gt;&lt;/object&gt;&lt;object type=&quot;3&quot; unique_id=&quot;29938&quot;&gt;&lt;property id=&quot;20148&quot; value=&quot;5&quot;/&gt;&lt;property id=&quot;20300&quot; value=&quot;Slide 7&quot;/&gt;&lt;property id=&quot;20307&quot; value=&quot;263&quot;/&gt;&lt;/object&gt;&lt;object type=&quot;3&quot; unique_id=&quot;29939&quot;&gt;&lt;property id=&quot;20148&quot; value=&quot;5&quot;/&gt;&lt;property id=&quot;20300&quot; value=&quot;Slide 8&quot;/&gt;&lt;property id=&quot;20307&quot; value=&quot;264&quot;/&gt;&lt;/object&gt;&lt;object type=&quot;3&quot; unique_id=&quot;29940&quot;&gt;&lt;property id=&quot;20148&quot; value=&quot;5&quot;/&gt;&lt;property id=&quot;20300&quot; value=&quot;Slide 9&quot;/&gt;&lt;property id=&quot;20307&quot; value=&quot;265&quot;/&gt;&lt;/object&gt;&lt;object type=&quot;3&quot; unique_id=&quot;29941&quot;&gt;&lt;property id=&quot;20148&quot; value=&quot;5&quot;/&gt;&lt;property id=&quot;20300&quot; value=&quot;Slide 10&quot;/&gt;&lt;property id=&quot;20307&quot; value=&quot;266&quot;/&gt;&lt;/object&gt;&lt;object type=&quot;3&quot; unique_id=&quot;30111&quot;&gt;&lt;property id=&quot;20148&quot; value=&quot;5&quot;/&gt;&lt;property id=&quot;20300&quot; value=&quot;Slide 11&quot;/&gt;&lt;property id=&quot;20307&quot; value=&quot;267&quot;/&gt;&lt;/object&gt;&lt;object type=&quot;3&quot; unique_id=&quot;30112&quot;&gt;&lt;property id=&quot;20148&quot; value=&quot;5&quot;/&gt;&lt;property id=&quot;20300&quot; value=&quot;Slide 12&quot;/&gt;&lt;property id=&quot;20307&quot; value=&quot;268&quot;/&gt;&lt;/object&gt;&lt;object type=&quot;3&quot; unique_id=&quot;30113&quot;&gt;&lt;property id=&quot;20148&quot; value=&quot;5&quot;/&gt;&lt;property id=&quot;20300&quot; value=&quot;Slide 13&quot;/&gt;&lt;property id=&quot;20307&quot; value=&quot;269&quot;/&gt;&lt;/object&gt;&lt;object type=&quot;3&quot; unique_id=&quot;30114&quot;&gt;&lt;property id=&quot;20148&quot; value=&quot;5&quot;/&gt;&lt;property id=&quot;20300&quot; value=&quot;Slide 14&quot;/&gt;&lt;property id=&quot;20307&quot; value=&quot;270&quot;/&gt;&lt;/object&gt;&lt;object type=&quot;3&quot; unique_id=&quot;30115&quot;&gt;&lt;property id=&quot;20148&quot; value=&quot;5&quot;/&gt;&lt;property id=&quot;20300&quot; value=&quot;Slide 15&quot;/&gt;&lt;property id=&quot;20307&quot; value=&quot;271&quot;/&gt;&lt;/object&gt;&lt;object type=&quot;3&quot; unique_id=&quot;30260&quot;&gt;&lt;property id=&quot;20148&quot; value=&quot;5&quot;/&gt;&lt;property id=&quot;20300&quot; value=&quot;Slide 17&quot;/&gt;&lt;property id=&quot;20307&quot; value=&quot;272&quot;/&gt;&lt;/object&gt;&lt;object type=&quot;3&quot; unique_id=&quot;30795&quot;&gt;&lt;property id=&quot;20148&quot; value=&quot;5&quot;/&gt;&lt;property id=&quot;20300&quot; value=&quot;Slide 18&quot;/&gt;&lt;property id=&quot;20307&quot; value=&quot;274&quot;/&gt;&lt;/object&gt;&lt;object type=&quot;3&quot; unique_id=&quot;30796&quot;&gt;&lt;property id=&quot;20148&quot; value=&quot;5&quot;/&gt;&lt;property id=&quot;20300&quot; value=&quot;Slide 19&quot;/&gt;&lt;property id=&quot;20307&quot; value=&quot;275&quot;/&gt;&lt;/object&gt;&lt;object type=&quot;3&quot; unique_id=&quot;30797&quot;&gt;&lt;property id=&quot;20148&quot; value=&quot;5&quot;/&gt;&lt;property id=&quot;20300&quot; value=&quot;Slide 20&quot;/&gt;&lt;property id=&quot;20307&quot; value=&quot;276&quot;/&gt;&lt;/object&gt;&lt;object type=&quot;3&quot; unique_id=&quot;30798&quot;&gt;&lt;property id=&quot;20148&quot; value=&quot;5&quot;/&gt;&lt;property id=&quot;20300&quot; value=&quot;Slide 21&quot;/&gt;&lt;property id=&quot;20307&quot; value=&quot;277&quot;/&gt;&lt;/object&gt;&lt;object type=&quot;3&quot; unique_id=&quot;30799&quot;&gt;&lt;property id=&quot;20148&quot; value=&quot;5&quot;/&gt;&lt;property id=&quot;20300&quot; value=&quot;Slide 22&quot;/&gt;&lt;property id=&quot;20307&quot; value=&quot;278&quot;/&gt;&lt;/object&gt;&lt;object type=&quot;3&quot; unique_id=&quot;30800&quot;&gt;&lt;property id=&quot;20148&quot; value=&quot;5&quot;/&gt;&lt;property id=&quot;20300&quot; value=&quot;Slide 23&quot;/&gt;&lt;property id=&quot;20307&quot; value=&quot;279&quot;/&gt;&lt;/object&gt;&lt;object type=&quot;3&quot; unique_id=&quot;30801&quot;&gt;&lt;property id=&quot;20148&quot; value=&quot;5&quot;/&gt;&lt;property id=&quot;20300&quot; value=&quot;Slide 24&quot;/&gt;&lt;property id=&quot;20307&quot; value=&quot;280&quot;/&gt;&lt;/object&gt;&lt;object type=&quot;3&quot; unique_id=&quot;30802&quot;&gt;&lt;property id=&quot;20148&quot; value=&quot;5&quot;/&gt;&lt;property id=&quot;20300&quot; value=&quot;Slide 25&quot;/&gt;&lt;property id=&quot;20307&quot; value=&quot;281&quot;/&gt;&lt;/object&gt;&lt;object type=&quot;3&quot; unique_id=&quot;30803&quot;&gt;&lt;property id=&quot;20148&quot; value=&quot;5&quot;/&gt;&lt;property id=&quot;20300&quot; value=&quot;Slide 26&quot;/&gt;&lt;property id=&quot;20307&quot; value=&quot;282&quot;/&gt;&lt;/object&gt;&lt;object type=&quot;3&quot; unique_id=&quot;30804&quot;&gt;&lt;property id=&quot;20148&quot; value=&quot;5&quot;/&gt;&lt;property id=&quot;20300&quot; value=&quot;Slide 27&quot;/&gt;&lt;property id=&quot;20307&quot; value=&quot;283&quot;/&gt;&lt;/object&gt;&lt;object type=&quot;3&quot; unique_id=&quot;30805&quot;&gt;&lt;property id=&quot;20148&quot; value=&quot;5&quot;/&gt;&lt;property id=&quot;20300&quot; value=&quot;Slide 28&quot;/&gt;&lt;property id=&quot;20307&quot; value=&quot;284&quot;/&gt;&lt;/object&gt;&lt;object type=&quot;3&quot; unique_id=&quot;30806&quot;&gt;&lt;property id=&quot;20148&quot; value=&quot;5&quot;/&gt;&lt;property id=&quot;20300&quot; value=&quot;Slide 29&quot;/&gt;&lt;property id=&quot;20307&quot; value=&quot;285&quot;/&gt;&lt;/object&gt;&lt;object type=&quot;3&quot; unique_id=&quot;30815&quot;&gt;&lt;property id=&quot;20148&quot; value=&quot;5&quot;/&gt;&lt;property id=&quot;20300&quot; value=&quot;Slide 30&quot;/&gt;&lt;property id=&quot;20307&quot; value=&quot;273&quot;/&gt;&lt;/object&gt;&lt;object type=&quot;3&quot; unique_id=&quot;31104&quot;&gt;&lt;property id=&quot;20148&quot; value=&quot;5&quot;/&gt;&lt;property id=&quot;20300&quot; value=&quot;Slide 16&quot;/&gt;&lt;property id=&quot;20307&quot; value=&quot;286&quot;/&gt;&lt;/object&gt;&lt;object type=&quot;3&quot; unique_id=&quot;31745&quot;&gt;&lt;property id=&quot;20148&quot; value=&quot;5&quot;/&gt;&lt;property id=&quot;20300&quot; value=&quot;Slide 31&quot;/&gt;&lt;property id=&quot;20307&quot; value=&quot;288&quot;/&gt;&lt;/object&gt;&lt;object type=&quot;3&quot; unique_id=&quot;31746&quot;&gt;&lt;property id=&quot;20148&quot; value=&quot;5&quot;/&gt;&lt;property id=&quot;20300&quot; value=&quot;Slide 32&quot;/&gt;&lt;property id=&quot;20307&quot; value=&quot;289&quot;/&gt;&lt;/object&gt;&lt;object type=&quot;3&quot; unique_id=&quot;31747&quot;&gt;&lt;property id=&quot;20148&quot; value=&quot;5&quot;/&gt;&lt;property id=&quot;20300&quot; value=&quot;Slide 33&quot;/&gt;&lt;property id=&quot;20307&quot; value=&quot;290&quot;/&gt;&lt;/object&gt;&lt;object type=&quot;3&quot; unique_id=&quot;31748&quot;&gt;&lt;property id=&quot;20148&quot; value=&quot;5&quot;/&gt;&lt;property id=&quot;20300&quot; value=&quot;Slide 34&quot;/&gt;&lt;property id=&quot;20307&quot; value=&quot;293&quot;/&gt;&lt;/object&gt;&lt;object type=&quot;3&quot; unique_id=&quot;31749&quot;&gt;&lt;property id=&quot;20148&quot; value=&quot;5&quot;/&gt;&lt;property id=&quot;20300&quot; value=&quot;Slide 35&quot;/&gt;&lt;property id=&quot;20307&quot; value=&quot;294&quot;/&gt;&lt;/object&gt;&lt;object type=&quot;3&quot; unique_id=&quot;31750&quot;&gt;&lt;property id=&quot;20148&quot; value=&quot;5&quot;/&gt;&lt;property id=&quot;20300&quot; value=&quot;Slide 36&quot;/&gt;&lt;property id=&quot;20307&quot; value=&quot;295&quot;/&gt;&lt;/object&gt;&lt;object type=&quot;3&quot; unique_id=&quot;31751&quot;&gt;&lt;property id=&quot;20148&quot; value=&quot;5&quot;/&gt;&lt;property id=&quot;20300&quot; value=&quot;Slide 37&quot;/&gt;&lt;property id=&quot;20307&quot; value=&quot;296&quot;/&gt;&lt;/object&gt;&lt;object type=&quot;3&quot; unique_id=&quot;31752&quot;&gt;&lt;property id=&quot;20148&quot; value=&quot;5&quot;/&gt;&lt;property id=&quot;20300&quot; value=&quot;Slide 38&quot;/&gt;&lt;property id=&quot;20307&quot; value=&quot;291&quot;/&gt;&lt;/object&gt;&lt;object type=&quot;3&quot; unique_id=&quot;31753&quot;&gt;&lt;property id=&quot;20148&quot; value=&quot;5&quot;/&gt;&lt;property id=&quot;20300&quot; value=&quot;Slide 39&quot;/&gt;&lt;property id=&quot;20307&quot; value=&quot;292&quot;/&gt;&lt;/object&gt;&lt;object type=&quot;3&quot; unique_id=&quot;31754&quot;&gt;&lt;property id=&quot;20148&quot; value=&quot;5&quot;/&gt;&lt;property id=&quot;20300&quot; value=&quot;Slide 40&quot;/&gt;&lt;property id=&quot;20307&quot; value=&quot;297&quot;/&gt;&lt;/object&gt;&lt;object type=&quot;3&quot; unique_id=&quot;31755&quot;&gt;&lt;property id=&quot;20148&quot; value=&quot;5&quot;/&gt;&lt;property id=&quot;20300&quot; value=&quot;Slide 41&quot;/&gt;&lt;property id=&quot;20307&quot; value=&quot;298&quot;/&gt;&lt;/object&gt;&lt;object type=&quot;3&quot; unique_id=&quot;31756&quot;&gt;&lt;property id=&quot;20148&quot; value=&quot;5&quot;/&gt;&lt;property id=&quot;20300&quot; value=&quot;Slide 42&quot;/&gt;&lt;property id=&quot;20307&quot; value=&quot;299&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51.612"/>
  <p:tag name="ISPRING_SLIDE_ID_2" val="{841060B5-DCD5-447E-9589-AFD38FD5BD9C}"/>
  <p:tag name="GENSWF_SLIDE_UID" val="{DC010EB2-B255-4166-B72C-A908EC2268BF}:6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Blank Presentation">
  <a:themeElements>
    <a:clrScheme name="Blank Presentation 14">
      <a:dk1>
        <a:srgbClr val="CC0066"/>
      </a:dk1>
      <a:lt1>
        <a:srgbClr val="FFFFFF"/>
      </a:lt1>
      <a:dk2>
        <a:srgbClr val="CC0066"/>
      </a:dk2>
      <a:lt2>
        <a:srgbClr val="993366"/>
      </a:lt2>
      <a:accent1>
        <a:srgbClr val="FFFFCC"/>
      </a:accent1>
      <a:accent2>
        <a:srgbClr val="663366"/>
      </a:accent2>
      <a:accent3>
        <a:srgbClr val="FFFFFF"/>
      </a:accent3>
      <a:accent4>
        <a:srgbClr val="AE0056"/>
      </a:accent4>
      <a:accent5>
        <a:srgbClr val="FFFFE2"/>
      </a:accent5>
      <a:accent6>
        <a:srgbClr val="5C2D5C"/>
      </a:accent6>
      <a:hlink>
        <a:srgbClr val="CC0033"/>
      </a:hlink>
      <a:folHlink>
        <a:srgbClr val="FF018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CC0066"/>
        </a:dk1>
        <a:lt1>
          <a:srgbClr val="FFFFFF"/>
        </a:lt1>
        <a:dk2>
          <a:srgbClr val="CC0066"/>
        </a:dk2>
        <a:lt2>
          <a:srgbClr val="993366"/>
        </a:lt2>
        <a:accent1>
          <a:srgbClr val="FFFFCC"/>
        </a:accent1>
        <a:accent2>
          <a:srgbClr val="663366"/>
        </a:accent2>
        <a:accent3>
          <a:srgbClr val="FFFFFF"/>
        </a:accent3>
        <a:accent4>
          <a:srgbClr val="AE0056"/>
        </a:accent4>
        <a:accent5>
          <a:srgbClr val="FFFFE2"/>
        </a:accent5>
        <a:accent6>
          <a:srgbClr val="5C2D5C"/>
        </a:accent6>
        <a:hlink>
          <a:srgbClr val="CC0033"/>
        </a:hlink>
        <a:folHlink>
          <a:srgbClr val="CC9933"/>
        </a:folHlink>
      </a:clrScheme>
      <a:clrMap bg1="lt1" tx1="dk1" bg2="lt2" tx2="dk2" accent1="accent1" accent2="accent2" accent3="accent3" accent4="accent4" accent5="accent5" accent6="accent6" hlink="hlink" folHlink="folHlink"/>
    </a:extraClrScheme>
    <a:extraClrScheme>
      <a:clrScheme name="Blank Presentation 14">
        <a:dk1>
          <a:srgbClr val="CC0066"/>
        </a:dk1>
        <a:lt1>
          <a:srgbClr val="FFFFFF"/>
        </a:lt1>
        <a:dk2>
          <a:srgbClr val="CC0066"/>
        </a:dk2>
        <a:lt2>
          <a:srgbClr val="993366"/>
        </a:lt2>
        <a:accent1>
          <a:srgbClr val="FFFFCC"/>
        </a:accent1>
        <a:accent2>
          <a:srgbClr val="663366"/>
        </a:accent2>
        <a:accent3>
          <a:srgbClr val="FFFFFF"/>
        </a:accent3>
        <a:accent4>
          <a:srgbClr val="AE0056"/>
        </a:accent4>
        <a:accent5>
          <a:srgbClr val="FFFFE2"/>
        </a:accent5>
        <a:accent6>
          <a:srgbClr val="5C2D5C"/>
        </a:accent6>
        <a:hlink>
          <a:srgbClr val="CC0033"/>
        </a:hlink>
        <a:folHlink>
          <a:srgbClr val="FF0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1928</Words>
  <Application>Microsoft Office PowerPoint</Application>
  <PresentationFormat>On-screen Show (4:3)</PresentationFormat>
  <Paragraphs>265</Paragraphs>
  <Slides>33</Slides>
  <Notes>3</Notes>
  <HiddenSlides>0</HiddenSlides>
  <MMClips>1</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33</vt:i4>
      </vt:variant>
    </vt:vector>
  </HeadingPairs>
  <TitlesOfParts>
    <vt:vector size="47" baseType="lpstr">
      <vt:lpstr>Arial</vt:lpstr>
      <vt:lpstr>Calibri</vt:lpstr>
      <vt:lpstr>Calibri Light</vt:lpstr>
      <vt:lpstr>Times</vt:lpstr>
      <vt:lpstr>Times New Roman</vt:lpstr>
      <vt:lpstr>Trebuchet MS</vt:lpstr>
      <vt:lpstr>Wingdings 3</vt:lpstr>
      <vt:lpstr>Office Theme</vt:lpstr>
      <vt:lpstr>1_Default Design</vt:lpstr>
      <vt:lpstr>Facet</vt:lpstr>
      <vt:lpstr>1_Office Theme</vt:lpstr>
      <vt:lpstr>2_Office Theme</vt:lpstr>
      <vt:lpstr>Blank Presentation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123</cp:revision>
  <dcterms:created xsi:type="dcterms:W3CDTF">2017-01-12T07:57:59Z</dcterms:created>
  <dcterms:modified xsi:type="dcterms:W3CDTF">2024-09-19T13:23:27Z</dcterms:modified>
</cp:coreProperties>
</file>