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2"/>
    <p:sldId id="257" r:id="rId3"/>
    <p:sldId id="262" r:id="rId4"/>
    <p:sldId id="258" r:id="rId5"/>
    <p:sldId id="263" r:id="rId6"/>
    <p:sldId id="259" r:id="rId7"/>
    <p:sldId id="264" r:id="rId8"/>
    <p:sldId id="260" r:id="rId9"/>
    <p:sldId id="261"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8FB"/>
    <a:srgbClr val="539469"/>
    <a:srgbClr val="5F5F5F"/>
    <a:srgbClr val="45748E"/>
    <a:srgbClr val="64B1B9"/>
    <a:srgbClr val="45856B"/>
    <a:srgbClr val="5DA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11" autoAdjust="0"/>
    <p:restoredTop sz="94660"/>
  </p:normalViewPr>
  <p:slideViewPr>
    <p:cSldViewPr snapToGrid="0">
      <p:cViewPr varScale="1">
        <p:scale>
          <a:sx n="71" d="100"/>
          <a:sy n="71" d="100"/>
        </p:scale>
        <p:origin x="378"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2010/1/10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3024696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118715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2010/1/10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2010/1/10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2010/1/10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2010/1/10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2010/1/10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2010/1/10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2010/1/10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2010/1/10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2010/1/10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2010/1/10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2010/1/10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2010/1/10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1.mp3"/><Relationship Id="rId7" Type="http://schemas.openxmlformats.org/officeDocument/2006/relationships/image" Target="../media/image1.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tags" Target="../tags/tag2.xml"/><Relationship Id="rId9"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8"/>
          <p:cNvSpPr>
            <a:spLocks noChangeArrowheads="1"/>
          </p:cNvSpPr>
          <p:nvPr>
            <p:custDataLst>
              <p:tags r:id="rId1"/>
            </p:custDataLst>
          </p:nvPr>
        </p:nvSpPr>
        <p:spPr bwMode="auto">
          <a:xfrm>
            <a:off x="701675" y="339053"/>
            <a:ext cx="9920605" cy="123110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vi-VN" altLang="zh-CN" sz="8000" b="1" dirty="0">
                <a:solidFill>
                  <a:srgbClr val="539469"/>
                </a:solidFill>
                <a:latin typeface="Calibri" panose="020F0502020204030204" pitchFamily="34" charset="0"/>
                <a:ea typeface="Elsie" panose="02000000000000000000" charset="0"/>
                <a:cs typeface="Calibri" panose="020F0502020204030204" pitchFamily="34" charset="0"/>
              </a:rPr>
              <a:t>ÔN TẬP CHƯƠNG </a:t>
            </a:r>
            <a:r>
              <a:rPr lang="en-US" altLang="zh-CN" sz="8000" b="1" dirty="0" smtClean="0">
                <a:solidFill>
                  <a:srgbClr val="539469"/>
                </a:solidFill>
                <a:latin typeface="Calibri" panose="020F0502020204030204" pitchFamily="34" charset="0"/>
                <a:ea typeface="Elsie" panose="02000000000000000000" charset="0"/>
                <a:cs typeface="Calibri" panose="020F0502020204030204" pitchFamily="34" charset="0"/>
              </a:rPr>
              <a:t>5</a:t>
            </a:r>
            <a:endParaRPr lang="en-US" altLang="zh-CN" sz="8000" b="1" dirty="0">
              <a:solidFill>
                <a:srgbClr val="539469"/>
              </a:solidFill>
              <a:latin typeface="Calibri" panose="020F0502020204030204" pitchFamily="34" charset="0"/>
              <a:ea typeface="Elsie" panose="02000000000000000000" charset="0"/>
              <a:cs typeface="Calibri" panose="020F0502020204030204" pitchFamily="34" charset="0"/>
            </a:endParaRPr>
          </a:p>
        </p:txBody>
      </p:sp>
      <p:pic>
        <p:nvPicPr>
          <p:cNvPr id="18" name="6-轻音乐-钢琴弦乐铃-欢快可爱配乐-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2075" y="-1241425"/>
            <a:ext cx="609600" cy="609600"/>
          </a:xfrm>
          <a:prstGeom prst="rect">
            <a:avLst/>
          </a:prstGeom>
        </p:spPr>
      </p:pic>
      <p:sp>
        <p:nvSpPr>
          <p:cNvPr id="4" name="18">
            <a:extLst>
              <a:ext uri="{FF2B5EF4-FFF2-40B4-BE49-F238E27FC236}">
                <a16:creationId xmlns="" xmlns:a16="http://schemas.microsoft.com/office/drawing/2014/main" id="{5C99C7AE-2598-CC92-EB14-ADC9D1C46ED8}"/>
              </a:ext>
            </a:extLst>
          </p:cNvPr>
          <p:cNvSpPr>
            <a:spLocks noChangeArrowheads="1"/>
          </p:cNvSpPr>
          <p:nvPr>
            <p:custDataLst>
              <p:tags r:id="rId4"/>
            </p:custDataLst>
          </p:nvPr>
        </p:nvSpPr>
        <p:spPr bwMode="auto">
          <a:xfrm>
            <a:off x="832728" y="1799771"/>
            <a:ext cx="4829249" cy="43088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vi-VN" altLang="zh-CN" sz="2800" b="1" dirty="0">
                <a:solidFill>
                  <a:srgbClr val="539469"/>
                </a:solidFill>
                <a:latin typeface="Calibri" panose="020F0502020204030204" pitchFamily="34" charset="0"/>
                <a:ea typeface="Elsie" panose="02000000000000000000" charset="0"/>
                <a:cs typeface="Calibri" panose="020F0502020204030204" pitchFamily="34" charset="0"/>
              </a:rPr>
              <a:t>SINH HỌC 10</a:t>
            </a:r>
            <a:endParaRPr lang="en-US" altLang="zh-CN" sz="2800" b="1" dirty="0">
              <a:solidFill>
                <a:srgbClr val="539469"/>
              </a:solidFill>
              <a:latin typeface="Calibri" panose="020F0502020204030204" pitchFamily="34" charset="0"/>
              <a:ea typeface="Elsie" panose="02000000000000000000" charset="0"/>
              <a:cs typeface="Calibri" panose="020F0502020204030204" pitchFamily="34"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75" y="2584087"/>
            <a:ext cx="4107890" cy="385899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9965" y="2555387"/>
            <a:ext cx="3787588" cy="3887694"/>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75175" y="2555387"/>
            <a:ext cx="4446495" cy="3858994"/>
          </a:xfrm>
          <a:prstGeom prst="rect">
            <a:avLst/>
          </a:prstGeom>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41" presetClass="entr" presetSubtype="0" fill="hold" grpId="0" nodeType="withEffect">
                                  <p:stCondLst>
                                    <p:cond delay="500"/>
                                  </p:stCondLst>
                                  <p:iterate type="lt">
                                    <p:tmPct val="10000"/>
                                  </p:iterate>
                                  <p:childTnLst>
                                    <p:set>
                                      <p:cBhvr>
                                        <p:cTn id="8" dur="1" fill="hold">
                                          <p:stCondLst>
                                            <p:cond delay="0"/>
                                          </p:stCondLst>
                                        </p:cTn>
                                        <p:tgtEl>
                                          <p:spTgt spid="13"/>
                                        </p:tgtEl>
                                        <p:attrNameLst>
                                          <p:attrName>style.visibility</p:attrName>
                                        </p:attrNameLst>
                                      </p:cBhvr>
                                      <p:to>
                                        <p:strVal val="visible"/>
                                      </p:to>
                                    </p:set>
                                    <p:anim calcmode="lin" valueType="num">
                                      <p:cBhvr>
                                        <p:cTn id="9" dur="7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0" dur="750" fill="hold"/>
                                        <p:tgtEl>
                                          <p:spTgt spid="13"/>
                                        </p:tgtEl>
                                        <p:attrNameLst>
                                          <p:attrName>ppt_y</p:attrName>
                                        </p:attrNameLst>
                                      </p:cBhvr>
                                      <p:tavLst>
                                        <p:tav tm="0">
                                          <p:val>
                                            <p:strVal val="#ppt_y"/>
                                          </p:val>
                                        </p:tav>
                                        <p:tav tm="100000">
                                          <p:val>
                                            <p:strVal val="#ppt_y"/>
                                          </p:val>
                                        </p:tav>
                                      </p:tavLst>
                                    </p:anim>
                                    <p:anim calcmode="lin" valueType="num">
                                      <p:cBhvr>
                                        <p:cTn id="11" dur="7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2" dur="7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3" dur="750" tmFilter="0,0; .5, 1; 1, 1"/>
                                        <p:tgtEl>
                                          <p:spTgt spid="13"/>
                                        </p:tgtEl>
                                      </p:cBhvr>
                                    </p:animEffect>
                                  </p:childTnLst>
                                </p:cTn>
                              </p:par>
                              <p:par>
                                <p:cTn id="14" presetID="41" presetClass="entr" presetSubtype="0" fill="hold" grpId="0" nodeType="withEffect">
                                  <p:stCondLst>
                                    <p:cond delay="50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750" fill="hold"/>
                                        <p:tgtEl>
                                          <p:spTgt spid="4"/>
                                        </p:tgtEl>
                                        <p:attrNameLst>
                                          <p:attrName>ppt_y</p:attrName>
                                        </p:attrNameLst>
                                      </p:cBhvr>
                                      <p:tavLst>
                                        <p:tav tm="0">
                                          <p:val>
                                            <p:strVal val="#ppt_y"/>
                                          </p:val>
                                        </p:tav>
                                        <p:tav tm="100000">
                                          <p:val>
                                            <p:strVal val="#ppt_y"/>
                                          </p:val>
                                        </p:tav>
                                      </p:tavLst>
                                    </p:anim>
                                    <p:anim calcmode="lin" valueType="num">
                                      <p:cBhvr>
                                        <p:cTn id="18"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75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remove" display="0">
                  <p:stCondLst>
                    <p:cond delay="indefinite"/>
                  </p:stCondLst>
                  <p:endCondLst>
                    <p:cond evt="onStopAudio" delay="0">
                      <p:tgtEl>
                        <p:sldTgt/>
                      </p:tgtEl>
                    </p:cond>
                  </p:endCondLst>
                </p:cTn>
                <p:tgtEl>
                  <p:spTgt spid="18"/>
                </p:tgtEl>
              </p:cMediaNode>
            </p:audio>
          </p:childTnLst>
        </p:cTn>
      </p:par>
    </p:tnLst>
    <p:bldLst>
      <p:bldP spid="1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06824" y="282388"/>
            <a:ext cx="10582835" cy="9547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accent6">
                    <a:lumMod val="50000"/>
                  </a:schemeClr>
                </a:solidFill>
              </a:rPr>
              <a:t>Phân</a:t>
            </a:r>
            <a:r>
              <a:rPr lang="en-US" sz="3200" dirty="0" smtClean="0">
                <a:solidFill>
                  <a:schemeClr val="accent6">
                    <a:lumMod val="50000"/>
                  </a:schemeClr>
                </a:solidFill>
              </a:rPr>
              <a:t> </a:t>
            </a:r>
            <a:r>
              <a:rPr lang="en-US" sz="3200" dirty="0" err="1" smtClean="0">
                <a:solidFill>
                  <a:schemeClr val="accent6">
                    <a:lumMod val="50000"/>
                  </a:schemeClr>
                </a:solidFill>
              </a:rPr>
              <a:t>công</a:t>
            </a:r>
            <a:r>
              <a:rPr lang="en-US" sz="3200" dirty="0" smtClean="0">
                <a:solidFill>
                  <a:schemeClr val="accent6">
                    <a:lumMod val="50000"/>
                  </a:schemeClr>
                </a:solidFill>
              </a:rPr>
              <a:t> </a:t>
            </a:r>
            <a:r>
              <a:rPr lang="en-US" sz="3200" dirty="0" err="1" smtClean="0">
                <a:solidFill>
                  <a:schemeClr val="accent6">
                    <a:lumMod val="50000"/>
                  </a:schemeClr>
                </a:solidFill>
              </a:rPr>
              <a:t>các</a:t>
            </a:r>
            <a:r>
              <a:rPr lang="en-US" sz="3200" dirty="0" smtClean="0">
                <a:solidFill>
                  <a:schemeClr val="accent6">
                    <a:lumMod val="50000"/>
                  </a:schemeClr>
                </a:solidFill>
              </a:rPr>
              <a:t> </a:t>
            </a:r>
            <a:r>
              <a:rPr lang="en-US" sz="3200" dirty="0" err="1" smtClean="0">
                <a:solidFill>
                  <a:schemeClr val="accent6">
                    <a:lumMod val="50000"/>
                  </a:schemeClr>
                </a:solidFill>
              </a:rPr>
              <a:t>nhóm</a:t>
            </a:r>
            <a:r>
              <a:rPr lang="en-US" sz="3200" dirty="0" smtClean="0">
                <a:solidFill>
                  <a:schemeClr val="accent6">
                    <a:lumMod val="50000"/>
                  </a:schemeClr>
                </a:solidFill>
              </a:rPr>
              <a:t> </a:t>
            </a:r>
            <a:r>
              <a:rPr lang="en-US" sz="3200" dirty="0" err="1" smtClean="0">
                <a:solidFill>
                  <a:schemeClr val="accent6">
                    <a:lumMod val="50000"/>
                  </a:schemeClr>
                </a:solidFill>
              </a:rPr>
              <a:t>thực</a:t>
            </a:r>
            <a:r>
              <a:rPr lang="en-US" sz="3200" dirty="0" smtClean="0">
                <a:solidFill>
                  <a:schemeClr val="accent6">
                    <a:lumMod val="50000"/>
                  </a:schemeClr>
                </a:solidFill>
              </a:rPr>
              <a:t> </a:t>
            </a:r>
            <a:r>
              <a:rPr lang="en-US" sz="3200" dirty="0" err="1" smtClean="0">
                <a:solidFill>
                  <a:schemeClr val="accent6">
                    <a:lumMod val="50000"/>
                  </a:schemeClr>
                </a:solidFill>
              </a:rPr>
              <a:t>hiện</a:t>
            </a:r>
            <a:r>
              <a:rPr lang="en-US" sz="3200" dirty="0" smtClean="0">
                <a:solidFill>
                  <a:schemeClr val="accent6">
                    <a:lumMod val="50000"/>
                  </a:schemeClr>
                </a:solidFill>
              </a:rPr>
              <a:t> </a:t>
            </a:r>
            <a:r>
              <a:rPr lang="en-US" sz="3200" dirty="0" err="1" smtClean="0">
                <a:solidFill>
                  <a:schemeClr val="accent6">
                    <a:lumMod val="50000"/>
                  </a:schemeClr>
                </a:solidFill>
              </a:rPr>
              <a:t>thảo</a:t>
            </a:r>
            <a:r>
              <a:rPr lang="en-US" sz="3200" dirty="0" smtClean="0">
                <a:solidFill>
                  <a:schemeClr val="accent6">
                    <a:lumMod val="50000"/>
                  </a:schemeClr>
                </a:solidFill>
              </a:rPr>
              <a:t> </a:t>
            </a:r>
            <a:r>
              <a:rPr lang="en-US" sz="3200" dirty="0" err="1" smtClean="0">
                <a:solidFill>
                  <a:schemeClr val="accent6">
                    <a:lumMod val="50000"/>
                  </a:schemeClr>
                </a:solidFill>
              </a:rPr>
              <a:t>luận</a:t>
            </a:r>
            <a:r>
              <a:rPr lang="en-US" sz="3200" dirty="0" smtClean="0">
                <a:solidFill>
                  <a:schemeClr val="accent6">
                    <a:lumMod val="50000"/>
                  </a:schemeClr>
                </a:solidFill>
              </a:rPr>
              <a:t> </a:t>
            </a:r>
            <a:r>
              <a:rPr lang="en-US" sz="3200" dirty="0" err="1" smtClean="0">
                <a:solidFill>
                  <a:schemeClr val="accent6">
                    <a:lumMod val="50000"/>
                  </a:schemeClr>
                </a:solidFill>
              </a:rPr>
              <a:t>các</a:t>
            </a:r>
            <a:r>
              <a:rPr lang="en-US" sz="3200" dirty="0" smtClean="0">
                <a:solidFill>
                  <a:schemeClr val="accent6">
                    <a:lumMod val="50000"/>
                  </a:schemeClr>
                </a:solidFill>
              </a:rPr>
              <a:t> </a:t>
            </a:r>
            <a:r>
              <a:rPr lang="en-US" sz="3200" dirty="0" err="1" smtClean="0">
                <a:solidFill>
                  <a:schemeClr val="accent6">
                    <a:lumMod val="50000"/>
                  </a:schemeClr>
                </a:solidFill>
              </a:rPr>
              <a:t>câu</a:t>
            </a:r>
            <a:r>
              <a:rPr lang="en-US" sz="3200" dirty="0" smtClean="0">
                <a:solidFill>
                  <a:schemeClr val="accent6">
                    <a:lumMod val="50000"/>
                  </a:schemeClr>
                </a:solidFill>
              </a:rPr>
              <a:t> </a:t>
            </a:r>
            <a:r>
              <a:rPr lang="en-US" sz="3200" dirty="0" err="1" smtClean="0">
                <a:solidFill>
                  <a:schemeClr val="accent6">
                    <a:lumMod val="50000"/>
                  </a:schemeClr>
                </a:solidFill>
              </a:rPr>
              <a:t>bài</a:t>
            </a:r>
            <a:r>
              <a:rPr lang="en-US" sz="3200" dirty="0" smtClean="0">
                <a:solidFill>
                  <a:schemeClr val="accent6">
                    <a:lumMod val="50000"/>
                  </a:schemeClr>
                </a:solidFill>
              </a:rPr>
              <a:t> </a:t>
            </a:r>
            <a:r>
              <a:rPr lang="en-US" sz="3200" dirty="0" err="1" smtClean="0">
                <a:solidFill>
                  <a:schemeClr val="accent6">
                    <a:lumMod val="50000"/>
                  </a:schemeClr>
                </a:solidFill>
              </a:rPr>
              <a:t>tập</a:t>
            </a:r>
            <a:r>
              <a:rPr lang="en-US" sz="3200" dirty="0">
                <a:solidFill>
                  <a:schemeClr val="accent6">
                    <a:lumMod val="50000"/>
                  </a:schemeClr>
                </a:solidFill>
              </a:rPr>
              <a:t>:</a:t>
            </a:r>
            <a:endParaRPr lang="en-US" sz="3200" dirty="0" smtClean="0">
              <a:solidFill>
                <a:schemeClr val="accent6">
                  <a:lumMod val="50000"/>
                </a:schemeClr>
              </a:solidFill>
            </a:endParaRPr>
          </a:p>
        </p:txBody>
      </p:sp>
      <p:sp>
        <p:nvSpPr>
          <p:cNvPr id="3" name="Rounded Rectangle 2"/>
          <p:cNvSpPr/>
          <p:nvPr/>
        </p:nvSpPr>
        <p:spPr>
          <a:xfrm>
            <a:off x="389966" y="1237130"/>
            <a:ext cx="11551022" cy="53653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accent6">
                    <a:lumMod val="50000"/>
                  </a:schemeClr>
                </a:solidFill>
              </a:rPr>
              <a:t>Nhóm</a:t>
            </a:r>
            <a:r>
              <a:rPr lang="en-US" sz="2800" dirty="0" smtClean="0">
                <a:solidFill>
                  <a:schemeClr val="accent6">
                    <a:lumMod val="50000"/>
                  </a:schemeClr>
                </a:solidFill>
              </a:rPr>
              <a:t> 1: </a:t>
            </a:r>
            <a:r>
              <a:rPr lang="en-US" sz="2800" dirty="0" err="1" smtClean="0">
                <a:solidFill>
                  <a:schemeClr val="accent6">
                    <a:lumMod val="50000"/>
                  </a:schemeClr>
                </a:solidFill>
              </a:rPr>
              <a:t>Thảo</a:t>
            </a:r>
            <a:r>
              <a:rPr lang="en-US" sz="2800" dirty="0" smtClean="0">
                <a:solidFill>
                  <a:schemeClr val="accent6">
                    <a:lumMod val="50000"/>
                  </a:schemeClr>
                </a:solidFill>
              </a:rPr>
              <a:t> </a:t>
            </a:r>
            <a:r>
              <a:rPr lang="en-US" sz="2800" dirty="0" err="1" smtClean="0">
                <a:solidFill>
                  <a:schemeClr val="accent6">
                    <a:lumMod val="50000"/>
                  </a:schemeClr>
                </a:solidFill>
              </a:rPr>
              <a:t>luận</a:t>
            </a:r>
            <a:r>
              <a:rPr lang="en-US" sz="2800" dirty="0" smtClean="0">
                <a:solidFill>
                  <a:schemeClr val="accent6">
                    <a:lumMod val="50000"/>
                  </a:schemeClr>
                </a:solidFill>
              </a:rPr>
              <a:t> </a:t>
            </a:r>
            <a:r>
              <a:rPr lang="en-US" sz="2800" dirty="0" err="1" smtClean="0">
                <a:solidFill>
                  <a:schemeClr val="accent6">
                    <a:lumMod val="50000"/>
                  </a:schemeClr>
                </a:solidFill>
              </a:rPr>
              <a:t>tìm</a:t>
            </a:r>
            <a:r>
              <a:rPr lang="en-US" sz="2800" dirty="0" smtClean="0">
                <a:solidFill>
                  <a:schemeClr val="accent6">
                    <a:lumMod val="50000"/>
                  </a:schemeClr>
                </a:solidFill>
              </a:rPr>
              <a:t> </a:t>
            </a:r>
            <a:r>
              <a:rPr lang="en-US" sz="2800" dirty="0" err="1" smtClean="0">
                <a:solidFill>
                  <a:schemeClr val="accent6">
                    <a:lumMod val="50000"/>
                  </a:schemeClr>
                </a:solidFill>
              </a:rPr>
              <a:t>đáp</a:t>
            </a:r>
            <a:r>
              <a:rPr lang="en-US" sz="2800" dirty="0" smtClean="0">
                <a:solidFill>
                  <a:schemeClr val="accent6">
                    <a:lumMod val="50000"/>
                  </a:schemeClr>
                </a:solidFill>
              </a:rPr>
              <a:t> </a:t>
            </a:r>
            <a:r>
              <a:rPr lang="en-US" sz="2800" dirty="0" err="1" smtClean="0">
                <a:solidFill>
                  <a:schemeClr val="accent6">
                    <a:lumMod val="50000"/>
                  </a:schemeClr>
                </a:solidFill>
              </a:rPr>
              <a:t>án</a:t>
            </a:r>
            <a:r>
              <a:rPr lang="en-US" sz="2800" dirty="0" smtClean="0">
                <a:solidFill>
                  <a:schemeClr val="accent6">
                    <a:lumMod val="50000"/>
                  </a:schemeClr>
                </a:solidFill>
              </a:rPr>
              <a:t> </a:t>
            </a:r>
            <a:r>
              <a:rPr lang="en-US" sz="2800" dirty="0" err="1" smtClean="0">
                <a:solidFill>
                  <a:schemeClr val="accent6">
                    <a:lumMod val="50000"/>
                  </a:schemeClr>
                </a:solidFill>
              </a:rPr>
              <a:t>cho</a:t>
            </a:r>
            <a:r>
              <a:rPr lang="en-US" sz="2800" dirty="0" smtClean="0">
                <a:solidFill>
                  <a:schemeClr val="accent6">
                    <a:lumMod val="50000"/>
                  </a:schemeClr>
                </a:solidFill>
              </a:rPr>
              <a:t> </a:t>
            </a:r>
            <a:r>
              <a:rPr lang="en-US" sz="2800" dirty="0" err="1" smtClean="0">
                <a:solidFill>
                  <a:schemeClr val="accent6">
                    <a:lumMod val="50000"/>
                  </a:schemeClr>
                </a:solidFill>
              </a:rPr>
              <a:t>câu</a:t>
            </a:r>
            <a:r>
              <a:rPr lang="en-US" sz="2800" dirty="0" smtClean="0">
                <a:solidFill>
                  <a:schemeClr val="accent6">
                    <a:lumMod val="50000"/>
                  </a:schemeClr>
                </a:solidFill>
              </a:rPr>
              <a:t> 1 </a:t>
            </a:r>
            <a:r>
              <a:rPr lang="en-US" sz="2800" dirty="0" err="1" smtClean="0">
                <a:solidFill>
                  <a:schemeClr val="accent6">
                    <a:lumMod val="50000"/>
                  </a:schemeClr>
                </a:solidFill>
              </a:rPr>
              <a:t>và</a:t>
            </a:r>
            <a:r>
              <a:rPr lang="en-US" sz="2800" dirty="0" smtClean="0">
                <a:solidFill>
                  <a:schemeClr val="accent6">
                    <a:lumMod val="50000"/>
                  </a:schemeClr>
                </a:solidFill>
              </a:rPr>
              <a:t> </a:t>
            </a:r>
            <a:r>
              <a:rPr lang="en-US" sz="2800" dirty="0" err="1" smtClean="0">
                <a:solidFill>
                  <a:schemeClr val="accent6">
                    <a:lumMod val="50000"/>
                  </a:schemeClr>
                </a:solidFill>
              </a:rPr>
              <a:t>câu</a:t>
            </a:r>
            <a:r>
              <a:rPr lang="en-US" sz="2800" dirty="0" smtClean="0">
                <a:solidFill>
                  <a:schemeClr val="accent6">
                    <a:lumMod val="50000"/>
                  </a:schemeClr>
                </a:solidFill>
              </a:rPr>
              <a:t> 2</a:t>
            </a:r>
          </a:p>
          <a:p>
            <a:r>
              <a:rPr lang="en-US" b="1" dirty="0" err="1">
                <a:solidFill>
                  <a:schemeClr val="accent6">
                    <a:lumMod val="50000"/>
                  </a:schemeClr>
                </a:solidFill>
              </a:rPr>
              <a:t>Câu</a:t>
            </a:r>
            <a:r>
              <a:rPr lang="en-US" b="1" dirty="0">
                <a:solidFill>
                  <a:schemeClr val="accent6">
                    <a:lumMod val="50000"/>
                  </a:schemeClr>
                </a:solidFill>
              </a:rPr>
              <a:t> 1. </a:t>
            </a:r>
            <a:r>
              <a:rPr lang="en-US" b="1" dirty="0" err="1">
                <a:solidFill>
                  <a:schemeClr val="accent6">
                    <a:lumMod val="50000"/>
                  </a:schemeClr>
                </a:solidFill>
              </a:rPr>
              <a:t>Hình</a:t>
            </a:r>
            <a:r>
              <a:rPr lang="en-US" b="1" dirty="0">
                <a:solidFill>
                  <a:schemeClr val="accent6">
                    <a:lumMod val="50000"/>
                  </a:schemeClr>
                </a:solidFill>
              </a:rPr>
              <a:t> </a:t>
            </a:r>
            <a:r>
              <a:rPr lang="en-US" b="1" dirty="0" err="1">
                <a:solidFill>
                  <a:schemeClr val="accent6">
                    <a:lumMod val="50000"/>
                  </a:schemeClr>
                </a:solidFill>
              </a:rPr>
              <a:t>thức</a:t>
            </a:r>
            <a:r>
              <a:rPr lang="en-US" b="1" dirty="0">
                <a:solidFill>
                  <a:schemeClr val="accent6">
                    <a:lumMod val="50000"/>
                  </a:schemeClr>
                </a:solidFill>
              </a:rPr>
              <a:t> </a:t>
            </a:r>
            <a:r>
              <a:rPr lang="en-US" b="1" dirty="0" err="1">
                <a:solidFill>
                  <a:schemeClr val="accent6">
                    <a:lumMod val="50000"/>
                  </a:schemeClr>
                </a:solidFill>
              </a:rPr>
              <a:t>dinh</a:t>
            </a:r>
            <a:r>
              <a:rPr lang="en-US" b="1" dirty="0">
                <a:solidFill>
                  <a:schemeClr val="accent6">
                    <a:lumMod val="50000"/>
                  </a:schemeClr>
                </a:solidFill>
              </a:rPr>
              <a:t> </a:t>
            </a:r>
            <a:r>
              <a:rPr lang="en-US" b="1" dirty="0" err="1">
                <a:solidFill>
                  <a:schemeClr val="accent6">
                    <a:lumMod val="50000"/>
                  </a:schemeClr>
                </a:solidFill>
              </a:rPr>
              <a:t>dưỡng</a:t>
            </a:r>
            <a:r>
              <a:rPr lang="en-US" b="1" dirty="0">
                <a:solidFill>
                  <a:schemeClr val="accent6">
                    <a:lumMod val="50000"/>
                  </a:schemeClr>
                </a:solidFill>
              </a:rPr>
              <a:t> </a:t>
            </a:r>
            <a:r>
              <a:rPr lang="en-US" b="1" dirty="0" err="1">
                <a:solidFill>
                  <a:schemeClr val="accent6">
                    <a:lumMod val="50000"/>
                  </a:schemeClr>
                </a:solidFill>
              </a:rPr>
              <a:t>của</a:t>
            </a:r>
            <a:r>
              <a:rPr lang="en-US" b="1" dirty="0">
                <a:solidFill>
                  <a:schemeClr val="accent6">
                    <a:lumMod val="50000"/>
                  </a:schemeClr>
                </a:solidFill>
              </a:rPr>
              <a:t> VSV </a:t>
            </a:r>
            <a:r>
              <a:rPr lang="en-US" b="1" dirty="0" err="1">
                <a:solidFill>
                  <a:schemeClr val="accent6">
                    <a:lumMod val="50000"/>
                  </a:schemeClr>
                </a:solidFill>
              </a:rPr>
              <a:t>rất</a:t>
            </a:r>
            <a:r>
              <a:rPr lang="en-US" b="1" dirty="0">
                <a:solidFill>
                  <a:schemeClr val="accent6">
                    <a:lumMod val="50000"/>
                  </a:schemeClr>
                </a:solidFill>
              </a:rPr>
              <a:t> </a:t>
            </a:r>
            <a:r>
              <a:rPr lang="en-US" b="1" dirty="0" err="1">
                <a:solidFill>
                  <a:schemeClr val="accent6">
                    <a:lumMod val="50000"/>
                  </a:schemeClr>
                </a:solidFill>
              </a:rPr>
              <a:t>đa</a:t>
            </a:r>
            <a:r>
              <a:rPr lang="en-US" b="1" dirty="0">
                <a:solidFill>
                  <a:schemeClr val="accent6">
                    <a:lumMod val="50000"/>
                  </a:schemeClr>
                </a:solidFill>
              </a:rPr>
              <a:t> </a:t>
            </a:r>
            <a:r>
              <a:rPr lang="en-US" b="1" dirty="0" err="1">
                <a:solidFill>
                  <a:schemeClr val="accent6">
                    <a:lumMod val="50000"/>
                  </a:schemeClr>
                </a:solidFill>
              </a:rPr>
              <a:t>dạng</a:t>
            </a:r>
            <a:r>
              <a:rPr lang="en-US" b="1" dirty="0">
                <a:solidFill>
                  <a:schemeClr val="accent6">
                    <a:lumMod val="50000"/>
                  </a:schemeClr>
                </a:solidFill>
              </a:rPr>
              <a:t>, </a:t>
            </a:r>
            <a:r>
              <a:rPr lang="en-US" b="1" dirty="0" err="1">
                <a:solidFill>
                  <a:schemeClr val="accent6">
                    <a:lumMod val="50000"/>
                  </a:schemeClr>
                </a:solidFill>
              </a:rPr>
              <a:t>điều</a:t>
            </a:r>
            <a:r>
              <a:rPr lang="en-US" b="1" dirty="0">
                <a:solidFill>
                  <a:schemeClr val="accent6">
                    <a:lumMod val="50000"/>
                  </a:schemeClr>
                </a:solidFill>
              </a:rPr>
              <a:t> </a:t>
            </a:r>
            <a:r>
              <a:rPr lang="en-US" b="1" dirty="0" err="1">
                <a:solidFill>
                  <a:schemeClr val="accent6">
                    <a:lumMod val="50000"/>
                  </a:schemeClr>
                </a:solidFill>
              </a:rPr>
              <a:t>này</a:t>
            </a:r>
            <a:r>
              <a:rPr lang="en-US" b="1" dirty="0">
                <a:solidFill>
                  <a:schemeClr val="accent6">
                    <a:lumMod val="50000"/>
                  </a:schemeClr>
                </a:solidFill>
              </a:rPr>
              <a:t> </a:t>
            </a:r>
            <a:r>
              <a:rPr lang="en-US" b="1" dirty="0" err="1">
                <a:solidFill>
                  <a:schemeClr val="accent6">
                    <a:lumMod val="50000"/>
                  </a:schemeClr>
                </a:solidFill>
              </a:rPr>
              <a:t>có</a:t>
            </a:r>
            <a:r>
              <a:rPr lang="en-US" b="1" dirty="0">
                <a:solidFill>
                  <a:schemeClr val="accent6">
                    <a:lumMod val="50000"/>
                  </a:schemeClr>
                </a:solidFill>
              </a:rPr>
              <a:t> ý </a:t>
            </a:r>
            <a:r>
              <a:rPr lang="en-US" b="1" dirty="0" err="1">
                <a:solidFill>
                  <a:schemeClr val="accent6">
                    <a:lumMod val="50000"/>
                  </a:schemeClr>
                </a:solidFill>
              </a:rPr>
              <a:t>nghĩa</a:t>
            </a:r>
            <a:r>
              <a:rPr lang="en-US" b="1" dirty="0">
                <a:solidFill>
                  <a:schemeClr val="accent6">
                    <a:lumMod val="50000"/>
                  </a:schemeClr>
                </a:solidFill>
              </a:rPr>
              <a:t> </a:t>
            </a:r>
            <a:r>
              <a:rPr lang="en-US" b="1" dirty="0" err="1">
                <a:solidFill>
                  <a:schemeClr val="accent6">
                    <a:lumMod val="50000"/>
                  </a:schemeClr>
                </a:solidFill>
              </a:rPr>
              <a:t>gì</a:t>
            </a:r>
            <a:r>
              <a:rPr lang="en-US" b="1" dirty="0">
                <a:solidFill>
                  <a:schemeClr val="accent6">
                    <a:lumMod val="50000"/>
                  </a:schemeClr>
                </a:solidFill>
              </a:rPr>
              <a:t> </a:t>
            </a:r>
            <a:r>
              <a:rPr lang="en-US" b="1" dirty="0" err="1">
                <a:solidFill>
                  <a:schemeClr val="accent6">
                    <a:lumMod val="50000"/>
                  </a:schemeClr>
                </a:solidFill>
              </a:rPr>
              <a:t>đối</a:t>
            </a:r>
            <a:r>
              <a:rPr lang="en-US" b="1" dirty="0">
                <a:solidFill>
                  <a:schemeClr val="accent6">
                    <a:lumMod val="50000"/>
                  </a:schemeClr>
                </a:solidFill>
              </a:rPr>
              <a:t> </a:t>
            </a:r>
            <a:r>
              <a:rPr lang="en-US" b="1" dirty="0" err="1">
                <a:solidFill>
                  <a:schemeClr val="accent6">
                    <a:lumMod val="50000"/>
                  </a:schemeClr>
                </a:solidFill>
              </a:rPr>
              <a:t>với</a:t>
            </a:r>
            <a:r>
              <a:rPr lang="en-US" b="1" dirty="0">
                <a:solidFill>
                  <a:schemeClr val="accent6">
                    <a:lumMod val="50000"/>
                  </a:schemeClr>
                </a:solidFill>
              </a:rPr>
              <a:t> </a:t>
            </a:r>
            <a:r>
              <a:rPr lang="en-US" b="1" dirty="0" err="1">
                <a:solidFill>
                  <a:schemeClr val="accent6">
                    <a:lumMod val="50000"/>
                  </a:schemeClr>
                </a:solidFill>
              </a:rPr>
              <a:t>tự</a:t>
            </a:r>
            <a:r>
              <a:rPr lang="en-US" b="1" dirty="0">
                <a:solidFill>
                  <a:schemeClr val="accent6">
                    <a:lumMod val="50000"/>
                  </a:schemeClr>
                </a:solidFill>
              </a:rPr>
              <a:t> </a:t>
            </a:r>
            <a:r>
              <a:rPr lang="en-US" b="1" dirty="0" err="1">
                <a:solidFill>
                  <a:schemeClr val="accent6">
                    <a:lumMod val="50000"/>
                  </a:schemeClr>
                </a:solidFill>
              </a:rPr>
              <a:t>nhiên</a:t>
            </a:r>
            <a:r>
              <a:rPr lang="en-US" b="1" dirty="0">
                <a:solidFill>
                  <a:schemeClr val="accent6">
                    <a:lumMod val="50000"/>
                  </a:schemeClr>
                </a:solidFill>
              </a:rPr>
              <a:t>?</a:t>
            </a:r>
            <a:endParaRPr lang="en-US" dirty="0">
              <a:solidFill>
                <a:schemeClr val="accent6">
                  <a:lumMod val="50000"/>
                </a:schemeClr>
              </a:solidFill>
            </a:endParaRPr>
          </a:p>
          <a:p>
            <a:r>
              <a:rPr lang="en-US" b="1" dirty="0">
                <a:solidFill>
                  <a:schemeClr val="accent6">
                    <a:lumMod val="50000"/>
                  </a:schemeClr>
                </a:solidFill>
              </a:rPr>
              <a:t>………………………………………………………………………………………………………………..</a:t>
            </a:r>
            <a:endParaRPr lang="en-US" dirty="0">
              <a:solidFill>
                <a:schemeClr val="accent6">
                  <a:lumMod val="50000"/>
                </a:schemeClr>
              </a:solidFill>
            </a:endParaRPr>
          </a:p>
          <a:p>
            <a:r>
              <a:rPr lang="en-US" b="1" dirty="0">
                <a:solidFill>
                  <a:schemeClr val="accent6">
                    <a:lumMod val="50000"/>
                  </a:schemeClr>
                </a:solidFill>
              </a:rPr>
              <a:t>………………………………………………………………………………………………………………..</a:t>
            </a:r>
            <a:endParaRPr lang="en-US" dirty="0">
              <a:solidFill>
                <a:schemeClr val="accent6">
                  <a:lumMod val="50000"/>
                </a:schemeClr>
              </a:solidFill>
            </a:endParaRPr>
          </a:p>
          <a:p>
            <a:r>
              <a:rPr lang="en-US" b="1" dirty="0">
                <a:solidFill>
                  <a:schemeClr val="accent6">
                    <a:lumMod val="50000"/>
                  </a:schemeClr>
                </a:solidFill>
              </a:rPr>
              <a:t>………………………………………………………………………………………………………………..</a:t>
            </a:r>
            <a:endParaRPr lang="en-US" dirty="0">
              <a:solidFill>
                <a:schemeClr val="accent6">
                  <a:lumMod val="50000"/>
                </a:schemeClr>
              </a:solidFill>
            </a:endParaRPr>
          </a:p>
          <a:p>
            <a:r>
              <a:rPr lang="en-US" b="1" dirty="0">
                <a:solidFill>
                  <a:schemeClr val="accent6">
                    <a:lumMod val="50000"/>
                  </a:schemeClr>
                </a:solidFill>
              </a:rPr>
              <a:t>………………………………………………………………………………………………………………..</a:t>
            </a:r>
            <a:endParaRPr lang="en-US" dirty="0">
              <a:solidFill>
                <a:schemeClr val="accent6">
                  <a:lumMod val="50000"/>
                </a:schemeClr>
              </a:solidFill>
            </a:endParaRPr>
          </a:p>
          <a:p>
            <a:r>
              <a:rPr lang="en-US" b="1" dirty="0">
                <a:solidFill>
                  <a:schemeClr val="accent6">
                    <a:lumMod val="50000"/>
                  </a:schemeClr>
                </a:solidFill>
              </a:rPr>
              <a:t>………………………………………………………………………………………………………………..</a:t>
            </a:r>
            <a:endParaRPr lang="en-US" dirty="0">
              <a:solidFill>
                <a:schemeClr val="accent6">
                  <a:lumMod val="50000"/>
                </a:schemeClr>
              </a:solidFill>
            </a:endParaRPr>
          </a:p>
          <a:p>
            <a:r>
              <a:rPr lang="en-US" b="1" dirty="0">
                <a:solidFill>
                  <a:schemeClr val="accent6">
                    <a:lumMod val="50000"/>
                  </a:schemeClr>
                </a:solidFill>
              </a:rPr>
              <a:t>………………………………………………………………………………………………………………..</a:t>
            </a:r>
            <a:endParaRPr lang="en-US" dirty="0">
              <a:solidFill>
                <a:schemeClr val="accent6">
                  <a:lumMod val="50000"/>
                </a:schemeClr>
              </a:solidFill>
            </a:endParaRPr>
          </a:p>
          <a:p>
            <a:r>
              <a:rPr lang="en-US" b="1" dirty="0">
                <a:solidFill>
                  <a:schemeClr val="accent6">
                    <a:lumMod val="50000"/>
                  </a:schemeClr>
                </a:solidFill>
              </a:rPr>
              <a:t>………………………………………………………………………………………………………………..</a:t>
            </a:r>
            <a:endParaRPr lang="en-US" dirty="0">
              <a:solidFill>
                <a:schemeClr val="accent6">
                  <a:lumMod val="50000"/>
                </a:schemeClr>
              </a:solidFill>
            </a:endParaRPr>
          </a:p>
          <a:p>
            <a:r>
              <a:rPr lang="en-US" b="1" dirty="0">
                <a:solidFill>
                  <a:schemeClr val="accent6">
                    <a:lumMod val="50000"/>
                  </a:schemeClr>
                </a:solidFill>
              </a:rPr>
              <a:t>………………………………………………………………………………………………………………..</a:t>
            </a:r>
            <a:endParaRPr lang="en-US" dirty="0">
              <a:solidFill>
                <a:schemeClr val="accent6">
                  <a:lumMod val="50000"/>
                </a:schemeClr>
              </a:solidFill>
            </a:endParaRPr>
          </a:p>
          <a:p>
            <a:r>
              <a:rPr lang="en-US" b="1" dirty="0">
                <a:solidFill>
                  <a:schemeClr val="accent6">
                    <a:lumMod val="50000"/>
                  </a:schemeClr>
                </a:solidFill>
              </a:rPr>
              <a:t> </a:t>
            </a:r>
            <a:endParaRPr lang="en-US" dirty="0">
              <a:solidFill>
                <a:schemeClr val="accent6">
                  <a:lumMod val="50000"/>
                </a:schemeClr>
              </a:solidFill>
            </a:endParaRPr>
          </a:p>
          <a:p>
            <a:r>
              <a:rPr lang="en-US" b="1" dirty="0" err="1">
                <a:solidFill>
                  <a:schemeClr val="accent6">
                    <a:lumMod val="50000"/>
                  </a:schemeClr>
                </a:solidFill>
              </a:rPr>
              <a:t>Câu</a:t>
            </a:r>
            <a:r>
              <a:rPr lang="en-US" b="1" dirty="0">
                <a:solidFill>
                  <a:schemeClr val="accent6">
                    <a:lumMod val="50000"/>
                  </a:schemeClr>
                </a:solidFill>
              </a:rPr>
              <a:t> 2:Hãy </a:t>
            </a:r>
            <a:r>
              <a:rPr lang="en-US" b="1" dirty="0" err="1">
                <a:solidFill>
                  <a:schemeClr val="accent6">
                    <a:lumMod val="50000"/>
                  </a:schemeClr>
                </a:solidFill>
              </a:rPr>
              <a:t>giải</a:t>
            </a:r>
            <a:r>
              <a:rPr lang="en-US" b="1" dirty="0">
                <a:solidFill>
                  <a:schemeClr val="accent6">
                    <a:lumMod val="50000"/>
                  </a:schemeClr>
                </a:solidFill>
              </a:rPr>
              <a:t> </a:t>
            </a:r>
            <a:r>
              <a:rPr lang="en-US" b="1" dirty="0" err="1">
                <a:solidFill>
                  <a:schemeClr val="accent6">
                    <a:lumMod val="50000"/>
                  </a:schemeClr>
                </a:solidFill>
              </a:rPr>
              <a:t>thích</a:t>
            </a:r>
            <a:r>
              <a:rPr lang="en-US" b="1" dirty="0">
                <a:solidFill>
                  <a:schemeClr val="accent6">
                    <a:lumMod val="50000"/>
                  </a:schemeClr>
                </a:solidFill>
              </a:rPr>
              <a:t> </a:t>
            </a:r>
            <a:r>
              <a:rPr lang="en-US" b="1" dirty="0" err="1">
                <a:solidFill>
                  <a:schemeClr val="accent6">
                    <a:lumMod val="50000"/>
                  </a:schemeClr>
                </a:solidFill>
              </a:rPr>
              <a:t>vì</a:t>
            </a:r>
            <a:r>
              <a:rPr lang="en-US" b="1" dirty="0">
                <a:solidFill>
                  <a:schemeClr val="accent6">
                    <a:lumMod val="50000"/>
                  </a:schemeClr>
                </a:solidFill>
              </a:rPr>
              <a:t> </a:t>
            </a:r>
            <a:r>
              <a:rPr lang="en-US" b="1" dirty="0" err="1">
                <a:solidFill>
                  <a:schemeClr val="accent6">
                    <a:lumMod val="50000"/>
                  </a:schemeClr>
                </a:solidFill>
              </a:rPr>
              <a:t>sao</a:t>
            </a:r>
            <a:r>
              <a:rPr lang="en-US" b="1" dirty="0">
                <a:solidFill>
                  <a:schemeClr val="accent6">
                    <a:lumMod val="50000"/>
                  </a:schemeClr>
                </a:solidFill>
              </a:rPr>
              <a:t> </a:t>
            </a:r>
            <a:r>
              <a:rPr lang="en-US" b="1" dirty="0" err="1">
                <a:solidFill>
                  <a:schemeClr val="accent6">
                    <a:lumMod val="50000"/>
                  </a:schemeClr>
                </a:solidFill>
              </a:rPr>
              <a:t>khi</a:t>
            </a:r>
            <a:r>
              <a:rPr lang="en-US" b="1" dirty="0">
                <a:solidFill>
                  <a:schemeClr val="accent6">
                    <a:lumMod val="50000"/>
                  </a:schemeClr>
                </a:solidFill>
              </a:rPr>
              <a:t> </a:t>
            </a:r>
            <a:r>
              <a:rPr lang="en-US" b="1" dirty="0" err="1">
                <a:solidFill>
                  <a:schemeClr val="accent6">
                    <a:lumMod val="50000"/>
                  </a:schemeClr>
                </a:solidFill>
              </a:rPr>
              <a:t>làm</a:t>
            </a:r>
            <a:r>
              <a:rPr lang="en-US" b="1" dirty="0">
                <a:solidFill>
                  <a:schemeClr val="accent6">
                    <a:lumMod val="50000"/>
                  </a:schemeClr>
                </a:solidFill>
              </a:rPr>
              <a:t> </a:t>
            </a:r>
            <a:r>
              <a:rPr lang="en-US" b="1" dirty="0" err="1">
                <a:solidFill>
                  <a:schemeClr val="accent6">
                    <a:lumMod val="50000"/>
                  </a:schemeClr>
                </a:solidFill>
              </a:rPr>
              <a:t>sữa</a:t>
            </a:r>
            <a:r>
              <a:rPr lang="en-US" b="1" dirty="0">
                <a:solidFill>
                  <a:schemeClr val="accent6">
                    <a:lumMod val="50000"/>
                  </a:schemeClr>
                </a:solidFill>
              </a:rPr>
              <a:t> </a:t>
            </a:r>
            <a:r>
              <a:rPr lang="en-US" b="1" dirty="0" err="1">
                <a:solidFill>
                  <a:schemeClr val="accent6">
                    <a:lumMod val="50000"/>
                  </a:schemeClr>
                </a:solidFill>
              </a:rPr>
              <a:t>chua</a:t>
            </a:r>
            <a:r>
              <a:rPr lang="en-US" b="1" dirty="0">
                <a:solidFill>
                  <a:schemeClr val="accent6">
                    <a:lumMod val="50000"/>
                  </a:schemeClr>
                </a:solidFill>
              </a:rPr>
              <a:t>, </a:t>
            </a:r>
            <a:r>
              <a:rPr lang="en-US" b="1" dirty="0" err="1">
                <a:solidFill>
                  <a:schemeClr val="accent6">
                    <a:lumMod val="50000"/>
                  </a:schemeClr>
                </a:solidFill>
              </a:rPr>
              <a:t>chúng</a:t>
            </a:r>
            <a:r>
              <a:rPr lang="en-US" b="1" dirty="0">
                <a:solidFill>
                  <a:schemeClr val="accent6">
                    <a:lumMod val="50000"/>
                  </a:schemeClr>
                </a:solidFill>
              </a:rPr>
              <a:t> ta </a:t>
            </a:r>
            <a:r>
              <a:rPr lang="en-US" b="1" dirty="0" err="1">
                <a:solidFill>
                  <a:schemeClr val="accent6">
                    <a:lumMod val="50000"/>
                  </a:schemeClr>
                </a:solidFill>
              </a:rPr>
              <a:t>cần</a:t>
            </a:r>
            <a:r>
              <a:rPr lang="en-US" b="1" dirty="0">
                <a:solidFill>
                  <a:schemeClr val="accent6">
                    <a:lumMod val="50000"/>
                  </a:schemeClr>
                </a:solidFill>
              </a:rPr>
              <a:t> </a:t>
            </a:r>
            <a:r>
              <a:rPr lang="en-US" b="1" dirty="0" err="1">
                <a:solidFill>
                  <a:schemeClr val="accent6">
                    <a:lumMod val="50000"/>
                  </a:schemeClr>
                </a:solidFill>
              </a:rPr>
              <a:t>sát</a:t>
            </a:r>
            <a:r>
              <a:rPr lang="en-US" b="1" dirty="0">
                <a:solidFill>
                  <a:schemeClr val="accent6">
                    <a:lumMod val="50000"/>
                  </a:schemeClr>
                </a:solidFill>
              </a:rPr>
              <a:t> </a:t>
            </a:r>
            <a:r>
              <a:rPr lang="en-US" b="1" dirty="0" err="1">
                <a:solidFill>
                  <a:schemeClr val="accent6">
                    <a:lumMod val="50000"/>
                  </a:schemeClr>
                </a:solidFill>
              </a:rPr>
              <a:t>trùng</a:t>
            </a:r>
            <a:r>
              <a:rPr lang="en-US" b="1" dirty="0">
                <a:solidFill>
                  <a:schemeClr val="accent6">
                    <a:lumMod val="50000"/>
                  </a:schemeClr>
                </a:solidFill>
              </a:rPr>
              <a:t> </a:t>
            </a:r>
            <a:r>
              <a:rPr lang="en-US" b="1" dirty="0" err="1">
                <a:solidFill>
                  <a:schemeClr val="accent6">
                    <a:lumMod val="50000"/>
                  </a:schemeClr>
                </a:solidFill>
              </a:rPr>
              <a:t>tất</a:t>
            </a:r>
            <a:r>
              <a:rPr lang="en-US" b="1" dirty="0">
                <a:solidFill>
                  <a:schemeClr val="accent6">
                    <a:lumMod val="50000"/>
                  </a:schemeClr>
                </a:solidFill>
              </a:rPr>
              <a:t> </a:t>
            </a:r>
            <a:r>
              <a:rPr lang="en-US" b="1" dirty="0" err="1">
                <a:solidFill>
                  <a:schemeClr val="accent6">
                    <a:lumMod val="50000"/>
                  </a:schemeClr>
                </a:solidFill>
              </a:rPr>
              <a:t>cả</a:t>
            </a:r>
            <a:r>
              <a:rPr lang="en-US" b="1" dirty="0">
                <a:solidFill>
                  <a:schemeClr val="accent6">
                    <a:lumMod val="50000"/>
                  </a:schemeClr>
                </a:solidFill>
              </a:rPr>
              <a:t> </a:t>
            </a:r>
            <a:r>
              <a:rPr lang="en-US" b="1" dirty="0" err="1">
                <a:solidFill>
                  <a:schemeClr val="accent6">
                    <a:lumMod val="50000"/>
                  </a:schemeClr>
                </a:solidFill>
              </a:rPr>
              <a:t>các</a:t>
            </a:r>
            <a:r>
              <a:rPr lang="en-US" b="1" dirty="0">
                <a:solidFill>
                  <a:schemeClr val="accent6">
                    <a:lumMod val="50000"/>
                  </a:schemeClr>
                </a:solidFill>
              </a:rPr>
              <a:t> </a:t>
            </a:r>
            <a:r>
              <a:rPr lang="en-US" b="1" dirty="0" err="1">
                <a:solidFill>
                  <a:schemeClr val="accent6">
                    <a:lumMod val="50000"/>
                  </a:schemeClr>
                </a:solidFill>
              </a:rPr>
              <a:t>dụng</a:t>
            </a:r>
            <a:r>
              <a:rPr lang="en-US" b="1" dirty="0">
                <a:solidFill>
                  <a:schemeClr val="accent6">
                    <a:lumMod val="50000"/>
                  </a:schemeClr>
                </a:solidFill>
              </a:rPr>
              <a:t> </a:t>
            </a:r>
            <a:r>
              <a:rPr lang="en-US" b="1" dirty="0" err="1">
                <a:solidFill>
                  <a:schemeClr val="accent6">
                    <a:lumMod val="50000"/>
                  </a:schemeClr>
                </a:solidFill>
              </a:rPr>
              <a:t>cụ</a:t>
            </a:r>
            <a:r>
              <a:rPr lang="en-US" b="1" dirty="0">
                <a:solidFill>
                  <a:schemeClr val="accent6">
                    <a:lumMod val="50000"/>
                  </a:schemeClr>
                </a:solidFill>
              </a:rPr>
              <a:t> </a:t>
            </a:r>
            <a:r>
              <a:rPr lang="en-US" b="1" dirty="0" err="1">
                <a:solidFill>
                  <a:schemeClr val="accent6">
                    <a:lumMod val="50000"/>
                  </a:schemeClr>
                </a:solidFill>
              </a:rPr>
              <a:t>bằng</a:t>
            </a:r>
            <a:r>
              <a:rPr lang="en-US" b="1" dirty="0">
                <a:solidFill>
                  <a:schemeClr val="accent6">
                    <a:lumMod val="50000"/>
                  </a:schemeClr>
                </a:solidFill>
              </a:rPr>
              <a:t> </a:t>
            </a:r>
            <a:r>
              <a:rPr lang="en-US" b="1" dirty="0" err="1">
                <a:solidFill>
                  <a:schemeClr val="accent6">
                    <a:lumMod val="50000"/>
                  </a:schemeClr>
                </a:solidFill>
              </a:rPr>
              <a:t>nước</a:t>
            </a:r>
            <a:r>
              <a:rPr lang="en-US" b="1" dirty="0">
                <a:solidFill>
                  <a:schemeClr val="accent6">
                    <a:lumMod val="50000"/>
                  </a:schemeClr>
                </a:solidFill>
              </a:rPr>
              <a:t> </a:t>
            </a:r>
            <a:r>
              <a:rPr lang="en-US" b="1" dirty="0" err="1">
                <a:solidFill>
                  <a:schemeClr val="accent6">
                    <a:lumMod val="50000"/>
                  </a:schemeClr>
                </a:solidFill>
              </a:rPr>
              <a:t>sôi</a:t>
            </a:r>
            <a:r>
              <a:rPr lang="en-US" b="1" dirty="0">
                <a:solidFill>
                  <a:schemeClr val="accent6">
                    <a:lumMod val="50000"/>
                  </a:schemeClr>
                </a:solidFill>
              </a:rPr>
              <a:t>?</a:t>
            </a:r>
            <a:endParaRPr lang="en-US" dirty="0">
              <a:solidFill>
                <a:schemeClr val="accent6">
                  <a:lumMod val="50000"/>
                </a:schemeClr>
              </a:solidFill>
            </a:endParaRPr>
          </a:p>
          <a:p>
            <a:r>
              <a:rPr lang="en-US" b="1" dirty="0">
                <a:solidFill>
                  <a:schemeClr val="accent6">
                    <a:lumMod val="50000"/>
                  </a:schemeClr>
                </a:solidFill>
              </a:rPr>
              <a:t>………………………………………………………………………………………………………………..</a:t>
            </a:r>
            <a:endParaRPr lang="en-US" dirty="0">
              <a:solidFill>
                <a:schemeClr val="accent6">
                  <a:lumMod val="50000"/>
                </a:schemeClr>
              </a:solidFill>
            </a:endParaRPr>
          </a:p>
          <a:p>
            <a:r>
              <a:rPr lang="en-US" b="1" dirty="0">
                <a:solidFill>
                  <a:schemeClr val="accent6">
                    <a:lumMod val="50000"/>
                  </a:schemeClr>
                </a:solidFill>
              </a:rPr>
              <a:t>………………………………………………………………………………………………………………..</a:t>
            </a:r>
            <a:endParaRPr lang="en-US" dirty="0">
              <a:solidFill>
                <a:schemeClr val="accent6">
                  <a:lumMod val="50000"/>
                </a:schemeClr>
              </a:solidFill>
            </a:endParaRPr>
          </a:p>
          <a:p>
            <a:r>
              <a:rPr lang="en-US" b="1" dirty="0">
                <a:solidFill>
                  <a:schemeClr val="accent6">
                    <a:lumMod val="50000"/>
                  </a:schemeClr>
                </a:solidFill>
              </a:rPr>
              <a:t>………………………………………………………………………………………………………………..</a:t>
            </a:r>
            <a:endParaRPr lang="en-US" dirty="0">
              <a:solidFill>
                <a:schemeClr val="accent6">
                  <a:lumMod val="50000"/>
                </a:schemeClr>
              </a:solidFill>
            </a:endParaRPr>
          </a:p>
          <a:p>
            <a:r>
              <a:rPr lang="en-US" b="1" dirty="0">
                <a:solidFill>
                  <a:schemeClr val="accent6">
                    <a:lumMod val="50000"/>
                  </a:schemeClr>
                </a:solidFill>
              </a:rPr>
              <a:t>………………………………………………………………………………………………………………..</a:t>
            </a:r>
            <a:endParaRPr lang="en-US" dirty="0">
              <a:solidFill>
                <a:schemeClr val="accent6">
                  <a:lumMod val="50000"/>
                </a:schemeClr>
              </a:solidFill>
            </a:endParaRPr>
          </a:p>
          <a:p>
            <a:r>
              <a:rPr lang="en-US" b="1" dirty="0">
                <a:solidFill>
                  <a:schemeClr val="accent6">
                    <a:lumMod val="50000"/>
                  </a:schemeClr>
                </a:solidFill>
              </a:rPr>
              <a:t>………………………………………………………………………………………………………………..</a:t>
            </a:r>
            <a:endParaRPr lang="en-US" dirty="0">
              <a:solidFill>
                <a:schemeClr val="accent6">
                  <a:lumMod val="50000"/>
                </a:schemeClr>
              </a:solidFill>
            </a:endParaRPr>
          </a:p>
        </p:txBody>
      </p:sp>
    </p:spTree>
    <p:extLst>
      <p:ext uri="{BB962C8B-B14F-4D97-AF65-F5344CB8AC3E}">
        <p14:creationId xmlns:p14="http://schemas.microsoft.com/office/powerpoint/2010/main" val="2545767512"/>
      </p:ext>
    </p:extLst>
  </p:cSld>
  <p:clrMapOvr>
    <a:masterClrMapping/>
  </p:clrMapOvr>
  <p:transition spd="slow" advClick="0" advTm="1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72353" y="712694"/>
            <a:ext cx="10461812" cy="59570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7030A0"/>
                </a:solidFill>
              </a:rPr>
              <a:t>Nhóm</a:t>
            </a:r>
            <a:r>
              <a:rPr lang="en-US" sz="2400" dirty="0" smtClean="0">
                <a:solidFill>
                  <a:srgbClr val="7030A0"/>
                </a:solidFill>
              </a:rPr>
              <a:t> 2: </a:t>
            </a:r>
            <a:r>
              <a:rPr lang="en-US" sz="2400" dirty="0" err="1" smtClean="0">
                <a:solidFill>
                  <a:srgbClr val="7030A0"/>
                </a:solidFill>
              </a:rPr>
              <a:t>thảo</a:t>
            </a:r>
            <a:r>
              <a:rPr lang="en-US" sz="2400" dirty="0" smtClean="0">
                <a:solidFill>
                  <a:srgbClr val="7030A0"/>
                </a:solidFill>
              </a:rPr>
              <a:t> </a:t>
            </a:r>
            <a:r>
              <a:rPr lang="en-US" sz="2400" dirty="0" err="1" smtClean="0">
                <a:solidFill>
                  <a:srgbClr val="7030A0"/>
                </a:solidFill>
              </a:rPr>
              <a:t>luận</a:t>
            </a:r>
            <a:r>
              <a:rPr lang="en-US" sz="2400" dirty="0" smtClean="0">
                <a:solidFill>
                  <a:srgbClr val="7030A0"/>
                </a:solidFill>
              </a:rPr>
              <a:t> </a:t>
            </a:r>
            <a:r>
              <a:rPr lang="en-US" sz="2400" dirty="0" err="1" smtClean="0">
                <a:solidFill>
                  <a:srgbClr val="7030A0"/>
                </a:solidFill>
              </a:rPr>
              <a:t>tìm</a:t>
            </a:r>
            <a:r>
              <a:rPr lang="en-US" sz="2400" dirty="0" smtClean="0">
                <a:solidFill>
                  <a:srgbClr val="7030A0"/>
                </a:solidFill>
              </a:rPr>
              <a:t> </a:t>
            </a:r>
            <a:r>
              <a:rPr lang="en-US" sz="2400" dirty="0" err="1" smtClean="0">
                <a:solidFill>
                  <a:srgbClr val="7030A0"/>
                </a:solidFill>
              </a:rPr>
              <a:t>đáp</a:t>
            </a:r>
            <a:r>
              <a:rPr lang="en-US" sz="2400" dirty="0" smtClean="0">
                <a:solidFill>
                  <a:srgbClr val="7030A0"/>
                </a:solidFill>
              </a:rPr>
              <a:t> </a:t>
            </a:r>
            <a:r>
              <a:rPr lang="en-US" sz="2400" dirty="0" err="1" smtClean="0">
                <a:solidFill>
                  <a:srgbClr val="7030A0"/>
                </a:solidFill>
              </a:rPr>
              <a:t>án</a:t>
            </a:r>
            <a:r>
              <a:rPr lang="en-US" sz="2400" dirty="0" smtClean="0">
                <a:solidFill>
                  <a:srgbClr val="7030A0"/>
                </a:solidFill>
              </a:rPr>
              <a:t> </a:t>
            </a:r>
            <a:r>
              <a:rPr lang="en-US" sz="2400" dirty="0" err="1" smtClean="0">
                <a:solidFill>
                  <a:srgbClr val="7030A0"/>
                </a:solidFill>
              </a:rPr>
              <a:t>câu</a:t>
            </a:r>
            <a:r>
              <a:rPr lang="en-US" sz="2400" dirty="0" smtClean="0">
                <a:solidFill>
                  <a:srgbClr val="7030A0"/>
                </a:solidFill>
              </a:rPr>
              <a:t> 3,4</a:t>
            </a:r>
          </a:p>
          <a:p>
            <a:pPr algn="ctr"/>
            <a:r>
              <a:rPr lang="en-US" sz="2400" b="1" dirty="0" err="1">
                <a:solidFill>
                  <a:srgbClr val="7030A0"/>
                </a:solidFill>
              </a:rPr>
              <a:t>Câu</a:t>
            </a:r>
            <a:r>
              <a:rPr lang="en-US" sz="2400" b="1" dirty="0">
                <a:solidFill>
                  <a:srgbClr val="7030A0"/>
                </a:solidFill>
              </a:rPr>
              <a:t> 3: </a:t>
            </a:r>
            <a:r>
              <a:rPr lang="en-US" sz="2400" b="1" dirty="0" err="1">
                <a:solidFill>
                  <a:srgbClr val="7030A0"/>
                </a:solidFill>
              </a:rPr>
              <a:t>Quan</a:t>
            </a:r>
            <a:r>
              <a:rPr lang="en-US" sz="2400" b="1" dirty="0">
                <a:solidFill>
                  <a:srgbClr val="7030A0"/>
                </a:solidFill>
              </a:rPr>
              <a:t> </a:t>
            </a:r>
            <a:r>
              <a:rPr lang="en-US" sz="2400" b="1" dirty="0" err="1">
                <a:solidFill>
                  <a:srgbClr val="7030A0"/>
                </a:solidFill>
              </a:rPr>
              <a:t>sát</a:t>
            </a:r>
            <a:r>
              <a:rPr lang="en-US" sz="2400" b="1" dirty="0">
                <a:solidFill>
                  <a:srgbClr val="7030A0"/>
                </a:solidFill>
              </a:rPr>
              <a:t> </a:t>
            </a:r>
            <a:r>
              <a:rPr lang="en-US" sz="2400" b="1" dirty="0" err="1">
                <a:solidFill>
                  <a:srgbClr val="7030A0"/>
                </a:solidFill>
              </a:rPr>
              <a:t>đồ</a:t>
            </a:r>
            <a:r>
              <a:rPr lang="en-US" sz="2400" b="1" dirty="0">
                <a:solidFill>
                  <a:srgbClr val="7030A0"/>
                </a:solidFill>
              </a:rPr>
              <a:t> </a:t>
            </a:r>
            <a:r>
              <a:rPr lang="en-US" sz="2400" b="1" dirty="0" err="1">
                <a:solidFill>
                  <a:srgbClr val="7030A0"/>
                </a:solidFill>
              </a:rPr>
              <a:t>thị</a:t>
            </a:r>
            <a:r>
              <a:rPr lang="en-US" sz="2400" b="1" dirty="0">
                <a:solidFill>
                  <a:srgbClr val="7030A0"/>
                </a:solidFill>
              </a:rPr>
              <a:t> ở </a:t>
            </a:r>
            <a:r>
              <a:rPr lang="en-US" sz="2400" b="1" dirty="0" err="1">
                <a:solidFill>
                  <a:srgbClr val="7030A0"/>
                </a:solidFill>
              </a:rPr>
              <a:t>hình</a:t>
            </a:r>
            <a:r>
              <a:rPr lang="en-US" sz="2400" b="1" dirty="0">
                <a:solidFill>
                  <a:srgbClr val="7030A0"/>
                </a:solidFill>
              </a:rPr>
              <a:t> 1,hãy </a:t>
            </a:r>
            <a:r>
              <a:rPr lang="en-US" sz="2400" b="1" dirty="0" err="1">
                <a:solidFill>
                  <a:srgbClr val="7030A0"/>
                </a:solidFill>
              </a:rPr>
              <a:t>giải</a:t>
            </a:r>
            <a:r>
              <a:rPr lang="en-US" sz="2400" b="1" dirty="0">
                <a:solidFill>
                  <a:srgbClr val="7030A0"/>
                </a:solidFill>
              </a:rPr>
              <a:t> </a:t>
            </a:r>
            <a:r>
              <a:rPr lang="en-US" sz="2400" b="1" dirty="0" err="1">
                <a:solidFill>
                  <a:srgbClr val="7030A0"/>
                </a:solidFill>
              </a:rPr>
              <a:t>thích</a:t>
            </a:r>
            <a:r>
              <a:rPr lang="en-US" sz="2400" b="1" dirty="0">
                <a:solidFill>
                  <a:srgbClr val="7030A0"/>
                </a:solidFill>
              </a:rPr>
              <a:t> </a:t>
            </a:r>
            <a:r>
              <a:rPr lang="en-US" sz="2400" b="1" dirty="0" err="1">
                <a:solidFill>
                  <a:srgbClr val="7030A0"/>
                </a:solidFill>
              </a:rPr>
              <a:t>sự</a:t>
            </a:r>
            <a:r>
              <a:rPr lang="en-US" sz="2400" b="1" dirty="0">
                <a:solidFill>
                  <a:srgbClr val="7030A0"/>
                </a:solidFill>
              </a:rPr>
              <a:t> </a:t>
            </a:r>
            <a:r>
              <a:rPr lang="en-US" sz="2400" b="1" dirty="0" err="1">
                <a:solidFill>
                  <a:srgbClr val="7030A0"/>
                </a:solidFill>
              </a:rPr>
              <a:t>sinh</a:t>
            </a:r>
            <a:r>
              <a:rPr lang="en-US" sz="2400" b="1" dirty="0">
                <a:solidFill>
                  <a:srgbClr val="7030A0"/>
                </a:solidFill>
              </a:rPr>
              <a:t> </a:t>
            </a:r>
            <a:r>
              <a:rPr lang="en-US" sz="2400" b="1" dirty="0" err="1">
                <a:solidFill>
                  <a:srgbClr val="7030A0"/>
                </a:solidFill>
              </a:rPr>
              <a:t>trưởng</a:t>
            </a:r>
            <a:r>
              <a:rPr lang="en-US" sz="2400" b="1" dirty="0">
                <a:solidFill>
                  <a:srgbClr val="7030A0"/>
                </a:solidFill>
              </a:rPr>
              <a:t> </a:t>
            </a:r>
            <a:r>
              <a:rPr lang="en-US" sz="2400" b="1" dirty="0" err="1">
                <a:solidFill>
                  <a:srgbClr val="7030A0"/>
                </a:solidFill>
              </a:rPr>
              <a:t>của</a:t>
            </a:r>
            <a:r>
              <a:rPr lang="en-US" sz="2400" b="1" dirty="0">
                <a:solidFill>
                  <a:srgbClr val="7030A0"/>
                </a:solidFill>
              </a:rPr>
              <a:t> </a:t>
            </a:r>
            <a:r>
              <a:rPr lang="en-US" sz="2400" b="1" dirty="0" err="1">
                <a:solidFill>
                  <a:srgbClr val="7030A0"/>
                </a:solidFill>
              </a:rPr>
              <a:t>quần</a:t>
            </a:r>
            <a:r>
              <a:rPr lang="en-US" sz="2400" b="1" dirty="0">
                <a:solidFill>
                  <a:srgbClr val="7030A0"/>
                </a:solidFill>
              </a:rPr>
              <a:t> </a:t>
            </a:r>
            <a:r>
              <a:rPr lang="en-US" sz="2400" b="1" dirty="0" err="1">
                <a:solidFill>
                  <a:srgbClr val="7030A0"/>
                </a:solidFill>
              </a:rPr>
              <a:t>thể</a:t>
            </a:r>
            <a:r>
              <a:rPr lang="en-US" sz="2400" b="1" dirty="0">
                <a:solidFill>
                  <a:srgbClr val="7030A0"/>
                </a:solidFill>
              </a:rPr>
              <a:t> vi </a:t>
            </a:r>
            <a:r>
              <a:rPr lang="en-US" sz="2400" b="1" dirty="0" err="1">
                <a:solidFill>
                  <a:srgbClr val="7030A0"/>
                </a:solidFill>
              </a:rPr>
              <a:t>khuẩn</a:t>
            </a:r>
            <a:r>
              <a:rPr lang="en-US" sz="2400" b="1" dirty="0">
                <a:solidFill>
                  <a:srgbClr val="7030A0"/>
                </a:solidFill>
              </a:rPr>
              <a:t> </a:t>
            </a:r>
            <a:r>
              <a:rPr lang="en-US" sz="2400" b="1" dirty="0" err="1">
                <a:solidFill>
                  <a:srgbClr val="7030A0"/>
                </a:solidFill>
              </a:rPr>
              <a:t>E.coli</a:t>
            </a:r>
            <a:r>
              <a:rPr lang="en-US" sz="2400" b="1" dirty="0">
                <a:solidFill>
                  <a:srgbClr val="7030A0"/>
                </a:solidFill>
              </a:rPr>
              <a:t> </a:t>
            </a:r>
            <a:r>
              <a:rPr lang="en-US" sz="2400" b="1" dirty="0" err="1">
                <a:solidFill>
                  <a:srgbClr val="7030A0"/>
                </a:solidFill>
              </a:rPr>
              <a:t>trong</a:t>
            </a:r>
            <a:r>
              <a:rPr lang="en-US" sz="2400" b="1" dirty="0">
                <a:solidFill>
                  <a:srgbClr val="7030A0"/>
                </a:solidFill>
              </a:rPr>
              <a:t> </a:t>
            </a:r>
            <a:r>
              <a:rPr lang="en-US" sz="2400" b="1" dirty="0" err="1">
                <a:solidFill>
                  <a:srgbClr val="7030A0"/>
                </a:solidFill>
              </a:rPr>
              <a:t>môi</a:t>
            </a:r>
            <a:r>
              <a:rPr lang="en-US" sz="2400" b="1" dirty="0">
                <a:solidFill>
                  <a:srgbClr val="7030A0"/>
                </a:solidFill>
              </a:rPr>
              <a:t> </a:t>
            </a:r>
            <a:r>
              <a:rPr lang="en-US" sz="2400" b="1" dirty="0" err="1">
                <a:solidFill>
                  <a:srgbClr val="7030A0"/>
                </a:solidFill>
              </a:rPr>
              <a:t>trường</a:t>
            </a:r>
            <a:r>
              <a:rPr lang="en-US" sz="2400" b="1" dirty="0">
                <a:solidFill>
                  <a:srgbClr val="7030A0"/>
                </a:solidFill>
              </a:rPr>
              <a:t> </a:t>
            </a:r>
            <a:r>
              <a:rPr lang="en-US" sz="2400" b="1" dirty="0" err="1">
                <a:solidFill>
                  <a:srgbClr val="7030A0"/>
                </a:solidFill>
              </a:rPr>
              <a:t>có</a:t>
            </a:r>
            <a:r>
              <a:rPr lang="en-US" sz="2400" b="1" dirty="0">
                <a:solidFill>
                  <a:srgbClr val="7030A0"/>
                </a:solidFill>
              </a:rPr>
              <a:t> 2 </a:t>
            </a:r>
            <a:r>
              <a:rPr lang="en-US" sz="2400" b="1" dirty="0" err="1">
                <a:solidFill>
                  <a:srgbClr val="7030A0"/>
                </a:solidFill>
              </a:rPr>
              <a:t>nguồn</a:t>
            </a:r>
            <a:r>
              <a:rPr lang="en-US" sz="2400" b="1" dirty="0">
                <a:solidFill>
                  <a:srgbClr val="7030A0"/>
                </a:solidFill>
              </a:rPr>
              <a:t> </a:t>
            </a:r>
            <a:r>
              <a:rPr lang="en-US" sz="2400" b="1" dirty="0" err="1">
                <a:solidFill>
                  <a:srgbClr val="7030A0"/>
                </a:solidFill>
              </a:rPr>
              <a:t>cacbon</a:t>
            </a:r>
            <a:r>
              <a:rPr lang="en-US" sz="2400" b="1" dirty="0">
                <a:solidFill>
                  <a:srgbClr val="7030A0"/>
                </a:solidFill>
              </a:rPr>
              <a:t> </a:t>
            </a:r>
            <a:r>
              <a:rPr lang="en-US" sz="2400" b="1" dirty="0" err="1">
                <a:solidFill>
                  <a:srgbClr val="7030A0"/>
                </a:solidFill>
              </a:rPr>
              <a:t>là</a:t>
            </a:r>
            <a:r>
              <a:rPr lang="en-US" sz="2400" b="1" dirty="0">
                <a:solidFill>
                  <a:srgbClr val="7030A0"/>
                </a:solidFill>
              </a:rPr>
              <a:t> glucose </a:t>
            </a:r>
            <a:r>
              <a:rPr lang="en-US" sz="2400" b="1" dirty="0" err="1">
                <a:solidFill>
                  <a:srgbClr val="7030A0"/>
                </a:solidFill>
              </a:rPr>
              <a:t>và</a:t>
            </a:r>
            <a:r>
              <a:rPr lang="en-US" sz="2400" b="1" dirty="0">
                <a:solidFill>
                  <a:srgbClr val="7030A0"/>
                </a:solidFill>
              </a:rPr>
              <a:t> sorbitol.</a:t>
            </a:r>
            <a:endParaRPr lang="en-US" sz="2400" dirty="0">
              <a:solidFill>
                <a:srgbClr val="7030A0"/>
              </a:solidFill>
            </a:endParaRPr>
          </a:p>
          <a:p>
            <a:r>
              <a:rPr lang="en-US" sz="2400" b="1" dirty="0">
                <a:solidFill>
                  <a:srgbClr val="7030A0"/>
                </a:solidFill>
              </a:rPr>
              <a:t>………………………………………………………………………………………………………………..</a:t>
            </a:r>
            <a:endParaRPr lang="en-US" sz="2400" dirty="0">
              <a:solidFill>
                <a:srgbClr val="7030A0"/>
              </a:solidFill>
            </a:endParaRPr>
          </a:p>
          <a:p>
            <a:r>
              <a:rPr lang="en-US" sz="2400" b="1" dirty="0">
                <a:solidFill>
                  <a:srgbClr val="7030A0"/>
                </a:solidFill>
              </a:rPr>
              <a:t>………………………………………………………………………………………………………………..</a:t>
            </a:r>
            <a:endParaRPr lang="en-US" sz="2400" dirty="0">
              <a:solidFill>
                <a:srgbClr val="7030A0"/>
              </a:solidFill>
            </a:endParaRPr>
          </a:p>
          <a:p>
            <a:r>
              <a:rPr lang="en-US" sz="2400" b="1" dirty="0">
                <a:solidFill>
                  <a:srgbClr val="7030A0"/>
                </a:solidFill>
              </a:rPr>
              <a:t>………………………………………………………………………………………………………………..</a:t>
            </a:r>
            <a:endParaRPr lang="en-US" sz="2400" dirty="0">
              <a:solidFill>
                <a:srgbClr val="7030A0"/>
              </a:solidFill>
            </a:endParaRPr>
          </a:p>
          <a:p>
            <a:r>
              <a:rPr lang="en-US" sz="2400" b="1" dirty="0">
                <a:solidFill>
                  <a:srgbClr val="7030A0"/>
                </a:solidFill>
              </a:rPr>
              <a:t>………………………………………………………………………………………………………………..</a:t>
            </a:r>
            <a:endParaRPr lang="en-US" sz="2400" dirty="0">
              <a:solidFill>
                <a:srgbClr val="7030A0"/>
              </a:solidFill>
            </a:endParaRPr>
          </a:p>
          <a:p>
            <a:r>
              <a:rPr lang="en-US" sz="2400" b="1" dirty="0" smtClean="0">
                <a:solidFill>
                  <a:srgbClr val="7030A0"/>
                </a:solidFill>
              </a:rPr>
              <a:t>………………………………………………………………………………………………………………..</a:t>
            </a:r>
          </a:p>
          <a:p>
            <a:r>
              <a:rPr lang="en-US" sz="2400" b="1" dirty="0" err="1">
                <a:solidFill>
                  <a:srgbClr val="7030A0"/>
                </a:solidFill>
              </a:rPr>
              <a:t>Câu</a:t>
            </a:r>
            <a:r>
              <a:rPr lang="en-US" sz="2400" b="1" dirty="0">
                <a:solidFill>
                  <a:srgbClr val="7030A0"/>
                </a:solidFill>
              </a:rPr>
              <a:t> 4: </a:t>
            </a:r>
            <a:r>
              <a:rPr lang="en-US" sz="2400" b="1" dirty="0" err="1">
                <a:solidFill>
                  <a:srgbClr val="7030A0"/>
                </a:solidFill>
              </a:rPr>
              <a:t>Người</a:t>
            </a:r>
            <a:r>
              <a:rPr lang="en-US" sz="2400" b="1" dirty="0">
                <a:solidFill>
                  <a:srgbClr val="7030A0"/>
                </a:solidFill>
              </a:rPr>
              <a:t> </a:t>
            </a:r>
            <a:r>
              <a:rPr lang="en-US" sz="2400" b="1" dirty="0" err="1">
                <a:solidFill>
                  <a:srgbClr val="7030A0"/>
                </a:solidFill>
              </a:rPr>
              <a:t>dân</a:t>
            </a:r>
            <a:r>
              <a:rPr lang="en-US" sz="2400" b="1" dirty="0">
                <a:solidFill>
                  <a:srgbClr val="7030A0"/>
                </a:solidFill>
              </a:rPr>
              <a:t> </a:t>
            </a:r>
            <a:r>
              <a:rPr lang="en-US" sz="2400" b="1" dirty="0" err="1">
                <a:solidFill>
                  <a:srgbClr val="7030A0"/>
                </a:solidFill>
              </a:rPr>
              <a:t>đã</a:t>
            </a:r>
            <a:r>
              <a:rPr lang="en-US" sz="2400" b="1" dirty="0">
                <a:solidFill>
                  <a:srgbClr val="7030A0"/>
                </a:solidFill>
              </a:rPr>
              <a:t> </a:t>
            </a:r>
            <a:r>
              <a:rPr lang="en-US" sz="2400" b="1" dirty="0" err="1">
                <a:solidFill>
                  <a:srgbClr val="7030A0"/>
                </a:solidFill>
              </a:rPr>
              <a:t>dựa</a:t>
            </a:r>
            <a:r>
              <a:rPr lang="en-US" sz="2400" b="1" dirty="0">
                <a:solidFill>
                  <a:srgbClr val="7030A0"/>
                </a:solidFill>
              </a:rPr>
              <a:t> </a:t>
            </a:r>
            <a:r>
              <a:rPr lang="en-US" sz="2400" b="1" dirty="0" err="1">
                <a:solidFill>
                  <a:srgbClr val="7030A0"/>
                </a:solidFill>
              </a:rPr>
              <a:t>vào</a:t>
            </a:r>
            <a:r>
              <a:rPr lang="en-US" sz="2400" b="1" dirty="0">
                <a:solidFill>
                  <a:srgbClr val="7030A0"/>
                </a:solidFill>
              </a:rPr>
              <a:t> </a:t>
            </a:r>
            <a:r>
              <a:rPr lang="en-US" sz="2400" b="1" dirty="0" err="1">
                <a:solidFill>
                  <a:srgbClr val="7030A0"/>
                </a:solidFill>
              </a:rPr>
              <a:t>cơ</a:t>
            </a:r>
            <a:r>
              <a:rPr lang="en-US" sz="2400" b="1" dirty="0">
                <a:solidFill>
                  <a:srgbClr val="7030A0"/>
                </a:solidFill>
              </a:rPr>
              <a:t> </a:t>
            </a:r>
            <a:r>
              <a:rPr lang="en-US" sz="2400" b="1" dirty="0" err="1">
                <a:solidFill>
                  <a:srgbClr val="7030A0"/>
                </a:solidFill>
              </a:rPr>
              <a:t>sở</a:t>
            </a:r>
            <a:r>
              <a:rPr lang="en-US" sz="2400" b="1" dirty="0">
                <a:solidFill>
                  <a:srgbClr val="7030A0"/>
                </a:solidFill>
              </a:rPr>
              <a:t> </a:t>
            </a:r>
            <a:r>
              <a:rPr lang="en-US" sz="2400" b="1" dirty="0" err="1">
                <a:solidFill>
                  <a:srgbClr val="7030A0"/>
                </a:solidFill>
              </a:rPr>
              <a:t>khoa</a:t>
            </a:r>
            <a:r>
              <a:rPr lang="en-US" sz="2400" b="1" dirty="0">
                <a:solidFill>
                  <a:srgbClr val="7030A0"/>
                </a:solidFill>
              </a:rPr>
              <a:t> </a:t>
            </a:r>
            <a:r>
              <a:rPr lang="en-US" sz="2400" b="1" dirty="0" err="1">
                <a:solidFill>
                  <a:srgbClr val="7030A0"/>
                </a:solidFill>
              </a:rPr>
              <a:t>học</a:t>
            </a:r>
            <a:r>
              <a:rPr lang="en-US" sz="2400" b="1" dirty="0">
                <a:solidFill>
                  <a:srgbClr val="7030A0"/>
                </a:solidFill>
              </a:rPr>
              <a:t> </a:t>
            </a:r>
            <a:r>
              <a:rPr lang="en-US" sz="2400" b="1" dirty="0" err="1">
                <a:solidFill>
                  <a:srgbClr val="7030A0"/>
                </a:solidFill>
              </a:rPr>
              <a:t>nào</a:t>
            </a:r>
            <a:r>
              <a:rPr lang="en-US" sz="2400" b="1" dirty="0">
                <a:solidFill>
                  <a:srgbClr val="7030A0"/>
                </a:solidFill>
              </a:rPr>
              <a:t> </a:t>
            </a:r>
            <a:r>
              <a:rPr lang="en-US" sz="2400" b="1" dirty="0" err="1">
                <a:solidFill>
                  <a:srgbClr val="7030A0"/>
                </a:solidFill>
              </a:rPr>
              <a:t>để</a:t>
            </a:r>
            <a:r>
              <a:rPr lang="en-US" sz="2400" b="1" dirty="0">
                <a:solidFill>
                  <a:srgbClr val="7030A0"/>
                </a:solidFill>
              </a:rPr>
              <a:t> </a:t>
            </a:r>
            <a:r>
              <a:rPr lang="en-US" sz="2400" b="1" dirty="0" err="1">
                <a:solidFill>
                  <a:srgbClr val="7030A0"/>
                </a:solidFill>
              </a:rPr>
              <a:t>làm</a:t>
            </a:r>
            <a:r>
              <a:rPr lang="en-US" sz="2400" b="1" dirty="0">
                <a:solidFill>
                  <a:srgbClr val="7030A0"/>
                </a:solidFill>
              </a:rPr>
              <a:t> </a:t>
            </a:r>
            <a:r>
              <a:rPr lang="en-US" sz="2400" b="1" dirty="0" err="1">
                <a:solidFill>
                  <a:srgbClr val="7030A0"/>
                </a:solidFill>
              </a:rPr>
              <a:t>nước</a:t>
            </a:r>
            <a:r>
              <a:rPr lang="en-US" sz="2400" b="1" dirty="0">
                <a:solidFill>
                  <a:srgbClr val="7030A0"/>
                </a:solidFill>
              </a:rPr>
              <a:t> </a:t>
            </a:r>
            <a:r>
              <a:rPr lang="en-US" sz="2400" b="1" dirty="0" err="1">
                <a:solidFill>
                  <a:srgbClr val="7030A0"/>
                </a:solidFill>
              </a:rPr>
              <a:t>mắm</a:t>
            </a:r>
            <a:r>
              <a:rPr lang="en-US" sz="2400" b="1" dirty="0">
                <a:solidFill>
                  <a:srgbClr val="7030A0"/>
                </a:solidFill>
              </a:rPr>
              <a:t> </a:t>
            </a:r>
            <a:r>
              <a:rPr lang="en-US" sz="2400" b="1" dirty="0" err="1">
                <a:solidFill>
                  <a:srgbClr val="7030A0"/>
                </a:solidFill>
              </a:rPr>
              <a:t>từ</a:t>
            </a:r>
            <a:r>
              <a:rPr lang="en-US" sz="2400" b="1" dirty="0">
                <a:solidFill>
                  <a:srgbClr val="7030A0"/>
                </a:solidFill>
              </a:rPr>
              <a:t> </a:t>
            </a:r>
            <a:r>
              <a:rPr lang="en-US" sz="2400" b="1" dirty="0" err="1">
                <a:solidFill>
                  <a:srgbClr val="7030A0"/>
                </a:solidFill>
              </a:rPr>
              <a:t>cá</a:t>
            </a:r>
            <a:r>
              <a:rPr lang="en-US" sz="2400" b="1" dirty="0">
                <a:solidFill>
                  <a:srgbClr val="7030A0"/>
                </a:solidFill>
              </a:rPr>
              <a:t> ? </a:t>
            </a:r>
            <a:r>
              <a:rPr lang="en-US" sz="2400" b="1" dirty="0" err="1">
                <a:solidFill>
                  <a:srgbClr val="7030A0"/>
                </a:solidFill>
              </a:rPr>
              <a:t>Độ</a:t>
            </a:r>
            <a:r>
              <a:rPr lang="en-US" sz="2400" b="1" dirty="0">
                <a:solidFill>
                  <a:srgbClr val="7030A0"/>
                </a:solidFill>
              </a:rPr>
              <a:t> </a:t>
            </a:r>
            <a:r>
              <a:rPr lang="en-US" sz="2400" b="1" dirty="0" err="1">
                <a:solidFill>
                  <a:srgbClr val="7030A0"/>
                </a:solidFill>
              </a:rPr>
              <a:t>đạm</a:t>
            </a:r>
            <a:r>
              <a:rPr lang="en-US" sz="2400" b="1" dirty="0">
                <a:solidFill>
                  <a:srgbClr val="7030A0"/>
                </a:solidFill>
              </a:rPr>
              <a:t> </a:t>
            </a:r>
            <a:r>
              <a:rPr lang="en-US" sz="2400" b="1" dirty="0" err="1">
                <a:solidFill>
                  <a:srgbClr val="7030A0"/>
                </a:solidFill>
              </a:rPr>
              <a:t>của</a:t>
            </a:r>
            <a:r>
              <a:rPr lang="en-US" sz="2400" b="1" dirty="0">
                <a:solidFill>
                  <a:srgbClr val="7030A0"/>
                </a:solidFill>
              </a:rPr>
              <a:t> </a:t>
            </a:r>
            <a:r>
              <a:rPr lang="en-US" sz="2400" b="1" dirty="0" err="1">
                <a:solidFill>
                  <a:srgbClr val="7030A0"/>
                </a:solidFill>
              </a:rPr>
              <a:t>nước</a:t>
            </a:r>
            <a:r>
              <a:rPr lang="en-US" sz="2400" b="1" dirty="0">
                <a:solidFill>
                  <a:srgbClr val="7030A0"/>
                </a:solidFill>
              </a:rPr>
              <a:t> </a:t>
            </a:r>
            <a:r>
              <a:rPr lang="en-US" sz="2400" b="1" dirty="0" err="1">
                <a:solidFill>
                  <a:srgbClr val="7030A0"/>
                </a:solidFill>
              </a:rPr>
              <a:t>mắm</a:t>
            </a:r>
            <a:r>
              <a:rPr lang="en-US" sz="2400" b="1" dirty="0">
                <a:solidFill>
                  <a:srgbClr val="7030A0"/>
                </a:solidFill>
              </a:rPr>
              <a:t> </a:t>
            </a:r>
            <a:r>
              <a:rPr lang="en-US" sz="2400" b="1" dirty="0" err="1">
                <a:solidFill>
                  <a:srgbClr val="7030A0"/>
                </a:solidFill>
              </a:rPr>
              <a:t>là</a:t>
            </a:r>
            <a:r>
              <a:rPr lang="en-US" sz="2400" b="1" dirty="0">
                <a:solidFill>
                  <a:srgbClr val="7030A0"/>
                </a:solidFill>
              </a:rPr>
              <a:t> </a:t>
            </a:r>
            <a:r>
              <a:rPr lang="en-US" sz="2400" b="1" dirty="0" err="1">
                <a:solidFill>
                  <a:srgbClr val="7030A0"/>
                </a:solidFill>
              </a:rPr>
              <a:t>gì</a:t>
            </a:r>
            <a:r>
              <a:rPr lang="en-US" sz="2400" b="1" dirty="0">
                <a:solidFill>
                  <a:srgbClr val="7030A0"/>
                </a:solidFill>
              </a:rPr>
              <a:t>?</a:t>
            </a:r>
            <a:endParaRPr lang="en-US" sz="2400" dirty="0">
              <a:solidFill>
                <a:srgbClr val="7030A0"/>
              </a:solidFill>
            </a:endParaRPr>
          </a:p>
          <a:p>
            <a:r>
              <a:rPr lang="en-US" sz="2400" b="1" dirty="0">
                <a:solidFill>
                  <a:srgbClr val="7030A0"/>
                </a:solidFill>
              </a:rPr>
              <a:t>………………………………………………………………………………………………………………..</a:t>
            </a:r>
            <a:endParaRPr lang="en-US" sz="2400" dirty="0">
              <a:solidFill>
                <a:srgbClr val="7030A0"/>
              </a:solidFill>
            </a:endParaRPr>
          </a:p>
          <a:p>
            <a:r>
              <a:rPr lang="en-US" sz="2400" b="1" dirty="0">
                <a:solidFill>
                  <a:srgbClr val="7030A0"/>
                </a:solidFill>
              </a:rPr>
              <a:t>………………………………………………………………………………………………………………..</a:t>
            </a:r>
            <a:endParaRPr lang="en-US" sz="2400" dirty="0">
              <a:solidFill>
                <a:srgbClr val="7030A0"/>
              </a:solidFill>
            </a:endParaRPr>
          </a:p>
          <a:p>
            <a:r>
              <a:rPr lang="en-US" sz="2400" b="1" dirty="0">
                <a:solidFill>
                  <a:srgbClr val="7030A0"/>
                </a:solidFill>
              </a:rPr>
              <a:t>………………………………………………………………………………………………………………..</a:t>
            </a:r>
            <a:endParaRPr lang="en-US" sz="2400" dirty="0">
              <a:solidFill>
                <a:srgbClr val="7030A0"/>
              </a:solidFill>
            </a:endParaRPr>
          </a:p>
          <a:p>
            <a:r>
              <a:rPr lang="en-US" sz="2400" b="1" dirty="0">
                <a:solidFill>
                  <a:srgbClr val="7030A0"/>
                </a:solidFill>
              </a:rPr>
              <a:t>………………………………………………………………………………………………………………..</a:t>
            </a:r>
            <a:endParaRPr lang="en-US" sz="2400" dirty="0">
              <a:solidFill>
                <a:srgbClr val="7030A0"/>
              </a:solidFill>
            </a:endParaRPr>
          </a:p>
          <a:p>
            <a:endParaRPr lang="en-US" dirty="0">
              <a:solidFill>
                <a:srgbClr val="7030A0"/>
              </a:solidFill>
            </a:endParaRPr>
          </a:p>
          <a:p>
            <a:pPr algn="ctr"/>
            <a:endParaRPr lang="en-US" dirty="0" smtClean="0">
              <a:solidFill>
                <a:srgbClr val="7030A0"/>
              </a:solidFill>
            </a:endParaRPr>
          </a:p>
          <a:p>
            <a:pPr algn="ctr"/>
            <a:endParaRPr lang="en-US" dirty="0">
              <a:solidFill>
                <a:srgbClr val="7030A0"/>
              </a:solidFill>
            </a:endParaRPr>
          </a:p>
        </p:txBody>
      </p:sp>
    </p:spTree>
    <p:extLst>
      <p:ext uri="{BB962C8B-B14F-4D97-AF65-F5344CB8AC3E}">
        <p14:creationId xmlns:p14="http://schemas.microsoft.com/office/powerpoint/2010/main" val="2949602505"/>
      </p:ext>
    </p:extLst>
  </p:cSld>
  <p:clrMapOvr>
    <a:masterClrMapping/>
  </p:clrMapOvr>
  <p:transition spd="slow" advClick="0" advTm="1000">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i-trang-1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081" y="112339"/>
            <a:ext cx="8118849" cy="640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004385"/>
      </p:ext>
    </p:extLst>
  </p:cSld>
  <p:clrMapOvr>
    <a:masterClrMapping/>
  </p:clrMapOvr>
  <p:transition spd="slow" advClick="0" advTm="1000">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306" y="188259"/>
            <a:ext cx="11416553" cy="954107"/>
          </a:xfrm>
          <a:prstGeom prst="rect">
            <a:avLst/>
          </a:prstGeom>
          <a:noFill/>
        </p:spPr>
        <p:txBody>
          <a:bodyPr wrap="square" rtlCol="0">
            <a:spAutoFit/>
          </a:bodyPr>
          <a:lstStyle/>
          <a:p>
            <a:r>
              <a:rPr lang="en-US" sz="2800" dirty="0" err="1" smtClean="0">
                <a:solidFill>
                  <a:srgbClr val="FF0000"/>
                </a:solidFill>
              </a:rPr>
              <a:t>Nhóm</a:t>
            </a:r>
            <a:r>
              <a:rPr lang="en-US" sz="2800" dirty="0" smtClean="0">
                <a:solidFill>
                  <a:srgbClr val="FF0000"/>
                </a:solidFill>
              </a:rPr>
              <a:t> 3: </a:t>
            </a:r>
            <a:r>
              <a:rPr lang="en-US" sz="2800" dirty="0" err="1" smtClean="0">
                <a:solidFill>
                  <a:srgbClr val="FF0000"/>
                </a:solidFill>
              </a:rPr>
              <a:t>thảo</a:t>
            </a:r>
            <a:r>
              <a:rPr lang="en-US" sz="2800" dirty="0" smtClean="0">
                <a:solidFill>
                  <a:srgbClr val="FF0000"/>
                </a:solidFill>
              </a:rPr>
              <a:t> </a:t>
            </a:r>
            <a:r>
              <a:rPr lang="en-US" sz="2800" dirty="0" err="1" smtClean="0">
                <a:solidFill>
                  <a:srgbClr val="FF0000"/>
                </a:solidFill>
              </a:rPr>
              <a:t>luận</a:t>
            </a:r>
            <a:r>
              <a:rPr lang="en-US" sz="2800" dirty="0" smtClean="0">
                <a:solidFill>
                  <a:srgbClr val="FF0000"/>
                </a:solidFill>
              </a:rPr>
              <a:t> </a:t>
            </a:r>
            <a:r>
              <a:rPr lang="en-US" sz="2800" dirty="0" err="1" smtClean="0">
                <a:solidFill>
                  <a:srgbClr val="FF0000"/>
                </a:solidFill>
              </a:rPr>
              <a:t>tìm</a:t>
            </a:r>
            <a:r>
              <a:rPr lang="en-US" sz="2800" dirty="0" smtClean="0">
                <a:solidFill>
                  <a:srgbClr val="FF0000"/>
                </a:solidFill>
              </a:rPr>
              <a:t> </a:t>
            </a:r>
            <a:r>
              <a:rPr lang="en-US" sz="2800" dirty="0" err="1" smtClean="0">
                <a:solidFill>
                  <a:srgbClr val="FF0000"/>
                </a:solidFill>
              </a:rPr>
              <a:t>đáp</a:t>
            </a:r>
            <a:r>
              <a:rPr lang="en-US" sz="2800" dirty="0" smtClean="0">
                <a:solidFill>
                  <a:srgbClr val="FF0000"/>
                </a:solidFill>
              </a:rPr>
              <a:t> </a:t>
            </a:r>
            <a:r>
              <a:rPr lang="en-US" sz="2800" dirty="0" err="1" smtClean="0">
                <a:solidFill>
                  <a:srgbClr val="FF0000"/>
                </a:solidFill>
              </a:rPr>
              <a:t>án</a:t>
            </a:r>
            <a:r>
              <a:rPr lang="en-US" sz="2800" dirty="0" smtClean="0">
                <a:solidFill>
                  <a:srgbClr val="FF0000"/>
                </a:solidFill>
              </a:rPr>
              <a:t>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câu</a:t>
            </a:r>
            <a:r>
              <a:rPr lang="en-US" sz="2800" dirty="0" smtClean="0">
                <a:solidFill>
                  <a:srgbClr val="FF0000"/>
                </a:solidFill>
              </a:rPr>
              <a:t> 5, </a:t>
            </a:r>
          </a:p>
          <a:p>
            <a:r>
              <a:rPr lang="en-US" sz="2800" dirty="0" err="1" smtClean="0">
                <a:solidFill>
                  <a:srgbClr val="FF0000"/>
                </a:solidFill>
              </a:rPr>
              <a:t>Câu</a:t>
            </a:r>
            <a:r>
              <a:rPr lang="en-US" sz="2800" dirty="0" smtClean="0">
                <a:solidFill>
                  <a:srgbClr val="FF0000"/>
                </a:solidFill>
              </a:rPr>
              <a:t> 5: </a:t>
            </a:r>
            <a:r>
              <a:rPr lang="en-US" sz="2800" b="1" dirty="0" err="1">
                <a:solidFill>
                  <a:srgbClr val="FF0000"/>
                </a:solidFill>
              </a:rPr>
              <a:t>Hãy</a:t>
            </a:r>
            <a:r>
              <a:rPr lang="en-US" sz="2800" b="1" dirty="0">
                <a:solidFill>
                  <a:srgbClr val="FF0000"/>
                </a:solidFill>
              </a:rPr>
              <a:t> </a:t>
            </a:r>
            <a:r>
              <a:rPr lang="en-US" sz="2800" b="1" dirty="0" err="1">
                <a:solidFill>
                  <a:srgbClr val="FF0000"/>
                </a:solidFill>
              </a:rPr>
              <a:t>hoàn</a:t>
            </a:r>
            <a:r>
              <a:rPr lang="en-US" sz="2800" b="1" dirty="0">
                <a:solidFill>
                  <a:srgbClr val="FF0000"/>
                </a:solidFill>
              </a:rPr>
              <a:t> </a:t>
            </a:r>
            <a:r>
              <a:rPr lang="en-US" sz="2800" b="1" dirty="0" err="1">
                <a:solidFill>
                  <a:srgbClr val="FF0000"/>
                </a:solidFill>
              </a:rPr>
              <a:t>thành</a:t>
            </a:r>
            <a:r>
              <a:rPr lang="en-US" sz="2800" b="1" dirty="0">
                <a:solidFill>
                  <a:srgbClr val="FF0000"/>
                </a:solidFill>
              </a:rPr>
              <a:t> </a:t>
            </a:r>
            <a:r>
              <a:rPr lang="en-US" sz="2800" b="1" dirty="0" err="1">
                <a:solidFill>
                  <a:srgbClr val="FF0000"/>
                </a:solidFill>
              </a:rPr>
              <a:t>nội</a:t>
            </a:r>
            <a:r>
              <a:rPr lang="en-US" sz="2800" b="1" dirty="0">
                <a:solidFill>
                  <a:srgbClr val="FF0000"/>
                </a:solidFill>
              </a:rPr>
              <a:t> dung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bảng</a:t>
            </a:r>
            <a:r>
              <a:rPr lang="en-US" sz="2800" b="1" dirty="0">
                <a:solidFill>
                  <a:srgbClr val="FF0000"/>
                </a:solidFill>
              </a:rPr>
              <a:t> </a:t>
            </a:r>
            <a:r>
              <a:rPr lang="en-US" sz="2800" b="1" dirty="0" err="1">
                <a:solidFill>
                  <a:srgbClr val="FF0000"/>
                </a:solidFill>
              </a:rPr>
              <a:t>sau</a:t>
            </a:r>
            <a:r>
              <a:rPr lang="en-US" sz="2800" b="1" dirty="0">
                <a:solidFill>
                  <a:srgbClr val="FF0000"/>
                </a:solidFill>
              </a:rPr>
              <a:t>:</a:t>
            </a:r>
            <a:endParaRPr lang="en-US" sz="28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92707672"/>
              </p:ext>
            </p:extLst>
          </p:nvPr>
        </p:nvGraphicFramePr>
        <p:xfrm>
          <a:off x="430306" y="1188720"/>
          <a:ext cx="10919012" cy="5486400"/>
        </p:xfrm>
        <a:graphic>
          <a:graphicData uri="http://schemas.openxmlformats.org/drawingml/2006/table">
            <a:tbl>
              <a:tblPr firstRow="1" firstCol="1" bandRow="1">
                <a:tableStyleId>{5C22544A-7EE6-4342-B048-85BDC9FD1C3A}</a:tableStyleId>
              </a:tblPr>
              <a:tblGrid>
                <a:gridCol w="3550023"/>
                <a:gridCol w="3200400"/>
                <a:gridCol w="4168589"/>
              </a:tblGrid>
              <a:tr h="959411">
                <a:tc>
                  <a:txBody>
                    <a:bodyPr/>
                    <a:lstStyle/>
                    <a:p>
                      <a:pPr>
                        <a:lnSpc>
                          <a:spcPct val="150000"/>
                        </a:lnSpc>
                        <a:spcAft>
                          <a:spcPts val="0"/>
                        </a:spcAft>
                      </a:pPr>
                      <a:r>
                        <a:rPr lang="en-US" sz="2400" dirty="0" err="1">
                          <a:effectLst/>
                        </a:rPr>
                        <a:t>Các</a:t>
                      </a:r>
                      <a:r>
                        <a:rPr lang="en-US" sz="2400" dirty="0">
                          <a:effectLst/>
                        </a:rPr>
                        <a:t> </a:t>
                      </a:r>
                      <a:r>
                        <a:rPr lang="en-US" sz="2400" dirty="0" err="1">
                          <a:effectLst/>
                        </a:rPr>
                        <a:t>yếu</a:t>
                      </a:r>
                      <a:r>
                        <a:rPr lang="en-US" sz="2400" dirty="0">
                          <a:effectLst/>
                        </a:rPr>
                        <a:t> </a:t>
                      </a:r>
                      <a:r>
                        <a:rPr lang="en-US" sz="2400" dirty="0" err="1">
                          <a:effectLst/>
                        </a:rPr>
                        <a:t>tố</a:t>
                      </a:r>
                      <a:r>
                        <a:rPr lang="en-US" sz="2400" dirty="0">
                          <a:effectLst/>
                        </a:rPr>
                        <a:t> </a:t>
                      </a:r>
                      <a:r>
                        <a:rPr lang="en-US" sz="2400" dirty="0" err="1">
                          <a:effectLst/>
                        </a:rPr>
                        <a:t>ảnh</a:t>
                      </a:r>
                      <a:r>
                        <a:rPr lang="en-US" sz="2400" dirty="0">
                          <a:effectLst/>
                        </a:rPr>
                        <a:t> </a:t>
                      </a:r>
                      <a:r>
                        <a:rPr lang="en-US" sz="2400" dirty="0" err="1">
                          <a:effectLst/>
                        </a:rPr>
                        <a:t>hưởng</a:t>
                      </a:r>
                      <a:r>
                        <a:rPr lang="en-US" sz="2400" dirty="0">
                          <a:effectLst/>
                        </a:rPr>
                        <a:t> </a:t>
                      </a:r>
                      <a:r>
                        <a:rPr lang="en-US" sz="2400" dirty="0" err="1">
                          <a:effectLst/>
                        </a:rPr>
                        <a:t>đến</a:t>
                      </a:r>
                      <a:r>
                        <a:rPr lang="en-US" sz="2400" dirty="0">
                          <a:effectLst/>
                        </a:rPr>
                        <a:t> </a:t>
                      </a:r>
                      <a:r>
                        <a:rPr lang="en-US" sz="2400" dirty="0" err="1">
                          <a:effectLst/>
                        </a:rPr>
                        <a:t>sinh</a:t>
                      </a:r>
                      <a:r>
                        <a:rPr lang="en-US" sz="2400" dirty="0">
                          <a:effectLst/>
                        </a:rPr>
                        <a:t> </a:t>
                      </a:r>
                      <a:r>
                        <a:rPr lang="en-US" sz="2400" dirty="0" err="1">
                          <a:effectLst/>
                        </a:rPr>
                        <a:t>trưởng</a:t>
                      </a:r>
                      <a:r>
                        <a:rPr lang="en-US" sz="2400" dirty="0">
                          <a:effectLst/>
                        </a:rPr>
                        <a:t> </a:t>
                      </a:r>
                      <a:r>
                        <a:rPr lang="en-US" sz="2400" dirty="0" err="1">
                          <a:effectLst/>
                        </a:rPr>
                        <a:t>của</a:t>
                      </a:r>
                      <a:r>
                        <a:rPr lang="en-US" sz="2400" dirty="0">
                          <a:effectLst/>
                        </a:rPr>
                        <a:t> vi </a:t>
                      </a:r>
                      <a:r>
                        <a:rPr lang="en-US" sz="2400" dirty="0" err="1">
                          <a:effectLst/>
                        </a:rPr>
                        <a:t>sinh</a:t>
                      </a:r>
                      <a:r>
                        <a:rPr lang="en-US" sz="2400" dirty="0">
                          <a:effectLst/>
                        </a:rPr>
                        <a:t> </a:t>
                      </a:r>
                      <a:r>
                        <a:rPr lang="en-US" sz="2400" dirty="0" err="1">
                          <a:effectLst/>
                        </a:rPr>
                        <a:t>vật</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US" sz="2800" dirty="0" err="1">
                          <a:effectLst/>
                        </a:rPr>
                        <a:t>Cơ</a:t>
                      </a:r>
                      <a:r>
                        <a:rPr lang="en-US" sz="2800" dirty="0">
                          <a:effectLst/>
                        </a:rPr>
                        <a:t> </a:t>
                      </a:r>
                      <a:r>
                        <a:rPr lang="en-US" sz="2800" dirty="0" err="1">
                          <a:effectLst/>
                        </a:rPr>
                        <a:t>chế</a:t>
                      </a:r>
                      <a:r>
                        <a:rPr lang="en-US" sz="2800" dirty="0">
                          <a:effectLst/>
                        </a:rPr>
                        <a:t> </a:t>
                      </a:r>
                      <a:r>
                        <a:rPr lang="en-US" sz="2800" dirty="0" err="1">
                          <a:effectLst/>
                        </a:rPr>
                        <a:t>tác</a:t>
                      </a:r>
                      <a:r>
                        <a:rPr lang="en-US" sz="2800" dirty="0">
                          <a:effectLst/>
                        </a:rPr>
                        <a:t> </a:t>
                      </a:r>
                      <a:r>
                        <a:rPr lang="en-US" sz="2800" dirty="0" err="1">
                          <a:effectLst/>
                        </a:rPr>
                        <a:t>động</a:t>
                      </a:r>
                      <a:endParaRPr lang="en-US" sz="28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US" sz="2800" dirty="0" err="1">
                          <a:effectLst/>
                        </a:rPr>
                        <a:t>Ứng</a:t>
                      </a:r>
                      <a:r>
                        <a:rPr lang="en-US" sz="2800" dirty="0">
                          <a:effectLst/>
                        </a:rPr>
                        <a:t> </a:t>
                      </a:r>
                      <a:r>
                        <a:rPr lang="en-US" sz="2800" dirty="0" err="1">
                          <a:effectLst/>
                        </a:rPr>
                        <a:t>dụng</a:t>
                      </a:r>
                      <a:r>
                        <a:rPr lang="en-US" sz="2800" dirty="0">
                          <a:effectLst/>
                        </a:rPr>
                        <a:t> </a:t>
                      </a:r>
                      <a:r>
                        <a:rPr lang="en-US" sz="2800" dirty="0" err="1">
                          <a:effectLst/>
                        </a:rPr>
                        <a:t>vào</a:t>
                      </a:r>
                      <a:r>
                        <a:rPr lang="en-US" sz="2800" dirty="0">
                          <a:effectLst/>
                        </a:rPr>
                        <a:t> </a:t>
                      </a:r>
                      <a:r>
                        <a:rPr lang="en-US" sz="2800" dirty="0" err="1">
                          <a:effectLst/>
                        </a:rPr>
                        <a:t>đời</a:t>
                      </a:r>
                      <a:r>
                        <a:rPr lang="en-US" sz="2800" dirty="0">
                          <a:effectLst/>
                        </a:rPr>
                        <a:t> </a:t>
                      </a:r>
                      <a:r>
                        <a:rPr lang="en-US" sz="2800" dirty="0" err="1">
                          <a:effectLst/>
                        </a:rPr>
                        <a:t>sống</a:t>
                      </a:r>
                      <a:endParaRPr lang="en-US" sz="2800" dirty="0">
                        <a:effectLst/>
                        <a:latin typeface="Times New Roman" panose="02020603050405020304" pitchFamily="18" charset="0"/>
                        <a:ea typeface="Calibri" panose="020F0502020204030204" pitchFamily="34" charset="0"/>
                      </a:endParaRPr>
                    </a:p>
                  </a:txBody>
                  <a:tcPr marL="68580" marR="68580" marT="0" marB="0"/>
                </a:tc>
              </a:tr>
              <a:tr h="479706">
                <a:tc>
                  <a:txBody>
                    <a:bodyPr/>
                    <a:lstStyle/>
                    <a:p>
                      <a:pPr>
                        <a:lnSpc>
                          <a:spcPct val="150000"/>
                        </a:lnSpc>
                        <a:spcAft>
                          <a:spcPts val="0"/>
                        </a:spcAft>
                      </a:pPr>
                      <a:r>
                        <a:rPr lang="en-US" sz="2400">
                          <a:effectLst/>
                        </a:rPr>
                        <a:t>pH</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2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2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tc>
              </a:tr>
              <a:tr h="479706">
                <a:tc>
                  <a:txBody>
                    <a:bodyPr/>
                    <a:lstStyle/>
                    <a:p>
                      <a:pPr>
                        <a:lnSpc>
                          <a:spcPct val="150000"/>
                        </a:lnSpc>
                        <a:spcAft>
                          <a:spcPts val="0"/>
                        </a:spcAft>
                      </a:pPr>
                      <a:r>
                        <a:rPr lang="vi-VN" sz="2400">
                          <a:effectLst/>
                        </a:rPr>
                        <a:t>Độ ẩm</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2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2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tc>
              </a:tr>
              <a:tr h="479706">
                <a:tc>
                  <a:txBody>
                    <a:bodyPr/>
                    <a:lstStyle/>
                    <a:p>
                      <a:pPr>
                        <a:lnSpc>
                          <a:spcPct val="150000"/>
                        </a:lnSpc>
                        <a:spcAft>
                          <a:spcPts val="0"/>
                        </a:spcAft>
                      </a:pPr>
                      <a:r>
                        <a:rPr lang="vi-VN" sz="2400">
                          <a:effectLst/>
                        </a:rPr>
                        <a:t>Nhiệt độ</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2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2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tc>
              </a:tr>
              <a:tr h="479706">
                <a:tc>
                  <a:txBody>
                    <a:bodyPr/>
                    <a:lstStyle/>
                    <a:p>
                      <a:pPr>
                        <a:lnSpc>
                          <a:spcPct val="150000"/>
                        </a:lnSpc>
                        <a:spcAft>
                          <a:spcPts val="0"/>
                        </a:spcAft>
                      </a:pPr>
                      <a:r>
                        <a:rPr lang="vi-VN" sz="2400" dirty="0">
                          <a:effectLst/>
                        </a:rPr>
                        <a:t>Ánh sáng</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2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2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tc>
              </a:tr>
              <a:tr h="479706">
                <a:tc>
                  <a:txBody>
                    <a:bodyPr/>
                    <a:lstStyle/>
                    <a:p>
                      <a:pPr>
                        <a:lnSpc>
                          <a:spcPct val="150000"/>
                        </a:lnSpc>
                        <a:spcAft>
                          <a:spcPts val="0"/>
                        </a:spcAft>
                      </a:pPr>
                      <a:r>
                        <a:rPr lang="vi-VN" sz="2400">
                          <a:effectLst/>
                        </a:rPr>
                        <a:t>Áp suất thẩm thấu</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2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2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tc>
              </a:tr>
              <a:tr h="479706">
                <a:tc>
                  <a:txBody>
                    <a:bodyPr/>
                    <a:lstStyle/>
                    <a:p>
                      <a:pPr>
                        <a:lnSpc>
                          <a:spcPct val="150000"/>
                        </a:lnSpc>
                        <a:spcAft>
                          <a:spcPts val="0"/>
                        </a:spcAft>
                      </a:pPr>
                      <a:r>
                        <a:rPr lang="vi-VN" sz="2400">
                          <a:effectLst/>
                        </a:rPr>
                        <a:t>Các chất dinh dưỡng</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2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2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tc>
              </a:tr>
              <a:tr h="479706">
                <a:tc>
                  <a:txBody>
                    <a:bodyPr/>
                    <a:lstStyle/>
                    <a:p>
                      <a:pPr>
                        <a:lnSpc>
                          <a:spcPct val="150000"/>
                        </a:lnSpc>
                        <a:spcAft>
                          <a:spcPts val="0"/>
                        </a:spcAft>
                      </a:pPr>
                      <a:r>
                        <a:rPr lang="vi-VN" sz="2400">
                          <a:effectLst/>
                        </a:rPr>
                        <a:t>Chất sát khuẩn</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2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2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tc>
              </a:tr>
              <a:tr h="479706">
                <a:tc>
                  <a:txBody>
                    <a:bodyPr/>
                    <a:lstStyle/>
                    <a:p>
                      <a:pPr>
                        <a:lnSpc>
                          <a:spcPct val="150000"/>
                        </a:lnSpc>
                        <a:spcAft>
                          <a:spcPts val="0"/>
                        </a:spcAft>
                      </a:pPr>
                      <a:r>
                        <a:rPr lang="vi-VN" sz="2400" dirty="0">
                          <a:effectLst/>
                        </a:rPr>
                        <a:t>Chất kháng sinh</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2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2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603451049"/>
      </p:ext>
    </p:extLst>
  </p:cSld>
  <p:clrMapOvr>
    <a:masterClrMapping/>
  </p:clrMapOvr>
  <p:transition spd="slow" advClick="0" advTm="100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6307" y="94130"/>
            <a:ext cx="6656294" cy="861774"/>
          </a:xfrm>
          <a:prstGeom prst="rect">
            <a:avLst/>
          </a:prstGeom>
          <a:noFill/>
        </p:spPr>
        <p:txBody>
          <a:bodyPr wrap="square" rtlCol="0">
            <a:spAutoFit/>
          </a:bodyPr>
          <a:lstStyle/>
          <a:p>
            <a:r>
              <a:rPr lang="en-US" sz="3200" b="1" dirty="0" err="1" smtClean="0">
                <a:solidFill>
                  <a:srgbClr val="002060"/>
                </a:solidFill>
              </a:rPr>
              <a:t>Nhóm</a:t>
            </a:r>
            <a:r>
              <a:rPr lang="en-US" sz="3200" b="1" dirty="0" smtClean="0">
                <a:solidFill>
                  <a:srgbClr val="002060"/>
                </a:solidFill>
              </a:rPr>
              <a:t> 4: </a:t>
            </a:r>
            <a:r>
              <a:rPr lang="en-US" sz="3200" b="1" dirty="0" err="1" smtClean="0">
                <a:solidFill>
                  <a:srgbClr val="002060"/>
                </a:solidFill>
              </a:rPr>
              <a:t>hoàn</a:t>
            </a:r>
            <a:r>
              <a:rPr lang="en-US" sz="3200" b="1" dirty="0" smtClean="0">
                <a:solidFill>
                  <a:srgbClr val="002060"/>
                </a:solidFill>
              </a:rPr>
              <a:t> </a:t>
            </a:r>
            <a:r>
              <a:rPr lang="en-US" sz="3200" b="1" dirty="0" err="1" smtClean="0">
                <a:solidFill>
                  <a:srgbClr val="002060"/>
                </a:solidFill>
              </a:rPr>
              <a:t>thành</a:t>
            </a:r>
            <a:r>
              <a:rPr lang="en-US" sz="3200" b="1" dirty="0" smtClean="0">
                <a:solidFill>
                  <a:srgbClr val="002060"/>
                </a:solidFill>
              </a:rPr>
              <a:t> </a:t>
            </a:r>
            <a:r>
              <a:rPr lang="en-US" sz="3200" b="1" dirty="0" err="1" smtClean="0">
                <a:solidFill>
                  <a:srgbClr val="002060"/>
                </a:solidFill>
              </a:rPr>
              <a:t>yêu</a:t>
            </a:r>
            <a:r>
              <a:rPr lang="en-US" sz="3200" b="1" dirty="0" smtClean="0">
                <a:solidFill>
                  <a:srgbClr val="002060"/>
                </a:solidFill>
              </a:rPr>
              <a:t> </a:t>
            </a:r>
            <a:r>
              <a:rPr lang="en-US" sz="3200" b="1" dirty="0" err="1" smtClean="0">
                <a:solidFill>
                  <a:srgbClr val="002060"/>
                </a:solidFill>
              </a:rPr>
              <a:t>cầu</a:t>
            </a:r>
            <a:r>
              <a:rPr lang="en-US" sz="3200" b="1" dirty="0" smtClean="0">
                <a:solidFill>
                  <a:srgbClr val="002060"/>
                </a:solidFill>
              </a:rPr>
              <a:t> </a:t>
            </a:r>
            <a:r>
              <a:rPr lang="en-US" sz="3200" b="1" dirty="0" err="1" smtClean="0">
                <a:solidFill>
                  <a:srgbClr val="002060"/>
                </a:solidFill>
              </a:rPr>
              <a:t>câu</a:t>
            </a:r>
            <a:r>
              <a:rPr lang="en-US" sz="3200" b="1" dirty="0" smtClean="0">
                <a:solidFill>
                  <a:srgbClr val="002060"/>
                </a:solidFill>
              </a:rPr>
              <a:t> 6,7</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01139203"/>
              </p:ext>
            </p:extLst>
          </p:nvPr>
        </p:nvGraphicFramePr>
        <p:xfrm>
          <a:off x="253219" y="2544279"/>
          <a:ext cx="11619913" cy="3777896"/>
        </p:xfrm>
        <a:graphic>
          <a:graphicData uri="http://schemas.openxmlformats.org/drawingml/2006/table">
            <a:tbl>
              <a:tblPr firstRow="1" firstCol="1" bandRow="1">
                <a:tableStyleId>{5C22544A-7EE6-4342-B048-85BDC9FD1C3A}</a:tableStyleId>
              </a:tblPr>
              <a:tblGrid>
                <a:gridCol w="4037427"/>
                <a:gridCol w="3108960"/>
                <a:gridCol w="4473526"/>
              </a:tblGrid>
              <a:tr h="1217576">
                <a:tc>
                  <a:txBody>
                    <a:bodyPr/>
                    <a:lstStyle/>
                    <a:p>
                      <a:pPr>
                        <a:lnSpc>
                          <a:spcPct val="150000"/>
                        </a:lnSpc>
                        <a:spcAft>
                          <a:spcPts val="0"/>
                        </a:spcAft>
                      </a:pPr>
                      <a:r>
                        <a:rPr lang="vi-VN" sz="2800" dirty="0">
                          <a:effectLst/>
                        </a:rPr>
                        <a:t>Công nghệ vi sinh vật</a:t>
                      </a:r>
                      <a:endParaRPr lang="en-US" sz="2800" dirty="0">
                        <a:effectLst/>
                        <a:latin typeface="Times New Roman" panose="02020603050405020304" pitchFamily="18" charset="0"/>
                        <a:ea typeface="Calibri" panose="020F0502020204030204" pitchFamily="34" charset="0"/>
                      </a:endParaRPr>
                    </a:p>
                  </a:txBody>
                  <a:tcPr marL="68580" marR="68580" marT="0" marB="0">
                    <a:solidFill>
                      <a:srgbClr val="7030A0"/>
                    </a:solidFill>
                  </a:tcPr>
                </a:tc>
                <a:tc>
                  <a:txBody>
                    <a:bodyPr/>
                    <a:lstStyle/>
                    <a:p>
                      <a:pPr>
                        <a:lnSpc>
                          <a:spcPct val="150000"/>
                        </a:lnSpc>
                        <a:spcAft>
                          <a:spcPts val="0"/>
                        </a:spcAft>
                      </a:pPr>
                      <a:r>
                        <a:rPr lang="vi-VN" sz="2800" dirty="0">
                          <a:effectLst/>
                        </a:rPr>
                        <a:t>Thành tựu</a:t>
                      </a:r>
                      <a:endParaRPr lang="en-US" sz="2800" dirty="0">
                        <a:effectLst/>
                        <a:latin typeface="Times New Roman" panose="02020603050405020304" pitchFamily="18" charset="0"/>
                        <a:ea typeface="Calibri" panose="020F0502020204030204" pitchFamily="34" charset="0"/>
                      </a:endParaRPr>
                    </a:p>
                  </a:txBody>
                  <a:tcPr marL="68580" marR="68580" marT="0" marB="0">
                    <a:solidFill>
                      <a:srgbClr val="7030A0"/>
                    </a:solidFill>
                  </a:tcPr>
                </a:tc>
                <a:tc>
                  <a:txBody>
                    <a:bodyPr/>
                    <a:lstStyle/>
                    <a:p>
                      <a:pPr>
                        <a:lnSpc>
                          <a:spcPct val="150000"/>
                        </a:lnSpc>
                        <a:spcAft>
                          <a:spcPts val="0"/>
                        </a:spcAft>
                      </a:pPr>
                      <a:r>
                        <a:rPr lang="vi-VN" sz="2800" dirty="0">
                          <a:effectLst/>
                        </a:rPr>
                        <a:t>Nghề nghiệp liên quan</a:t>
                      </a:r>
                      <a:endParaRPr lang="en-US" sz="2800" dirty="0">
                        <a:effectLst/>
                        <a:latin typeface="Times New Roman" panose="02020603050405020304" pitchFamily="18" charset="0"/>
                        <a:ea typeface="Calibri" panose="020F0502020204030204" pitchFamily="34" charset="0"/>
                      </a:endParaRPr>
                    </a:p>
                  </a:txBody>
                  <a:tcPr marL="68580" marR="68580" marT="0" marB="0">
                    <a:solidFill>
                      <a:srgbClr val="7030A0"/>
                    </a:solidFill>
                  </a:tcPr>
                </a:tc>
              </a:tr>
              <a:tr h="568924">
                <a:tc>
                  <a:txBody>
                    <a:bodyPr/>
                    <a:lstStyle/>
                    <a:p>
                      <a:pPr>
                        <a:lnSpc>
                          <a:spcPct val="150000"/>
                        </a:lnSpc>
                        <a:spcAft>
                          <a:spcPts val="0"/>
                        </a:spcAft>
                      </a:pPr>
                      <a:r>
                        <a:rPr lang="vi-VN" sz="2800">
                          <a:effectLst/>
                        </a:rPr>
                        <a:t>Nông nghiệp</a:t>
                      </a:r>
                      <a:endParaRPr lang="en-US" sz="2800">
                        <a:effectLst/>
                        <a:latin typeface="Times New Roman" panose="02020603050405020304" pitchFamily="18" charset="0"/>
                        <a:ea typeface="Calibri" panose="020F0502020204030204" pitchFamily="34" charset="0"/>
                      </a:endParaRPr>
                    </a:p>
                  </a:txBody>
                  <a:tcPr marL="68580" marR="68580" marT="0" marB="0">
                    <a:solidFill>
                      <a:srgbClr val="7030A0"/>
                    </a:solidFill>
                  </a:tcPr>
                </a:tc>
                <a:tc>
                  <a:txBody>
                    <a:bodyPr/>
                    <a:lstStyle/>
                    <a:p>
                      <a:pPr>
                        <a:lnSpc>
                          <a:spcPct val="150000"/>
                        </a:lnSpc>
                        <a:spcAft>
                          <a:spcPts val="0"/>
                        </a:spcAft>
                      </a:pPr>
                      <a:r>
                        <a:rPr lang="vi-VN" sz="2800" dirty="0">
                          <a:effectLst/>
                        </a:rPr>
                        <a:t> </a:t>
                      </a:r>
                      <a:endParaRPr lang="en-US" sz="2800" dirty="0">
                        <a:effectLst/>
                        <a:latin typeface="Times New Roman" panose="02020603050405020304" pitchFamily="18" charset="0"/>
                        <a:ea typeface="Calibri" panose="020F0502020204030204" pitchFamily="34" charset="0"/>
                      </a:endParaRPr>
                    </a:p>
                  </a:txBody>
                  <a:tcPr marL="68580" marR="68580" marT="0" marB="0">
                    <a:solidFill>
                      <a:srgbClr val="7030A0"/>
                    </a:solidFill>
                  </a:tcPr>
                </a:tc>
                <a:tc>
                  <a:txBody>
                    <a:bodyPr/>
                    <a:lstStyle/>
                    <a:p>
                      <a:pPr>
                        <a:lnSpc>
                          <a:spcPct val="150000"/>
                        </a:lnSpc>
                        <a:spcAft>
                          <a:spcPts val="0"/>
                        </a:spcAft>
                      </a:pPr>
                      <a:r>
                        <a:rPr lang="vi-VN" sz="2800" dirty="0">
                          <a:effectLst/>
                        </a:rPr>
                        <a:t> </a:t>
                      </a:r>
                      <a:endParaRPr lang="en-US" sz="2800" dirty="0">
                        <a:effectLst/>
                        <a:latin typeface="Times New Roman" panose="02020603050405020304" pitchFamily="18" charset="0"/>
                        <a:ea typeface="Calibri" panose="020F0502020204030204" pitchFamily="34" charset="0"/>
                      </a:endParaRPr>
                    </a:p>
                  </a:txBody>
                  <a:tcPr marL="68580" marR="68580" marT="0" marB="0">
                    <a:solidFill>
                      <a:srgbClr val="7030A0"/>
                    </a:solidFill>
                  </a:tcPr>
                </a:tc>
              </a:tr>
              <a:tr h="568924">
                <a:tc>
                  <a:txBody>
                    <a:bodyPr/>
                    <a:lstStyle/>
                    <a:p>
                      <a:pPr>
                        <a:lnSpc>
                          <a:spcPct val="150000"/>
                        </a:lnSpc>
                        <a:spcAft>
                          <a:spcPts val="0"/>
                        </a:spcAft>
                      </a:pPr>
                      <a:r>
                        <a:rPr lang="vi-VN" sz="2800">
                          <a:effectLst/>
                        </a:rPr>
                        <a:t>Thực phẩm</a:t>
                      </a:r>
                      <a:endParaRPr lang="en-US" sz="2800">
                        <a:effectLst/>
                        <a:latin typeface="Times New Roman" panose="02020603050405020304" pitchFamily="18" charset="0"/>
                        <a:ea typeface="Calibri" panose="020F0502020204030204" pitchFamily="34" charset="0"/>
                      </a:endParaRPr>
                    </a:p>
                  </a:txBody>
                  <a:tcPr marL="68580" marR="68580" marT="0" marB="0">
                    <a:solidFill>
                      <a:srgbClr val="7030A0"/>
                    </a:solidFill>
                  </a:tcPr>
                </a:tc>
                <a:tc>
                  <a:txBody>
                    <a:bodyPr/>
                    <a:lstStyle/>
                    <a:p>
                      <a:pPr>
                        <a:lnSpc>
                          <a:spcPct val="150000"/>
                        </a:lnSpc>
                        <a:spcAft>
                          <a:spcPts val="0"/>
                        </a:spcAft>
                      </a:pPr>
                      <a:r>
                        <a:rPr lang="vi-VN" sz="2800" dirty="0">
                          <a:effectLst/>
                        </a:rPr>
                        <a:t> </a:t>
                      </a:r>
                      <a:endParaRPr lang="en-US" sz="2800" dirty="0">
                        <a:effectLst/>
                        <a:latin typeface="Times New Roman" panose="02020603050405020304" pitchFamily="18" charset="0"/>
                        <a:ea typeface="Calibri" panose="020F0502020204030204" pitchFamily="34" charset="0"/>
                      </a:endParaRPr>
                    </a:p>
                  </a:txBody>
                  <a:tcPr marL="68580" marR="68580" marT="0" marB="0">
                    <a:solidFill>
                      <a:srgbClr val="7030A0"/>
                    </a:solidFill>
                  </a:tcPr>
                </a:tc>
                <a:tc>
                  <a:txBody>
                    <a:bodyPr/>
                    <a:lstStyle/>
                    <a:p>
                      <a:pPr>
                        <a:lnSpc>
                          <a:spcPct val="150000"/>
                        </a:lnSpc>
                        <a:spcAft>
                          <a:spcPts val="0"/>
                        </a:spcAft>
                      </a:pPr>
                      <a:r>
                        <a:rPr lang="vi-VN" sz="2800" dirty="0">
                          <a:effectLst/>
                        </a:rPr>
                        <a:t> </a:t>
                      </a:r>
                      <a:endParaRPr lang="en-US" sz="2800" dirty="0">
                        <a:effectLst/>
                        <a:latin typeface="Times New Roman" panose="02020603050405020304" pitchFamily="18" charset="0"/>
                        <a:ea typeface="Calibri" panose="020F0502020204030204" pitchFamily="34" charset="0"/>
                      </a:endParaRPr>
                    </a:p>
                  </a:txBody>
                  <a:tcPr marL="68580" marR="68580" marT="0" marB="0">
                    <a:solidFill>
                      <a:srgbClr val="7030A0"/>
                    </a:solidFill>
                  </a:tcPr>
                </a:tc>
              </a:tr>
              <a:tr h="568924">
                <a:tc>
                  <a:txBody>
                    <a:bodyPr/>
                    <a:lstStyle/>
                    <a:p>
                      <a:pPr>
                        <a:lnSpc>
                          <a:spcPct val="150000"/>
                        </a:lnSpc>
                        <a:spcAft>
                          <a:spcPts val="0"/>
                        </a:spcAft>
                      </a:pPr>
                      <a:r>
                        <a:rPr lang="vi-VN" sz="2800">
                          <a:effectLst/>
                        </a:rPr>
                        <a:t>Y tế</a:t>
                      </a:r>
                      <a:endParaRPr lang="en-US" sz="2800">
                        <a:effectLst/>
                        <a:latin typeface="Times New Roman" panose="02020603050405020304" pitchFamily="18" charset="0"/>
                        <a:ea typeface="Calibri" panose="020F0502020204030204" pitchFamily="34" charset="0"/>
                      </a:endParaRPr>
                    </a:p>
                  </a:txBody>
                  <a:tcPr marL="68580" marR="68580" marT="0" marB="0">
                    <a:solidFill>
                      <a:srgbClr val="7030A0"/>
                    </a:solidFill>
                  </a:tcPr>
                </a:tc>
                <a:tc>
                  <a:txBody>
                    <a:bodyPr/>
                    <a:lstStyle/>
                    <a:p>
                      <a:pPr>
                        <a:lnSpc>
                          <a:spcPct val="150000"/>
                        </a:lnSpc>
                        <a:spcAft>
                          <a:spcPts val="0"/>
                        </a:spcAft>
                      </a:pPr>
                      <a:r>
                        <a:rPr lang="vi-VN" sz="2800">
                          <a:effectLst/>
                        </a:rPr>
                        <a:t> </a:t>
                      </a:r>
                      <a:endParaRPr lang="en-US" sz="2800">
                        <a:effectLst/>
                        <a:latin typeface="Times New Roman" panose="02020603050405020304" pitchFamily="18" charset="0"/>
                        <a:ea typeface="Calibri" panose="020F0502020204030204" pitchFamily="34" charset="0"/>
                      </a:endParaRPr>
                    </a:p>
                  </a:txBody>
                  <a:tcPr marL="68580" marR="68580" marT="0" marB="0">
                    <a:solidFill>
                      <a:srgbClr val="7030A0"/>
                    </a:solidFill>
                  </a:tcPr>
                </a:tc>
                <a:tc>
                  <a:txBody>
                    <a:bodyPr/>
                    <a:lstStyle/>
                    <a:p>
                      <a:pPr>
                        <a:lnSpc>
                          <a:spcPct val="150000"/>
                        </a:lnSpc>
                        <a:spcAft>
                          <a:spcPts val="0"/>
                        </a:spcAft>
                      </a:pPr>
                      <a:r>
                        <a:rPr lang="vi-VN" sz="2800" dirty="0">
                          <a:effectLst/>
                        </a:rPr>
                        <a:t> </a:t>
                      </a:r>
                      <a:endParaRPr lang="en-US" sz="2800" dirty="0">
                        <a:effectLst/>
                        <a:latin typeface="Times New Roman" panose="02020603050405020304" pitchFamily="18" charset="0"/>
                        <a:ea typeface="Calibri" panose="020F0502020204030204" pitchFamily="34" charset="0"/>
                      </a:endParaRPr>
                    </a:p>
                  </a:txBody>
                  <a:tcPr marL="68580" marR="68580" marT="0" marB="0">
                    <a:solidFill>
                      <a:srgbClr val="7030A0"/>
                    </a:solidFill>
                  </a:tcPr>
                </a:tc>
              </a:tr>
              <a:tr h="568924">
                <a:tc>
                  <a:txBody>
                    <a:bodyPr/>
                    <a:lstStyle/>
                    <a:p>
                      <a:pPr>
                        <a:lnSpc>
                          <a:spcPct val="150000"/>
                        </a:lnSpc>
                        <a:spcAft>
                          <a:spcPts val="0"/>
                        </a:spcAft>
                      </a:pPr>
                      <a:r>
                        <a:rPr lang="vi-VN" sz="2800">
                          <a:effectLst/>
                        </a:rPr>
                        <a:t>Xử lý môi trường</a:t>
                      </a:r>
                      <a:endParaRPr lang="en-US" sz="2800">
                        <a:effectLst/>
                        <a:latin typeface="Times New Roman" panose="02020603050405020304" pitchFamily="18" charset="0"/>
                        <a:ea typeface="Calibri" panose="020F0502020204030204" pitchFamily="34" charset="0"/>
                      </a:endParaRPr>
                    </a:p>
                  </a:txBody>
                  <a:tcPr marL="68580" marR="68580" marT="0" marB="0">
                    <a:solidFill>
                      <a:srgbClr val="7030A0"/>
                    </a:solidFill>
                  </a:tcPr>
                </a:tc>
                <a:tc>
                  <a:txBody>
                    <a:bodyPr/>
                    <a:lstStyle/>
                    <a:p>
                      <a:pPr>
                        <a:lnSpc>
                          <a:spcPct val="150000"/>
                        </a:lnSpc>
                        <a:spcAft>
                          <a:spcPts val="0"/>
                        </a:spcAft>
                      </a:pPr>
                      <a:r>
                        <a:rPr lang="vi-VN" sz="2800">
                          <a:effectLst/>
                        </a:rPr>
                        <a:t> </a:t>
                      </a:r>
                      <a:endParaRPr lang="en-US" sz="2800">
                        <a:effectLst/>
                        <a:latin typeface="Times New Roman" panose="02020603050405020304" pitchFamily="18" charset="0"/>
                        <a:ea typeface="Calibri" panose="020F0502020204030204" pitchFamily="34" charset="0"/>
                      </a:endParaRPr>
                    </a:p>
                  </a:txBody>
                  <a:tcPr marL="68580" marR="68580" marT="0" marB="0">
                    <a:solidFill>
                      <a:srgbClr val="7030A0"/>
                    </a:solidFill>
                  </a:tcPr>
                </a:tc>
                <a:tc>
                  <a:txBody>
                    <a:bodyPr/>
                    <a:lstStyle/>
                    <a:p>
                      <a:pPr>
                        <a:lnSpc>
                          <a:spcPct val="150000"/>
                        </a:lnSpc>
                        <a:spcAft>
                          <a:spcPts val="0"/>
                        </a:spcAft>
                      </a:pPr>
                      <a:r>
                        <a:rPr lang="vi-VN" sz="2800" dirty="0">
                          <a:effectLst/>
                        </a:rPr>
                        <a:t> </a:t>
                      </a:r>
                      <a:endParaRPr lang="en-US" sz="2800" dirty="0">
                        <a:effectLst/>
                        <a:latin typeface="Times New Roman" panose="02020603050405020304" pitchFamily="18" charset="0"/>
                        <a:ea typeface="Calibri" panose="020F0502020204030204" pitchFamily="34" charset="0"/>
                      </a:endParaRPr>
                    </a:p>
                  </a:txBody>
                  <a:tcPr marL="68580" marR="68580" marT="0" marB="0">
                    <a:solidFill>
                      <a:srgbClr val="7030A0"/>
                    </a:solidFill>
                  </a:tcPr>
                </a:tc>
              </a:tr>
            </a:tbl>
          </a:graphicData>
        </a:graphic>
      </p:graphicFrame>
      <p:sp>
        <p:nvSpPr>
          <p:cNvPr id="6" name="TextBox 5"/>
          <p:cNvSpPr txBox="1"/>
          <p:nvPr/>
        </p:nvSpPr>
        <p:spPr>
          <a:xfrm>
            <a:off x="604911" y="571011"/>
            <a:ext cx="11240086" cy="1846659"/>
          </a:xfrm>
          <a:prstGeom prst="rect">
            <a:avLst/>
          </a:prstGeom>
          <a:noFill/>
        </p:spPr>
        <p:txBody>
          <a:bodyPr wrap="square" rtlCol="0">
            <a:spAutoFit/>
          </a:bodyPr>
          <a:lstStyle/>
          <a:p>
            <a:r>
              <a:rPr lang="en-US" sz="3200" b="1" dirty="0" err="1"/>
              <a:t>Câu</a:t>
            </a:r>
            <a:r>
              <a:rPr lang="en-US" sz="3200" b="1" dirty="0"/>
              <a:t> 6: </a:t>
            </a:r>
            <a:r>
              <a:rPr lang="en-US" sz="3200" b="1" dirty="0" err="1"/>
              <a:t>Liệt</a:t>
            </a:r>
            <a:r>
              <a:rPr lang="en-US" sz="3200" b="1" dirty="0"/>
              <a:t> </a:t>
            </a:r>
            <a:r>
              <a:rPr lang="en-US" sz="3200" b="1" dirty="0" err="1"/>
              <a:t>kê</a:t>
            </a:r>
            <a:r>
              <a:rPr lang="en-US" sz="3200" b="1" dirty="0"/>
              <a:t> </a:t>
            </a:r>
            <a:r>
              <a:rPr lang="en-US" sz="3200" b="1" dirty="0" err="1"/>
              <a:t>một</a:t>
            </a:r>
            <a:r>
              <a:rPr lang="en-US" sz="3200" b="1" dirty="0"/>
              <a:t> </a:t>
            </a:r>
            <a:r>
              <a:rPr lang="en-US" sz="3200" b="1" dirty="0" err="1"/>
              <a:t>số</a:t>
            </a:r>
            <a:r>
              <a:rPr lang="en-US" sz="3200" b="1" dirty="0"/>
              <a:t> </a:t>
            </a:r>
            <a:r>
              <a:rPr lang="en-US" sz="3200" b="1" dirty="0" err="1"/>
              <a:t>thành</a:t>
            </a:r>
            <a:r>
              <a:rPr lang="en-US" sz="3200" b="1" dirty="0"/>
              <a:t> </a:t>
            </a:r>
            <a:r>
              <a:rPr lang="en-US" sz="3200" b="1" dirty="0" err="1"/>
              <a:t>tựu</a:t>
            </a:r>
            <a:r>
              <a:rPr lang="en-US" sz="3200" b="1" dirty="0"/>
              <a:t> </a:t>
            </a:r>
            <a:r>
              <a:rPr lang="en-US" sz="3200" b="1" dirty="0" err="1"/>
              <a:t>và</a:t>
            </a:r>
            <a:r>
              <a:rPr lang="en-US" sz="3200" b="1" dirty="0"/>
              <a:t> </a:t>
            </a:r>
            <a:r>
              <a:rPr lang="en-US" sz="3200" b="1" dirty="0" err="1"/>
              <a:t>tên</a:t>
            </a:r>
            <a:r>
              <a:rPr lang="en-US" sz="3200" b="1" dirty="0"/>
              <a:t> </a:t>
            </a:r>
            <a:r>
              <a:rPr lang="en-US" sz="3200" b="1" dirty="0" err="1"/>
              <a:t>các</a:t>
            </a:r>
            <a:r>
              <a:rPr lang="en-US" sz="3200" b="1" dirty="0"/>
              <a:t> </a:t>
            </a:r>
            <a:r>
              <a:rPr lang="en-US" sz="3200" b="1" dirty="0" err="1"/>
              <a:t>ngành</a:t>
            </a:r>
            <a:r>
              <a:rPr lang="en-US" sz="3200" b="1" dirty="0"/>
              <a:t> </a:t>
            </a:r>
            <a:r>
              <a:rPr lang="en-US" sz="3200" b="1" dirty="0" err="1"/>
              <a:t>nghề</a:t>
            </a:r>
            <a:r>
              <a:rPr lang="en-US" sz="3200" b="1" dirty="0"/>
              <a:t> </a:t>
            </a:r>
            <a:r>
              <a:rPr lang="en-US" sz="3200" b="1" dirty="0" err="1"/>
              <a:t>liên</a:t>
            </a:r>
            <a:r>
              <a:rPr lang="en-US" sz="3200" b="1" dirty="0"/>
              <a:t> </a:t>
            </a:r>
            <a:r>
              <a:rPr lang="en-US" sz="3200" b="1" dirty="0" err="1"/>
              <a:t>quan</a:t>
            </a:r>
            <a:r>
              <a:rPr lang="en-US" sz="3200" b="1" dirty="0"/>
              <a:t> </a:t>
            </a:r>
            <a:r>
              <a:rPr lang="en-US" sz="3200" b="1" dirty="0" err="1"/>
              <a:t>đến</a:t>
            </a:r>
            <a:r>
              <a:rPr lang="en-US" sz="3200" b="1" dirty="0"/>
              <a:t> </a:t>
            </a:r>
            <a:r>
              <a:rPr lang="en-US" sz="3200" b="1" dirty="0" err="1"/>
              <a:t>ứng</a:t>
            </a:r>
            <a:r>
              <a:rPr lang="en-US" sz="3200" b="1" dirty="0"/>
              <a:t> </a:t>
            </a:r>
            <a:r>
              <a:rPr lang="en-US" sz="3200" b="1" dirty="0" err="1"/>
              <a:t>dụng</a:t>
            </a:r>
            <a:r>
              <a:rPr lang="en-US" sz="3200" b="1" dirty="0"/>
              <a:t> </a:t>
            </a:r>
            <a:r>
              <a:rPr lang="en-US" sz="3200" b="1" dirty="0" err="1"/>
              <a:t>công</a:t>
            </a:r>
            <a:r>
              <a:rPr lang="en-US" sz="3200" b="1" dirty="0"/>
              <a:t> </a:t>
            </a:r>
            <a:r>
              <a:rPr lang="en-US" sz="3200" b="1" dirty="0" err="1"/>
              <a:t>nghệ</a:t>
            </a:r>
            <a:r>
              <a:rPr lang="en-US" sz="3200" b="1" dirty="0"/>
              <a:t> vi </a:t>
            </a:r>
            <a:r>
              <a:rPr lang="en-US" sz="3200" b="1" dirty="0" err="1"/>
              <a:t>sinh</a:t>
            </a:r>
            <a:r>
              <a:rPr lang="en-US" sz="3200" b="1" dirty="0"/>
              <a:t> </a:t>
            </a:r>
            <a:r>
              <a:rPr lang="en-US" sz="3200" b="1" dirty="0" err="1"/>
              <a:t>vật</a:t>
            </a:r>
            <a:r>
              <a:rPr lang="en-US" sz="3200" b="1" dirty="0"/>
              <a:t> </a:t>
            </a:r>
            <a:r>
              <a:rPr lang="en-US" sz="3200" b="1" dirty="0" err="1"/>
              <a:t>trong</a:t>
            </a:r>
            <a:r>
              <a:rPr lang="en-US" sz="3200" b="1" dirty="0"/>
              <a:t> </a:t>
            </a:r>
            <a:r>
              <a:rPr lang="en-US" sz="3200" b="1" dirty="0" err="1"/>
              <a:t>đời</a:t>
            </a:r>
            <a:r>
              <a:rPr lang="en-US" sz="3200" b="1" dirty="0"/>
              <a:t> </a:t>
            </a:r>
            <a:r>
              <a:rPr lang="en-US" sz="3200" b="1" dirty="0" err="1"/>
              <a:t>sống</a:t>
            </a:r>
            <a:r>
              <a:rPr lang="en-US" sz="3200" b="1" dirty="0"/>
              <a:t> </a:t>
            </a:r>
            <a:r>
              <a:rPr lang="en-US" sz="3200" b="1" dirty="0" err="1"/>
              <a:t>theo</a:t>
            </a:r>
            <a:r>
              <a:rPr lang="en-US" sz="3200" b="1" dirty="0"/>
              <a:t> </a:t>
            </a:r>
            <a:r>
              <a:rPr lang="en-US" sz="3200" b="1" dirty="0" err="1"/>
              <a:t>nội</a:t>
            </a:r>
            <a:r>
              <a:rPr lang="en-US" sz="3200" b="1" dirty="0"/>
              <a:t> dung </a:t>
            </a:r>
            <a:r>
              <a:rPr lang="en-US" sz="3200" b="1" dirty="0" err="1"/>
              <a:t>bảng</a:t>
            </a:r>
            <a:r>
              <a:rPr lang="en-US" sz="3200" b="1" dirty="0"/>
              <a:t> </a:t>
            </a:r>
            <a:r>
              <a:rPr lang="en-US" sz="3200" b="1" dirty="0" err="1"/>
              <a:t>sau</a:t>
            </a:r>
            <a:r>
              <a:rPr lang="en-US" sz="3200" b="1" dirty="0"/>
              <a:t>:</a:t>
            </a:r>
            <a:endParaRPr lang="en-US" sz="3200" dirty="0"/>
          </a:p>
          <a:p>
            <a:endParaRPr lang="en-US" dirty="0"/>
          </a:p>
        </p:txBody>
      </p:sp>
    </p:spTree>
    <p:extLst>
      <p:ext uri="{BB962C8B-B14F-4D97-AF65-F5344CB8AC3E}">
        <p14:creationId xmlns:p14="http://schemas.microsoft.com/office/powerpoint/2010/main" val="3935353001"/>
      </p:ext>
    </p:extLst>
  </p:cSld>
  <p:clrMapOvr>
    <a:masterClrMapping/>
  </p:clrMapOvr>
  <p:transition spd="slow" advClick="0" advTm="100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9489"/>
            <a:ext cx="10283483" cy="1231106"/>
          </a:xfrm>
          <a:prstGeom prst="rect">
            <a:avLst/>
          </a:prstGeom>
          <a:noFill/>
        </p:spPr>
        <p:txBody>
          <a:bodyPr wrap="square" rtlCol="0">
            <a:spAutoFit/>
          </a:bodyPr>
          <a:lstStyle/>
          <a:p>
            <a:r>
              <a:rPr lang="en-US" sz="2800" b="1" dirty="0" err="1">
                <a:solidFill>
                  <a:srgbClr val="7030A0"/>
                </a:solidFill>
              </a:rPr>
              <a:t>Câu</a:t>
            </a:r>
            <a:r>
              <a:rPr lang="en-US" sz="2800" b="1" dirty="0">
                <a:solidFill>
                  <a:srgbClr val="7030A0"/>
                </a:solidFill>
              </a:rPr>
              <a:t> 7: </a:t>
            </a:r>
            <a:r>
              <a:rPr lang="en-US" sz="2800" b="1" dirty="0" err="1">
                <a:solidFill>
                  <a:srgbClr val="7030A0"/>
                </a:solidFill>
              </a:rPr>
              <a:t>Hãy</a:t>
            </a:r>
            <a:r>
              <a:rPr lang="en-US" sz="2800" b="1" dirty="0">
                <a:solidFill>
                  <a:srgbClr val="7030A0"/>
                </a:solidFill>
              </a:rPr>
              <a:t> so </a:t>
            </a:r>
            <a:r>
              <a:rPr lang="en-US" sz="2800" b="1" dirty="0" err="1">
                <a:solidFill>
                  <a:srgbClr val="7030A0"/>
                </a:solidFill>
              </a:rPr>
              <a:t>sánh</a:t>
            </a:r>
            <a:r>
              <a:rPr lang="en-US" sz="2800" b="1" dirty="0">
                <a:solidFill>
                  <a:srgbClr val="7030A0"/>
                </a:solidFill>
              </a:rPr>
              <a:t> </a:t>
            </a:r>
            <a:r>
              <a:rPr lang="en-US" sz="2800" b="1" dirty="0" err="1">
                <a:solidFill>
                  <a:srgbClr val="7030A0"/>
                </a:solidFill>
              </a:rPr>
              <a:t>ưu</a:t>
            </a:r>
            <a:r>
              <a:rPr lang="en-US" sz="2800" b="1" dirty="0">
                <a:solidFill>
                  <a:srgbClr val="7030A0"/>
                </a:solidFill>
              </a:rPr>
              <a:t> </a:t>
            </a:r>
            <a:r>
              <a:rPr lang="en-US" sz="2800" b="1" dirty="0" err="1">
                <a:solidFill>
                  <a:srgbClr val="7030A0"/>
                </a:solidFill>
              </a:rPr>
              <a:t>điểm</a:t>
            </a:r>
            <a:r>
              <a:rPr lang="en-US" sz="2800" b="1" dirty="0">
                <a:solidFill>
                  <a:srgbClr val="7030A0"/>
                </a:solidFill>
              </a:rPr>
              <a:t>, </a:t>
            </a:r>
            <a:r>
              <a:rPr lang="en-US" sz="2800" b="1" dirty="0" err="1">
                <a:solidFill>
                  <a:srgbClr val="7030A0"/>
                </a:solidFill>
              </a:rPr>
              <a:t>nhược</a:t>
            </a:r>
            <a:r>
              <a:rPr lang="en-US" sz="2800" b="1" dirty="0">
                <a:solidFill>
                  <a:srgbClr val="7030A0"/>
                </a:solidFill>
              </a:rPr>
              <a:t> </a:t>
            </a:r>
            <a:r>
              <a:rPr lang="en-US" sz="2800" b="1" dirty="0" err="1">
                <a:solidFill>
                  <a:srgbClr val="7030A0"/>
                </a:solidFill>
              </a:rPr>
              <a:t>điểm</a:t>
            </a:r>
            <a:r>
              <a:rPr lang="en-US" sz="2800" b="1" dirty="0">
                <a:solidFill>
                  <a:srgbClr val="7030A0"/>
                </a:solidFill>
              </a:rPr>
              <a:t> </a:t>
            </a:r>
            <a:r>
              <a:rPr lang="en-US" sz="2800" b="1" dirty="0" err="1">
                <a:solidFill>
                  <a:srgbClr val="7030A0"/>
                </a:solidFill>
              </a:rPr>
              <a:t>của</a:t>
            </a:r>
            <a:r>
              <a:rPr lang="en-US" sz="2800" b="1" dirty="0">
                <a:solidFill>
                  <a:srgbClr val="7030A0"/>
                </a:solidFill>
              </a:rPr>
              <a:t> </a:t>
            </a:r>
            <a:r>
              <a:rPr lang="en-US" sz="2800" b="1" dirty="0" err="1">
                <a:solidFill>
                  <a:srgbClr val="7030A0"/>
                </a:solidFill>
              </a:rPr>
              <a:t>thuốc</a:t>
            </a:r>
            <a:r>
              <a:rPr lang="en-US" sz="2800" b="1" dirty="0">
                <a:solidFill>
                  <a:srgbClr val="7030A0"/>
                </a:solidFill>
              </a:rPr>
              <a:t> </a:t>
            </a:r>
            <a:r>
              <a:rPr lang="en-US" sz="2800" b="1" dirty="0" err="1">
                <a:solidFill>
                  <a:srgbClr val="7030A0"/>
                </a:solidFill>
              </a:rPr>
              <a:t>trừ</a:t>
            </a:r>
            <a:r>
              <a:rPr lang="en-US" sz="2800" b="1" dirty="0">
                <a:solidFill>
                  <a:srgbClr val="7030A0"/>
                </a:solidFill>
              </a:rPr>
              <a:t> </a:t>
            </a:r>
            <a:r>
              <a:rPr lang="en-US" sz="2800" b="1" dirty="0" err="1">
                <a:solidFill>
                  <a:srgbClr val="7030A0"/>
                </a:solidFill>
              </a:rPr>
              <a:t>sâu</a:t>
            </a:r>
            <a:r>
              <a:rPr lang="en-US" sz="2800" b="1" dirty="0">
                <a:solidFill>
                  <a:srgbClr val="7030A0"/>
                </a:solidFill>
              </a:rPr>
              <a:t> </a:t>
            </a:r>
            <a:r>
              <a:rPr lang="en-US" sz="2800" b="1" dirty="0" err="1">
                <a:solidFill>
                  <a:srgbClr val="7030A0"/>
                </a:solidFill>
              </a:rPr>
              <a:t>và</a:t>
            </a:r>
            <a:r>
              <a:rPr lang="en-US" sz="2800" b="1" dirty="0">
                <a:solidFill>
                  <a:srgbClr val="7030A0"/>
                </a:solidFill>
              </a:rPr>
              <a:t> </a:t>
            </a:r>
            <a:r>
              <a:rPr lang="en-US" sz="2800" b="1" dirty="0" err="1">
                <a:solidFill>
                  <a:srgbClr val="7030A0"/>
                </a:solidFill>
              </a:rPr>
              <a:t>phân</a:t>
            </a:r>
            <a:r>
              <a:rPr lang="en-US" sz="2800" b="1" dirty="0">
                <a:solidFill>
                  <a:srgbClr val="7030A0"/>
                </a:solidFill>
              </a:rPr>
              <a:t> </a:t>
            </a:r>
            <a:r>
              <a:rPr lang="en-US" sz="2800" b="1" dirty="0" err="1">
                <a:solidFill>
                  <a:srgbClr val="7030A0"/>
                </a:solidFill>
              </a:rPr>
              <a:t>bón</a:t>
            </a:r>
            <a:r>
              <a:rPr lang="en-US" sz="2800" b="1" dirty="0">
                <a:solidFill>
                  <a:srgbClr val="7030A0"/>
                </a:solidFill>
              </a:rPr>
              <a:t> </a:t>
            </a:r>
            <a:r>
              <a:rPr lang="en-US" sz="2800" b="1" dirty="0" err="1">
                <a:solidFill>
                  <a:srgbClr val="7030A0"/>
                </a:solidFill>
              </a:rPr>
              <a:t>hóa</a:t>
            </a:r>
            <a:r>
              <a:rPr lang="en-US" sz="2800" b="1" dirty="0">
                <a:solidFill>
                  <a:srgbClr val="7030A0"/>
                </a:solidFill>
              </a:rPr>
              <a:t> </a:t>
            </a:r>
            <a:r>
              <a:rPr lang="en-US" sz="2800" b="1" dirty="0" err="1">
                <a:solidFill>
                  <a:srgbClr val="7030A0"/>
                </a:solidFill>
              </a:rPr>
              <a:t>học</a:t>
            </a:r>
            <a:r>
              <a:rPr lang="en-US" sz="2800" b="1" dirty="0">
                <a:solidFill>
                  <a:srgbClr val="7030A0"/>
                </a:solidFill>
              </a:rPr>
              <a:t> </a:t>
            </a:r>
            <a:r>
              <a:rPr lang="en-US" sz="2800" b="1" dirty="0" err="1">
                <a:solidFill>
                  <a:srgbClr val="7030A0"/>
                </a:solidFill>
              </a:rPr>
              <a:t>với</a:t>
            </a:r>
            <a:r>
              <a:rPr lang="en-US" sz="2800" b="1" dirty="0">
                <a:solidFill>
                  <a:srgbClr val="7030A0"/>
                </a:solidFill>
              </a:rPr>
              <a:t> </a:t>
            </a:r>
            <a:r>
              <a:rPr lang="en-US" sz="2800" b="1" dirty="0" err="1">
                <a:solidFill>
                  <a:srgbClr val="7030A0"/>
                </a:solidFill>
              </a:rPr>
              <a:t>thuốc</a:t>
            </a:r>
            <a:r>
              <a:rPr lang="en-US" sz="2800" b="1" dirty="0">
                <a:solidFill>
                  <a:srgbClr val="7030A0"/>
                </a:solidFill>
              </a:rPr>
              <a:t> </a:t>
            </a:r>
            <a:r>
              <a:rPr lang="en-US" sz="2800" b="1" dirty="0" err="1">
                <a:solidFill>
                  <a:srgbClr val="7030A0"/>
                </a:solidFill>
              </a:rPr>
              <a:t>trừ</a:t>
            </a:r>
            <a:r>
              <a:rPr lang="en-US" sz="2800" b="1" dirty="0">
                <a:solidFill>
                  <a:srgbClr val="7030A0"/>
                </a:solidFill>
              </a:rPr>
              <a:t> </a:t>
            </a:r>
            <a:r>
              <a:rPr lang="en-US" sz="2800" b="1" dirty="0" err="1">
                <a:solidFill>
                  <a:srgbClr val="7030A0"/>
                </a:solidFill>
              </a:rPr>
              <a:t>sâu</a:t>
            </a:r>
            <a:r>
              <a:rPr lang="en-US" sz="2800" b="1" dirty="0">
                <a:solidFill>
                  <a:srgbClr val="7030A0"/>
                </a:solidFill>
              </a:rPr>
              <a:t> </a:t>
            </a:r>
            <a:r>
              <a:rPr lang="en-US" sz="2800" b="1" dirty="0" err="1">
                <a:solidFill>
                  <a:srgbClr val="7030A0"/>
                </a:solidFill>
              </a:rPr>
              <a:t>và</a:t>
            </a:r>
            <a:r>
              <a:rPr lang="en-US" sz="2800" b="1" dirty="0">
                <a:solidFill>
                  <a:srgbClr val="7030A0"/>
                </a:solidFill>
              </a:rPr>
              <a:t> </a:t>
            </a:r>
            <a:r>
              <a:rPr lang="en-US" sz="2800" b="1" dirty="0" err="1">
                <a:solidFill>
                  <a:srgbClr val="7030A0"/>
                </a:solidFill>
              </a:rPr>
              <a:t>phân</a:t>
            </a:r>
            <a:r>
              <a:rPr lang="en-US" sz="2800" b="1" dirty="0">
                <a:solidFill>
                  <a:srgbClr val="7030A0"/>
                </a:solidFill>
              </a:rPr>
              <a:t> </a:t>
            </a:r>
            <a:r>
              <a:rPr lang="en-US" sz="2800" b="1" dirty="0" err="1">
                <a:solidFill>
                  <a:srgbClr val="7030A0"/>
                </a:solidFill>
              </a:rPr>
              <a:t>bón</a:t>
            </a:r>
            <a:r>
              <a:rPr lang="en-US" sz="2800" b="1" dirty="0">
                <a:solidFill>
                  <a:srgbClr val="7030A0"/>
                </a:solidFill>
              </a:rPr>
              <a:t> </a:t>
            </a:r>
            <a:r>
              <a:rPr lang="en-US" sz="2800" b="1" dirty="0" err="1">
                <a:solidFill>
                  <a:srgbClr val="7030A0"/>
                </a:solidFill>
              </a:rPr>
              <a:t>sinh</a:t>
            </a:r>
            <a:r>
              <a:rPr lang="en-US" sz="2800" b="1" dirty="0">
                <a:solidFill>
                  <a:srgbClr val="7030A0"/>
                </a:solidFill>
              </a:rPr>
              <a:t> </a:t>
            </a:r>
            <a:r>
              <a:rPr lang="en-US" sz="2800" b="1" dirty="0" err="1">
                <a:solidFill>
                  <a:srgbClr val="7030A0"/>
                </a:solidFill>
              </a:rPr>
              <a:t>học</a:t>
            </a:r>
            <a:r>
              <a:rPr lang="en-US" sz="2800" b="1" dirty="0">
                <a:solidFill>
                  <a:srgbClr val="7030A0"/>
                </a:solidFill>
              </a:rPr>
              <a:t>: (</a:t>
            </a:r>
            <a:r>
              <a:rPr lang="en-US" sz="2800" b="1" dirty="0" err="1">
                <a:solidFill>
                  <a:srgbClr val="7030A0"/>
                </a:solidFill>
              </a:rPr>
              <a:t>gợi</a:t>
            </a:r>
            <a:r>
              <a:rPr lang="en-US" sz="2800" b="1" dirty="0">
                <a:solidFill>
                  <a:srgbClr val="7030A0"/>
                </a:solidFill>
              </a:rPr>
              <a:t> ý </a:t>
            </a:r>
            <a:r>
              <a:rPr lang="en-US" sz="2800" b="1" dirty="0" err="1">
                <a:solidFill>
                  <a:srgbClr val="7030A0"/>
                </a:solidFill>
              </a:rPr>
              <a:t>trả</a:t>
            </a:r>
            <a:r>
              <a:rPr lang="en-US" sz="2800" b="1" dirty="0">
                <a:solidFill>
                  <a:srgbClr val="7030A0"/>
                </a:solidFill>
              </a:rPr>
              <a:t> </a:t>
            </a:r>
            <a:r>
              <a:rPr lang="en-US" sz="2800" b="1" dirty="0" err="1">
                <a:solidFill>
                  <a:srgbClr val="7030A0"/>
                </a:solidFill>
              </a:rPr>
              <a:t>lời</a:t>
            </a:r>
            <a:r>
              <a:rPr lang="en-US" sz="2800" b="1" dirty="0">
                <a:solidFill>
                  <a:srgbClr val="7030A0"/>
                </a:solidFill>
              </a:rPr>
              <a:t>)</a:t>
            </a:r>
            <a:endParaRPr lang="en-US" sz="2800" dirty="0">
              <a:solidFill>
                <a:srgbClr val="7030A0"/>
              </a:solidFill>
            </a:endParaRP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19575632"/>
              </p:ext>
            </p:extLst>
          </p:nvPr>
        </p:nvGraphicFramePr>
        <p:xfrm>
          <a:off x="801858" y="1296780"/>
          <a:ext cx="10185009" cy="5295002"/>
        </p:xfrm>
        <a:graphic>
          <a:graphicData uri="http://schemas.openxmlformats.org/drawingml/2006/table">
            <a:tbl>
              <a:tblPr firstRow="1" firstCol="1" bandRow="1">
                <a:tableStyleId>{5C22544A-7EE6-4342-B048-85BDC9FD1C3A}</a:tableStyleId>
              </a:tblPr>
              <a:tblGrid>
                <a:gridCol w="1772529"/>
                <a:gridCol w="872197"/>
                <a:gridCol w="861965"/>
                <a:gridCol w="1147477"/>
                <a:gridCol w="1158493"/>
                <a:gridCol w="1189704"/>
                <a:gridCol w="1189704"/>
                <a:gridCol w="1056598"/>
                <a:gridCol w="936342"/>
              </a:tblGrid>
              <a:tr h="237571">
                <a:tc rowSpan="2">
                  <a:txBody>
                    <a:bodyPr/>
                    <a:lstStyle/>
                    <a:p>
                      <a:pPr>
                        <a:lnSpc>
                          <a:spcPct val="150000"/>
                        </a:lnSpc>
                        <a:spcAft>
                          <a:spcPts val="0"/>
                        </a:spcAft>
                      </a:pPr>
                      <a:r>
                        <a:rPr lang="vi-VN" sz="1800" dirty="0">
                          <a:effectLst/>
                        </a:rPr>
                        <a:t>Đặc điểm so sánh</a:t>
                      </a:r>
                      <a:endParaRPr lang="en-US" sz="1800"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a:lnSpc>
                          <a:spcPct val="150000"/>
                        </a:lnSpc>
                        <a:spcAft>
                          <a:spcPts val="0"/>
                        </a:spcAft>
                      </a:pPr>
                      <a:r>
                        <a:rPr lang="vi-VN" sz="1800">
                          <a:effectLst/>
                        </a:rPr>
                        <a:t>Thuốc trừ sâu hóa học</a:t>
                      </a:r>
                      <a:endParaRPr lang="en-US" sz="18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gridSpan="2">
                  <a:txBody>
                    <a:bodyPr/>
                    <a:lstStyle/>
                    <a:p>
                      <a:pPr>
                        <a:lnSpc>
                          <a:spcPct val="150000"/>
                        </a:lnSpc>
                        <a:spcAft>
                          <a:spcPts val="0"/>
                        </a:spcAft>
                      </a:pPr>
                      <a:r>
                        <a:rPr lang="vi-VN" sz="1800" dirty="0">
                          <a:effectLst/>
                        </a:rPr>
                        <a:t>Thuốc trừ sâu sinh học</a:t>
                      </a:r>
                      <a:endParaRPr lang="en-US" sz="18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gridSpan="2">
                  <a:txBody>
                    <a:bodyPr/>
                    <a:lstStyle/>
                    <a:p>
                      <a:pPr>
                        <a:lnSpc>
                          <a:spcPct val="150000"/>
                        </a:lnSpc>
                        <a:spcAft>
                          <a:spcPts val="0"/>
                        </a:spcAft>
                      </a:pPr>
                      <a:r>
                        <a:rPr lang="vi-VN" sz="1800">
                          <a:effectLst/>
                        </a:rPr>
                        <a:t>Phân bón hóa học</a:t>
                      </a:r>
                      <a:endParaRPr lang="en-US" sz="18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gridSpan="2">
                  <a:txBody>
                    <a:bodyPr/>
                    <a:lstStyle/>
                    <a:p>
                      <a:pPr>
                        <a:lnSpc>
                          <a:spcPct val="150000"/>
                        </a:lnSpc>
                        <a:spcAft>
                          <a:spcPts val="0"/>
                        </a:spcAft>
                      </a:pPr>
                      <a:r>
                        <a:rPr lang="vi-VN" sz="1800">
                          <a:effectLst/>
                        </a:rPr>
                        <a:t>Phân bón sinh học</a:t>
                      </a:r>
                      <a:endParaRPr lang="en-US" sz="18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r>
              <a:tr h="270822">
                <a:tc vMerge="1">
                  <a:txBody>
                    <a:bodyPr/>
                    <a:lstStyle/>
                    <a:p>
                      <a:endParaRPr lang="en-US"/>
                    </a:p>
                  </a:txBody>
                  <a:tcPr/>
                </a:tc>
                <a:tc>
                  <a:txBody>
                    <a:bodyPr/>
                    <a:lstStyle/>
                    <a:p>
                      <a:pPr>
                        <a:lnSpc>
                          <a:spcPct val="150000"/>
                        </a:lnSpc>
                        <a:spcAft>
                          <a:spcPts val="0"/>
                        </a:spcAft>
                      </a:pPr>
                      <a:r>
                        <a:rPr lang="vi-VN" sz="1800">
                          <a:effectLst/>
                        </a:rPr>
                        <a:t>Ưu điểm</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a:effectLst/>
                        </a:rPr>
                        <a:t>Nhược điểm</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a:effectLst/>
                        </a:rPr>
                        <a:t>Ưu điểm</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a:effectLst/>
                        </a:rPr>
                        <a:t>Nhược điểm</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a:effectLst/>
                        </a:rPr>
                        <a:t>Ưu điểm</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a:effectLst/>
                        </a:rPr>
                        <a:t>Nhược điểm</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a:effectLst/>
                        </a:rPr>
                        <a:t>Ưu điểm</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a:effectLst/>
                        </a:rPr>
                        <a:t>Nhược điểm</a:t>
                      </a:r>
                      <a:endParaRPr lang="en-US" sz="1800">
                        <a:effectLst/>
                        <a:latin typeface="Times New Roman" panose="02020603050405020304" pitchFamily="18" charset="0"/>
                        <a:ea typeface="Calibri" panose="020F0502020204030204" pitchFamily="34" charset="0"/>
                      </a:endParaRPr>
                    </a:p>
                  </a:txBody>
                  <a:tcPr marL="68580" marR="68580" marT="0" marB="0"/>
                </a:tc>
              </a:tr>
              <a:tr h="1041075">
                <a:tc>
                  <a:txBody>
                    <a:bodyPr/>
                    <a:lstStyle/>
                    <a:p>
                      <a:pPr>
                        <a:lnSpc>
                          <a:spcPct val="150000"/>
                        </a:lnSpc>
                        <a:spcAft>
                          <a:spcPts val="0"/>
                        </a:spcAft>
                      </a:pPr>
                      <a:r>
                        <a:rPr lang="vi-VN" sz="1800" dirty="0">
                          <a:effectLst/>
                        </a:rPr>
                        <a:t>Mức độ hiệu quả</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dirty="0">
                          <a:effectLst/>
                        </a:rPr>
                        <a:t> </a:t>
                      </a:r>
                      <a:endParaRPr lang="en-US" sz="1800" dirty="0">
                        <a:effectLst/>
                      </a:endParaRPr>
                    </a:p>
                    <a:p>
                      <a:pPr>
                        <a:lnSpc>
                          <a:spcPct val="150000"/>
                        </a:lnSpc>
                        <a:spcAft>
                          <a:spcPts val="0"/>
                        </a:spcAft>
                      </a:pPr>
                      <a:r>
                        <a:rPr lang="vi-VN" sz="1800" dirty="0">
                          <a:effectLst/>
                        </a:rPr>
                        <a:t> </a:t>
                      </a:r>
                      <a:endParaRPr lang="en-US" sz="1800" dirty="0">
                        <a:effectLst/>
                      </a:endParaRPr>
                    </a:p>
                    <a:p>
                      <a:pPr>
                        <a:lnSpc>
                          <a:spcPct val="150000"/>
                        </a:lnSpc>
                        <a:spcAft>
                          <a:spcPts val="0"/>
                        </a:spcAft>
                      </a:pPr>
                      <a:endParaRPr lang="en-US" sz="1800" dirty="0">
                        <a:effectLst/>
                      </a:endParaRPr>
                    </a:p>
                  </a:txBody>
                  <a:tcPr marL="68580" marR="68580" marT="0" marB="0"/>
                </a:tc>
                <a:tc>
                  <a:txBody>
                    <a:bodyPr/>
                    <a:lstStyle/>
                    <a:p>
                      <a:pPr>
                        <a:lnSpc>
                          <a:spcPct val="150000"/>
                        </a:lnSpc>
                        <a:spcAft>
                          <a:spcPts val="0"/>
                        </a:spcAft>
                      </a:pPr>
                      <a:r>
                        <a:rPr lang="vi-VN"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tc>
              </a:tr>
              <a:tr h="1591682">
                <a:tc>
                  <a:txBody>
                    <a:bodyPr/>
                    <a:lstStyle/>
                    <a:p>
                      <a:pPr>
                        <a:lnSpc>
                          <a:spcPct val="150000"/>
                        </a:lnSpc>
                        <a:spcAft>
                          <a:spcPts val="0"/>
                        </a:spcAft>
                      </a:pPr>
                      <a:r>
                        <a:rPr lang="vi-VN" sz="1800">
                          <a:effectLst/>
                        </a:rPr>
                        <a:t>Sức ảnh hưởng</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dirty="0">
                          <a:effectLst/>
                        </a:rPr>
                        <a:t> </a:t>
                      </a:r>
                      <a:endParaRPr lang="en-US" sz="1800" dirty="0">
                        <a:effectLst/>
                      </a:endParaRPr>
                    </a:p>
                    <a:p>
                      <a:pPr>
                        <a:lnSpc>
                          <a:spcPct val="150000"/>
                        </a:lnSpc>
                        <a:spcAft>
                          <a:spcPts val="0"/>
                        </a:spcAft>
                      </a:pPr>
                      <a:r>
                        <a:rPr lang="vi-VN" sz="1800" dirty="0">
                          <a:effectLst/>
                        </a:rPr>
                        <a:t> </a:t>
                      </a:r>
                      <a:endParaRPr lang="en-US" sz="1800" dirty="0">
                        <a:effectLst/>
                      </a:endParaRPr>
                    </a:p>
                    <a:p>
                      <a:pPr>
                        <a:lnSpc>
                          <a:spcPct val="150000"/>
                        </a:lnSpc>
                        <a:spcAft>
                          <a:spcPts val="0"/>
                        </a:spcAft>
                      </a:pPr>
                      <a:r>
                        <a:rPr lang="vi-VN" sz="1800" dirty="0">
                          <a:effectLst/>
                        </a:rPr>
                        <a:t> </a:t>
                      </a:r>
                      <a:endParaRPr lang="en-US" sz="1800" dirty="0">
                        <a:effectLst/>
                      </a:endParaRPr>
                    </a:p>
                  </a:txBody>
                  <a:tcPr marL="68580" marR="68580" marT="0" marB="0"/>
                </a:tc>
                <a:tc>
                  <a:txBody>
                    <a:bodyPr/>
                    <a:lstStyle/>
                    <a:p>
                      <a:pPr>
                        <a:lnSpc>
                          <a:spcPct val="150000"/>
                        </a:lnSpc>
                        <a:spcAft>
                          <a:spcPts val="0"/>
                        </a:spcAft>
                      </a:pPr>
                      <a:r>
                        <a:rPr lang="vi-VN" sz="1800">
                          <a:effectLst/>
                        </a:rPr>
                        <a:t> </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a:effectLst/>
                        </a:rPr>
                        <a:t> </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pPr>
                        <a:lnSpc>
                          <a:spcPct val="150000"/>
                        </a:lnSpc>
                        <a:spcAft>
                          <a:spcPts val="0"/>
                        </a:spcAft>
                      </a:pPr>
                      <a:r>
                        <a:rPr lang="vi-VN" sz="1800">
                          <a:effectLst/>
                        </a:rPr>
                        <a:t> </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a:effectLst/>
                        </a:rPr>
                        <a:t> </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a:effectLst/>
                        </a:rPr>
                        <a:t> </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vi-VN"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r>
              <a:tr h="779216">
                <a:tc>
                  <a:txBody>
                    <a:bodyPr/>
                    <a:lstStyle/>
                    <a:p>
                      <a:pPr>
                        <a:lnSpc>
                          <a:spcPct val="150000"/>
                        </a:lnSpc>
                        <a:spcAft>
                          <a:spcPts val="0"/>
                        </a:spcAft>
                      </a:pPr>
                      <a:r>
                        <a:rPr lang="vi-VN" sz="1800" dirty="0">
                          <a:effectLst/>
                        </a:rPr>
                        <a:t>Giá thành </a:t>
                      </a:r>
                      <a:endParaRPr lang="en-US" sz="1800"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a:lnSpc>
                          <a:spcPct val="150000"/>
                        </a:lnSpc>
                        <a:spcAft>
                          <a:spcPts val="0"/>
                        </a:spcAft>
                      </a:pPr>
                      <a:r>
                        <a:rPr lang="vi-VN" sz="1800" dirty="0">
                          <a:effectLst/>
                        </a:rPr>
                        <a:t> </a:t>
                      </a:r>
                      <a:endParaRPr lang="en-US" sz="1800" dirty="0">
                        <a:effectLst/>
                      </a:endParaRPr>
                    </a:p>
                    <a:p>
                      <a:pPr>
                        <a:lnSpc>
                          <a:spcPct val="150000"/>
                        </a:lnSpc>
                        <a:spcAft>
                          <a:spcPts val="0"/>
                        </a:spcAft>
                      </a:pPr>
                      <a:r>
                        <a:rPr lang="vi-VN"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gridSpan="2">
                  <a:txBody>
                    <a:bodyPr/>
                    <a:lstStyle/>
                    <a:p>
                      <a:pPr>
                        <a:lnSpc>
                          <a:spcPct val="150000"/>
                        </a:lnSpc>
                        <a:spcAft>
                          <a:spcPts val="0"/>
                        </a:spcAft>
                      </a:pPr>
                      <a:r>
                        <a:rPr lang="vi-VN"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gridSpan="2">
                  <a:txBody>
                    <a:bodyPr/>
                    <a:lstStyle/>
                    <a:p>
                      <a:pPr>
                        <a:lnSpc>
                          <a:spcPct val="150000"/>
                        </a:lnSpc>
                        <a:spcAft>
                          <a:spcPts val="0"/>
                        </a:spcAft>
                      </a:pPr>
                      <a:r>
                        <a:rPr lang="vi-VN" sz="1800">
                          <a:effectLst/>
                        </a:rPr>
                        <a:t> </a:t>
                      </a:r>
                      <a:endParaRPr lang="en-US" sz="18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gridSpan="2">
                  <a:txBody>
                    <a:bodyPr/>
                    <a:lstStyle/>
                    <a:p>
                      <a:pPr>
                        <a:lnSpc>
                          <a:spcPct val="150000"/>
                        </a:lnSpc>
                        <a:spcAft>
                          <a:spcPts val="0"/>
                        </a:spcAft>
                      </a:pPr>
                      <a:r>
                        <a:rPr lang="vi-VN"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r>
            </a:tbl>
          </a:graphicData>
        </a:graphic>
      </p:graphicFrame>
    </p:spTree>
    <p:extLst>
      <p:ext uri="{BB962C8B-B14F-4D97-AF65-F5344CB8AC3E}">
        <p14:creationId xmlns:p14="http://schemas.microsoft.com/office/powerpoint/2010/main" val="1778275509"/>
      </p:ext>
    </p:extLst>
  </p:cSld>
  <p:clrMapOvr>
    <a:masterClrMapping/>
  </p:clrMapOvr>
  <p:transition spd="slow" advClick="0" advTm="100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9578" y="174812"/>
            <a:ext cx="2944906" cy="830997"/>
          </a:xfrm>
          <a:prstGeom prst="rect">
            <a:avLst/>
          </a:prstGeom>
          <a:noFill/>
        </p:spPr>
        <p:txBody>
          <a:bodyPr wrap="square" rtlCol="0">
            <a:spAutoFit/>
          </a:bodyPr>
          <a:lstStyle/>
          <a:p>
            <a:r>
              <a:rPr lang="en-US" sz="4800" dirty="0" err="1" smtClean="0">
                <a:solidFill>
                  <a:srgbClr val="7030A0"/>
                </a:solidFill>
              </a:rPr>
              <a:t>Sản</a:t>
            </a:r>
            <a:r>
              <a:rPr lang="en-US" sz="4800" dirty="0" smtClean="0">
                <a:solidFill>
                  <a:srgbClr val="7030A0"/>
                </a:solidFill>
              </a:rPr>
              <a:t> </a:t>
            </a:r>
            <a:r>
              <a:rPr lang="en-US" sz="4800" dirty="0" err="1" smtClean="0">
                <a:solidFill>
                  <a:srgbClr val="7030A0"/>
                </a:solidFill>
              </a:rPr>
              <a:t>phẩm</a:t>
            </a:r>
            <a:r>
              <a:rPr lang="en-US" sz="4800" dirty="0" smtClean="0">
                <a:solidFill>
                  <a:srgbClr val="7030A0"/>
                </a:solidFill>
              </a:rPr>
              <a:t> </a:t>
            </a:r>
            <a:endParaRPr lang="en-US" sz="4800" dirty="0">
              <a:solidFill>
                <a:srgbClr val="7030A0"/>
              </a:solidFill>
            </a:endParaRPr>
          </a:p>
        </p:txBody>
      </p:sp>
      <p:sp>
        <p:nvSpPr>
          <p:cNvPr id="3" name="TextBox 2"/>
          <p:cNvSpPr txBox="1"/>
          <p:nvPr/>
        </p:nvSpPr>
        <p:spPr>
          <a:xfrm>
            <a:off x="618564" y="1005809"/>
            <a:ext cx="11389659" cy="5109091"/>
          </a:xfrm>
          <a:prstGeom prst="rect">
            <a:avLst/>
          </a:prstGeom>
          <a:noFill/>
        </p:spPr>
        <p:txBody>
          <a:bodyPr wrap="square" rtlCol="0">
            <a:spAutoFit/>
          </a:bodyPr>
          <a:lstStyle/>
          <a:p>
            <a:r>
              <a:rPr lang="en-US" sz="2800" b="1" dirty="0" err="1"/>
              <a:t>Câu</a:t>
            </a:r>
            <a:r>
              <a:rPr lang="en-US" sz="2800" b="1" dirty="0"/>
              <a:t> 1. Vi </a:t>
            </a:r>
            <a:r>
              <a:rPr lang="en-US" sz="2800" b="1" dirty="0" err="1"/>
              <a:t>sinh</a:t>
            </a:r>
            <a:r>
              <a:rPr lang="en-US" sz="2800" b="1" dirty="0"/>
              <a:t> </a:t>
            </a:r>
            <a:r>
              <a:rPr lang="en-US" sz="2800" b="1" dirty="0" err="1"/>
              <a:t>vật</a:t>
            </a:r>
            <a:r>
              <a:rPr lang="en-US" sz="2800" b="1" dirty="0"/>
              <a:t> </a:t>
            </a:r>
            <a:r>
              <a:rPr lang="en-US" sz="2800" b="1" dirty="0" err="1"/>
              <a:t>có</a:t>
            </a:r>
            <a:r>
              <a:rPr lang="en-US" sz="2800" b="1" dirty="0"/>
              <a:t> </a:t>
            </a:r>
            <a:r>
              <a:rPr lang="en-US" sz="2800" b="1" dirty="0" err="1"/>
              <a:t>tất</a:t>
            </a:r>
            <a:r>
              <a:rPr lang="en-US" sz="2800" b="1" dirty="0"/>
              <a:t> </a:t>
            </a:r>
            <a:r>
              <a:rPr lang="en-US" sz="2800" b="1" dirty="0" err="1"/>
              <a:t>cả</a:t>
            </a:r>
            <a:r>
              <a:rPr lang="en-US" sz="2800" b="1" dirty="0"/>
              <a:t> </a:t>
            </a:r>
            <a:r>
              <a:rPr lang="en-US" sz="2800" b="1" dirty="0" err="1"/>
              <a:t>các</a:t>
            </a:r>
            <a:r>
              <a:rPr lang="en-US" sz="2800" b="1" dirty="0"/>
              <a:t> </a:t>
            </a:r>
            <a:r>
              <a:rPr lang="en-US" sz="2800" b="1" dirty="0" err="1"/>
              <a:t>hình</a:t>
            </a:r>
            <a:r>
              <a:rPr lang="en-US" sz="2800" b="1" dirty="0"/>
              <a:t> </a:t>
            </a:r>
            <a:r>
              <a:rPr lang="en-US" sz="2800" b="1" dirty="0" err="1"/>
              <a:t>thức</a:t>
            </a:r>
            <a:r>
              <a:rPr lang="en-US" sz="2800" b="1" dirty="0"/>
              <a:t> </a:t>
            </a:r>
            <a:r>
              <a:rPr lang="en-US" sz="2800" b="1" dirty="0" err="1"/>
              <a:t>dinh</a:t>
            </a:r>
            <a:r>
              <a:rPr lang="en-US" sz="2800" b="1" dirty="0"/>
              <a:t> </a:t>
            </a:r>
            <a:r>
              <a:rPr lang="en-US" sz="2800" b="1" dirty="0" err="1"/>
              <a:t>dưỡng</a:t>
            </a:r>
            <a:r>
              <a:rPr lang="en-US" sz="2800" b="1" dirty="0"/>
              <a:t>:</a:t>
            </a:r>
            <a:endParaRPr lang="en-US" sz="2800" dirty="0"/>
          </a:p>
          <a:p>
            <a:r>
              <a:rPr lang="en-US" sz="2800" dirty="0">
                <a:solidFill>
                  <a:srgbClr val="00B0F0"/>
                </a:solidFill>
              </a:rPr>
              <a:t>-</a:t>
            </a:r>
            <a:r>
              <a:rPr lang="en-US" sz="2800" dirty="0" err="1">
                <a:solidFill>
                  <a:srgbClr val="00B0F0"/>
                </a:solidFill>
              </a:rPr>
              <a:t>Quang</a:t>
            </a:r>
            <a:r>
              <a:rPr lang="en-US" sz="2800" dirty="0">
                <a:solidFill>
                  <a:srgbClr val="00B0F0"/>
                </a:solidFill>
              </a:rPr>
              <a:t> </a:t>
            </a:r>
            <a:r>
              <a:rPr lang="en-US" sz="2800" dirty="0" err="1">
                <a:solidFill>
                  <a:srgbClr val="00B0F0"/>
                </a:solidFill>
              </a:rPr>
              <a:t>tự</a:t>
            </a:r>
            <a:r>
              <a:rPr lang="en-US" sz="2800" dirty="0">
                <a:solidFill>
                  <a:srgbClr val="00B0F0"/>
                </a:solidFill>
              </a:rPr>
              <a:t> </a:t>
            </a:r>
            <a:r>
              <a:rPr lang="en-US" sz="2800" dirty="0" err="1">
                <a:solidFill>
                  <a:srgbClr val="00B0F0"/>
                </a:solidFill>
              </a:rPr>
              <a:t>dưỡng</a:t>
            </a:r>
            <a:r>
              <a:rPr lang="en-US" sz="2800" dirty="0">
                <a:solidFill>
                  <a:srgbClr val="00B0F0"/>
                </a:solidFill>
              </a:rPr>
              <a:t> : Vi </a:t>
            </a:r>
            <a:r>
              <a:rPr lang="en-US" sz="2800" dirty="0" err="1">
                <a:solidFill>
                  <a:srgbClr val="00B0F0"/>
                </a:solidFill>
              </a:rPr>
              <a:t>khuẩn</a:t>
            </a:r>
            <a:r>
              <a:rPr lang="en-US" sz="2800" dirty="0">
                <a:solidFill>
                  <a:srgbClr val="00B0F0"/>
                </a:solidFill>
              </a:rPr>
              <a:t> lam, </a:t>
            </a:r>
            <a:r>
              <a:rPr lang="en-US" sz="2800" dirty="0" err="1">
                <a:solidFill>
                  <a:srgbClr val="00B0F0"/>
                </a:solidFill>
              </a:rPr>
              <a:t>tảo</a:t>
            </a:r>
            <a:r>
              <a:rPr lang="en-US" sz="2800" dirty="0">
                <a:solidFill>
                  <a:srgbClr val="00B0F0"/>
                </a:solidFill>
              </a:rPr>
              <a:t> </a:t>
            </a:r>
            <a:r>
              <a:rPr lang="en-US" sz="2800" dirty="0" err="1">
                <a:solidFill>
                  <a:srgbClr val="00B0F0"/>
                </a:solidFill>
              </a:rPr>
              <a:t>lục</a:t>
            </a:r>
            <a:r>
              <a:rPr lang="en-US" sz="2800" dirty="0">
                <a:solidFill>
                  <a:srgbClr val="00B0F0"/>
                </a:solidFill>
              </a:rPr>
              <a:t> </a:t>
            </a:r>
            <a:r>
              <a:rPr lang="en-US" sz="2800" dirty="0" err="1">
                <a:solidFill>
                  <a:srgbClr val="00B0F0"/>
                </a:solidFill>
              </a:rPr>
              <a:t>đơn</a:t>
            </a:r>
            <a:r>
              <a:rPr lang="en-US" sz="2800" dirty="0">
                <a:solidFill>
                  <a:srgbClr val="00B0F0"/>
                </a:solidFill>
              </a:rPr>
              <a:t> </a:t>
            </a:r>
            <a:r>
              <a:rPr lang="en-US" sz="2800" dirty="0" err="1">
                <a:solidFill>
                  <a:srgbClr val="00B0F0"/>
                </a:solidFill>
              </a:rPr>
              <a:t>bào</a:t>
            </a:r>
            <a:r>
              <a:rPr lang="en-US" sz="2800" dirty="0">
                <a:solidFill>
                  <a:srgbClr val="00B0F0"/>
                </a:solidFill>
              </a:rPr>
              <a:t>, </a:t>
            </a:r>
            <a:r>
              <a:rPr lang="en-US" sz="2800" dirty="0" err="1">
                <a:solidFill>
                  <a:srgbClr val="00B0F0"/>
                </a:solidFill>
              </a:rPr>
              <a:t>trùng</a:t>
            </a:r>
            <a:r>
              <a:rPr lang="en-US" sz="2800" dirty="0">
                <a:solidFill>
                  <a:srgbClr val="00B0F0"/>
                </a:solidFill>
              </a:rPr>
              <a:t> </a:t>
            </a:r>
            <a:r>
              <a:rPr lang="en-US" sz="2800" dirty="0" err="1">
                <a:solidFill>
                  <a:srgbClr val="00B0F0"/>
                </a:solidFill>
              </a:rPr>
              <a:t>roi</a:t>
            </a:r>
            <a:r>
              <a:rPr lang="en-US" sz="2800" dirty="0">
                <a:solidFill>
                  <a:srgbClr val="00B0F0"/>
                </a:solidFill>
              </a:rPr>
              <a:t> </a:t>
            </a:r>
            <a:r>
              <a:rPr lang="en-US" sz="2800" dirty="0" err="1">
                <a:solidFill>
                  <a:srgbClr val="00B0F0"/>
                </a:solidFill>
              </a:rPr>
              <a:t>xanh</a:t>
            </a:r>
            <a:endParaRPr lang="en-US" sz="2800" dirty="0">
              <a:solidFill>
                <a:srgbClr val="00B0F0"/>
              </a:solidFill>
            </a:endParaRPr>
          </a:p>
          <a:p>
            <a:r>
              <a:rPr lang="en-US" sz="2800" dirty="0">
                <a:solidFill>
                  <a:srgbClr val="00B0F0"/>
                </a:solidFill>
              </a:rPr>
              <a:t>-</a:t>
            </a:r>
            <a:r>
              <a:rPr lang="en-US" sz="2800" dirty="0" err="1">
                <a:solidFill>
                  <a:srgbClr val="00B0F0"/>
                </a:solidFill>
              </a:rPr>
              <a:t>Hóa</a:t>
            </a:r>
            <a:r>
              <a:rPr lang="en-US" sz="2800" dirty="0">
                <a:solidFill>
                  <a:srgbClr val="00B0F0"/>
                </a:solidFill>
              </a:rPr>
              <a:t> </a:t>
            </a:r>
            <a:r>
              <a:rPr lang="en-US" sz="2800" dirty="0" err="1">
                <a:solidFill>
                  <a:srgbClr val="00B0F0"/>
                </a:solidFill>
              </a:rPr>
              <a:t>tự</a:t>
            </a:r>
            <a:r>
              <a:rPr lang="en-US" sz="2800" dirty="0">
                <a:solidFill>
                  <a:srgbClr val="00B0F0"/>
                </a:solidFill>
              </a:rPr>
              <a:t> </a:t>
            </a:r>
            <a:r>
              <a:rPr lang="en-US" sz="2800" dirty="0" err="1">
                <a:solidFill>
                  <a:srgbClr val="00B0F0"/>
                </a:solidFill>
              </a:rPr>
              <a:t>dưỡng</a:t>
            </a:r>
            <a:r>
              <a:rPr lang="en-US" sz="2800" dirty="0">
                <a:solidFill>
                  <a:srgbClr val="00B0F0"/>
                </a:solidFill>
              </a:rPr>
              <a:t>: Vi </a:t>
            </a:r>
            <a:r>
              <a:rPr lang="en-US" sz="2800" dirty="0" err="1">
                <a:solidFill>
                  <a:srgbClr val="00B0F0"/>
                </a:solidFill>
              </a:rPr>
              <a:t>khuẩn</a:t>
            </a:r>
            <a:r>
              <a:rPr lang="en-US" sz="2800" dirty="0">
                <a:solidFill>
                  <a:srgbClr val="00B0F0"/>
                </a:solidFill>
              </a:rPr>
              <a:t> nitrate </a:t>
            </a:r>
            <a:r>
              <a:rPr lang="en-US" sz="2800" dirty="0" err="1">
                <a:solidFill>
                  <a:srgbClr val="00B0F0"/>
                </a:solidFill>
              </a:rPr>
              <a:t>hóa</a:t>
            </a:r>
            <a:r>
              <a:rPr lang="en-US" sz="2800" dirty="0">
                <a:solidFill>
                  <a:srgbClr val="00B0F0"/>
                </a:solidFill>
              </a:rPr>
              <a:t>, vi </a:t>
            </a:r>
            <a:r>
              <a:rPr lang="en-US" sz="2800" dirty="0" err="1">
                <a:solidFill>
                  <a:srgbClr val="00B0F0"/>
                </a:solidFill>
              </a:rPr>
              <a:t>khuẩn</a:t>
            </a:r>
            <a:r>
              <a:rPr lang="en-US" sz="2800" dirty="0">
                <a:solidFill>
                  <a:srgbClr val="00B0F0"/>
                </a:solidFill>
              </a:rPr>
              <a:t> </a:t>
            </a:r>
            <a:r>
              <a:rPr lang="en-US" sz="2800" dirty="0" err="1">
                <a:solidFill>
                  <a:srgbClr val="00B0F0"/>
                </a:solidFill>
              </a:rPr>
              <a:t>oxi</a:t>
            </a:r>
            <a:r>
              <a:rPr lang="en-US" sz="2800" dirty="0">
                <a:solidFill>
                  <a:srgbClr val="00B0F0"/>
                </a:solidFill>
              </a:rPr>
              <a:t> </a:t>
            </a:r>
            <a:r>
              <a:rPr lang="en-US" sz="2800" dirty="0" err="1">
                <a:solidFill>
                  <a:srgbClr val="00B0F0"/>
                </a:solidFill>
              </a:rPr>
              <a:t>hóa</a:t>
            </a:r>
            <a:r>
              <a:rPr lang="en-US" sz="2800" dirty="0">
                <a:solidFill>
                  <a:srgbClr val="00B0F0"/>
                </a:solidFill>
              </a:rPr>
              <a:t> hydrogen, vi </a:t>
            </a:r>
            <a:r>
              <a:rPr lang="en-US" sz="2800" dirty="0" err="1">
                <a:solidFill>
                  <a:srgbClr val="00B0F0"/>
                </a:solidFill>
              </a:rPr>
              <a:t>khuẩn</a:t>
            </a:r>
            <a:r>
              <a:rPr lang="en-US" sz="2800" dirty="0">
                <a:solidFill>
                  <a:srgbClr val="00B0F0"/>
                </a:solidFill>
              </a:rPr>
              <a:t> </a:t>
            </a:r>
            <a:r>
              <a:rPr lang="en-US" sz="2800" dirty="0" err="1">
                <a:solidFill>
                  <a:srgbClr val="00B0F0"/>
                </a:solidFill>
              </a:rPr>
              <a:t>oxi</a:t>
            </a:r>
            <a:r>
              <a:rPr lang="en-US" sz="2800" dirty="0">
                <a:solidFill>
                  <a:srgbClr val="00B0F0"/>
                </a:solidFill>
              </a:rPr>
              <a:t> </a:t>
            </a:r>
            <a:r>
              <a:rPr lang="en-US" sz="2800" dirty="0" err="1">
                <a:solidFill>
                  <a:srgbClr val="00B0F0"/>
                </a:solidFill>
              </a:rPr>
              <a:t>hóa</a:t>
            </a:r>
            <a:r>
              <a:rPr lang="en-US" sz="2800" dirty="0">
                <a:solidFill>
                  <a:srgbClr val="00B0F0"/>
                </a:solidFill>
              </a:rPr>
              <a:t> </a:t>
            </a:r>
            <a:r>
              <a:rPr lang="en-US" sz="2800" dirty="0" err="1">
                <a:solidFill>
                  <a:srgbClr val="00B0F0"/>
                </a:solidFill>
              </a:rPr>
              <a:t>lưu</a:t>
            </a:r>
            <a:r>
              <a:rPr lang="en-US" sz="2800" dirty="0">
                <a:solidFill>
                  <a:srgbClr val="00B0F0"/>
                </a:solidFill>
              </a:rPr>
              <a:t> </a:t>
            </a:r>
            <a:r>
              <a:rPr lang="en-US" sz="2800" dirty="0" err="1">
                <a:solidFill>
                  <a:srgbClr val="00B0F0"/>
                </a:solidFill>
              </a:rPr>
              <a:t>huỳnh</a:t>
            </a:r>
            <a:r>
              <a:rPr lang="en-US" sz="2800" dirty="0">
                <a:solidFill>
                  <a:srgbClr val="00B0F0"/>
                </a:solidFill>
              </a:rPr>
              <a:t>.</a:t>
            </a:r>
          </a:p>
          <a:p>
            <a:r>
              <a:rPr lang="en-US" sz="2800" dirty="0">
                <a:solidFill>
                  <a:srgbClr val="00B0F0"/>
                </a:solidFill>
              </a:rPr>
              <a:t>-</a:t>
            </a:r>
            <a:r>
              <a:rPr lang="en-US" sz="2800" dirty="0" err="1">
                <a:solidFill>
                  <a:srgbClr val="00B0F0"/>
                </a:solidFill>
              </a:rPr>
              <a:t>Quang</a:t>
            </a:r>
            <a:r>
              <a:rPr lang="en-US" sz="2800" dirty="0">
                <a:solidFill>
                  <a:srgbClr val="00B0F0"/>
                </a:solidFill>
              </a:rPr>
              <a:t> </a:t>
            </a:r>
            <a:r>
              <a:rPr lang="en-US" sz="2800" dirty="0" err="1">
                <a:solidFill>
                  <a:srgbClr val="00B0F0"/>
                </a:solidFill>
              </a:rPr>
              <a:t>dị</a:t>
            </a:r>
            <a:r>
              <a:rPr lang="en-US" sz="2800" dirty="0">
                <a:solidFill>
                  <a:srgbClr val="00B0F0"/>
                </a:solidFill>
              </a:rPr>
              <a:t> </a:t>
            </a:r>
            <a:r>
              <a:rPr lang="en-US" sz="2800" dirty="0" err="1">
                <a:solidFill>
                  <a:srgbClr val="00B0F0"/>
                </a:solidFill>
              </a:rPr>
              <a:t>dưỡng</a:t>
            </a:r>
            <a:r>
              <a:rPr lang="en-US" sz="2800" dirty="0">
                <a:solidFill>
                  <a:srgbClr val="00B0F0"/>
                </a:solidFill>
              </a:rPr>
              <a:t>: Vi </a:t>
            </a:r>
            <a:r>
              <a:rPr lang="en-US" sz="2800" dirty="0" err="1">
                <a:solidFill>
                  <a:srgbClr val="00B0F0"/>
                </a:solidFill>
              </a:rPr>
              <a:t>khuẩn</a:t>
            </a:r>
            <a:r>
              <a:rPr lang="en-US" sz="2800" dirty="0">
                <a:solidFill>
                  <a:srgbClr val="00B0F0"/>
                </a:solidFill>
              </a:rPr>
              <a:t> </a:t>
            </a:r>
            <a:r>
              <a:rPr lang="en-US" sz="2800" dirty="0" err="1">
                <a:solidFill>
                  <a:srgbClr val="00B0F0"/>
                </a:solidFill>
              </a:rPr>
              <a:t>không</a:t>
            </a:r>
            <a:r>
              <a:rPr lang="en-US" sz="2800" dirty="0">
                <a:solidFill>
                  <a:srgbClr val="00B0F0"/>
                </a:solidFill>
              </a:rPr>
              <a:t> </a:t>
            </a:r>
            <a:r>
              <a:rPr lang="en-US" sz="2800" dirty="0" err="1">
                <a:solidFill>
                  <a:srgbClr val="00B0F0"/>
                </a:solidFill>
              </a:rPr>
              <a:t>chứa</a:t>
            </a:r>
            <a:r>
              <a:rPr lang="en-US" sz="2800" dirty="0">
                <a:solidFill>
                  <a:srgbClr val="00B0F0"/>
                </a:solidFill>
              </a:rPr>
              <a:t> </a:t>
            </a:r>
            <a:r>
              <a:rPr lang="en-US" sz="2800" dirty="0" err="1">
                <a:solidFill>
                  <a:srgbClr val="00B0F0"/>
                </a:solidFill>
              </a:rPr>
              <a:t>lưu</a:t>
            </a:r>
            <a:r>
              <a:rPr lang="en-US" sz="2800" dirty="0">
                <a:solidFill>
                  <a:srgbClr val="00B0F0"/>
                </a:solidFill>
              </a:rPr>
              <a:t> </a:t>
            </a:r>
            <a:r>
              <a:rPr lang="en-US" sz="2800" dirty="0" err="1">
                <a:solidFill>
                  <a:srgbClr val="00B0F0"/>
                </a:solidFill>
              </a:rPr>
              <a:t>huỳnh</a:t>
            </a:r>
            <a:r>
              <a:rPr lang="en-US" sz="2800" dirty="0">
                <a:solidFill>
                  <a:srgbClr val="00B0F0"/>
                </a:solidFill>
              </a:rPr>
              <a:t> </a:t>
            </a:r>
            <a:r>
              <a:rPr lang="en-US" sz="2800" dirty="0" err="1">
                <a:solidFill>
                  <a:srgbClr val="00B0F0"/>
                </a:solidFill>
              </a:rPr>
              <a:t>màu</a:t>
            </a:r>
            <a:r>
              <a:rPr lang="en-US" sz="2800" dirty="0">
                <a:solidFill>
                  <a:srgbClr val="00B0F0"/>
                </a:solidFill>
              </a:rPr>
              <a:t> </a:t>
            </a:r>
            <a:r>
              <a:rPr lang="en-US" sz="2800" dirty="0" err="1">
                <a:solidFill>
                  <a:srgbClr val="00B0F0"/>
                </a:solidFill>
              </a:rPr>
              <a:t>lục</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màu</a:t>
            </a:r>
            <a:r>
              <a:rPr lang="en-US" sz="2800" dirty="0">
                <a:solidFill>
                  <a:srgbClr val="00B0F0"/>
                </a:solidFill>
              </a:rPr>
              <a:t> </a:t>
            </a:r>
            <a:r>
              <a:rPr lang="en-US" sz="2800" dirty="0" err="1">
                <a:solidFill>
                  <a:srgbClr val="00B0F0"/>
                </a:solidFill>
              </a:rPr>
              <a:t>tía</a:t>
            </a:r>
            <a:r>
              <a:rPr lang="en-US" sz="2800" dirty="0">
                <a:solidFill>
                  <a:srgbClr val="00B0F0"/>
                </a:solidFill>
              </a:rPr>
              <a:t>.</a:t>
            </a:r>
          </a:p>
          <a:p>
            <a:r>
              <a:rPr lang="en-US" sz="2800" dirty="0">
                <a:solidFill>
                  <a:srgbClr val="00B0F0"/>
                </a:solidFill>
              </a:rPr>
              <a:t>-</a:t>
            </a:r>
            <a:r>
              <a:rPr lang="en-US" sz="2800" dirty="0" err="1">
                <a:solidFill>
                  <a:srgbClr val="00B0F0"/>
                </a:solidFill>
              </a:rPr>
              <a:t>Hóa</a:t>
            </a:r>
            <a:r>
              <a:rPr lang="en-US" sz="2800" dirty="0">
                <a:solidFill>
                  <a:srgbClr val="00B0F0"/>
                </a:solidFill>
              </a:rPr>
              <a:t> </a:t>
            </a:r>
            <a:r>
              <a:rPr lang="en-US" sz="2800" dirty="0" err="1">
                <a:solidFill>
                  <a:srgbClr val="00B0F0"/>
                </a:solidFill>
              </a:rPr>
              <a:t>dị</a:t>
            </a:r>
            <a:r>
              <a:rPr lang="en-US" sz="2800" dirty="0">
                <a:solidFill>
                  <a:srgbClr val="00B0F0"/>
                </a:solidFill>
              </a:rPr>
              <a:t> </a:t>
            </a:r>
            <a:r>
              <a:rPr lang="en-US" sz="2800" dirty="0" err="1">
                <a:solidFill>
                  <a:srgbClr val="00B0F0"/>
                </a:solidFill>
              </a:rPr>
              <a:t>dưỡng</a:t>
            </a:r>
            <a:r>
              <a:rPr lang="en-US" sz="2800" dirty="0">
                <a:solidFill>
                  <a:srgbClr val="00B0F0"/>
                </a:solidFill>
              </a:rPr>
              <a:t>: vi </a:t>
            </a:r>
            <a:r>
              <a:rPr lang="en-US" sz="2800" dirty="0" err="1">
                <a:solidFill>
                  <a:srgbClr val="00B0F0"/>
                </a:solidFill>
              </a:rPr>
              <a:t>nấm</a:t>
            </a:r>
            <a:r>
              <a:rPr lang="en-US" sz="2800" dirty="0">
                <a:solidFill>
                  <a:srgbClr val="00B0F0"/>
                </a:solidFill>
              </a:rPr>
              <a:t>, </a:t>
            </a:r>
            <a:r>
              <a:rPr lang="en-US" sz="2800" dirty="0" err="1">
                <a:solidFill>
                  <a:srgbClr val="00B0F0"/>
                </a:solidFill>
              </a:rPr>
              <a:t>động</a:t>
            </a:r>
            <a:r>
              <a:rPr lang="en-US" sz="2800" dirty="0">
                <a:solidFill>
                  <a:srgbClr val="00B0F0"/>
                </a:solidFill>
              </a:rPr>
              <a:t> </a:t>
            </a:r>
            <a:r>
              <a:rPr lang="en-US" sz="2800" dirty="0" err="1">
                <a:solidFill>
                  <a:srgbClr val="00B0F0"/>
                </a:solidFill>
              </a:rPr>
              <a:t>vật</a:t>
            </a:r>
            <a:r>
              <a:rPr lang="en-US" sz="2800" dirty="0">
                <a:solidFill>
                  <a:srgbClr val="00B0F0"/>
                </a:solidFill>
              </a:rPr>
              <a:t> </a:t>
            </a:r>
            <a:r>
              <a:rPr lang="en-US" sz="2800" dirty="0" err="1">
                <a:solidFill>
                  <a:srgbClr val="00B0F0"/>
                </a:solidFill>
              </a:rPr>
              <a:t>nguyên</a:t>
            </a:r>
            <a:r>
              <a:rPr lang="en-US" sz="2800" dirty="0">
                <a:solidFill>
                  <a:srgbClr val="00B0F0"/>
                </a:solidFill>
              </a:rPr>
              <a:t> </a:t>
            </a:r>
            <a:r>
              <a:rPr lang="en-US" sz="2800" dirty="0" err="1">
                <a:solidFill>
                  <a:srgbClr val="00B0F0"/>
                </a:solidFill>
              </a:rPr>
              <a:t>sinh</a:t>
            </a:r>
            <a:r>
              <a:rPr lang="en-US" sz="2800" dirty="0">
                <a:solidFill>
                  <a:srgbClr val="00B0F0"/>
                </a:solidFill>
              </a:rPr>
              <a:t>, </a:t>
            </a:r>
            <a:r>
              <a:rPr lang="en-US" sz="2800" dirty="0" err="1">
                <a:solidFill>
                  <a:srgbClr val="00B0F0"/>
                </a:solidFill>
              </a:rPr>
              <a:t>phần</a:t>
            </a:r>
            <a:r>
              <a:rPr lang="en-US" sz="2800" dirty="0">
                <a:solidFill>
                  <a:srgbClr val="00B0F0"/>
                </a:solidFill>
              </a:rPr>
              <a:t> </a:t>
            </a:r>
            <a:r>
              <a:rPr lang="en-US" sz="2800" dirty="0" err="1">
                <a:solidFill>
                  <a:srgbClr val="00B0F0"/>
                </a:solidFill>
              </a:rPr>
              <a:t>lớn</a:t>
            </a:r>
            <a:r>
              <a:rPr lang="en-US" sz="2800" dirty="0">
                <a:solidFill>
                  <a:srgbClr val="00B0F0"/>
                </a:solidFill>
              </a:rPr>
              <a:t> vi </a:t>
            </a:r>
            <a:r>
              <a:rPr lang="en-US" sz="2800" dirty="0" err="1">
                <a:solidFill>
                  <a:srgbClr val="00B0F0"/>
                </a:solidFill>
              </a:rPr>
              <a:t>khuẩn</a:t>
            </a:r>
            <a:r>
              <a:rPr lang="en-US" sz="2800" dirty="0">
                <a:solidFill>
                  <a:srgbClr val="00B0F0"/>
                </a:solidFill>
              </a:rPr>
              <a:t> </a:t>
            </a:r>
            <a:r>
              <a:rPr lang="en-US" sz="2800" dirty="0" err="1">
                <a:solidFill>
                  <a:srgbClr val="00B0F0"/>
                </a:solidFill>
              </a:rPr>
              <a:t>không</a:t>
            </a:r>
            <a:r>
              <a:rPr lang="en-US" sz="2800" dirty="0">
                <a:solidFill>
                  <a:srgbClr val="00B0F0"/>
                </a:solidFill>
              </a:rPr>
              <a:t> </a:t>
            </a:r>
            <a:r>
              <a:rPr lang="en-US" sz="2800" dirty="0" err="1">
                <a:solidFill>
                  <a:srgbClr val="00B0F0"/>
                </a:solidFill>
              </a:rPr>
              <a:t>quang</a:t>
            </a:r>
            <a:r>
              <a:rPr lang="en-US" sz="2800" dirty="0">
                <a:solidFill>
                  <a:srgbClr val="00B0F0"/>
                </a:solidFill>
              </a:rPr>
              <a:t> </a:t>
            </a:r>
            <a:r>
              <a:rPr lang="en-US" sz="2800" dirty="0" err="1">
                <a:solidFill>
                  <a:srgbClr val="00B0F0"/>
                </a:solidFill>
              </a:rPr>
              <a:t>hợp</a:t>
            </a:r>
            <a:endParaRPr lang="en-US" sz="2800" dirty="0">
              <a:solidFill>
                <a:srgbClr val="00B0F0"/>
              </a:solidFill>
            </a:endParaRPr>
          </a:p>
          <a:p>
            <a:r>
              <a:rPr lang="en-US" sz="2800" dirty="0">
                <a:solidFill>
                  <a:srgbClr val="00B0F0"/>
                </a:solidFill>
              </a:rPr>
              <a:t>VSV </a:t>
            </a:r>
            <a:r>
              <a:rPr lang="en-US" sz="2800" dirty="0" err="1">
                <a:solidFill>
                  <a:srgbClr val="00B0F0"/>
                </a:solidFill>
              </a:rPr>
              <a:t>đóng</a:t>
            </a:r>
            <a:r>
              <a:rPr lang="en-US" sz="2800" dirty="0">
                <a:solidFill>
                  <a:srgbClr val="00B0F0"/>
                </a:solidFill>
              </a:rPr>
              <a:t> </a:t>
            </a:r>
            <a:r>
              <a:rPr lang="en-US" sz="2800" dirty="0" err="1">
                <a:solidFill>
                  <a:srgbClr val="00B0F0"/>
                </a:solidFill>
              </a:rPr>
              <a:t>vai</a:t>
            </a:r>
            <a:r>
              <a:rPr lang="en-US" sz="2800" dirty="0">
                <a:solidFill>
                  <a:srgbClr val="00B0F0"/>
                </a:solidFill>
              </a:rPr>
              <a:t> </a:t>
            </a:r>
            <a:r>
              <a:rPr lang="en-US" sz="2800" dirty="0" err="1">
                <a:solidFill>
                  <a:srgbClr val="00B0F0"/>
                </a:solidFill>
              </a:rPr>
              <a:t>trò</a:t>
            </a:r>
            <a:r>
              <a:rPr lang="en-US" sz="2800" dirty="0">
                <a:solidFill>
                  <a:srgbClr val="00B0F0"/>
                </a:solidFill>
              </a:rPr>
              <a:t> </a:t>
            </a:r>
            <a:r>
              <a:rPr lang="en-US" sz="2800" dirty="0" err="1">
                <a:solidFill>
                  <a:srgbClr val="00B0F0"/>
                </a:solidFill>
              </a:rPr>
              <a:t>là</a:t>
            </a:r>
            <a:r>
              <a:rPr lang="en-US" sz="2800" dirty="0">
                <a:solidFill>
                  <a:srgbClr val="00B0F0"/>
                </a:solidFill>
              </a:rPr>
              <a:t> </a:t>
            </a:r>
            <a:r>
              <a:rPr lang="en-US" sz="2800" dirty="0" err="1">
                <a:solidFill>
                  <a:srgbClr val="00B0F0"/>
                </a:solidFill>
              </a:rPr>
              <a:t>mắt</a:t>
            </a:r>
            <a:r>
              <a:rPr lang="en-US" sz="2800" dirty="0">
                <a:solidFill>
                  <a:srgbClr val="00B0F0"/>
                </a:solidFill>
              </a:rPr>
              <a:t> </a:t>
            </a:r>
            <a:r>
              <a:rPr lang="en-US" sz="2800" dirty="0" err="1">
                <a:solidFill>
                  <a:srgbClr val="00B0F0"/>
                </a:solidFill>
              </a:rPr>
              <a:t>xích</a:t>
            </a:r>
            <a:r>
              <a:rPr lang="en-US" sz="2800" dirty="0">
                <a:solidFill>
                  <a:srgbClr val="00B0F0"/>
                </a:solidFill>
              </a:rPr>
              <a:t> </a:t>
            </a:r>
            <a:r>
              <a:rPr lang="en-US" sz="2800" dirty="0" err="1">
                <a:solidFill>
                  <a:srgbClr val="00B0F0"/>
                </a:solidFill>
              </a:rPr>
              <a:t>quan</a:t>
            </a:r>
            <a:r>
              <a:rPr lang="en-US" sz="2800" dirty="0">
                <a:solidFill>
                  <a:srgbClr val="00B0F0"/>
                </a:solidFill>
              </a:rPr>
              <a:t> </a:t>
            </a:r>
            <a:r>
              <a:rPr lang="en-US" sz="2800" dirty="0" err="1">
                <a:solidFill>
                  <a:srgbClr val="00B0F0"/>
                </a:solidFill>
              </a:rPr>
              <a:t>trọng</a:t>
            </a:r>
            <a:r>
              <a:rPr lang="en-US" sz="2800" dirty="0">
                <a:solidFill>
                  <a:srgbClr val="00B0F0"/>
                </a:solidFill>
              </a:rPr>
              <a:t> </a:t>
            </a:r>
            <a:r>
              <a:rPr lang="en-US" sz="2800" dirty="0" err="1">
                <a:solidFill>
                  <a:srgbClr val="00B0F0"/>
                </a:solidFill>
              </a:rPr>
              <a:t>nhất</a:t>
            </a:r>
            <a:r>
              <a:rPr lang="en-US" sz="2800" dirty="0">
                <a:solidFill>
                  <a:srgbClr val="00B0F0"/>
                </a:solidFill>
              </a:rPr>
              <a:t> </a:t>
            </a:r>
            <a:r>
              <a:rPr lang="en-US" sz="2800" dirty="0" err="1">
                <a:solidFill>
                  <a:srgbClr val="00B0F0"/>
                </a:solidFill>
              </a:rPr>
              <a:t>trong</a:t>
            </a:r>
            <a:r>
              <a:rPr lang="en-US" sz="2800" dirty="0">
                <a:solidFill>
                  <a:srgbClr val="00B0F0"/>
                </a:solidFill>
              </a:rPr>
              <a:t> </a:t>
            </a:r>
            <a:r>
              <a:rPr lang="en-US" sz="2800" dirty="0" err="1">
                <a:solidFill>
                  <a:srgbClr val="00B0F0"/>
                </a:solidFill>
              </a:rPr>
              <a:t>quá</a:t>
            </a:r>
            <a:r>
              <a:rPr lang="en-US" sz="2800" dirty="0">
                <a:solidFill>
                  <a:srgbClr val="00B0F0"/>
                </a:solidFill>
              </a:rPr>
              <a:t> </a:t>
            </a:r>
            <a:r>
              <a:rPr lang="en-US" sz="2800" dirty="0" err="1">
                <a:solidFill>
                  <a:srgbClr val="00B0F0"/>
                </a:solidFill>
              </a:rPr>
              <a:t>trình</a:t>
            </a:r>
            <a:r>
              <a:rPr lang="en-US" sz="2800" dirty="0">
                <a:solidFill>
                  <a:srgbClr val="00B0F0"/>
                </a:solidFill>
              </a:rPr>
              <a:t> </a:t>
            </a:r>
            <a:r>
              <a:rPr lang="en-US" sz="2800" dirty="0" err="1">
                <a:solidFill>
                  <a:srgbClr val="00B0F0"/>
                </a:solidFill>
              </a:rPr>
              <a:t>chuyển</a:t>
            </a:r>
            <a:r>
              <a:rPr lang="en-US" sz="2800" dirty="0">
                <a:solidFill>
                  <a:srgbClr val="00B0F0"/>
                </a:solidFill>
              </a:rPr>
              <a:t> </a:t>
            </a:r>
            <a:r>
              <a:rPr lang="en-US" sz="2800" dirty="0" err="1">
                <a:solidFill>
                  <a:srgbClr val="00B0F0"/>
                </a:solidFill>
              </a:rPr>
              <a:t>hóa</a:t>
            </a:r>
            <a:r>
              <a:rPr lang="en-US" sz="2800" dirty="0">
                <a:solidFill>
                  <a:srgbClr val="00B0F0"/>
                </a:solidFill>
              </a:rPr>
              <a:t> , </a:t>
            </a:r>
            <a:r>
              <a:rPr lang="en-US" sz="2800" dirty="0" err="1">
                <a:solidFill>
                  <a:srgbClr val="00B0F0"/>
                </a:solidFill>
              </a:rPr>
              <a:t>tuần</a:t>
            </a:r>
            <a:r>
              <a:rPr lang="en-US" sz="2800" dirty="0">
                <a:solidFill>
                  <a:srgbClr val="00B0F0"/>
                </a:solidFill>
              </a:rPr>
              <a:t> </a:t>
            </a:r>
            <a:r>
              <a:rPr lang="en-US" sz="2800" dirty="0" err="1">
                <a:solidFill>
                  <a:srgbClr val="00B0F0"/>
                </a:solidFill>
              </a:rPr>
              <a:t>hoàn</a:t>
            </a:r>
            <a:r>
              <a:rPr lang="en-US" sz="2800" dirty="0">
                <a:solidFill>
                  <a:srgbClr val="00B0F0"/>
                </a:solidFill>
              </a:rPr>
              <a:t> </a:t>
            </a:r>
            <a:r>
              <a:rPr lang="en-US" sz="2800" dirty="0" err="1">
                <a:solidFill>
                  <a:srgbClr val="00B0F0"/>
                </a:solidFill>
              </a:rPr>
              <a:t>của</a:t>
            </a:r>
            <a:r>
              <a:rPr lang="en-US" sz="2800" dirty="0">
                <a:solidFill>
                  <a:srgbClr val="00B0F0"/>
                </a:solidFill>
              </a:rPr>
              <a:t> </a:t>
            </a:r>
            <a:r>
              <a:rPr lang="en-US" sz="2800" dirty="0" err="1">
                <a:solidFill>
                  <a:srgbClr val="00B0F0"/>
                </a:solidFill>
              </a:rPr>
              <a:t>vật</a:t>
            </a:r>
            <a:r>
              <a:rPr lang="en-US" sz="2800" dirty="0">
                <a:solidFill>
                  <a:srgbClr val="00B0F0"/>
                </a:solidFill>
              </a:rPr>
              <a:t> </a:t>
            </a:r>
            <a:r>
              <a:rPr lang="en-US" sz="2800" dirty="0" err="1">
                <a:solidFill>
                  <a:srgbClr val="00B0F0"/>
                </a:solidFill>
              </a:rPr>
              <a:t>chất</a:t>
            </a:r>
            <a:r>
              <a:rPr lang="en-US" sz="2800" dirty="0">
                <a:solidFill>
                  <a:srgbClr val="00B0F0"/>
                </a:solidFill>
              </a:rPr>
              <a:t> </a:t>
            </a:r>
            <a:r>
              <a:rPr lang="en-US" sz="2800" dirty="0" err="1">
                <a:solidFill>
                  <a:srgbClr val="00B0F0"/>
                </a:solidFill>
              </a:rPr>
              <a:t>trong</a:t>
            </a:r>
            <a:r>
              <a:rPr lang="en-US" sz="2800" dirty="0">
                <a:solidFill>
                  <a:srgbClr val="00B0F0"/>
                </a:solidFill>
              </a:rPr>
              <a:t> </a:t>
            </a:r>
            <a:r>
              <a:rPr lang="en-US" sz="2800" dirty="0" err="1">
                <a:solidFill>
                  <a:srgbClr val="00B0F0"/>
                </a:solidFill>
              </a:rPr>
              <a:t>tự</a:t>
            </a:r>
            <a:r>
              <a:rPr lang="en-US" sz="2800" dirty="0">
                <a:solidFill>
                  <a:srgbClr val="00B0F0"/>
                </a:solidFill>
              </a:rPr>
              <a:t> </a:t>
            </a:r>
            <a:r>
              <a:rPr lang="en-US" sz="2800" dirty="0" err="1">
                <a:solidFill>
                  <a:srgbClr val="00B0F0"/>
                </a:solidFill>
              </a:rPr>
              <a:t>nhiên</a:t>
            </a:r>
            <a:r>
              <a:rPr lang="en-US" sz="2800" dirty="0">
                <a:solidFill>
                  <a:srgbClr val="00B0F0"/>
                </a:solidFill>
              </a:rPr>
              <a:t>, </a:t>
            </a:r>
            <a:r>
              <a:rPr lang="en-US" sz="2800" dirty="0" err="1">
                <a:solidFill>
                  <a:srgbClr val="00B0F0"/>
                </a:solidFill>
              </a:rPr>
              <a:t>góp</a:t>
            </a:r>
            <a:r>
              <a:rPr lang="en-US" sz="2800" dirty="0">
                <a:solidFill>
                  <a:srgbClr val="00B0F0"/>
                </a:solidFill>
              </a:rPr>
              <a:t> </a:t>
            </a:r>
            <a:r>
              <a:rPr lang="en-US" sz="2800" dirty="0" err="1">
                <a:solidFill>
                  <a:srgbClr val="00B0F0"/>
                </a:solidFill>
              </a:rPr>
              <a:t>phần</a:t>
            </a:r>
            <a:r>
              <a:rPr lang="en-US" sz="2800" dirty="0">
                <a:solidFill>
                  <a:srgbClr val="00B0F0"/>
                </a:solidFill>
              </a:rPr>
              <a:t> </a:t>
            </a:r>
            <a:r>
              <a:rPr lang="en-US" sz="2800" dirty="0" err="1">
                <a:solidFill>
                  <a:srgbClr val="00B0F0"/>
                </a:solidFill>
              </a:rPr>
              <a:t>làm</a:t>
            </a:r>
            <a:r>
              <a:rPr lang="en-US" sz="2800" dirty="0">
                <a:solidFill>
                  <a:srgbClr val="00B0F0"/>
                </a:solidFill>
              </a:rPr>
              <a:t> </a:t>
            </a:r>
            <a:r>
              <a:rPr lang="en-US" sz="2800" dirty="0" err="1">
                <a:solidFill>
                  <a:srgbClr val="00B0F0"/>
                </a:solidFill>
              </a:rPr>
              <a:t>sạch</a:t>
            </a:r>
            <a:r>
              <a:rPr lang="en-US" sz="2800" dirty="0">
                <a:solidFill>
                  <a:srgbClr val="00B0F0"/>
                </a:solidFill>
              </a:rPr>
              <a:t> </a:t>
            </a:r>
            <a:r>
              <a:rPr lang="en-US" sz="2800" dirty="0" err="1">
                <a:solidFill>
                  <a:srgbClr val="00B0F0"/>
                </a:solidFill>
              </a:rPr>
              <a:t>môi</a:t>
            </a:r>
            <a:r>
              <a:rPr lang="en-US" sz="2800" dirty="0">
                <a:solidFill>
                  <a:srgbClr val="00B0F0"/>
                </a:solidFill>
              </a:rPr>
              <a:t> </a:t>
            </a:r>
            <a:r>
              <a:rPr lang="en-US" sz="2800" dirty="0" err="1">
                <a:solidFill>
                  <a:srgbClr val="00B0F0"/>
                </a:solidFill>
              </a:rPr>
              <a:t>trường</a:t>
            </a:r>
            <a:r>
              <a:rPr lang="en-US" sz="2800" dirty="0">
                <a:solidFill>
                  <a:srgbClr val="00B0F0"/>
                </a:solidFill>
              </a:rPr>
              <a:t> (</a:t>
            </a:r>
            <a:r>
              <a:rPr lang="en-US" sz="2800" dirty="0" err="1">
                <a:solidFill>
                  <a:srgbClr val="00B0F0"/>
                </a:solidFill>
              </a:rPr>
              <a:t>phân</a:t>
            </a:r>
            <a:r>
              <a:rPr lang="en-US" sz="2800" dirty="0">
                <a:solidFill>
                  <a:srgbClr val="00B0F0"/>
                </a:solidFill>
              </a:rPr>
              <a:t> </a:t>
            </a:r>
            <a:r>
              <a:rPr lang="en-US" sz="2800" dirty="0" err="1">
                <a:solidFill>
                  <a:srgbClr val="00B0F0"/>
                </a:solidFill>
              </a:rPr>
              <a:t>hủy</a:t>
            </a:r>
            <a:r>
              <a:rPr lang="en-US" sz="2800" dirty="0">
                <a:solidFill>
                  <a:srgbClr val="00B0F0"/>
                </a:solidFill>
              </a:rPr>
              <a:t> </a:t>
            </a:r>
            <a:r>
              <a:rPr lang="en-US" sz="2800" dirty="0" err="1">
                <a:solidFill>
                  <a:srgbClr val="00B0F0"/>
                </a:solidFill>
              </a:rPr>
              <a:t>chất</a:t>
            </a:r>
            <a:r>
              <a:rPr lang="en-US" sz="2800" dirty="0">
                <a:solidFill>
                  <a:srgbClr val="00B0F0"/>
                </a:solidFill>
              </a:rPr>
              <a:t> </a:t>
            </a:r>
            <a:r>
              <a:rPr lang="en-US" sz="2800" dirty="0" err="1">
                <a:solidFill>
                  <a:srgbClr val="00B0F0"/>
                </a:solidFill>
              </a:rPr>
              <a:t>hữu</a:t>
            </a:r>
            <a:r>
              <a:rPr lang="en-US" sz="2800" dirty="0">
                <a:solidFill>
                  <a:srgbClr val="00B0F0"/>
                </a:solidFill>
              </a:rPr>
              <a:t> </a:t>
            </a:r>
            <a:r>
              <a:rPr lang="en-US" sz="2800" dirty="0" err="1">
                <a:solidFill>
                  <a:srgbClr val="00B0F0"/>
                </a:solidFill>
              </a:rPr>
              <a:t>cơ</a:t>
            </a:r>
            <a:r>
              <a:rPr lang="en-US" sz="2800" dirty="0">
                <a:solidFill>
                  <a:srgbClr val="00B0F0"/>
                </a:solidFill>
              </a:rPr>
              <a:t>), </a:t>
            </a:r>
            <a:r>
              <a:rPr lang="en-US" sz="2800" dirty="0" err="1">
                <a:solidFill>
                  <a:srgbClr val="00B0F0"/>
                </a:solidFill>
              </a:rPr>
              <a:t>chuyển</a:t>
            </a:r>
            <a:r>
              <a:rPr lang="en-US" sz="2800" dirty="0">
                <a:solidFill>
                  <a:srgbClr val="00B0F0"/>
                </a:solidFill>
              </a:rPr>
              <a:t> </a:t>
            </a:r>
            <a:r>
              <a:rPr lang="en-US" sz="2800" dirty="0" err="1">
                <a:solidFill>
                  <a:srgbClr val="00B0F0"/>
                </a:solidFill>
              </a:rPr>
              <a:t>hóa</a:t>
            </a:r>
            <a:r>
              <a:rPr lang="en-US" sz="2800" dirty="0">
                <a:solidFill>
                  <a:srgbClr val="00B0F0"/>
                </a:solidFill>
              </a:rPr>
              <a:t> </a:t>
            </a:r>
            <a:r>
              <a:rPr lang="en-US" sz="2800" dirty="0" err="1">
                <a:solidFill>
                  <a:srgbClr val="00B0F0"/>
                </a:solidFill>
              </a:rPr>
              <a:t>chất</a:t>
            </a:r>
            <a:r>
              <a:rPr lang="en-US" sz="2800" dirty="0">
                <a:solidFill>
                  <a:srgbClr val="00B0F0"/>
                </a:solidFill>
              </a:rPr>
              <a:t> </a:t>
            </a:r>
            <a:r>
              <a:rPr lang="en-US" sz="2800" dirty="0" err="1">
                <a:solidFill>
                  <a:srgbClr val="00B0F0"/>
                </a:solidFill>
              </a:rPr>
              <a:t>hữu</a:t>
            </a:r>
            <a:r>
              <a:rPr lang="en-US" sz="2800" dirty="0">
                <a:solidFill>
                  <a:srgbClr val="00B0F0"/>
                </a:solidFill>
              </a:rPr>
              <a:t> </a:t>
            </a:r>
            <a:r>
              <a:rPr lang="en-US" sz="2800" dirty="0" err="1">
                <a:solidFill>
                  <a:srgbClr val="00B0F0"/>
                </a:solidFill>
              </a:rPr>
              <a:t>cơ</a:t>
            </a:r>
            <a:r>
              <a:rPr lang="en-US" sz="2800" dirty="0">
                <a:solidFill>
                  <a:srgbClr val="00B0F0"/>
                </a:solidFill>
              </a:rPr>
              <a:t> </a:t>
            </a:r>
            <a:r>
              <a:rPr lang="en-US" sz="2800" dirty="0" err="1">
                <a:solidFill>
                  <a:srgbClr val="00B0F0"/>
                </a:solidFill>
              </a:rPr>
              <a:t>thành</a:t>
            </a:r>
            <a:r>
              <a:rPr lang="en-US" sz="2800" dirty="0">
                <a:solidFill>
                  <a:srgbClr val="00B0F0"/>
                </a:solidFill>
              </a:rPr>
              <a:t> </a:t>
            </a:r>
            <a:r>
              <a:rPr lang="en-US" sz="2800" dirty="0" err="1">
                <a:solidFill>
                  <a:srgbClr val="00B0F0"/>
                </a:solidFill>
              </a:rPr>
              <a:t>chất</a:t>
            </a:r>
            <a:r>
              <a:rPr lang="en-US" sz="2800" dirty="0">
                <a:solidFill>
                  <a:srgbClr val="00B0F0"/>
                </a:solidFill>
              </a:rPr>
              <a:t> </a:t>
            </a:r>
            <a:r>
              <a:rPr lang="en-US" sz="2800" dirty="0" err="1">
                <a:solidFill>
                  <a:srgbClr val="00B0F0"/>
                </a:solidFill>
              </a:rPr>
              <a:t>vô</a:t>
            </a:r>
            <a:r>
              <a:rPr lang="en-US" sz="2800" dirty="0">
                <a:solidFill>
                  <a:srgbClr val="00B0F0"/>
                </a:solidFill>
              </a:rPr>
              <a:t> </a:t>
            </a:r>
            <a:r>
              <a:rPr lang="en-US" sz="2800" dirty="0" err="1">
                <a:solidFill>
                  <a:srgbClr val="00B0F0"/>
                </a:solidFill>
              </a:rPr>
              <a:t>cơ</a:t>
            </a:r>
            <a:r>
              <a:rPr lang="en-US" sz="2800" dirty="0">
                <a:solidFill>
                  <a:srgbClr val="00B0F0"/>
                </a:solidFill>
              </a:rPr>
              <a:t> </a:t>
            </a:r>
            <a:r>
              <a:rPr lang="en-US" sz="2800" dirty="0" err="1">
                <a:solidFill>
                  <a:srgbClr val="00B0F0"/>
                </a:solidFill>
              </a:rPr>
              <a:t>cung</a:t>
            </a:r>
            <a:r>
              <a:rPr lang="en-US" sz="2800" dirty="0">
                <a:solidFill>
                  <a:srgbClr val="00B0F0"/>
                </a:solidFill>
              </a:rPr>
              <a:t> </a:t>
            </a:r>
            <a:r>
              <a:rPr lang="en-US" sz="2800" dirty="0" err="1">
                <a:solidFill>
                  <a:srgbClr val="00B0F0"/>
                </a:solidFill>
              </a:rPr>
              <a:t>cấp</a:t>
            </a:r>
            <a:r>
              <a:rPr lang="en-US" sz="2800" dirty="0">
                <a:solidFill>
                  <a:srgbClr val="00B0F0"/>
                </a:solidFill>
              </a:rPr>
              <a:t> </a:t>
            </a:r>
            <a:r>
              <a:rPr lang="en-US" sz="2800" dirty="0" err="1">
                <a:solidFill>
                  <a:srgbClr val="00B0F0"/>
                </a:solidFill>
              </a:rPr>
              <a:t>cho</a:t>
            </a:r>
            <a:r>
              <a:rPr lang="en-US" sz="2800" dirty="0">
                <a:solidFill>
                  <a:srgbClr val="00B0F0"/>
                </a:solidFill>
              </a:rPr>
              <a:t> </a:t>
            </a:r>
            <a:r>
              <a:rPr lang="en-US" sz="2800" dirty="0" err="1">
                <a:solidFill>
                  <a:srgbClr val="00B0F0"/>
                </a:solidFill>
              </a:rPr>
              <a:t>sinh</a:t>
            </a:r>
            <a:r>
              <a:rPr lang="en-US" sz="2800" dirty="0">
                <a:solidFill>
                  <a:srgbClr val="00B0F0"/>
                </a:solidFill>
              </a:rPr>
              <a:t> </a:t>
            </a:r>
            <a:r>
              <a:rPr lang="en-US" sz="2800" dirty="0" err="1">
                <a:solidFill>
                  <a:srgbClr val="00B0F0"/>
                </a:solidFill>
              </a:rPr>
              <a:t>vật</a:t>
            </a:r>
            <a:r>
              <a:rPr lang="en-US" sz="2800" dirty="0">
                <a:solidFill>
                  <a:srgbClr val="00B0F0"/>
                </a:solidFill>
              </a:rPr>
              <a:t> </a:t>
            </a:r>
            <a:r>
              <a:rPr lang="en-US" sz="2800" dirty="0" err="1">
                <a:solidFill>
                  <a:srgbClr val="00B0F0"/>
                </a:solidFill>
              </a:rPr>
              <a:t>sản</a:t>
            </a:r>
            <a:r>
              <a:rPr lang="en-US" sz="2800" dirty="0">
                <a:solidFill>
                  <a:srgbClr val="00B0F0"/>
                </a:solidFill>
              </a:rPr>
              <a:t> </a:t>
            </a:r>
            <a:r>
              <a:rPr lang="en-US" sz="2800" dirty="0" err="1">
                <a:solidFill>
                  <a:srgbClr val="00B0F0"/>
                </a:solidFill>
              </a:rPr>
              <a:t>xuất</a:t>
            </a:r>
            <a:r>
              <a:rPr lang="en-US" sz="2800" dirty="0">
                <a:solidFill>
                  <a:srgbClr val="00B0F0"/>
                </a:solidFill>
              </a:rPr>
              <a:t>…</a:t>
            </a:r>
          </a:p>
          <a:p>
            <a:endParaRPr lang="en-US" dirty="0"/>
          </a:p>
        </p:txBody>
      </p:sp>
    </p:spTree>
    <p:extLst>
      <p:ext uri="{BB962C8B-B14F-4D97-AF65-F5344CB8AC3E}">
        <p14:creationId xmlns:p14="http://schemas.microsoft.com/office/powerpoint/2010/main" val="3767346420"/>
      </p:ext>
    </p:extLst>
  </p:cSld>
  <p:clrMapOvr>
    <a:masterClrMapping/>
  </p:clrMapOvr>
  <p:transition spd="slow" advClick="0" advTm="100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406" y="0"/>
            <a:ext cx="11914094" cy="2031325"/>
          </a:xfrm>
          <a:prstGeom prst="rect">
            <a:avLst/>
          </a:prstGeom>
          <a:noFill/>
        </p:spPr>
        <p:txBody>
          <a:bodyPr wrap="square" rtlCol="0">
            <a:spAutoFit/>
          </a:bodyPr>
          <a:lstStyle/>
          <a:p>
            <a:r>
              <a:rPr lang="en-US" sz="3600" b="1" dirty="0" err="1">
                <a:solidFill>
                  <a:srgbClr val="C00000"/>
                </a:solidFill>
              </a:rPr>
              <a:t>Câu</a:t>
            </a:r>
            <a:r>
              <a:rPr lang="en-US" sz="3600" b="1" dirty="0">
                <a:solidFill>
                  <a:srgbClr val="C00000"/>
                </a:solidFill>
              </a:rPr>
              <a:t> 2:</a:t>
            </a:r>
            <a:r>
              <a:rPr lang="en-US" sz="3600" dirty="0">
                <a:solidFill>
                  <a:srgbClr val="C00000"/>
                </a:solidFill>
              </a:rPr>
              <a:t>Khi </a:t>
            </a:r>
            <a:r>
              <a:rPr lang="en-US" sz="3600" dirty="0" err="1">
                <a:solidFill>
                  <a:srgbClr val="C00000"/>
                </a:solidFill>
              </a:rPr>
              <a:t>làm</a:t>
            </a:r>
            <a:r>
              <a:rPr lang="en-US" sz="3600" dirty="0">
                <a:solidFill>
                  <a:srgbClr val="C00000"/>
                </a:solidFill>
              </a:rPr>
              <a:t> </a:t>
            </a:r>
            <a:r>
              <a:rPr lang="en-US" sz="3600" dirty="0" err="1">
                <a:solidFill>
                  <a:srgbClr val="C00000"/>
                </a:solidFill>
              </a:rPr>
              <a:t>sữa</a:t>
            </a:r>
            <a:r>
              <a:rPr lang="en-US" sz="3600" dirty="0">
                <a:solidFill>
                  <a:srgbClr val="C00000"/>
                </a:solidFill>
              </a:rPr>
              <a:t> </a:t>
            </a:r>
            <a:r>
              <a:rPr lang="en-US" sz="3600" dirty="0" err="1">
                <a:solidFill>
                  <a:srgbClr val="C00000"/>
                </a:solidFill>
              </a:rPr>
              <a:t>chua</a:t>
            </a:r>
            <a:r>
              <a:rPr lang="en-US" sz="3600" dirty="0">
                <a:solidFill>
                  <a:srgbClr val="C00000"/>
                </a:solidFill>
              </a:rPr>
              <a:t>, </a:t>
            </a:r>
            <a:r>
              <a:rPr lang="en-US" sz="3600" dirty="0" err="1">
                <a:solidFill>
                  <a:srgbClr val="C00000"/>
                </a:solidFill>
              </a:rPr>
              <a:t>chúng</a:t>
            </a:r>
            <a:r>
              <a:rPr lang="en-US" sz="3600" dirty="0">
                <a:solidFill>
                  <a:srgbClr val="C00000"/>
                </a:solidFill>
              </a:rPr>
              <a:t> ta </a:t>
            </a:r>
            <a:r>
              <a:rPr lang="en-US" sz="3600" dirty="0" err="1">
                <a:solidFill>
                  <a:srgbClr val="C00000"/>
                </a:solidFill>
              </a:rPr>
              <a:t>cần</a:t>
            </a:r>
            <a:r>
              <a:rPr lang="en-US" sz="3600" dirty="0">
                <a:solidFill>
                  <a:srgbClr val="C00000"/>
                </a:solidFill>
              </a:rPr>
              <a:t> </a:t>
            </a:r>
            <a:r>
              <a:rPr lang="en-US" sz="3600" dirty="0" err="1">
                <a:solidFill>
                  <a:srgbClr val="C00000"/>
                </a:solidFill>
              </a:rPr>
              <a:t>sát</a:t>
            </a:r>
            <a:r>
              <a:rPr lang="en-US" sz="3600" dirty="0">
                <a:solidFill>
                  <a:srgbClr val="C00000"/>
                </a:solidFill>
              </a:rPr>
              <a:t> </a:t>
            </a:r>
            <a:r>
              <a:rPr lang="en-US" sz="3600" dirty="0" err="1">
                <a:solidFill>
                  <a:srgbClr val="C00000"/>
                </a:solidFill>
              </a:rPr>
              <a:t>trùng</a:t>
            </a:r>
            <a:r>
              <a:rPr lang="en-US" sz="3600" dirty="0">
                <a:solidFill>
                  <a:srgbClr val="C00000"/>
                </a:solidFill>
              </a:rPr>
              <a:t> </a:t>
            </a:r>
            <a:r>
              <a:rPr lang="en-US" sz="3600" dirty="0" err="1">
                <a:solidFill>
                  <a:srgbClr val="C00000"/>
                </a:solidFill>
              </a:rPr>
              <a:t>tất</a:t>
            </a:r>
            <a:r>
              <a:rPr lang="en-US" sz="3600" dirty="0">
                <a:solidFill>
                  <a:srgbClr val="C00000"/>
                </a:solidFill>
              </a:rPr>
              <a:t> </a:t>
            </a:r>
            <a:r>
              <a:rPr lang="en-US" sz="3600" dirty="0" err="1">
                <a:solidFill>
                  <a:srgbClr val="C00000"/>
                </a:solidFill>
              </a:rPr>
              <a:t>cả</a:t>
            </a:r>
            <a:r>
              <a:rPr lang="en-US" sz="3600" dirty="0">
                <a:solidFill>
                  <a:srgbClr val="C00000"/>
                </a:solidFill>
              </a:rPr>
              <a:t> </a:t>
            </a:r>
            <a:r>
              <a:rPr lang="en-US" sz="3600" dirty="0" err="1">
                <a:solidFill>
                  <a:srgbClr val="C00000"/>
                </a:solidFill>
              </a:rPr>
              <a:t>các</a:t>
            </a:r>
            <a:r>
              <a:rPr lang="en-US" sz="3600" dirty="0">
                <a:solidFill>
                  <a:srgbClr val="C00000"/>
                </a:solidFill>
              </a:rPr>
              <a:t> </a:t>
            </a:r>
            <a:r>
              <a:rPr lang="en-US" sz="3600" dirty="0" err="1">
                <a:solidFill>
                  <a:srgbClr val="C00000"/>
                </a:solidFill>
              </a:rPr>
              <a:t>dụng</a:t>
            </a:r>
            <a:r>
              <a:rPr lang="en-US" sz="3600" dirty="0">
                <a:solidFill>
                  <a:srgbClr val="C00000"/>
                </a:solidFill>
              </a:rPr>
              <a:t> </a:t>
            </a:r>
            <a:r>
              <a:rPr lang="en-US" sz="3600" dirty="0" err="1">
                <a:solidFill>
                  <a:srgbClr val="C00000"/>
                </a:solidFill>
              </a:rPr>
              <a:t>cụ</a:t>
            </a:r>
            <a:r>
              <a:rPr lang="en-US" sz="3600" dirty="0">
                <a:solidFill>
                  <a:srgbClr val="C00000"/>
                </a:solidFill>
              </a:rPr>
              <a:t> </a:t>
            </a:r>
            <a:r>
              <a:rPr lang="en-US" sz="3600" dirty="0" err="1">
                <a:solidFill>
                  <a:srgbClr val="C00000"/>
                </a:solidFill>
              </a:rPr>
              <a:t>bằng</a:t>
            </a:r>
            <a:r>
              <a:rPr lang="en-US" sz="3600" dirty="0">
                <a:solidFill>
                  <a:srgbClr val="C00000"/>
                </a:solidFill>
              </a:rPr>
              <a:t> </a:t>
            </a:r>
            <a:r>
              <a:rPr lang="en-US" sz="3600" dirty="0" err="1">
                <a:solidFill>
                  <a:srgbClr val="C00000"/>
                </a:solidFill>
              </a:rPr>
              <a:t>nước</a:t>
            </a:r>
            <a:r>
              <a:rPr lang="en-US" sz="3600" dirty="0">
                <a:solidFill>
                  <a:srgbClr val="C00000"/>
                </a:solidFill>
              </a:rPr>
              <a:t> </a:t>
            </a:r>
            <a:r>
              <a:rPr lang="en-US" sz="3600" dirty="0" err="1">
                <a:solidFill>
                  <a:srgbClr val="C00000"/>
                </a:solidFill>
              </a:rPr>
              <a:t>sôi</a:t>
            </a:r>
            <a:r>
              <a:rPr lang="en-US" sz="3600" dirty="0">
                <a:solidFill>
                  <a:srgbClr val="C00000"/>
                </a:solidFill>
              </a:rPr>
              <a:t> </a:t>
            </a:r>
            <a:r>
              <a:rPr lang="en-US" sz="3600" dirty="0" err="1">
                <a:solidFill>
                  <a:srgbClr val="C00000"/>
                </a:solidFill>
              </a:rPr>
              <a:t>để</a:t>
            </a:r>
            <a:r>
              <a:rPr lang="en-US" sz="3600" dirty="0">
                <a:solidFill>
                  <a:srgbClr val="C00000"/>
                </a:solidFill>
              </a:rPr>
              <a:t> </a:t>
            </a:r>
            <a:r>
              <a:rPr lang="en-US" sz="3600" dirty="0" err="1">
                <a:solidFill>
                  <a:srgbClr val="C00000"/>
                </a:solidFill>
              </a:rPr>
              <a:t>tiêu</a:t>
            </a:r>
            <a:r>
              <a:rPr lang="en-US" sz="3600" dirty="0">
                <a:solidFill>
                  <a:srgbClr val="C00000"/>
                </a:solidFill>
              </a:rPr>
              <a:t> </a:t>
            </a:r>
            <a:r>
              <a:rPr lang="en-US" sz="3600" dirty="0" err="1">
                <a:solidFill>
                  <a:srgbClr val="C00000"/>
                </a:solidFill>
              </a:rPr>
              <a:t>diệt</a:t>
            </a:r>
            <a:r>
              <a:rPr lang="en-US" sz="3600" dirty="0">
                <a:solidFill>
                  <a:srgbClr val="C00000"/>
                </a:solidFill>
              </a:rPr>
              <a:t> </a:t>
            </a:r>
            <a:r>
              <a:rPr lang="en-US" sz="3600" dirty="0" err="1">
                <a:solidFill>
                  <a:srgbClr val="C00000"/>
                </a:solidFill>
              </a:rPr>
              <a:t>các</a:t>
            </a:r>
            <a:r>
              <a:rPr lang="en-US" sz="3600" dirty="0">
                <a:solidFill>
                  <a:srgbClr val="C00000"/>
                </a:solidFill>
              </a:rPr>
              <a:t> </a:t>
            </a:r>
            <a:r>
              <a:rPr lang="en-US" sz="3600" dirty="0" err="1">
                <a:solidFill>
                  <a:srgbClr val="C00000"/>
                </a:solidFill>
              </a:rPr>
              <a:t>loại</a:t>
            </a:r>
            <a:r>
              <a:rPr lang="en-US" sz="3600" dirty="0">
                <a:solidFill>
                  <a:srgbClr val="C00000"/>
                </a:solidFill>
              </a:rPr>
              <a:t> vi </a:t>
            </a:r>
            <a:r>
              <a:rPr lang="en-US" sz="3600" dirty="0" err="1">
                <a:solidFill>
                  <a:srgbClr val="C00000"/>
                </a:solidFill>
              </a:rPr>
              <a:t>khuẩn</a:t>
            </a:r>
            <a:r>
              <a:rPr lang="en-US" sz="3600" dirty="0">
                <a:solidFill>
                  <a:srgbClr val="C00000"/>
                </a:solidFill>
              </a:rPr>
              <a:t> </a:t>
            </a:r>
            <a:r>
              <a:rPr lang="en-US" sz="3600" dirty="0" err="1">
                <a:solidFill>
                  <a:srgbClr val="C00000"/>
                </a:solidFill>
              </a:rPr>
              <a:t>khác</a:t>
            </a:r>
            <a:r>
              <a:rPr lang="en-US" sz="3600" dirty="0">
                <a:solidFill>
                  <a:srgbClr val="C00000"/>
                </a:solidFill>
              </a:rPr>
              <a:t>, </a:t>
            </a:r>
            <a:r>
              <a:rPr lang="en-US" sz="3600" dirty="0" err="1">
                <a:solidFill>
                  <a:srgbClr val="C00000"/>
                </a:solidFill>
              </a:rPr>
              <a:t>tránh</a:t>
            </a:r>
            <a:r>
              <a:rPr lang="en-US" sz="3600" dirty="0">
                <a:solidFill>
                  <a:srgbClr val="C00000"/>
                </a:solidFill>
              </a:rPr>
              <a:t> </a:t>
            </a:r>
            <a:r>
              <a:rPr lang="en-US" sz="3600" dirty="0" err="1">
                <a:solidFill>
                  <a:srgbClr val="C00000"/>
                </a:solidFill>
              </a:rPr>
              <a:t>nhiễm</a:t>
            </a:r>
            <a:r>
              <a:rPr lang="en-US" sz="3600" dirty="0">
                <a:solidFill>
                  <a:srgbClr val="C00000"/>
                </a:solidFill>
              </a:rPr>
              <a:t> </a:t>
            </a:r>
            <a:r>
              <a:rPr lang="en-US" sz="3600" dirty="0" err="1">
                <a:solidFill>
                  <a:srgbClr val="C00000"/>
                </a:solidFill>
              </a:rPr>
              <a:t>khuẩn</a:t>
            </a:r>
            <a:r>
              <a:rPr lang="en-US" sz="3600" dirty="0">
                <a:solidFill>
                  <a:srgbClr val="C00000"/>
                </a:solidFill>
              </a:rPr>
              <a:t> </a:t>
            </a:r>
            <a:r>
              <a:rPr lang="en-US" sz="3600" dirty="0" err="1">
                <a:solidFill>
                  <a:srgbClr val="C00000"/>
                </a:solidFill>
              </a:rPr>
              <a:t>vào</a:t>
            </a:r>
            <a:r>
              <a:rPr lang="en-US" sz="3600" dirty="0">
                <a:solidFill>
                  <a:srgbClr val="C00000"/>
                </a:solidFill>
              </a:rPr>
              <a:t> </a:t>
            </a:r>
            <a:r>
              <a:rPr lang="en-US" sz="3600" dirty="0" err="1">
                <a:solidFill>
                  <a:srgbClr val="C00000"/>
                </a:solidFill>
              </a:rPr>
              <a:t>sữa</a:t>
            </a:r>
            <a:r>
              <a:rPr lang="en-US" sz="3600" dirty="0">
                <a:solidFill>
                  <a:srgbClr val="C00000"/>
                </a:solidFill>
              </a:rPr>
              <a:t> </a:t>
            </a:r>
            <a:r>
              <a:rPr lang="en-US" sz="3600" dirty="0" err="1">
                <a:solidFill>
                  <a:srgbClr val="C00000"/>
                </a:solidFill>
              </a:rPr>
              <a:t>chua</a:t>
            </a:r>
            <a:r>
              <a:rPr lang="en-US" sz="3600" dirty="0">
                <a:solidFill>
                  <a:srgbClr val="C00000"/>
                </a:solidFill>
              </a:rPr>
              <a:t> </a:t>
            </a:r>
            <a:r>
              <a:rPr lang="en-US" sz="3600" dirty="0" err="1">
                <a:solidFill>
                  <a:srgbClr val="C00000"/>
                </a:solidFill>
              </a:rPr>
              <a:t>lên</a:t>
            </a:r>
            <a:r>
              <a:rPr lang="en-US" sz="3600" dirty="0">
                <a:solidFill>
                  <a:srgbClr val="C00000"/>
                </a:solidFill>
              </a:rPr>
              <a:t> men.</a:t>
            </a:r>
          </a:p>
          <a:p>
            <a:endParaRPr lang="en-US" dirty="0"/>
          </a:p>
        </p:txBody>
      </p:sp>
      <p:sp>
        <p:nvSpPr>
          <p:cNvPr id="3" name="TextBox 2"/>
          <p:cNvSpPr txBox="1"/>
          <p:nvPr/>
        </p:nvSpPr>
        <p:spPr>
          <a:xfrm>
            <a:off x="87406" y="1596198"/>
            <a:ext cx="12104594" cy="3693319"/>
          </a:xfrm>
          <a:prstGeom prst="rect">
            <a:avLst/>
          </a:prstGeom>
          <a:noFill/>
        </p:spPr>
        <p:txBody>
          <a:bodyPr wrap="square" rtlCol="0">
            <a:spAutoFit/>
          </a:bodyPr>
          <a:lstStyle/>
          <a:p>
            <a:r>
              <a:rPr lang="en-US" sz="3600" b="1" dirty="0" err="1">
                <a:solidFill>
                  <a:srgbClr val="3F88FB"/>
                </a:solidFill>
              </a:rPr>
              <a:t>Câu</a:t>
            </a:r>
            <a:r>
              <a:rPr lang="en-US" sz="3600" b="1" dirty="0">
                <a:solidFill>
                  <a:srgbClr val="3F88FB"/>
                </a:solidFill>
              </a:rPr>
              <a:t> 3:</a:t>
            </a:r>
            <a:r>
              <a:rPr lang="en-US" sz="3600" dirty="0">
                <a:solidFill>
                  <a:srgbClr val="3F88FB"/>
                </a:solidFill>
              </a:rPr>
              <a:t> </a:t>
            </a:r>
            <a:r>
              <a:rPr lang="en-US" sz="3600" dirty="0" err="1">
                <a:solidFill>
                  <a:srgbClr val="3F88FB"/>
                </a:solidFill>
              </a:rPr>
              <a:t>Khi</a:t>
            </a:r>
            <a:r>
              <a:rPr lang="en-US" sz="3600" dirty="0">
                <a:solidFill>
                  <a:srgbClr val="3F88FB"/>
                </a:solidFill>
              </a:rPr>
              <a:t> </a:t>
            </a:r>
            <a:r>
              <a:rPr lang="en-US" sz="3600" dirty="0" err="1">
                <a:solidFill>
                  <a:srgbClr val="3F88FB"/>
                </a:solidFill>
              </a:rPr>
              <a:t>môi</a:t>
            </a:r>
            <a:r>
              <a:rPr lang="en-US" sz="3600" dirty="0">
                <a:solidFill>
                  <a:srgbClr val="3F88FB"/>
                </a:solidFill>
              </a:rPr>
              <a:t> </a:t>
            </a:r>
            <a:r>
              <a:rPr lang="en-US" sz="3600" dirty="0" err="1">
                <a:solidFill>
                  <a:srgbClr val="3F88FB"/>
                </a:solidFill>
              </a:rPr>
              <a:t>trường</a:t>
            </a:r>
            <a:r>
              <a:rPr lang="en-US" sz="3600" dirty="0">
                <a:solidFill>
                  <a:srgbClr val="3F88FB"/>
                </a:solidFill>
              </a:rPr>
              <a:t> </a:t>
            </a:r>
            <a:r>
              <a:rPr lang="en-US" sz="3600" dirty="0" err="1">
                <a:solidFill>
                  <a:srgbClr val="3F88FB"/>
                </a:solidFill>
              </a:rPr>
              <a:t>có</a:t>
            </a:r>
            <a:r>
              <a:rPr lang="en-US" sz="3600" dirty="0">
                <a:solidFill>
                  <a:srgbClr val="3F88FB"/>
                </a:solidFill>
              </a:rPr>
              <a:t> </a:t>
            </a:r>
            <a:r>
              <a:rPr lang="en-US" sz="3600" dirty="0" err="1">
                <a:solidFill>
                  <a:srgbClr val="3F88FB"/>
                </a:solidFill>
              </a:rPr>
              <a:t>hai</a:t>
            </a:r>
            <a:r>
              <a:rPr lang="en-US" sz="3600" dirty="0">
                <a:solidFill>
                  <a:srgbClr val="3F88FB"/>
                </a:solidFill>
              </a:rPr>
              <a:t> </a:t>
            </a:r>
            <a:r>
              <a:rPr lang="en-US" sz="3600" dirty="0" err="1">
                <a:solidFill>
                  <a:srgbClr val="3F88FB"/>
                </a:solidFill>
              </a:rPr>
              <a:t>nguồn</a:t>
            </a:r>
            <a:r>
              <a:rPr lang="en-US" sz="3600" dirty="0">
                <a:solidFill>
                  <a:srgbClr val="3F88FB"/>
                </a:solidFill>
              </a:rPr>
              <a:t> carbon </a:t>
            </a:r>
            <a:r>
              <a:rPr lang="en-US" sz="3600" dirty="0" err="1">
                <a:solidFill>
                  <a:srgbClr val="3F88FB"/>
                </a:solidFill>
              </a:rPr>
              <a:t>là</a:t>
            </a:r>
            <a:r>
              <a:rPr lang="en-US" sz="3600" dirty="0">
                <a:solidFill>
                  <a:srgbClr val="3F88FB"/>
                </a:solidFill>
              </a:rPr>
              <a:t> glucose </a:t>
            </a:r>
            <a:r>
              <a:rPr lang="en-US" sz="3600" dirty="0" err="1">
                <a:solidFill>
                  <a:srgbClr val="3F88FB"/>
                </a:solidFill>
              </a:rPr>
              <a:t>và</a:t>
            </a:r>
            <a:r>
              <a:rPr lang="en-US" sz="3600" dirty="0">
                <a:solidFill>
                  <a:srgbClr val="3F88FB"/>
                </a:solidFill>
              </a:rPr>
              <a:t> sorbitol, vi </a:t>
            </a:r>
            <a:r>
              <a:rPr lang="en-US" sz="3600" dirty="0" err="1">
                <a:solidFill>
                  <a:srgbClr val="3F88FB"/>
                </a:solidFill>
              </a:rPr>
              <a:t>khuẩn</a:t>
            </a:r>
            <a:r>
              <a:rPr lang="en-US" sz="3600" dirty="0">
                <a:solidFill>
                  <a:srgbClr val="3F88FB"/>
                </a:solidFill>
              </a:rPr>
              <a:t> </a:t>
            </a:r>
            <a:r>
              <a:rPr lang="en-US" sz="3600" dirty="0" err="1">
                <a:solidFill>
                  <a:srgbClr val="3F88FB"/>
                </a:solidFill>
              </a:rPr>
              <a:t>E.coli</a:t>
            </a:r>
            <a:r>
              <a:rPr lang="en-US" sz="3600" dirty="0">
                <a:solidFill>
                  <a:srgbClr val="3F88FB"/>
                </a:solidFill>
              </a:rPr>
              <a:t> </a:t>
            </a:r>
            <a:r>
              <a:rPr lang="en-US" sz="3600" dirty="0" err="1">
                <a:solidFill>
                  <a:srgbClr val="3F88FB"/>
                </a:solidFill>
              </a:rPr>
              <a:t>tổng</a:t>
            </a:r>
            <a:r>
              <a:rPr lang="en-US" sz="3600" dirty="0">
                <a:solidFill>
                  <a:srgbClr val="3F88FB"/>
                </a:solidFill>
              </a:rPr>
              <a:t> </a:t>
            </a:r>
            <a:r>
              <a:rPr lang="en-US" sz="3600" dirty="0" err="1">
                <a:solidFill>
                  <a:srgbClr val="3F88FB"/>
                </a:solidFill>
              </a:rPr>
              <a:t>hợp</a:t>
            </a:r>
            <a:r>
              <a:rPr lang="en-US" sz="3600" dirty="0">
                <a:solidFill>
                  <a:srgbClr val="3F88FB"/>
                </a:solidFill>
              </a:rPr>
              <a:t> enzyme </a:t>
            </a:r>
            <a:r>
              <a:rPr lang="en-US" sz="3600" dirty="0" err="1">
                <a:solidFill>
                  <a:srgbClr val="3F88FB"/>
                </a:solidFill>
              </a:rPr>
              <a:t>phân</a:t>
            </a:r>
            <a:r>
              <a:rPr lang="en-US" sz="3600" dirty="0">
                <a:solidFill>
                  <a:srgbClr val="3F88FB"/>
                </a:solidFill>
              </a:rPr>
              <a:t> </a:t>
            </a:r>
            <a:r>
              <a:rPr lang="en-US" sz="3600" dirty="0" err="1">
                <a:solidFill>
                  <a:srgbClr val="3F88FB"/>
                </a:solidFill>
              </a:rPr>
              <a:t>hủy</a:t>
            </a:r>
            <a:r>
              <a:rPr lang="en-US" sz="3600" dirty="0">
                <a:solidFill>
                  <a:srgbClr val="3F88FB"/>
                </a:solidFill>
              </a:rPr>
              <a:t> glucose </a:t>
            </a:r>
            <a:r>
              <a:rPr lang="en-US" sz="3600" dirty="0" err="1">
                <a:solidFill>
                  <a:srgbClr val="3F88FB"/>
                </a:solidFill>
              </a:rPr>
              <a:t>trước</a:t>
            </a:r>
            <a:r>
              <a:rPr lang="en-US" sz="3600" dirty="0">
                <a:solidFill>
                  <a:srgbClr val="3F88FB"/>
                </a:solidFill>
              </a:rPr>
              <a:t> </a:t>
            </a:r>
            <a:r>
              <a:rPr lang="en-US" sz="3600" dirty="0" err="1">
                <a:solidFill>
                  <a:srgbClr val="3F88FB"/>
                </a:solidFill>
              </a:rPr>
              <a:t>vì</a:t>
            </a:r>
            <a:r>
              <a:rPr lang="en-US" sz="3600" dirty="0">
                <a:solidFill>
                  <a:srgbClr val="3F88FB"/>
                </a:solidFill>
              </a:rPr>
              <a:t> glucose </a:t>
            </a:r>
            <a:r>
              <a:rPr lang="en-US" sz="3600" dirty="0" err="1">
                <a:solidFill>
                  <a:srgbClr val="3F88FB"/>
                </a:solidFill>
              </a:rPr>
              <a:t>dễ</a:t>
            </a:r>
            <a:r>
              <a:rPr lang="en-US" sz="3600" dirty="0">
                <a:solidFill>
                  <a:srgbClr val="3F88FB"/>
                </a:solidFill>
              </a:rPr>
              <a:t> </a:t>
            </a:r>
            <a:r>
              <a:rPr lang="en-US" sz="3600" dirty="0" err="1">
                <a:solidFill>
                  <a:srgbClr val="3F88FB"/>
                </a:solidFill>
              </a:rPr>
              <a:t>đồng</a:t>
            </a:r>
            <a:r>
              <a:rPr lang="en-US" sz="3600" dirty="0">
                <a:solidFill>
                  <a:srgbClr val="3F88FB"/>
                </a:solidFill>
              </a:rPr>
              <a:t> </a:t>
            </a:r>
            <a:r>
              <a:rPr lang="en-US" sz="3600" dirty="0" err="1">
                <a:solidFill>
                  <a:srgbClr val="3F88FB"/>
                </a:solidFill>
              </a:rPr>
              <a:t>hóa</a:t>
            </a:r>
            <a:r>
              <a:rPr lang="en-US" sz="3600" dirty="0">
                <a:solidFill>
                  <a:srgbClr val="3F88FB"/>
                </a:solidFill>
              </a:rPr>
              <a:t> </a:t>
            </a:r>
            <a:r>
              <a:rPr lang="en-US" sz="3600" dirty="0" err="1">
                <a:solidFill>
                  <a:srgbClr val="3F88FB"/>
                </a:solidFill>
              </a:rPr>
              <a:t>hơn.Sau</a:t>
            </a:r>
            <a:r>
              <a:rPr lang="en-US" sz="3600" dirty="0">
                <a:solidFill>
                  <a:srgbClr val="3F88FB"/>
                </a:solidFill>
              </a:rPr>
              <a:t> </a:t>
            </a:r>
            <a:r>
              <a:rPr lang="en-US" sz="3600" dirty="0" err="1">
                <a:solidFill>
                  <a:srgbClr val="3F88FB"/>
                </a:solidFill>
              </a:rPr>
              <a:t>khi</a:t>
            </a:r>
            <a:r>
              <a:rPr lang="en-US" sz="3600" dirty="0">
                <a:solidFill>
                  <a:srgbClr val="3F88FB"/>
                </a:solidFill>
              </a:rPr>
              <a:t> </a:t>
            </a:r>
            <a:r>
              <a:rPr lang="en-US" sz="3600" dirty="0" err="1">
                <a:solidFill>
                  <a:srgbClr val="3F88FB"/>
                </a:solidFill>
              </a:rPr>
              <a:t>nguồn</a:t>
            </a:r>
            <a:r>
              <a:rPr lang="en-US" sz="3600" dirty="0">
                <a:solidFill>
                  <a:srgbClr val="3F88FB"/>
                </a:solidFill>
              </a:rPr>
              <a:t> glucose </a:t>
            </a:r>
            <a:r>
              <a:rPr lang="en-US" sz="3600" dirty="0" err="1">
                <a:solidFill>
                  <a:srgbClr val="3F88FB"/>
                </a:solidFill>
              </a:rPr>
              <a:t>cạn</a:t>
            </a:r>
            <a:r>
              <a:rPr lang="en-US" sz="3600" dirty="0">
                <a:solidFill>
                  <a:srgbClr val="3F88FB"/>
                </a:solidFill>
              </a:rPr>
              <a:t> </a:t>
            </a:r>
            <a:r>
              <a:rPr lang="en-US" sz="3600" dirty="0" err="1">
                <a:solidFill>
                  <a:srgbClr val="3F88FB"/>
                </a:solidFill>
              </a:rPr>
              <a:t>kiệt</a:t>
            </a:r>
            <a:r>
              <a:rPr lang="en-US" sz="3600" dirty="0">
                <a:solidFill>
                  <a:srgbClr val="3F88FB"/>
                </a:solidFill>
              </a:rPr>
              <a:t>, vi </a:t>
            </a:r>
            <a:r>
              <a:rPr lang="en-US" sz="3600" dirty="0" err="1">
                <a:solidFill>
                  <a:srgbClr val="3F88FB"/>
                </a:solidFill>
              </a:rPr>
              <a:t>khuẩn</a:t>
            </a:r>
            <a:r>
              <a:rPr lang="en-US" sz="3600" dirty="0">
                <a:solidFill>
                  <a:srgbClr val="3F88FB"/>
                </a:solidFill>
              </a:rPr>
              <a:t> </a:t>
            </a:r>
            <a:r>
              <a:rPr lang="en-US" sz="3600" dirty="0" err="1">
                <a:solidFill>
                  <a:srgbClr val="3F88FB"/>
                </a:solidFill>
              </a:rPr>
              <a:t>E.coli</a:t>
            </a:r>
            <a:r>
              <a:rPr lang="en-US" sz="3600" dirty="0">
                <a:solidFill>
                  <a:srgbClr val="3F88FB"/>
                </a:solidFill>
              </a:rPr>
              <a:t> </a:t>
            </a:r>
            <a:r>
              <a:rPr lang="en-US" sz="3600" dirty="0" err="1">
                <a:solidFill>
                  <a:srgbClr val="3F88FB"/>
                </a:solidFill>
              </a:rPr>
              <a:t>sẽ</a:t>
            </a:r>
            <a:r>
              <a:rPr lang="en-US" sz="3600" dirty="0">
                <a:solidFill>
                  <a:srgbClr val="3F88FB"/>
                </a:solidFill>
              </a:rPr>
              <a:t> </a:t>
            </a:r>
            <a:r>
              <a:rPr lang="en-US" sz="3600" dirty="0" err="1">
                <a:solidFill>
                  <a:srgbClr val="3F88FB"/>
                </a:solidFill>
              </a:rPr>
              <a:t>được</a:t>
            </a:r>
            <a:r>
              <a:rPr lang="en-US" sz="3600" dirty="0">
                <a:solidFill>
                  <a:srgbClr val="3F88FB"/>
                </a:solidFill>
              </a:rPr>
              <a:t> sorbitol </a:t>
            </a:r>
            <a:r>
              <a:rPr lang="en-US" sz="3600" dirty="0" err="1">
                <a:solidFill>
                  <a:srgbClr val="3F88FB"/>
                </a:solidFill>
              </a:rPr>
              <a:t>cảm</a:t>
            </a:r>
            <a:r>
              <a:rPr lang="en-US" sz="3600" dirty="0">
                <a:solidFill>
                  <a:srgbClr val="3F88FB"/>
                </a:solidFill>
              </a:rPr>
              <a:t> </a:t>
            </a:r>
            <a:r>
              <a:rPr lang="en-US" sz="3600" dirty="0" err="1">
                <a:solidFill>
                  <a:srgbClr val="3F88FB"/>
                </a:solidFill>
              </a:rPr>
              <a:t>ứng</a:t>
            </a:r>
            <a:r>
              <a:rPr lang="en-US" sz="3600" dirty="0">
                <a:solidFill>
                  <a:srgbClr val="3F88FB"/>
                </a:solidFill>
              </a:rPr>
              <a:t> </a:t>
            </a:r>
            <a:r>
              <a:rPr lang="en-US" sz="3600" dirty="0" err="1">
                <a:solidFill>
                  <a:srgbClr val="3F88FB"/>
                </a:solidFill>
              </a:rPr>
              <a:t>để</a:t>
            </a:r>
            <a:r>
              <a:rPr lang="en-US" sz="3600" dirty="0">
                <a:solidFill>
                  <a:srgbClr val="3F88FB"/>
                </a:solidFill>
              </a:rPr>
              <a:t> </a:t>
            </a:r>
            <a:r>
              <a:rPr lang="en-US" sz="3600" dirty="0" err="1">
                <a:solidFill>
                  <a:srgbClr val="3F88FB"/>
                </a:solidFill>
              </a:rPr>
              <a:t>tổng</a:t>
            </a:r>
            <a:r>
              <a:rPr lang="en-US" sz="3600" dirty="0">
                <a:solidFill>
                  <a:srgbClr val="3F88FB"/>
                </a:solidFill>
              </a:rPr>
              <a:t> </a:t>
            </a:r>
            <a:r>
              <a:rPr lang="en-US" sz="3600" dirty="0" err="1">
                <a:solidFill>
                  <a:srgbClr val="3F88FB"/>
                </a:solidFill>
              </a:rPr>
              <a:t>hợp</a:t>
            </a:r>
            <a:r>
              <a:rPr lang="en-US" sz="3600" dirty="0">
                <a:solidFill>
                  <a:srgbClr val="3F88FB"/>
                </a:solidFill>
              </a:rPr>
              <a:t> enzyme </a:t>
            </a:r>
            <a:r>
              <a:rPr lang="en-US" sz="3600" dirty="0" err="1">
                <a:solidFill>
                  <a:srgbClr val="3F88FB"/>
                </a:solidFill>
              </a:rPr>
              <a:t>phân</a:t>
            </a:r>
            <a:r>
              <a:rPr lang="en-US" sz="3600" dirty="0">
                <a:solidFill>
                  <a:srgbClr val="3F88FB"/>
                </a:solidFill>
              </a:rPr>
              <a:t> </a:t>
            </a:r>
            <a:r>
              <a:rPr lang="en-US" sz="3600" dirty="0" err="1">
                <a:solidFill>
                  <a:srgbClr val="3F88FB"/>
                </a:solidFill>
              </a:rPr>
              <a:t>hủy</a:t>
            </a:r>
            <a:r>
              <a:rPr lang="en-US" sz="3600" dirty="0">
                <a:solidFill>
                  <a:srgbClr val="3F88FB"/>
                </a:solidFill>
              </a:rPr>
              <a:t> </a:t>
            </a:r>
            <a:r>
              <a:rPr lang="en-US" sz="3600" dirty="0" err="1">
                <a:solidFill>
                  <a:srgbClr val="3F88FB"/>
                </a:solidFill>
              </a:rPr>
              <a:t>sorbitol.Do</a:t>
            </a:r>
            <a:r>
              <a:rPr lang="en-US" sz="3600" dirty="0">
                <a:solidFill>
                  <a:srgbClr val="3F88FB"/>
                </a:solidFill>
              </a:rPr>
              <a:t> </a:t>
            </a:r>
            <a:r>
              <a:rPr lang="en-US" sz="3600" dirty="0" err="1">
                <a:solidFill>
                  <a:srgbClr val="3F88FB"/>
                </a:solidFill>
              </a:rPr>
              <a:t>đó</a:t>
            </a:r>
            <a:r>
              <a:rPr lang="en-US" sz="3600" dirty="0">
                <a:solidFill>
                  <a:srgbClr val="3F88FB"/>
                </a:solidFill>
              </a:rPr>
              <a:t> </a:t>
            </a:r>
            <a:r>
              <a:rPr lang="en-US" sz="3600" dirty="0" err="1">
                <a:solidFill>
                  <a:srgbClr val="3F88FB"/>
                </a:solidFill>
              </a:rPr>
              <a:t>đường</a:t>
            </a:r>
            <a:r>
              <a:rPr lang="en-US" sz="3600" dirty="0">
                <a:solidFill>
                  <a:srgbClr val="3F88FB"/>
                </a:solidFill>
              </a:rPr>
              <a:t> </a:t>
            </a:r>
            <a:r>
              <a:rPr lang="en-US" sz="3600" dirty="0" err="1">
                <a:solidFill>
                  <a:srgbClr val="3F88FB"/>
                </a:solidFill>
              </a:rPr>
              <a:t>cong</a:t>
            </a:r>
            <a:r>
              <a:rPr lang="en-US" sz="3600" dirty="0">
                <a:solidFill>
                  <a:srgbClr val="3F88FB"/>
                </a:solidFill>
              </a:rPr>
              <a:t> </a:t>
            </a:r>
            <a:r>
              <a:rPr lang="en-US" sz="3600" dirty="0" err="1">
                <a:solidFill>
                  <a:srgbClr val="3F88FB"/>
                </a:solidFill>
              </a:rPr>
              <a:t>sinh</a:t>
            </a:r>
            <a:r>
              <a:rPr lang="en-US" sz="3600" dirty="0">
                <a:solidFill>
                  <a:srgbClr val="3F88FB"/>
                </a:solidFill>
              </a:rPr>
              <a:t> </a:t>
            </a:r>
            <a:r>
              <a:rPr lang="en-US" sz="3600" dirty="0" err="1">
                <a:solidFill>
                  <a:srgbClr val="3F88FB"/>
                </a:solidFill>
              </a:rPr>
              <a:t>trưởng</a:t>
            </a:r>
            <a:r>
              <a:rPr lang="en-US" sz="3600" dirty="0">
                <a:solidFill>
                  <a:srgbClr val="3F88FB"/>
                </a:solidFill>
              </a:rPr>
              <a:t> </a:t>
            </a:r>
            <a:r>
              <a:rPr lang="en-US" sz="3600" dirty="0" err="1">
                <a:solidFill>
                  <a:srgbClr val="3F88FB"/>
                </a:solidFill>
              </a:rPr>
              <a:t>có</a:t>
            </a:r>
            <a:r>
              <a:rPr lang="en-US" sz="3600" dirty="0">
                <a:solidFill>
                  <a:srgbClr val="3F88FB"/>
                </a:solidFill>
              </a:rPr>
              <a:t> 2 </a:t>
            </a:r>
            <a:r>
              <a:rPr lang="en-US" sz="3600" dirty="0" err="1">
                <a:solidFill>
                  <a:srgbClr val="3F88FB"/>
                </a:solidFill>
              </a:rPr>
              <a:t>pha</a:t>
            </a:r>
            <a:r>
              <a:rPr lang="en-US" sz="3600" dirty="0">
                <a:solidFill>
                  <a:srgbClr val="3F88FB"/>
                </a:solidFill>
              </a:rPr>
              <a:t> </a:t>
            </a:r>
            <a:r>
              <a:rPr lang="en-US" sz="3600" dirty="0" err="1">
                <a:solidFill>
                  <a:srgbClr val="3F88FB"/>
                </a:solidFill>
              </a:rPr>
              <a:t>tiềm</a:t>
            </a:r>
            <a:r>
              <a:rPr lang="en-US" sz="3600" dirty="0">
                <a:solidFill>
                  <a:srgbClr val="3F88FB"/>
                </a:solidFill>
              </a:rPr>
              <a:t> </a:t>
            </a:r>
            <a:r>
              <a:rPr lang="en-US" sz="3600" dirty="0" err="1">
                <a:solidFill>
                  <a:srgbClr val="3F88FB"/>
                </a:solidFill>
              </a:rPr>
              <a:t>phát</a:t>
            </a:r>
            <a:r>
              <a:rPr lang="en-US" sz="3600" dirty="0">
                <a:solidFill>
                  <a:srgbClr val="3F88FB"/>
                </a:solidFill>
              </a:rPr>
              <a:t>, 2 </a:t>
            </a:r>
            <a:r>
              <a:rPr lang="en-US" sz="3600" dirty="0" err="1">
                <a:solidFill>
                  <a:srgbClr val="3F88FB"/>
                </a:solidFill>
              </a:rPr>
              <a:t>pha</a:t>
            </a:r>
            <a:r>
              <a:rPr lang="en-US" sz="3600" dirty="0">
                <a:solidFill>
                  <a:srgbClr val="3F88FB"/>
                </a:solidFill>
              </a:rPr>
              <a:t> </a:t>
            </a:r>
            <a:r>
              <a:rPr lang="en-US" sz="3600" dirty="0" err="1">
                <a:solidFill>
                  <a:srgbClr val="3F88FB"/>
                </a:solidFill>
              </a:rPr>
              <a:t>lũy</a:t>
            </a:r>
            <a:r>
              <a:rPr lang="en-US" sz="3600" dirty="0">
                <a:solidFill>
                  <a:srgbClr val="3F88FB"/>
                </a:solidFill>
              </a:rPr>
              <a:t> </a:t>
            </a:r>
            <a:r>
              <a:rPr lang="en-US" sz="3600" dirty="0" err="1">
                <a:solidFill>
                  <a:srgbClr val="3F88FB"/>
                </a:solidFill>
              </a:rPr>
              <a:t>thừa</a:t>
            </a:r>
            <a:r>
              <a:rPr lang="en-US" sz="3600" dirty="0">
                <a:solidFill>
                  <a:srgbClr val="3F88FB"/>
                </a:solidFill>
              </a:rPr>
              <a:t>, 2 </a:t>
            </a:r>
            <a:r>
              <a:rPr lang="en-US" sz="3600" dirty="0" err="1">
                <a:solidFill>
                  <a:srgbClr val="3F88FB"/>
                </a:solidFill>
              </a:rPr>
              <a:t>pha</a:t>
            </a:r>
            <a:r>
              <a:rPr lang="en-US" sz="3600" dirty="0">
                <a:solidFill>
                  <a:srgbClr val="3F88FB"/>
                </a:solidFill>
              </a:rPr>
              <a:t> </a:t>
            </a:r>
            <a:r>
              <a:rPr lang="en-US" sz="3600" dirty="0" err="1">
                <a:solidFill>
                  <a:srgbClr val="3F88FB"/>
                </a:solidFill>
              </a:rPr>
              <a:t>cân</a:t>
            </a:r>
            <a:r>
              <a:rPr lang="en-US" sz="3600" dirty="0">
                <a:solidFill>
                  <a:srgbClr val="3F88FB"/>
                </a:solidFill>
              </a:rPr>
              <a:t> </a:t>
            </a:r>
            <a:r>
              <a:rPr lang="en-US" sz="3600" dirty="0" err="1">
                <a:solidFill>
                  <a:srgbClr val="3F88FB"/>
                </a:solidFill>
              </a:rPr>
              <a:t>bằng</a:t>
            </a:r>
            <a:r>
              <a:rPr lang="en-US" sz="3600" dirty="0">
                <a:solidFill>
                  <a:srgbClr val="3F88FB"/>
                </a:solidFill>
              </a:rPr>
              <a:t>.</a:t>
            </a:r>
          </a:p>
          <a:p>
            <a:endParaRPr lang="en-US" dirty="0"/>
          </a:p>
        </p:txBody>
      </p:sp>
      <p:sp>
        <p:nvSpPr>
          <p:cNvPr id="4" name="TextBox 3"/>
          <p:cNvSpPr txBox="1"/>
          <p:nvPr/>
        </p:nvSpPr>
        <p:spPr>
          <a:xfrm>
            <a:off x="87406" y="5011341"/>
            <a:ext cx="12104594" cy="1846659"/>
          </a:xfrm>
          <a:prstGeom prst="rect">
            <a:avLst/>
          </a:prstGeom>
          <a:noFill/>
        </p:spPr>
        <p:txBody>
          <a:bodyPr wrap="square" rtlCol="0">
            <a:spAutoFit/>
          </a:bodyPr>
          <a:lstStyle/>
          <a:p>
            <a:r>
              <a:rPr lang="en-US" sz="3200" b="1" dirty="0" err="1"/>
              <a:t>Câu</a:t>
            </a:r>
            <a:r>
              <a:rPr lang="en-US" sz="3200" b="1" dirty="0"/>
              <a:t> 4:</a:t>
            </a:r>
            <a:r>
              <a:rPr lang="en-US" sz="3200" dirty="0"/>
              <a:t> </a:t>
            </a:r>
            <a:r>
              <a:rPr lang="en-US" sz="3200" dirty="0" err="1"/>
              <a:t>Dựa</a:t>
            </a:r>
            <a:r>
              <a:rPr lang="en-US" sz="3200" dirty="0"/>
              <a:t> </a:t>
            </a:r>
            <a:r>
              <a:rPr lang="en-US" sz="3200" dirty="0" err="1"/>
              <a:t>vào</a:t>
            </a:r>
            <a:r>
              <a:rPr lang="en-US" sz="3200" dirty="0"/>
              <a:t> </a:t>
            </a:r>
            <a:r>
              <a:rPr lang="en-US" sz="3200" dirty="0" err="1"/>
              <a:t>khả</a:t>
            </a:r>
            <a:r>
              <a:rPr lang="en-US" sz="3200" dirty="0"/>
              <a:t> </a:t>
            </a:r>
            <a:r>
              <a:rPr lang="en-US" sz="3200" dirty="0" err="1"/>
              <a:t>năng</a:t>
            </a:r>
            <a:r>
              <a:rPr lang="en-US" sz="3200" dirty="0"/>
              <a:t> VSV </a:t>
            </a:r>
            <a:r>
              <a:rPr lang="en-US" sz="3200" dirty="0" err="1"/>
              <a:t>có</a:t>
            </a:r>
            <a:r>
              <a:rPr lang="en-US" sz="3200" dirty="0"/>
              <a:t> </a:t>
            </a:r>
            <a:r>
              <a:rPr lang="en-US" sz="3200" dirty="0" err="1"/>
              <a:t>thể</a:t>
            </a:r>
            <a:r>
              <a:rPr lang="en-US" sz="3200" dirty="0"/>
              <a:t> </a:t>
            </a:r>
            <a:r>
              <a:rPr lang="en-US" sz="3200" dirty="0" err="1"/>
              <a:t>tiết</a:t>
            </a:r>
            <a:r>
              <a:rPr lang="en-US" sz="3200" dirty="0"/>
              <a:t> </a:t>
            </a:r>
            <a:r>
              <a:rPr lang="en-US" sz="3200" dirty="0" err="1"/>
              <a:t>ra</a:t>
            </a:r>
            <a:r>
              <a:rPr lang="en-US" sz="3200" dirty="0"/>
              <a:t> enzyme </a:t>
            </a:r>
            <a:r>
              <a:rPr lang="en-US" sz="3200" dirty="0" err="1"/>
              <a:t>để</a:t>
            </a:r>
            <a:r>
              <a:rPr lang="en-US" sz="3200" dirty="0"/>
              <a:t> </a:t>
            </a:r>
            <a:r>
              <a:rPr lang="en-US" sz="3200" dirty="0" err="1"/>
              <a:t>phân</a:t>
            </a:r>
            <a:r>
              <a:rPr lang="en-US" sz="3200" dirty="0"/>
              <a:t> </a:t>
            </a:r>
            <a:r>
              <a:rPr lang="en-US" sz="3200" dirty="0" err="1"/>
              <a:t>giải</a:t>
            </a:r>
            <a:r>
              <a:rPr lang="en-US" sz="3200" dirty="0"/>
              <a:t> protein </a:t>
            </a:r>
            <a:r>
              <a:rPr lang="en-US" sz="3200" dirty="0" err="1"/>
              <a:t>có</a:t>
            </a:r>
            <a:r>
              <a:rPr lang="en-US" sz="3200" dirty="0"/>
              <a:t> </a:t>
            </a:r>
            <a:r>
              <a:rPr lang="en-US" sz="3200" dirty="0" err="1"/>
              <a:t>trong</a:t>
            </a:r>
            <a:r>
              <a:rPr lang="en-US" sz="3200" dirty="0"/>
              <a:t> </a:t>
            </a:r>
            <a:r>
              <a:rPr lang="en-US" sz="3200" dirty="0" err="1"/>
              <a:t>cá</a:t>
            </a:r>
            <a:r>
              <a:rPr lang="en-US" sz="3200" dirty="0"/>
              <a:t> </a:t>
            </a:r>
            <a:r>
              <a:rPr lang="en-US" sz="3200" dirty="0" err="1"/>
              <a:t>tạo</a:t>
            </a:r>
            <a:r>
              <a:rPr lang="en-US" sz="3200" dirty="0"/>
              <a:t> </a:t>
            </a:r>
            <a:r>
              <a:rPr lang="en-US" sz="3200" dirty="0" err="1"/>
              <a:t>thành</a:t>
            </a:r>
            <a:r>
              <a:rPr lang="en-US" sz="3200" dirty="0"/>
              <a:t> </a:t>
            </a:r>
            <a:r>
              <a:rPr lang="en-US" sz="3200" dirty="0" err="1"/>
              <a:t>các</a:t>
            </a:r>
            <a:r>
              <a:rPr lang="en-US" sz="3200" dirty="0"/>
              <a:t> amino acid </a:t>
            </a:r>
            <a:r>
              <a:rPr lang="en-US" sz="3200" dirty="0" err="1"/>
              <a:t>có</a:t>
            </a:r>
            <a:r>
              <a:rPr lang="en-US" sz="3200" dirty="0"/>
              <a:t> </a:t>
            </a:r>
            <a:r>
              <a:rPr lang="en-US" sz="3200" dirty="0" err="1"/>
              <a:t>trong</a:t>
            </a:r>
            <a:r>
              <a:rPr lang="en-US" sz="3200" dirty="0"/>
              <a:t> </a:t>
            </a:r>
            <a:r>
              <a:rPr lang="en-US" sz="3200" dirty="0" err="1"/>
              <a:t>nước</a:t>
            </a:r>
            <a:r>
              <a:rPr lang="en-US" sz="3200" dirty="0"/>
              <a:t> </a:t>
            </a:r>
            <a:r>
              <a:rPr lang="en-US" sz="3200" dirty="0" err="1"/>
              <a:t>mắm</a:t>
            </a:r>
            <a:r>
              <a:rPr lang="en-US" sz="3200" dirty="0"/>
              <a:t>. </a:t>
            </a:r>
            <a:r>
              <a:rPr lang="en-US" sz="3200" dirty="0" err="1"/>
              <a:t>Độ</a:t>
            </a:r>
            <a:r>
              <a:rPr lang="en-US" sz="3200" dirty="0"/>
              <a:t> </a:t>
            </a:r>
            <a:r>
              <a:rPr lang="en-US" sz="3200" dirty="0" err="1"/>
              <a:t>đạm</a:t>
            </a:r>
            <a:r>
              <a:rPr lang="en-US" sz="3200" dirty="0"/>
              <a:t> </a:t>
            </a:r>
            <a:r>
              <a:rPr lang="en-US" sz="3200" dirty="0" err="1"/>
              <a:t>của</a:t>
            </a:r>
            <a:r>
              <a:rPr lang="en-US" sz="3200" dirty="0"/>
              <a:t> </a:t>
            </a:r>
            <a:r>
              <a:rPr lang="en-US" sz="3200" dirty="0" err="1"/>
              <a:t>nước</a:t>
            </a:r>
            <a:r>
              <a:rPr lang="en-US" sz="3200" dirty="0"/>
              <a:t> </a:t>
            </a:r>
            <a:r>
              <a:rPr lang="en-US" sz="3200" dirty="0" err="1"/>
              <a:t>mắm</a:t>
            </a:r>
            <a:r>
              <a:rPr lang="en-US" sz="3200" dirty="0"/>
              <a:t> </a:t>
            </a:r>
            <a:r>
              <a:rPr lang="en-US" sz="3200" dirty="0" err="1"/>
              <a:t>chính</a:t>
            </a:r>
            <a:r>
              <a:rPr lang="en-US" sz="3200" dirty="0"/>
              <a:t> </a:t>
            </a:r>
            <a:r>
              <a:rPr lang="en-US" sz="3200" dirty="0" err="1"/>
              <a:t>là</a:t>
            </a:r>
            <a:r>
              <a:rPr lang="en-US" sz="3200" dirty="0"/>
              <a:t> </a:t>
            </a:r>
            <a:r>
              <a:rPr lang="en-US" sz="3200" dirty="0" err="1"/>
              <a:t>tỉ</a:t>
            </a:r>
            <a:r>
              <a:rPr lang="en-US" sz="3200" dirty="0"/>
              <a:t> </a:t>
            </a:r>
            <a:r>
              <a:rPr lang="en-US" sz="3200" dirty="0" err="1"/>
              <a:t>lệ</a:t>
            </a:r>
            <a:r>
              <a:rPr lang="en-US" sz="3200" dirty="0"/>
              <a:t> % protein </a:t>
            </a:r>
            <a:r>
              <a:rPr lang="en-US" sz="3200" dirty="0" err="1"/>
              <a:t>có</a:t>
            </a:r>
            <a:r>
              <a:rPr lang="en-US" sz="3200" dirty="0"/>
              <a:t> </a:t>
            </a:r>
            <a:r>
              <a:rPr lang="en-US" sz="3200" dirty="0" err="1"/>
              <a:t>trong</a:t>
            </a:r>
            <a:r>
              <a:rPr lang="en-US" sz="3200" dirty="0"/>
              <a:t> </a:t>
            </a:r>
            <a:r>
              <a:rPr lang="en-US" sz="3200" dirty="0" err="1"/>
              <a:t>nước</a:t>
            </a:r>
            <a:r>
              <a:rPr lang="en-US" sz="3200" dirty="0"/>
              <a:t> </a:t>
            </a:r>
            <a:r>
              <a:rPr lang="en-US" sz="3200" dirty="0" err="1"/>
              <a:t>mắm</a:t>
            </a:r>
            <a:r>
              <a:rPr lang="en-US" sz="3200" dirty="0"/>
              <a:t>.</a:t>
            </a:r>
          </a:p>
          <a:p>
            <a:endParaRPr lang="en-US" dirty="0"/>
          </a:p>
        </p:txBody>
      </p:sp>
    </p:spTree>
    <p:extLst>
      <p:ext uri="{BB962C8B-B14F-4D97-AF65-F5344CB8AC3E}">
        <p14:creationId xmlns:p14="http://schemas.microsoft.com/office/powerpoint/2010/main" val="1254437805"/>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54584900"/>
              </p:ext>
            </p:extLst>
          </p:nvPr>
        </p:nvGraphicFramePr>
        <p:xfrm>
          <a:off x="430307" y="672353"/>
          <a:ext cx="11053482" cy="5852160"/>
        </p:xfrm>
        <a:graphic>
          <a:graphicData uri="http://schemas.openxmlformats.org/drawingml/2006/table">
            <a:tbl>
              <a:tblPr firstRow="1" firstCol="1" bandRow="1">
                <a:tableStyleId>{5C22544A-7EE6-4342-B048-85BDC9FD1C3A}</a:tableStyleId>
              </a:tblPr>
              <a:tblGrid>
                <a:gridCol w="1734670"/>
                <a:gridCol w="4719917"/>
                <a:gridCol w="4598895"/>
              </a:tblGrid>
              <a:tr h="1460693">
                <a:tc>
                  <a:txBody>
                    <a:bodyPr/>
                    <a:lstStyle/>
                    <a:p>
                      <a:pPr>
                        <a:lnSpc>
                          <a:spcPct val="150000"/>
                        </a:lnSpc>
                        <a:spcAft>
                          <a:spcPts val="0"/>
                        </a:spcAft>
                      </a:pPr>
                      <a:r>
                        <a:rPr lang="en-US" sz="1600" dirty="0" err="1">
                          <a:effectLst/>
                        </a:rPr>
                        <a:t>Các</a:t>
                      </a:r>
                      <a:r>
                        <a:rPr lang="en-US" sz="1600" dirty="0">
                          <a:effectLst/>
                        </a:rPr>
                        <a:t> </a:t>
                      </a:r>
                      <a:r>
                        <a:rPr lang="en-US" sz="1600" dirty="0" err="1">
                          <a:effectLst/>
                        </a:rPr>
                        <a:t>yếu</a:t>
                      </a:r>
                      <a:r>
                        <a:rPr lang="en-US" sz="1600" dirty="0">
                          <a:effectLst/>
                        </a:rPr>
                        <a:t> </a:t>
                      </a:r>
                      <a:r>
                        <a:rPr lang="en-US" sz="1600" dirty="0" err="1">
                          <a:effectLst/>
                        </a:rPr>
                        <a:t>tố</a:t>
                      </a:r>
                      <a:r>
                        <a:rPr lang="en-US" sz="1600" dirty="0">
                          <a:effectLst/>
                        </a:rPr>
                        <a:t> </a:t>
                      </a:r>
                      <a:r>
                        <a:rPr lang="en-US" sz="1600" dirty="0" err="1">
                          <a:effectLst/>
                        </a:rPr>
                        <a:t>ảnh</a:t>
                      </a:r>
                      <a:r>
                        <a:rPr lang="en-US" sz="1600" dirty="0">
                          <a:effectLst/>
                        </a:rPr>
                        <a:t> </a:t>
                      </a:r>
                      <a:r>
                        <a:rPr lang="en-US" sz="1600" dirty="0" err="1">
                          <a:effectLst/>
                        </a:rPr>
                        <a:t>hưởng</a:t>
                      </a:r>
                      <a:r>
                        <a:rPr lang="en-US" sz="1600" dirty="0">
                          <a:effectLst/>
                        </a:rPr>
                        <a:t> </a:t>
                      </a:r>
                      <a:r>
                        <a:rPr lang="en-US" sz="1600" dirty="0" err="1">
                          <a:effectLst/>
                        </a:rPr>
                        <a:t>đến</a:t>
                      </a:r>
                      <a:r>
                        <a:rPr lang="en-US" sz="1600" dirty="0">
                          <a:effectLst/>
                        </a:rPr>
                        <a:t> </a:t>
                      </a:r>
                      <a:r>
                        <a:rPr lang="en-US" sz="1600" dirty="0" err="1">
                          <a:effectLst/>
                        </a:rPr>
                        <a:t>sinh</a:t>
                      </a:r>
                      <a:r>
                        <a:rPr lang="en-US" sz="1600" dirty="0">
                          <a:effectLst/>
                        </a:rPr>
                        <a:t> </a:t>
                      </a:r>
                      <a:r>
                        <a:rPr lang="en-US" sz="1600" dirty="0" err="1">
                          <a:effectLst/>
                        </a:rPr>
                        <a:t>trưởng</a:t>
                      </a:r>
                      <a:r>
                        <a:rPr lang="en-US" sz="1600" dirty="0">
                          <a:effectLst/>
                        </a:rPr>
                        <a:t> </a:t>
                      </a:r>
                      <a:r>
                        <a:rPr lang="en-US" sz="1600" dirty="0" err="1">
                          <a:effectLst/>
                        </a:rPr>
                        <a:t>của</a:t>
                      </a:r>
                      <a:r>
                        <a:rPr lang="en-US" sz="1600" dirty="0">
                          <a:effectLst/>
                        </a:rPr>
                        <a:t> vi </a:t>
                      </a:r>
                      <a:r>
                        <a:rPr lang="en-US" sz="1600" dirty="0" err="1">
                          <a:effectLst/>
                        </a:rPr>
                        <a:t>sinh</a:t>
                      </a:r>
                      <a:r>
                        <a:rPr lang="en-US" sz="1600" dirty="0">
                          <a:effectLst/>
                        </a:rPr>
                        <a:t> </a:t>
                      </a:r>
                      <a:r>
                        <a:rPr lang="en-US" sz="1600" dirty="0" err="1">
                          <a:effectLst/>
                        </a:rPr>
                        <a:t>vật</a:t>
                      </a:r>
                      <a:endParaRPr lang="en-US" sz="1600" dirty="0">
                        <a:effectLst/>
                        <a:latin typeface="Times New Roman" panose="02020603050405020304" pitchFamily="18" charset="0"/>
                        <a:ea typeface="Calibri" panose="020F0502020204030204" pitchFamily="34" charset="0"/>
                      </a:endParaRPr>
                    </a:p>
                  </a:txBody>
                  <a:tcPr marL="41840" marR="41840" marT="0" marB="0"/>
                </a:tc>
                <a:tc>
                  <a:txBody>
                    <a:bodyPr/>
                    <a:lstStyle/>
                    <a:p>
                      <a:pPr>
                        <a:lnSpc>
                          <a:spcPct val="150000"/>
                        </a:lnSpc>
                        <a:spcAft>
                          <a:spcPts val="0"/>
                        </a:spcAft>
                      </a:pPr>
                      <a:r>
                        <a:rPr lang="en-US" sz="1600" dirty="0" err="1">
                          <a:effectLst/>
                        </a:rPr>
                        <a:t>Cơ</a:t>
                      </a:r>
                      <a:r>
                        <a:rPr lang="en-US" sz="1600" dirty="0">
                          <a:effectLst/>
                        </a:rPr>
                        <a:t> </a:t>
                      </a:r>
                      <a:r>
                        <a:rPr lang="en-US" sz="1600" dirty="0" err="1">
                          <a:effectLst/>
                        </a:rPr>
                        <a:t>chế</a:t>
                      </a:r>
                      <a:r>
                        <a:rPr lang="en-US" sz="1600" dirty="0">
                          <a:effectLst/>
                        </a:rPr>
                        <a:t> </a:t>
                      </a:r>
                      <a:r>
                        <a:rPr lang="en-US" sz="1600" dirty="0" err="1">
                          <a:effectLst/>
                        </a:rPr>
                        <a:t>tác</a:t>
                      </a:r>
                      <a:r>
                        <a:rPr lang="en-US" sz="1600" dirty="0">
                          <a:effectLst/>
                        </a:rPr>
                        <a:t> </a:t>
                      </a:r>
                      <a:r>
                        <a:rPr lang="en-US" sz="1600" dirty="0" err="1">
                          <a:effectLst/>
                        </a:rPr>
                        <a:t>động</a:t>
                      </a:r>
                      <a:endParaRPr lang="en-US" sz="1600" dirty="0">
                        <a:effectLst/>
                        <a:latin typeface="Times New Roman" panose="02020603050405020304" pitchFamily="18" charset="0"/>
                        <a:ea typeface="Calibri" panose="020F0502020204030204" pitchFamily="34" charset="0"/>
                      </a:endParaRPr>
                    </a:p>
                  </a:txBody>
                  <a:tcPr marL="41840" marR="41840" marT="0" marB="0"/>
                </a:tc>
                <a:tc>
                  <a:txBody>
                    <a:bodyPr/>
                    <a:lstStyle/>
                    <a:p>
                      <a:pPr>
                        <a:lnSpc>
                          <a:spcPct val="150000"/>
                        </a:lnSpc>
                        <a:spcAft>
                          <a:spcPts val="0"/>
                        </a:spcAft>
                      </a:pPr>
                      <a:r>
                        <a:rPr lang="en-US" sz="1600" dirty="0" err="1">
                          <a:effectLst/>
                        </a:rPr>
                        <a:t>Ứng</a:t>
                      </a:r>
                      <a:r>
                        <a:rPr lang="en-US" sz="1600" dirty="0">
                          <a:effectLst/>
                        </a:rPr>
                        <a:t> </a:t>
                      </a:r>
                      <a:r>
                        <a:rPr lang="en-US" sz="1600" dirty="0" err="1">
                          <a:effectLst/>
                        </a:rPr>
                        <a:t>dụng</a:t>
                      </a:r>
                      <a:r>
                        <a:rPr lang="en-US" sz="1600" dirty="0">
                          <a:effectLst/>
                        </a:rPr>
                        <a:t> </a:t>
                      </a:r>
                      <a:r>
                        <a:rPr lang="en-US" sz="1600" dirty="0" err="1">
                          <a:effectLst/>
                        </a:rPr>
                        <a:t>vào</a:t>
                      </a:r>
                      <a:r>
                        <a:rPr lang="en-US" sz="1600" dirty="0">
                          <a:effectLst/>
                        </a:rPr>
                        <a:t> </a:t>
                      </a:r>
                      <a:r>
                        <a:rPr lang="en-US" sz="1600" dirty="0" err="1">
                          <a:effectLst/>
                        </a:rPr>
                        <a:t>đời</a:t>
                      </a:r>
                      <a:r>
                        <a:rPr lang="en-US" sz="1600" dirty="0">
                          <a:effectLst/>
                        </a:rPr>
                        <a:t> </a:t>
                      </a:r>
                      <a:r>
                        <a:rPr lang="en-US" sz="1600" dirty="0" err="1">
                          <a:effectLst/>
                        </a:rPr>
                        <a:t>sống</a:t>
                      </a:r>
                      <a:endParaRPr lang="en-US" sz="1600" dirty="0">
                        <a:effectLst/>
                        <a:latin typeface="Times New Roman" panose="02020603050405020304" pitchFamily="18" charset="0"/>
                        <a:ea typeface="Calibri" panose="020F0502020204030204" pitchFamily="34" charset="0"/>
                      </a:endParaRPr>
                    </a:p>
                  </a:txBody>
                  <a:tcPr marL="41840" marR="41840" marT="0" marB="0"/>
                </a:tc>
              </a:tr>
              <a:tr h="669437">
                <a:tc>
                  <a:txBody>
                    <a:bodyPr/>
                    <a:lstStyle/>
                    <a:p>
                      <a:pPr>
                        <a:lnSpc>
                          <a:spcPct val="150000"/>
                        </a:lnSpc>
                        <a:spcAft>
                          <a:spcPts val="0"/>
                        </a:spcAft>
                      </a:pPr>
                      <a:r>
                        <a:rPr lang="en-US" sz="1600" dirty="0">
                          <a:effectLst/>
                        </a:rPr>
                        <a:t>pH</a:t>
                      </a:r>
                      <a:endParaRPr lang="en-US" sz="1600" dirty="0">
                        <a:effectLst/>
                        <a:latin typeface="Times New Roman" panose="02020603050405020304" pitchFamily="18" charset="0"/>
                        <a:ea typeface="Calibri" panose="020F0502020204030204" pitchFamily="34" charset="0"/>
                      </a:endParaRPr>
                    </a:p>
                  </a:txBody>
                  <a:tcPr marL="41840" marR="41840" marT="0" marB="0"/>
                </a:tc>
                <a:tc>
                  <a:txBody>
                    <a:bodyPr/>
                    <a:lstStyle/>
                    <a:p>
                      <a:pPr>
                        <a:lnSpc>
                          <a:spcPct val="150000"/>
                        </a:lnSpc>
                        <a:spcAft>
                          <a:spcPts val="0"/>
                        </a:spcAft>
                      </a:pPr>
                      <a:r>
                        <a:rPr lang="en-US" sz="1600" dirty="0" err="1">
                          <a:effectLst/>
                        </a:rPr>
                        <a:t>Ảnh</a:t>
                      </a:r>
                      <a:r>
                        <a:rPr lang="en-US" sz="1600" dirty="0">
                          <a:effectLst/>
                        </a:rPr>
                        <a:t> </a:t>
                      </a:r>
                      <a:r>
                        <a:rPr lang="en-US" sz="1600" dirty="0" err="1">
                          <a:effectLst/>
                        </a:rPr>
                        <a:t>hưởng</a:t>
                      </a:r>
                      <a:r>
                        <a:rPr lang="en-US" sz="1600" dirty="0">
                          <a:effectLst/>
                        </a:rPr>
                        <a:t> </a:t>
                      </a:r>
                      <a:r>
                        <a:rPr lang="en-US" sz="1600" dirty="0" err="1">
                          <a:effectLst/>
                        </a:rPr>
                        <a:t>đến</a:t>
                      </a:r>
                      <a:r>
                        <a:rPr lang="en-US" sz="1600" dirty="0">
                          <a:effectLst/>
                        </a:rPr>
                        <a:t> </a:t>
                      </a:r>
                      <a:r>
                        <a:rPr lang="en-US" sz="1600" dirty="0" err="1">
                          <a:effectLst/>
                        </a:rPr>
                        <a:t>tính</a:t>
                      </a:r>
                      <a:r>
                        <a:rPr lang="en-US" sz="1600" dirty="0">
                          <a:effectLst/>
                        </a:rPr>
                        <a:t> </a:t>
                      </a:r>
                      <a:r>
                        <a:rPr lang="en-US" sz="1600" dirty="0" err="1">
                          <a:effectLst/>
                        </a:rPr>
                        <a:t>thấm</a:t>
                      </a:r>
                      <a:r>
                        <a:rPr lang="en-US" sz="1600" dirty="0">
                          <a:effectLst/>
                        </a:rPr>
                        <a:t> qua </a:t>
                      </a:r>
                      <a:r>
                        <a:rPr lang="en-US" sz="1600" dirty="0" err="1">
                          <a:effectLst/>
                        </a:rPr>
                        <a:t>màng</a:t>
                      </a:r>
                      <a:r>
                        <a:rPr lang="en-US" sz="1600" dirty="0">
                          <a:effectLst/>
                        </a:rPr>
                        <a:t>, </a:t>
                      </a:r>
                      <a:r>
                        <a:rPr lang="en-US" sz="1600" dirty="0" err="1">
                          <a:effectLst/>
                        </a:rPr>
                        <a:t>hoạt</a:t>
                      </a:r>
                      <a:r>
                        <a:rPr lang="en-US" sz="1600" dirty="0">
                          <a:effectLst/>
                        </a:rPr>
                        <a:t> </a:t>
                      </a:r>
                      <a:r>
                        <a:rPr lang="en-US" sz="1600" dirty="0" err="1">
                          <a:effectLst/>
                        </a:rPr>
                        <a:t>động</a:t>
                      </a:r>
                      <a:r>
                        <a:rPr lang="en-US" sz="1600" dirty="0">
                          <a:effectLst/>
                        </a:rPr>
                        <a:t> </a:t>
                      </a:r>
                      <a:r>
                        <a:rPr lang="en-US" sz="1600" dirty="0" err="1">
                          <a:effectLst/>
                        </a:rPr>
                        <a:t>chuyển</a:t>
                      </a:r>
                      <a:r>
                        <a:rPr lang="en-US" sz="1600" dirty="0">
                          <a:effectLst/>
                        </a:rPr>
                        <a:t> </a:t>
                      </a:r>
                      <a:r>
                        <a:rPr lang="en-US" sz="1600" dirty="0" err="1">
                          <a:effectLst/>
                        </a:rPr>
                        <a:t>hóa</a:t>
                      </a:r>
                      <a:r>
                        <a:rPr lang="en-US" sz="1600" dirty="0">
                          <a:effectLst/>
                        </a:rPr>
                        <a:t> </a:t>
                      </a:r>
                      <a:r>
                        <a:rPr lang="vi-VN" sz="1600" dirty="0">
                          <a:effectLst/>
                        </a:rPr>
                        <a:t>vật chất trong tế bào, hoạt tính enzyme...</a:t>
                      </a:r>
                      <a:endParaRPr lang="en-US" sz="1600" dirty="0">
                        <a:effectLst/>
                        <a:latin typeface="Times New Roman" panose="02020603050405020304" pitchFamily="18" charset="0"/>
                        <a:ea typeface="Calibri" panose="020F0502020204030204" pitchFamily="34" charset="0"/>
                      </a:endParaRPr>
                    </a:p>
                  </a:txBody>
                  <a:tcPr marL="41840" marR="41840" marT="0" marB="0"/>
                </a:tc>
                <a:tc>
                  <a:txBody>
                    <a:bodyPr/>
                    <a:lstStyle/>
                    <a:p>
                      <a:pPr>
                        <a:lnSpc>
                          <a:spcPct val="150000"/>
                        </a:lnSpc>
                        <a:spcAft>
                          <a:spcPts val="0"/>
                        </a:spcAft>
                      </a:pPr>
                      <a:r>
                        <a:rPr lang="vi-VN" sz="1600">
                          <a:effectLst/>
                        </a:rPr>
                        <a:t>-Tạo môi trường pH thuận lợi cho các VSV phát triển tối ưu</a:t>
                      </a:r>
                      <a:endParaRPr lang="en-US" sz="1600">
                        <a:effectLst/>
                      </a:endParaRPr>
                    </a:p>
                    <a:p>
                      <a:pPr>
                        <a:lnSpc>
                          <a:spcPct val="150000"/>
                        </a:lnSpc>
                        <a:spcAft>
                          <a:spcPts val="0"/>
                        </a:spcAft>
                      </a:pPr>
                      <a:r>
                        <a:rPr lang="vi-VN" sz="1600">
                          <a:effectLst/>
                        </a:rPr>
                        <a:t>-Tạo môi trường pH bất lợi ức chế VSV gây hại</a:t>
                      </a:r>
                      <a:endParaRPr lang="en-US" sz="1600">
                        <a:effectLst/>
                        <a:latin typeface="Times New Roman" panose="02020603050405020304" pitchFamily="18" charset="0"/>
                        <a:ea typeface="Calibri" panose="020F0502020204030204" pitchFamily="34" charset="0"/>
                      </a:endParaRPr>
                    </a:p>
                  </a:txBody>
                  <a:tcPr marL="41840" marR="41840" marT="0" marB="0"/>
                </a:tc>
              </a:tr>
              <a:tr h="1004155">
                <a:tc>
                  <a:txBody>
                    <a:bodyPr/>
                    <a:lstStyle/>
                    <a:p>
                      <a:pPr>
                        <a:lnSpc>
                          <a:spcPct val="150000"/>
                        </a:lnSpc>
                        <a:spcAft>
                          <a:spcPts val="0"/>
                        </a:spcAft>
                      </a:pPr>
                      <a:r>
                        <a:rPr lang="vi-VN" sz="1600">
                          <a:effectLst/>
                        </a:rPr>
                        <a:t>Độ ẩm</a:t>
                      </a:r>
                      <a:endParaRPr lang="en-US" sz="1600">
                        <a:effectLst/>
                        <a:latin typeface="Times New Roman" panose="02020603050405020304" pitchFamily="18" charset="0"/>
                        <a:ea typeface="Calibri" panose="020F0502020204030204" pitchFamily="34" charset="0"/>
                      </a:endParaRPr>
                    </a:p>
                  </a:txBody>
                  <a:tcPr marL="41840" marR="41840" marT="0" marB="0"/>
                </a:tc>
                <a:tc>
                  <a:txBody>
                    <a:bodyPr/>
                    <a:lstStyle/>
                    <a:p>
                      <a:pPr>
                        <a:lnSpc>
                          <a:spcPct val="150000"/>
                        </a:lnSpc>
                        <a:spcAft>
                          <a:spcPts val="0"/>
                        </a:spcAft>
                      </a:pPr>
                      <a:r>
                        <a:rPr lang="vi-VN" sz="1600" dirty="0">
                          <a:effectLst/>
                        </a:rPr>
                        <a:t>Các loài VSV khác nhau có yêu cầu độ ẩm khác nhau: vi khuẩn đòi hỏi độ ẩm cao, nấm mốc, nấm men đòi hỏi độ ẩm thấp hơn</a:t>
                      </a:r>
                      <a:endParaRPr lang="en-US" sz="1600" dirty="0">
                        <a:effectLst/>
                        <a:latin typeface="Times New Roman" panose="02020603050405020304" pitchFamily="18" charset="0"/>
                        <a:ea typeface="Calibri" panose="020F0502020204030204" pitchFamily="34" charset="0"/>
                      </a:endParaRPr>
                    </a:p>
                  </a:txBody>
                  <a:tcPr marL="41840" marR="41840" marT="0" marB="0"/>
                </a:tc>
                <a:tc>
                  <a:txBody>
                    <a:bodyPr/>
                    <a:lstStyle/>
                    <a:p>
                      <a:pPr>
                        <a:lnSpc>
                          <a:spcPct val="150000"/>
                        </a:lnSpc>
                        <a:spcAft>
                          <a:spcPts val="0"/>
                        </a:spcAft>
                      </a:pPr>
                      <a:r>
                        <a:rPr lang="vi-VN" sz="1600">
                          <a:effectLst/>
                        </a:rPr>
                        <a:t>-Tạo độ ẩm phù hợp cho các  VSV có lợi phát triển tối ưu.</a:t>
                      </a:r>
                      <a:endParaRPr lang="en-US" sz="1600">
                        <a:effectLst/>
                      </a:endParaRPr>
                    </a:p>
                    <a:p>
                      <a:pPr>
                        <a:lnSpc>
                          <a:spcPct val="150000"/>
                        </a:lnSpc>
                        <a:spcAft>
                          <a:spcPts val="0"/>
                        </a:spcAft>
                      </a:pPr>
                      <a:r>
                        <a:rPr lang="vi-VN" sz="1600">
                          <a:effectLst/>
                        </a:rPr>
                        <a:t>-Tạo độ ẩm bất lợi ức chế VSV gây hại</a:t>
                      </a:r>
                      <a:endParaRPr lang="en-US" sz="1600">
                        <a:effectLst/>
                      </a:endParaRPr>
                    </a:p>
                    <a:p>
                      <a:pPr>
                        <a:lnSpc>
                          <a:spcPct val="150000"/>
                        </a:lnSpc>
                        <a:spcAft>
                          <a:spcPts val="0"/>
                        </a:spcAft>
                      </a:pPr>
                      <a:r>
                        <a:rPr lang="vi-VN" sz="1600">
                          <a:effectLst/>
                        </a:rPr>
                        <a:t>-Phơi khô, bảo quản khô thực phẩm bảo quản được lâu.</a:t>
                      </a:r>
                      <a:endParaRPr lang="en-US" sz="1600">
                        <a:effectLst/>
                        <a:latin typeface="Times New Roman" panose="02020603050405020304" pitchFamily="18" charset="0"/>
                        <a:ea typeface="Calibri" panose="020F0502020204030204" pitchFamily="34" charset="0"/>
                      </a:endParaRPr>
                    </a:p>
                  </a:txBody>
                  <a:tcPr marL="41840" marR="41840" marT="0" marB="0"/>
                </a:tc>
              </a:tr>
              <a:tr h="836796">
                <a:tc>
                  <a:txBody>
                    <a:bodyPr/>
                    <a:lstStyle/>
                    <a:p>
                      <a:pPr>
                        <a:lnSpc>
                          <a:spcPct val="150000"/>
                        </a:lnSpc>
                        <a:spcAft>
                          <a:spcPts val="0"/>
                        </a:spcAft>
                      </a:pPr>
                      <a:r>
                        <a:rPr lang="vi-VN" sz="1600">
                          <a:effectLst/>
                        </a:rPr>
                        <a:t>Nhiệt độ</a:t>
                      </a:r>
                      <a:endParaRPr lang="en-US" sz="1600">
                        <a:effectLst/>
                        <a:latin typeface="Times New Roman" panose="02020603050405020304" pitchFamily="18" charset="0"/>
                        <a:ea typeface="Calibri" panose="020F0502020204030204" pitchFamily="34" charset="0"/>
                      </a:endParaRPr>
                    </a:p>
                  </a:txBody>
                  <a:tcPr marL="41840" marR="41840" marT="0" marB="0"/>
                </a:tc>
                <a:tc>
                  <a:txBody>
                    <a:bodyPr/>
                    <a:lstStyle/>
                    <a:p>
                      <a:pPr>
                        <a:lnSpc>
                          <a:spcPct val="150000"/>
                        </a:lnSpc>
                        <a:spcAft>
                          <a:spcPts val="0"/>
                        </a:spcAft>
                      </a:pPr>
                      <a:r>
                        <a:rPr lang="vi-VN" sz="1600">
                          <a:effectLst/>
                        </a:rPr>
                        <a:t>Ảnh hưởng đến tốc độ phản ứng sinh hóa trong tế bào.</a:t>
                      </a:r>
                      <a:endParaRPr lang="en-US" sz="1600">
                        <a:effectLst/>
                      </a:endParaRPr>
                    </a:p>
                    <a:p>
                      <a:pPr>
                        <a:lnSpc>
                          <a:spcPct val="150000"/>
                        </a:lnSpc>
                        <a:spcAft>
                          <a:spcPts val="0"/>
                        </a:spcAft>
                      </a:pPr>
                      <a:r>
                        <a:rPr lang="vi-VN" sz="1600">
                          <a:effectLst/>
                        </a:rPr>
                        <a:t>Có thể chia VSV thành 4 nhóm: ưa lạnh , ưa ấm, ưa nhiệt, ưa siêu nhiệt</a:t>
                      </a:r>
                      <a:endParaRPr lang="en-US" sz="1600">
                        <a:effectLst/>
                        <a:latin typeface="Times New Roman" panose="02020603050405020304" pitchFamily="18" charset="0"/>
                        <a:ea typeface="Calibri" panose="020F0502020204030204" pitchFamily="34" charset="0"/>
                      </a:endParaRPr>
                    </a:p>
                  </a:txBody>
                  <a:tcPr marL="41840" marR="41840" marT="0" marB="0"/>
                </a:tc>
                <a:tc>
                  <a:txBody>
                    <a:bodyPr/>
                    <a:lstStyle/>
                    <a:p>
                      <a:pPr>
                        <a:lnSpc>
                          <a:spcPct val="150000"/>
                        </a:lnSpc>
                        <a:spcAft>
                          <a:spcPts val="0"/>
                        </a:spcAft>
                      </a:pPr>
                      <a:r>
                        <a:rPr lang="vi-VN" sz="1600" dirty="0">
                          <a:effectLst/>
                        </a:rPr>
                        <a:t>-Tạo nhiệt độ phù hợp cho VSV có lợi phát triển tối đa.</a:t>
                      </a:r>
                      <a:endParaRPr lang="en-US" sz="1600" dirty="0">
                        <a:effectLst/>
                      </a:endParaRPr>
                    </a:p>
                    <a:p>
                      <a:pPr>
                        <a:lnSpc>
                          <a:spcPct val="150000"/>
                        </a:lnSpc>
                        <a:spcAft>
                          <a:spcPts val="0"/>
                        </a:spcAft>
                      </a:pPr>
                      <a:r>
                        <a:rPr lang="vi-VN" sz="1600" dirty="0">
                          <a:effectLst/>
                        </a:rPr>
                        <a:t>-Nhiệt độ bất lợi ức chế hay tiêu diệt VSV gây hại.</a:t>
                      </a:r>
                      <a:endParaRPr lang="en-US" sz="1600" dirty="0">
                        <a:effectLst/>
                        <a:latin typeface="Times New Roman" panose="02020603050405020304" pitchFamily="18" charset="0"/>
                        <a:ea typeface="Calibri" panose="020F0502020204030204" pitchFamily="34" charset="0"/>
                      </a:endParaRPr>
                    </a:p>
                  </a:txBody>
                  <a:tcPr marL="41840" marR="41840" marT="0" marB="0"/>
                </a:tc>
              </a:tr>
            </a:tbl>
          </a:graphicData>
        </a:graphic>
      </p:graphicFrame>
      <p:sp>
        <p:nvSpPr>
          <p:cNvPr id="6" name="TextBox 5"/>
          <p:cNvSpPr txBox="1"/>
          <p:nvPr/>
        </p:nvSpPr>
        <p:spPr>
          <a:xfrm>
            <a:off x="537882" y="147918"/>
            <a:ext cx="10596283" cy="461665"/>
          </a:xfrm>
          <a:prstGeom prst="rect">
            <a:avLst/>
          </a:prstGeom>
          <a:noFill/>
        </p:spPr>
        <p:txBody>
          <a:bodyPr wrap="square" rtlCol="0">
            <a:spAutoFit/>
          </a:bodyPr>
          <a:lstStyle/>
          <a:p>
            <a:r>
              <a:rPr lang="en-US" sz="2400" b="1" dirty="0" err="1">
                <a:solidFill>
                  <a:srgbClr val="7030A0"/>
                </a:solidFill>
              </a:rPr>
              <a:t>Câu</a:t>
            </a:r>
            <a:r>
              <a:rPr lang="en-US" sz="2400" b="1" dirty="0">
                <a:solidFill>
                  <a:srgbClr val="7030A0"/>
                </a:solidFill>
              </a:rPr>
              <a:t> 5.</a:t>
            </a:r>
            <a:r>
              <a:rPr lang="en-US" sz="2400" dirty="0">
                <a:solidFill>
                  <a:srgbClr val="7030A0"/>
                </a:solidFill>
              </a:rPr>
              <a:t>Bảng </a:t>
            </a:r>
            <a:r>
              <a:rPr lang="en-US" sz="2400" dirty="0" err="1">
                <a:solidFill>
                  <a:srgbClr val="7030A0"/>
                </a:solidFill>
              </a:rPr>
              <a:t>phân</a:t>
            </a:r>
            <a:r>
              <a:rPr lang="en-US" sz="2400" dirty="0">
                <a:solidFill>
                  <a:srgbClr val="7030A0"/>
                </a:solidFill>
              </a:rPr>
              <a:t> </a:t>
            </a:r>
            <a:r>
              <a:rPr lang="en-US" sz="2400" dirty="0" err="1">
                <a:solidFill>
                  <a:srgbClr val="7030A0"/>
                </a:solidFill>
              </a:rPr>
              <a:t>loại</a:t>
            </a:r>
            <a:r>
              <a:rPr lang="en-US" sz="2400" dirty="0">
                <a:solidFill>
                  <a:srgbClr val="7030A0"/>
                </a:solidFill>
              </a:rPr>
              <a:t> </a:t>
            </a:r>
            <a:r>
              <a:rPr lang="en-US" sz="2400" dirty="0" err="1">
                <a:solidFill>
                  <a:srgbClr val="7030A0"/>
                </a:solidFill>
              </a:rPr>
              <a:t>các</a:t>
            </a:r>
            <a:r>
              <a:rPr lang="en-US" sz="2400" dirty="0">
                <a:solidFill>
                  <a:srgbClr val="7030A0"/>
                </a:solidFill>
              </a:rPr>
              <a:t> </a:t>
            </a:r>
            <a:r>
              <a:rPr lang="en-US" sz="2400" dirty="0" err="1">
                <a:solidFill>
                  <a:srgbClr val="7030A0"/>
                </a:solidFill>
              </a:rPr>
              <a:t>yếu</a:t>
            </a:r>
            <a:r>
              <a:rPr lang="en-US" sz="2400" dirty="0">
                <a:solidFill>
                  <a:srgbClr val="7030A0"/>
                </a:solidFill>
              </a:rPr>
              <a:t> </a:t>
            </a:r>
            <a:r>
              <a:rPr lang="en-US" sz="2400" dirty="0" err="1">
                <a:solidFill>
                  <a:srgbClr val="7030A0"/>
                </a:solidFill>
              </a:rPr>
              <a:t>tố</a:t>
            </a:r>
            <a:r>
              <a:rPr lang="en-US" sz="2400" dirty="0">
                <a:solidFill>
                  <a:srgbClr val="7030A0"/>
                </a:solidFill>
              </a:rPr>
              <a:t> </a:t>
            </a:r>
            <a:r>
              <a:rPr lang="en-US" sz="2400" dirty="0" err="1">
                <a:solidFill>
                  <a:srgbClr val="7030A0"/>
                </a:solidFill>
              </a:rPr>
              <a:t>ảnh</a:t>
            </a:r>
            <a:r>
              <a:rPr lang="en-US" sz="2400" dirty="0">
                <a:solidFill>
                  <a:srgbClr val="7030A0"/>
                </a:solidFill>
              </a:rPr>
              <a:t> </a:t>
            </a:r>
            <a:r>
              <a:rPr lang="en-US" sz="2400" dirty="0" err="1">
                <a:solidFill>
                  <a:srgbClr val="7030A0"/>
                </a:solidFill>
              </a:rPr>
              <a:t>hưởng</a:t>
            </a:r>
            <a:r>
              <a:rPr lang="en-US" sz="2400" dirty="0">
                <a:solidFill>
                  <a:srgbClr val="7030A0"/>
                </a:solidFill>
              </a:rPr>
              <a:t>.(</a:t>
            </a:r>
            <a:r>
              <a:rPr lang="en-US" sz="2400" dirty="0" err="1">
                <a:solidFill>
                  <a:srgbClr val="7030A0"/>
                </a:solidFill>
              </a:rPr>
              <a:t>Gợi</a:t>
            </a:r>
            <a:r>
              <a:rPr lang="en-US" sz="2400" dirty="0">
                <a:solidFill>
                  <a:srgbClr val="7030A0"/>
                </a:solidFill>
              </a:rPr>
              <a:t> ý </a:t>
            </a:r>
            <a:r>
              <a:rPr lang="en-US" sz="2400" dirty="0" err="1">
                <a:solidFill>
                  <a:srgbClr val="7030A0"/>
                </a:solidFill>
              </a:rPr>
              <a:t>trả</a:t>
            </a:r>
            <a:r>
              <a:rPr lang="en-US" sz="2400" dirty="0">
                <a:solidFill>
                  <a:srgbClr val="7030A0"/>
                </a:solidFill>
              </a:rPr>
              <a:t> </a:t>
            </a:r>
            <a:r>
              <a:rPr lang="en-US" sz="2400" dirty="0" err="1">
                <a:solidFill>
                  <a:srgbClr val="7030A0"/>
                </a:solidFill>
              </a:rPr>
              <a:t>lời</a:t>
            </a:r>
            <a:r>
              <a:rPr lang="en-US" sz="2400" dirty="0">
                <a:solidFill>
                  <a:srgbClr val="7030A0"/>
                </a:solidFill>
              </a:rPr>
              <a:t>)</a:t>
            </a:r>
            <a:endParaRPr lang="en-US" sz="2400" dirty="0"/>
          </a:p>
        </p:txBody>
      </p:sp>
    </p:spTree>
    <p:extLst>
      <p:ext uri="{BB962C8B-B14F-4D97-AF65-F5344CB8AC3E}">
        <p14:creationId xmlns:p14="http://schemas.microsoft.com/office/powerpoint/2010/main" val="3544771670"/>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1505929"/>
              </p:ext>
            </p:extLst>
          </p:nvPr>
        </p:nvGraphicFramePr>
        <p:xfrm>
          <a:off x="201706" y="0"/>
          <a:ext cx="11806516" cy="6939994"/>
        </p:xfrm>
        <a:graphic>
          <a:graphicData uri="http://schemas.openxmlformats.org/drawingml/2006/table">
            <a:tbl>
              <a:tblPr firstRow="1" firstCol="1" bandRow="1">
                <a:tableStyleId>{5C22544A-7EE6-4342-B048-85BDC9FD1C3A}</a:tableStyleId>
              </a:tblPr>
              <a:tblGrid>
                <a:gridCol w="2743200"/>
                <a:gridCol w="4545106"/>
                <a:gridCol w="4518210"/>
              </a:tblGrid>
              <a:tr h="108783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dirty="0" err="1" smtClean="0">
                          <a:effectLst/>
                        </a:rPr>
                        <a:t>Các</a:t>
                      </a:r>
                      <a:r>
                        <a:rPr lang="en-US" sz="1600" dirty="0" smtClean="0">
                          <a:effectLst/>
                        </a:rPr>
                        <a:t> </a:t>
                      </a:r>
                      <a:r>
                        <a:rPr lang="en-US" sz="1600" dirty="0" err="1" smtClean="0">
                          <a:effectLst/>
                        </a:rPr>
                        <a:t>yếu</a:t>
                      </a:r>
                      <a:r>
                        <a:rPr lang="en-US" sz="1600" dirty="0" smtClean="0">
                          <a:effectLst/>
                        </a:rPr>
                        <a:t> </a:t>
                      </a:r>
                      <a:r>
                        <a:rPr lang="en-US" sz="1600" dirty="0" err="1" smtClean="0">
                          <a:effectLst/>
                        </a:rPr>
                        <a:t>tố</a:t>
                      </a:r>
                      <a:r>
                        <a:rPr lang="en-US" sz="1600" dirty="0" smtClean="0">
                          <a:effectLst/>
                        </a:rPr>
                        <a:t> </a:t>
                      </a:r>
                      <a:r>
                        <a:rPr lang="en-US" sz="1600" dirty="0" err="1" smtClean="0">
                          <a:effectLst/>
                        </a:rPr>
                        <a:t>ảnh</a:t>
                      </a:r>
                      <a:r>
                        <a:rPr lang="en-US" sz="1600" dirty="0" smtClean="0">
                          <a:effectLst/>
                        </a:rPr>
                        <a:t> </a:t>
                      </a:r>
                      <a:r>
                        <a:rPr lang="en-US" sz="1600" dirty="0" err="1" smtClean="0">
                          <a:effectLst/>
                        </a:rPr>
                        <a:t>hưởng</a:t>
                      </a:r>
                      <a:r>
                        <a:rPr lang="en-US" sz="1600" dirty="0" smtClean="0">
                          <a:effectLst/>
                        </a:rPr>
                        <a:t> </a:t>
                      </a:r>
                      <a:r>
                        <a:rPr lang="en-US" sz="1600" dirty="0" err="1" smtClean="0">
                          <a:effectLst/>
                        </a:rPr>
                        <a:t>đến</a:t>
                      </a:r>
                      <a:r>
                        <a:rPr lang="en-US" sz="1600" dirty="0" smtClean="0">
                          <a:effectLst/>
                        </a:rPr>
                        <a:t> </a:t>
                      </a:r>
                      <a:r>
                        <a:rPr lang="en-US" sz="1600" dirty="0" err="1" smtClean="0">
                          <a:effectLst/>
                        </a:rPr>
                        <a:t>sinh</a:t>
                      </a:r>
                      <a:r>
                        <a:rPr lang="en-US" sz="1600" dirty="0" smtClean="0">
                          <a:effectLst/>
                        </a:rPr>
                        <a:t> </a:t>
                      </a:r>
                      <a:r>
                        <a:rPr lang="en-US" sz="1600" dirty="0" err="1" smtClean="0">
                          <a:effectLst/>
                        </a:rPr>
                        <a:t>trưởng</a:t>
                      </a:r>
                      <a:r>
                        <a:rPr lang="en-US" sz="1600" dirty="0" smtClean="0">
                          <a:effectLst/>
                        </a:rPr>
                        <a:t> </a:t>
                      </a:r>
                      <a:r>
                        <a:rPr lang="en-US" sz="1600" dirty="0" err="1" smtClean="0">
                          <a:effectLst/>
                        </a:rPr>
                        <a:t>của</a:t>
                      </a:r>
                      <a:r>
                        <a:rPr lang="en-US" sz="1600" dirty="0" smtClean="0">
                          <a:effectLst/>
                        </a:rPr>
                        <a:t> vi </a:t>
                      </a:r>
                      <a:r>
                        <a:rPr lang="en-US" sz="1600" dirty="0" err="1" smtClean="0">
                          <a:effectLst/>
                        </a:rPr>
                        <a:t>sinh</a:t>
                      </a:r>
                      <a:r>
                        <a:rPr lang="en-US" sz="1600" dirty="0" smtClean="0">
                          <a:effectLst/>
                        </a:rPr>
                        <a:t> </a:t>
                      </a:r>
                      <a:r>
                        <a:rPr lang="en-US" sz="1600" dirty="0" err="1" smtClean="0">
                          <a:effectLst/>
                        </a:rPr>
                        <a:t>vật</a:t>
                      </a:r>
                      <a:endParaRPr lang="en-US" sz="1600" dirty="0" smtClean="0">
                        <a:effectLst/>
                        <a:latin typeface="Times New Roman" panose="02020603050405020304" pitchFamily="18" charset="0"/>
                        <a:ea typeface="Calibri" panose="020F0502020204030204" pitchFamily="34" charset="0"/>
                      </a:endParaRPr>
                    </a:p>
                  </a:txBody>
                  <a:tcPr marL="45326" marR="45326" marT="0" marB="0"/>
                </a:tc>
                <a:tc>
                  <a:txBody>
                    <a:bodyPr/>
                    <a:lstStyle/>
                    <a:p>
                      <a:pPr>
                        <a:lnSpc>
                          <a:spcPct val="150000"/>
                        </a:lnSpc>
                        <a:spcAft>
                          <a:spcPts val="0"/>
                        </a:spcAft>
                      </a:pPr>
                      <a:r>
                        <a:rPr lang="en-US" sz="1600" dirty="0" err="1">
                          <a:effectLst/>
                        </a:rPr>
                        <a:t>Cơ</a:t>
                      </a:r>
                      <a:r>
                        <a:rPr lang="en-US" sz="1600" dirty="0">
                          <a:effectLst/>
                        </a:rPr>
                        <a:t> </a:t>
                      </a:r>
                      <a:r>
                        <a:rPr lang="en-US" sz="1600" dirty="0" err="1">
                          <a:effectLst/>
                        </a:rPr>
                        <a:t>chế</a:t>
                      </a:r>
                      <a:r>
                        <a:rPr lang="en-US" sz="1600" dirty="0">
                          <a:effectLst/>
                        </a:rPr>
                        <a:t> </a:t>
                      </a:r>
                      <a:r>
                        <a:rPr lang="en-US" sz="1600" dirty="0" err="1">
                          <a:effectLst/>
                        </a:rPr>
                        <a:t>tác</a:t>
                      </a:r>
                      <a:r>
                        <a:rPr lang="en-US" sz="1600" dirty="0">
                          <a:effectLst/>
                        </a:rPr>
                        <a:t> </a:t>
                      </a:r>
                      <a:r>
                        <a:rPr lang="en-US" sz="1600" dirty="0" err="1">
                          <a:effectLst/>
                        </a:rPr>
                        <a:t>động</a:t>
                      </a:r>
                      <a:endParaRPr lang="en-US" sz="1600" dirty="0">
                        <a:effectLst/>
                        <a:latin typeface="Times New Roman" panose="02020603050405020304" pitchFamily="18" charset="0"/>
                        <a:ea typeface="Calibri" panose="020F0502020204030204" pitchFamily="34" charset="0"/>
                      </a:endParaRPr>
                    </a:p>
                  </a:txBody>
                  <a:tcPr marL="41840" marR="41840" marT="0" marB="0"/>
                </a:tc>
                <a:tc>
                  <a:txBody>
                    <a:bodyPr/>
                    <a:lstStyle/>
                    <a:p>
                      <a:pPr>
                        <a:lnSpc>
                          <a:spcPct val="150000"/>
                        </a:lnSpc>
                        <a:spcAft>
                          <a:spcPts val="0"/>
                        </a:spcAft>
                      </a:pPr>
                      <a:r>
                        <a:rPr lang="en-US" sz="1600" dirty="0" err="1">
                          <a:effectLst/>
                        </a:rPr>
                        <a:t>Ứng</a:t>
                      </a:r>
                      <a:r>
                        <a:rPr lang="en-US" sz="1600" dirty="0">
                          <a:effectLst/>
                        </a:rPr>
                        <a:t> </a:t>
                      </a:r>
                      <a:r>
                        <a:rPr lang="en-US" sz="1600" dirty="0" err="1">
                          <a:effectLst/>
                        </a:rPr>
                        <a:t>dụng</a:t>
                      </a:r>
                      <a:r>
                        <a:rPr lang="en-US" sz="1600" dirty="0">
                          <a:effectLst/>
                        </a:rPr>
                        <a:t> </a:t>
                      </a:r>
                      <a:r>
                        <a:rPr lang="en-US" sz="1600" dirty="0" err="1">
                          <a:effectLst/>
                        </a:rPr>
                        <a:t>vào</a:t>
                      </a:r>
                      <a:r>
                        <a:rPr lang="en-US" sz="1600" dirty="0">
                          <a:effectLst/>
                        </a:rPr>
                        <a:t> </a:t>
                      </a:r>
                      <a:r>
                        <a:rPr lang="en-US" sz="1600" dirty="0" err="1">
                          <a:effectLst/>
                        </a:rPr>
                        <a:t>đời</a:t>
                      </a:r>
                      <a:r>
                        <a:rPr lang="en-US" sz="1600" dirty="0">
                          <a:effectLst/>
                        </a:rPr>
                        <a:t> </a:t>
                      </a:r>
                      <a:r>
                        <a:rPr lang="en-US" sz="1600" dirty="0" err="1">
                          <a:effectLst/>
                        </a:rPr>
                        <a:t>sống</a:t>
                      </a:r>
                      <a:endParaRPr lang="en-US" sz="1600" dirty="0">
                        <a:effectLst/>
                        <a:latin typeface="Times New Roman" panose="02020603050405020304" pitchFamily="18" charset="0"/>
                        <a:ea typeface="Calibri" panose="020F0502020204030204" pitchFamily="34" charset="0"/>
                      </a:endParaRPr>
                    </a:p>
                  </a:txBody>
                  <a:tcPr marL="41840" marR="41840" marT="0" marB="0"/>
                </a:tc>
              </a:tr>
              <a:tr h="1087834">
                <a:tc>
                  <a:txBody>
                    <a:bodyPr/>
                    <a:lstStyle/>
                    <a:p>
                      <a:pPr>
                        <a:lnSpc>
                          <a:spcPct val="150000"/>
                        </a:lnSpc>
                        <a:spcAft>
                          <a:spcPts val="0"/>
                        </a:spcAft>
                      </a:pPr>
                      <a:r>
                        <a:rPr lang="vi-VN" sz="1600" dirty="0">
                          <a:effectLst/>
                        </a:rPr>
                        <a:t>Ánh sáng</a:t>
                      </a:r>
                      <a:endParaRPr lang="en-US" sz="1600" dirty="0">
                        <a:effectLst/>
                        <a:latin typeface="Times New Roman" panose="02020603050405020304" pitchFamily="18" charset="0"/>
                        <a:ea typeface="Calibri" panose="020F0502020204030204" pitchFamily="34" charset="0"/>
                      </a:endParaRPr>
                    </a:p>
                  </a:txBody>
                  <a:tcPr marL="45326" marR="45326" marT="0" marB="0"/>
                </a:tc>
                <a:tc>
                  <a:txBody>
                    <a:bodyPr/>
                    <a:lstStyle/>
                    <a:p>
                      <a:pPr>
                        <a:lnSpc>
                          <a:spcPct val="150000"/>
                        </a:lnSpc>
                        <a:spcAft>
                          <a:spcPts val="0"/>
                        </a:spcAft>
                      </a:pPr>
                      <a:r>
                        <a:rPr lang="vi-VN" sz="1600" dirty="0">
                          <a:effectLst/>
                        </a:rPr>
                        <a:t>Tác động mạnh đến quang hợp</a:t>
                      </a:r>
                      <a:endParaRPr lang="en-US" sz="1600" dirty="0">
                        <a:effectLst/>
                      </a:endParaRPr>
                    </a:p>
                    <a:p>
                      <a:pPr>
                        <a:lnSpc>
                          <a:spcPct val="150000"/>
                        </a:lnSpc>
                        <a:spcAft>
                          <a:spcPts val="0"/>
                        </a:spcAft>
                      </a:pPr>
                      <a:r>
                        <a:rPr lang="vi-VN" sz="1600" dirty="0">
                          <a:effectLst/>
                        </a:rPr>
                        <a:t>Ảnh hưởng đến các hoạt động: hình thành bào tử, tổng hợp sắc tố, hướng sáng...</a:t>
                      </a:r>
                      <a:endParaRPr lang="en-US" sz="1600" dirty="0">
                        <a:effectLst/>
                        <a:latin typeface="Times New Roman" panose="02020603050405020304" pitchFamily="18" charset="0"/>
                        <a:ea typeface="Calibri" panose="020F0502020204030204" pitchFamily="34" charset="0"/>
                      </a:endParaRPr>
                    </a:p>
                  </a:txBody>
                  <a:tcPr marL="45326" marR="45326" marT="0" marB="0"/>
                </a:tc>
                <a:tc>
                  <a:txBody>
                    <a:bodyPr/>
                    <a:lstStyle/>
                    <a:p>
                      <a:pPr>
                        <a:lnSpc>
                          <a:spcPct val="150000"/>
                        </a:lnSpc>
                        <a:spcAft>
                          <a:spcPts val="0"/>
                        </a:spcAft>
                      </a:pPr>
                      <a:r>
                        <a:rPr lang="vi-VN" sz="1600">
                          <a:effectLst/>
                        </a:rPr>
                        <a:t>-Tạo môi trường ánh sáng phù hợp cho những VSV  có lợi phát triển.</a:t>
                      </a:r>
                      <a:endParaRPr lang="en-US" sz="1600">
                        <a:effectLst/>
                      </a:endParaRPr>
                    </a:p>
                    <a:p>
                      <a:pPr>
                        <a:lnSpc>
                          <a:spcPct val="150000"/>
                        </a:lnSpc>
                        <a:spcAft>
                          <a:spcPts val="0"/>
                        </a:spcAft>
                      </a:pPr>
                      <a:r>
                        <a:rPr lang="vi-VN" sz="1600">
                          <a:effectLst/>
                        </a:rPr>
                        <a:t>-Tia sáng có bước sóng ngắn (tia X, gama...) ức chế, tiêu diệt VSV gây hại.</a:t>
                      </a:r>
                      <a:endParaRPr lang="en-US" sz="1600">
                        <a:effectLst/>
                        <a:latin typeface="Times New Roman" panose="02020603050405020304" pitchFamily="18" charset="0"/>
                        <a:ea typeface="Calibri" panose="020F0502020204030204" pitchFamily="34" charset="0"/>
                      </a:endParaRPr>
                    </a:p>
                  </a:txBody>
                  <a:tcPr marL="45326" marR="45326" marT="0" marB="0"/>
                </a:tc>
              </a:tr>
              <a:tr h="543917">
                <a:tc>
                  <a:txBody>
                    <a:bodyPr/>
                    <a:lstStyle/>
                    <a:p>
                      <a:pPr>
                        <a:lnSpc>
                          <a:spcPct val="150000"/>
                        </a:lnSpc>
                        <a:spcAft>
                          <a:spcPts val="0"/>
                        </a:spcAft>
                      </a:pPr>
                      <a:r>
                        <a:rPr lang="vi-VN" sz="1600">
                          <a:effectLst/>
                        </a:rPr>
                        <a:t>Áp suất thẩm thấu</a:t>
                      </a:r>
                      <a:endParaRPr lang="en-US" sz="1600">
                        <a:effectLst/>
                        <a:latin typeface="Times New Roman" panose="02020603050405020304" pitchFamily="18" charset="0"/>
                        <a:ea typeface="Calibri" panose="020F0502020204030204" pitchFamily="34" charset="0"/>
                      </a:endParaRPr>
                    </a:p>
                  </a:txBody>
                  <a:tcPr marL="45326" marR="45326" marT="0" marB="0"/>
                </a:tc>
                <a:tc>
                  <a:txBody>
                    <a:bodyPr/>
                    <a:lstStyle/>
                    <a:p>
                      <a:pPr>
                        <a:lnSpc>
                          <a:spcPct val="150000"/>
                        </a:lnSpc>
                        <a:spcAft>
                          <a:spcPts val="0"/>
                        </a:spcAft>
                      </a:pPr>
                      <a:r>
                        <a:rPr lang="vi-VN" sz="1600" dirty="0">
                          <a:effectLst/>
                        </a:rPr>
                        <a:t>Sự chênh lệch nồng độ 2 bên màng sinh chất</a:t>
                      </a:r>
                      <a:endParaRPr lang="en-US" sz="1600" dirty="0">
                        <a:effectLst/>
                        <a:latin typeface="Times New Roman" panose="02020603050405020304" pitchFamily="18" charset="0"/>
                        <a:ea typeface="Calibri" panose="020F0502020204030204" pitchFamily="34" charset="0"/>
                      </a:endParaRPr>
                    </a:p>
                  </a:txBody>
                  <a:tcPr marL="45326" marR="45326" marT="0" marB="0"/>
                </a:tc>
                <a:tc>
                  <a:txBody>
                    <a:bodyPr/>
                    <a:lstStyle/>
                    <a:p>
                      <a:pPr>
                        <a:lnSpc>
                          <a:spcPct val="150000"/>
                        </a:lnSpc>
                        <a:spcAft>
                          <a:spcPts val="0"/>
                        </a:spcAft>
                      </a:pPr>
                      <a:r>
                        <a:rPr lang="vi-VN" sz="1600">
                          <a:effectLst/>
                        </a:rPr>
                        <a:t>-Tạo môi trường ưu trương gây co nguyên sinh ức chế sinh trưởng của VSV gây hại</a:t>
                      </a:r>
                      <a:endParaRPr lang="en-US" sz="1600">
                        <a:effectLst/>
                        <a:latin typeface="Times New Roman" panose="02020603050405020304" pitchFamily="18" charset="0"/>
                        <a:ea typeface="Calibri" panose="020F0502020204030204" pitchFamily="34" charset="0"/>
                      </a:endParaRPr>
                    </a:p>
                  </a:txBody>
                  <a:tcPr marL="45326" marR="45326" marT="0" marB="0"/>
                </a:tc>
              </a:tr>
              <a:tr h="1087834">
                <a:tc>
                  <a:txBody>
                    <a:bodyPr/>
                    <a:lstStyle/>
                    <a:p>
                      <a:pPr>
                        <a:lnSpc>
                          <a:spcPct val="150000"/>
                        </a:lnSpc>
                        <a:spcAft>
                          <a:spcPts val="0"/>
                        </a:spcAft>
                      </a:pPr>
                      <a:r>
                        <a:rPr lang="vi-VN" sz="1600">
                          <a:effectLst/>
                        </a:rPr>
                        <a:t>Các chất dinh dưỡng</a:t>
                      </a:r>
                      <a:endParaRPr lang="en-US" sz="1600">
                        <a:effectLst/>
                        <a:latin typeface="Times New Roman" panose="02020603050405020304" pitchFamily="18" charset="0"/>
                        <a:ea typeface="Calibri" panose="020F0502020204030204" pitchFamily="34" charset="0"/>
                      </a:endParaRPr>
                    </a:p>
                  </a:txBody>
                  <a:tcPr marL="45326" marR="45326" marT="0" marB="0"/>
                </a:tc>
                <a:tc>
                  <a:txBody>
                    <a:bodyPr/>
                    <a:lstStyle/>
                    <a:p>
                      <a:pPr>
                        <a:lnSpc>
                          <a:spcPct val="150000"/>
                        </a:lnSpc>
                        <a:spcAft>
                          <a:spcPts val="0"/>
                        </a:spcAft>
                      </a:pPr>
                      <a:r>
                        <a:rPr lang="vi-VN" sz="1600" dirty="0">
                          <a:effectLst/>
                        </a:rPr>
                        <a:t>Các chất hữu cơ, nguyên tố đa lượng, vi lượng, các nhân tố sinh trưởng (vitamin, amino acid, nucleic acid...) ảnh hưởng đến chuyển hóa vật chất và năng lượng của VSV.</a:t>
                      </a:r>
                      <a:endParaRPr lang="en-US" sz="1600" dirty="0">
                        <a:effectLst/>
                        <a:latin typeface="Times New Roman" panose="02020603050405020304" pitchFamily="18" charset="0"/>
                        <a:ea typeface="Calibri" panose="020F0502020204030204" pitchFamily="34" charset="0"/>
                      </a:endParaRPr>
                    </a:p>
                  </a:txBody>
                  <a:tcPr marL="45326" marR="45326" marT="0" marB="0"/>
                </a:tc>
                <a:tc>
                  <a:txBody>
                    <a:bodyPr/>
                    <a:lstStyle/>
                    <a:p>
                      <a:pPr>
                        <a:lnSpc>
                          <a:spcPct val="150000"/>
                        </a:lnSpc>
                        <a:spcAft>
                          <a:spcPts val="0"/>
                        </a:spcAft>
                      </a:pPr>
                      <a:r>
                        <a:rPr lang="vi-VN" sz="1600" dirty="0">
                          <a:effectLst/>
                        </a:rPr>
                        <a:t>-Tạo môi trường dinh dưỡng phù hợp cho VSV có lợi phát triển (nuôi cấy thu sinh khối...)</a:t>
                      </a:r>
                      <a:endParaRPr lang="en-US" sz="1600" dirty="0">
                        <a:effectLst/>
                      </a:endParaRPr>
                    </a:p>
                    <a:p>
                      <a:pPr>
                        <a:lnSpc>
                          <a:spcPct val="150000"/>
                        </a:lnSpc>
                        <a:spcAft>
                          <a:spcPts val="0"/>
                        </a:spcAft>
                      </a:pPr>
                      <a:r>
                        <a:rPr lang="vi-VN" sz="1600" dirty="0">
                          <a:effectLst/>
                        </a:rPr>
                        <a:t>-Loại bỏ các vi lượng nhằm ức chế sự sinh trưởng của VSV gây hại.</a:t>
                      </a:r>
                      <a:endParaRPr lang="en-US" sz="1600" dirty="0">
                        <a:effectLst/>
                        <a:latin typeface="Times New Roman" panose="02020603050405020304" pitchFamily="18" charset="0"/>
                        <a:ea typeface="Calibri" panose="020F0502020204030204" pitchFamily="34" charset="0"/>
                      </a:endParaRPr>
                    </a:p>
                  </a:txBody>
                  <a:tcPr marL="45326" marR="45326" marT="0" marB="0"/>
                </a:tc>
              </a:tr>
              <a:tr h="725223">
                <a:tc>
                  <a:txBody>
                    <a:bodyPr/>
                    <a:lstStyle/>
                    <a:p>
                      <a:pPr>
                        <a:lnSpc>
                          <a:spcPct val="150000"/>
                        </a:lnSpc>
                        <a:spcAft>
                          <a:spcPts val="0"/>
                        </a:spcAft>
                      </a:pPr>
                      <a:r>
                        <a:rPr lang="vi-VN" sz="1600">
                          <a:effectLst/>
                        </a:rPr>
                        <a:t>Chất sát khuẩn</a:t>
                      </a:r>
                      <a:endParaRPr lang="en-US" sz="1600">
                        <a:effectLst/>
                        <a:latin typeface="Times New Roman" panose="02020603050405020304" pitchFamily="18" charset="0"/>
                        <a:ea typeface="Calibri" panose="020F0502020204030204" pitchFamily="34" charset="0"/>
                      </a:endParaRPr>
                    </a:p>
                  </a:txBody>
                  <a:tcPr marL="45326" marR="45326" marT="0" marB="0"/>
                </a:tc>
                <a:tc>
                  <a:txBody>
                    <a:bodyPr/>
                    <a:lstStyle/>
                    <a:p>
                      <a:pPr>
                        <a:lnSpc>
                          <a:spcPct val="150000"/>
                        </a:lnSpc>
                        <a:spcAft>
                          <a:spcPts val="0"/>
                        </a:spcAft>
                      </a:pPr>
                      <a:r>
                        <a:rPr lang="vi-VN" sz="1600">
                          <a:effectLst/>
                        </a:rPr>
                        <a:t>Tiêu diệt, ức chế không chọn lọc các VSV gây bệnh nhưng không làm tổn thương da và mô của cơ thể.</a:t>
                      </a:r>
                      <a:endParaRPr lang="en-US" sz="1600">
                        <a:effectLst/>
                        <a:latin typeface="Times New Roman" panose="02020603050405020304" pitchFamily="18" charset="0"/>
                        <a:ea typeface="Calibri" panose="020F0502020204030204" pitchFamily="34" charset="0"/>
                      </a:endParaRPr>
                    </a:p>
                  </a:txBody>
                  <a:tcPr marL="45326" marR="45326" marT="0" marB="0"/>
                </a:tc>
                <a:tc>
                  <a:txBody>
                    <a:bodyPr/>
                    <a:lstStyle/>
                    <a:p>
                      <a:pPr>
                        <a:lnSpc>
                          <a:spcPct val="150000"/>
                        </a:lnSpc>
                        <a:spcAft>
                          <a:spcPts val="0"/>
                        </a:spcAft>
                      </a:pPr>
                      <a:r>
                        <a:rPr lang="vi-VN" sz="1600" dirty="0">
                          <a:effectLst/>
                        </a:rPr>
                        <a:t>Dùng để sát khuẩn trong y tế và trong đời sống hàng ngày</a:t>
                      </a:r>
                      <a:endParaRPr lang="en-US" sz="1600" dirty="0">
                        <a:effectLst/>
                      </a:endParaRPr>
                    </a:p>
                    <a:p>
                      <a:pPr>
                        <a:lnSpc>
                          <a:spcPct val="150000"/>
                        </a:lnSpc>
                        <a:spcAft>
                          <a:spcPts val="0"/>
                        </a:spcAft>
                      </a:pPr>
                      <a:r>
                        <a:rPr lang="vi-VN" sz="1600" dirty="0">
                          <a:effectLst/>
                        </a:rPr>
                        <a:t>VD: phenol, ethanol, các halogen....</a:t>
                      </a:r>
                      <a:endParaRPr lang="en-US" sz="1600" dirty="0">
                        <a:effectLst/>
                        <a:latin typeface="Times New Roman" panose="02020603050405020304" pitchFamily="18" charset="0"/>
                        <a:ea typeface="Calibri" panose="020F0502020204030204" pitchFamily="34" charset="0"/>
                      </a:endParaRPr>
                    </a:p>
                  </a:txBody>
                  <a:tcPr marL="45326" marR="45326" marT="0" marB="0"/>
                </a:tc>
              </a:tr>
              <a:tr h="906529">
                <a:tc>
                  <a:txBody>
                    <a:bodyPr/>
                    <a:lstStyle/>
                    <a:p>
                      <a:pPr>
                        <a:lnSpc>
                          <a:spcPct val="150000"/>
                        </a:lnSpc>
                        <a:spcAft>
                          <a:spcPts val="0"/>
                        </a:spcAft>
                      </a:pPr>
                      <a:r>
                        <a:rPr lang="vi-VN" sz="1600">
                          <a:effectLst/>
                        </a:rPr>
                        <a:t>Chất kháng sinh</a:t>
                      </a:r>
                      <a:endParaRPr lang="en-US" sz="1600">
                        <a:effectLst/>
                        <a:latin typeface="Times New Roman" panose="02020603050405020304" pitchFamily="18" charset="0"/>
                        <a:ea typeface="Calibri" panose="020F0502020204030204" pitchFamily="34" charset="0"/>
                      </a:endParaRPr>
                    </a:p>
                  </a:txBody>
                  <a:tcPr marL="45326" marR="45326" marT="0" marB="0"/>
                </a:tc>
                <a:tc>
                  <a:txBody>
                    <a:bodyPr/>
                    <a:lstStyle/>
                    <a:p>
                      <a:pPr>
                        <a:lnSpc>
                          <a:spcPct val="150000"/>
                        </a:lnSpc>
                        <a:spcAft>
                          <a:spcPts val="0"/>
                        </a:spcAft>
                      </a:pPr>
                      <a:r>
                        <a:rPr lang="vi-VN" sz="1600">
                          <a:effectLst/>
                        </a:rPr>
                        <a:t>Tiêu diệt,ức chế VSV gây bệnh một cách có chọn lọc ngay cả ở nồng độ thấp</a:t>
                      </a:r>
                      <a:endParaRPr lang="en-US" sz="1600">
                        <a:effectLst/>
                        <a:latin typeface="Times New Roman" panose="02020603050405020304" pitchFamily="18" charset="0"/>
                        <a:ea typeface="Calibri" panose="020F0502020204030204" pitchFamily="34" charset="0"/>
                      </a:endParaRPr>
                    </a:p>
                  </a:txBody>
                  <a:tcPr marL="45326" marR="45326" marT="0" marB="0"/>
                </a:tc>
                <a:tc>
                  <a:txBody>
                    <a:bodyPr/>
                    <a:lstStyle/>
                    <a:p>
                      <a:pPr>
                        <a:lnSpc>
                          <a:spcPct val="150000"/>
                        </a:lnSpc>
                        <a:spcAft>
                          <a:spcPts val="0"/>
                        </a:spcAft>
                      </a:pPr>
                      <a:r>
                        <a:rPr lang="vi-VN" sz="1600" dirty="0">
                          <a:effectLst/>
                        </a:rPr>
                        <a:t>Chữa bệnh cho người và động vật</a:t>
                      </a:r>
                      <a:endParaRPr lang="en-US" sz="1600" dirty="0">
                        <a:effectLst/>
                      </a:endParaRPr>
                    </a:p>
                    <a:p>
                      <a:pPr>
                        <a:lnSpc>
                          <a:spcPct val="150000"/>
                        </a:lnSpc>
                        <a:spcAft>
                          <a:spcPts val="0"/>
                        </a:spcAft>
                      </a:pPr>
                      <a:r>
                        <a:rPr lang="vi-VN" sz="1600" dirty="0">
                          <a:effectLst/>
                        </a:rPr>
                        <a:t>VD: penicillin, cephalosporin, aminosid, tetracylin, aminoglycosid....</a:t>
                      </a:r>
                      <a:endParaRPr lang="en-US" sz="1600" dirty="0">
                        <a:effectLst/>
                        <a:latin typeface="Times New Roman" panose="02020603050405020304" pitchFamily="18" charset="0"/>
                        <a:ea typeface="Calibri" panose="020F0502020204030204" pitchFamily="34" charset="0"/>
                      </a:endParaRPr>
                    </a:p>
                  </a:txBody>
                  <a:tcPr marL="45326" marR="45326" marT="0" marB="0"/>
                </a:tc>
              </a:tr>
            </a:tbl>
          </a:graphicData>
        </a:graphic>
      </p:graphicFrame>
    </p:spTree>
    <p:extLst>
      <p:ext uri="{BB962C8B-B14F-4D97-AF65-F5344CB8AC3E}">
        <p14:creationId xmlns:p14="http://schemas.microsoft.com/office/powerpoint/2010/main" val="1949398467"/>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95082" y="403412"/>
            <a:ext cx="10354236" cy="21111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2060"/>
                </a:solidFill>
              </a:rPr>
              <a:t>Trò</a:t>
            </a:r>
            <a:r>
              <a:rPr lang="en-US" sz="6000" dirty="0" smtClean="0">
                <a:solidFill>
                  <a:srgbClr val="002060"/>
                </a:solidFill>
              </a:rPr>
              <a:t> </a:t>
            </a:r>
            <a:r>
              <a:rPr lang="en-US" sz="6000" dirty="0" err="1" smtClean="0">
                <a:solidFill>
                  <a:srgbClr val="002060"/>
                </a:solidFill>
              </a:rPr>
              <a:t>chơi</a:t>
            </a:r>
            <a:r>
              <a:rPr lang="en-US" sz="6000" dirty="0" smtClean="0">
                <a:solidFill>
                  <a:srgbClr val="002060"/>
                </a:solidFill>
              </a:rPr>
              <a:t> </a:t>
            </a:r>
            <a:r>
              <a:rPr lang="en-US" sz="6000" dirty="0" err="1" smtClean="0">
                <a:solidFill>
                  <a:srgbClr val="002060"/>
                </a:solidFill>
              </a:rPr>
              <a:t>khởi</a:t>
            </a:r>
            <a:r>
              <a:rPr lang="en-US" sz="6000" dirty="0" smtClean="0">
                <a:solidFill>
                  <a:srgbClr val="002060"/>
                </a:solidFill>
              </a:rPr>
              <a:t> </a:t>
            </a:r>
            <a:r>
              <a:rPr lang="en-US" sz="6000" dirty="0" err="1" smtClean="0">
                <a:solidFill>
                  <a:srgbClr val="002060"/>
                </a:solidFill>
              </a:rPr>
              <a:t>động</a:t>
            </a:r>
            <a:r>
              <a:rPr lang="en-US" sz="6000" dirty="0" smtClean="0">
                <a:solidFill>
                  <a:srgbClr val="002060"/>
                </a:solidFill>
              </a:rPr>
              <a:t> </a:t>
            </a:r>
            <a:endParaRPr lang="en-US" sz="6000" dirty="0">
              <a:solidFill>
                <a:srgbClr val="002060"/>
              </a:solidFill>
            </a:endParaRPr>
          </a:p>
        </p:txBody>
      </p:sp>
      <p:sp>
        <p:nvSpPr>
          <p:cNvPr id="3" name="TextBox 2"/>
          <p:cNvSpPr txBox="1"/>
          <p:nvPr/>
        </p:nvSpPr>
        <p:spPr>
          <a:xfrm>
            <a:off x="995082" y="3052482"/>
            <a:ext cx="10717306" cy="3046988"/>
          </a:xfrm>
          <a:prstGeom prst="rect">
            <a:avLst/>
          </a:prstGeom>
          <a:noFill/>
        </p:spPr>
        <p:txBody>
          <a:bodyPr wrap="square" rtlCol="0">
            <a:spAutoFit/>
          </a:bodyPr>
          <a:lstStyle/>
          <a:p>
            <a:r>
              <a:rPr lang="en-US" sz="4800" dirty="0" err="1" smtClean="0">
                <a:solidFill>
                  <a:srgbClr val="00B0F0"/>
                </a:solidFill>
              </a:rPr>
              <a:t>Các</a:t>
            </a:r>
            <a:r>
              <a:rPr lang="en-US" sz="4800" dirty="0" smtClean="0">
                <a:solidFill>
                  <a:srgbClr val="00B0F0"/>
                </a:solidFill>
              </a:rPr>
              <a:t> </a:t>
            </a:r>
            <a:r>
              <a:rPr lang="en-US" sz="4800" dirty="0" err="1" smtClean="0">
                <a:solidFill>
                  <a:srgbClr val="00B0F0"/>
                </a:solidFill>
              </a:rPr>
              <a:t>nhóm</a:t>
            </a:r>
            <a:r>
              <a:rPr lang="en-US" sz="4800" dirty="0" smtClean="0">
                <a:solidFill>
                  <a:srgbClr val="00B0F0"/>
                </a:solidFill>
              </a:rPr>
              <a:t> </a:t>
            </a:r>
            <a:r>
              <a:rPr lang="en-US" sz="4800" dirty="0" err="1" smtClean="0">
                <a:solidFill>
                  <a:srgbClr val="00B0F0"/>
                </a:solidFill>
              </a:rPr>
              <a:t>thảo</a:t>
            </a:r>
            <a:r>
              <a:rPr lang="en-US" sz="4800" dirty="0" smtClean="0">
                <a:solidFill>
                  <a:srgbClr val="00B0F0"/>
                </a:solidFill>
              </a:rPr>
              <a:t> </a:t>
            </a:r>
            <a:r>
              <a:rPr lang="en-US" sz="4800" dirty="0" err="1" smtClean="0">
                <a:solidFill>
                  <a:srgbClr val="00B0F0"/>
                </a:solidFill>
              </a:rPr>
              <a:t>luận</a:t>
            </a:r>
            <a:r>
              <a:rPr lang="en-US" sz="4800" dirty="0" smtClean="0">
                <a:solidFill>
                  <a:srgbClr val="00B0F0"/>
                </a:solidFill>
              </a:rPr>
              <a:t> </a:t>
            </a:r>
            <a:r>
              <a:rPr lang="en-US" sz="4800" dirty="0" err="1" smtClean="0">
                <a:solidFill>
                  <a:srgbClr val="00B0F0"/>
                </a:solidFill>
              </a:rPr>
              <a:t>thực</a:t>
            </a:r>
            <a:r>
              <a:rPr lang="en-US" sz="4800" dirty="0" smtClean="0">
                <a:solidFill>
                  <a:srgbClr val="00B0F0"/>
                </a:solidFill>
              </a:rPr>
              <a:t> </a:t>
            </a:r>
            <a:r>
              <a:rPr lang="en-US" sz="4800" dirty="0" err="1" smtClean="0">
                <a:solidFill>
                  <a:srgbClr val="00B0F0"/>
                </a:solidFill>
              </a:rPr>
              <a:t>hiện</a:t>
            </a:r>
            <a:r>
              <a:rPr lang="en-US" sz="4800" dirty="0" smtClean="0">
                <a:solidFill>
                  <a:srgbClr val="00B0F0"/>
                </a:solidFill>
              </a:rPr>
              <a:t> </a:t>
            </a:r>
            <a:r>
              <a:rPr lang="en-US" sz="4800" dirty="0" err="1" smtClean="0">
                <a:solidFill>
                  <a:srgbClr val="00B0F0"/>
                </a:solidFill>
              </a:rPr>
              <a:t>ghép</a:t>
            </a:r>
            <a:r>
              <a:rPr lang="en-US" sz="4800" dirty="0" smtClean="0">
                <a:solidFill>
                  <a:srgbClr val="00B0F0"/>
                </a:solidFill>
              </a:rPr>
              <a:t> </a:t>
            </a:r>
            <a:r>
              <a:rPr lang="en-US" sz="4800" dirty="0" err="1" smtClean="0">
                <a:solidFill>
                  <a:srgbClr val="00B0F0"/>
                </a:solidFill>
              </a:rPr>
              <a:t>nối</a:t>
            </a:r>
            <a:r>
              <a:rPr lang="en-US" sz="4800" dirty="0" smtClean="0">
                <a:solidFill>
                  <a:srgbClr val="00B0F0"/>
                </a:solidFill>
              </a:rPr>
              <a:t> </a:t>
            </a:r>
            <a:r>
              <a:rPr lang="en-US" sz="4800" dirty="0" err="1" smtClean="0">
                <a:solidFill>
                  <a:srgbClr val="00B0F0"/>
                </a:solidFill>
              </a:rPr>
              <a:t>các</a:t>
            </a:r>
            <a:r>
              <a:rPr lang="en-US" sz="4800" dirty="0" smtClean="0">
                <a:solidFill>
                  <a:srgbClr val="00B0F0"/>
                </a:solidFill>
              </a:rPr>
              <a:t> </a:t>
            </a:r>
            <a:r>
              <a:rPr lang="en-US" sz="4800" dirty="0" err="1" smtClean="0">
                <a:solidFill>
                  <a:srgbClr val="00B0F0"/>
                </a:solidFill>
              </a:rPr>
              <a:t>mảnh</a:t>
            </a:r>
            <a:r>
              <a:rPr lang="en-US" sz="4800" dirty="0" smtClean="0">
                <a:solidFill>
                  <a:srgbClr val="00B0F0"/>
                </a:solidFill>
              </a:rPr>
              <a:t> </a:t>
            </a:r>
            <a:r>
              <a:rPr lang="en-US" sz="4800" dirty="0" err="1" smtClean="0">
                <a:solidFill>
                  <a:srgbClr val="00B0F0"/>
                </a:solidFill>
              </a:rPr>
              <a:t>ghép</a:t>
            </a:r>
            <a:r>
              <a:rPr lang="en-US" sz="4800" dirty="0" smtClean="0">
                <a:solidFill>
                  <a:srgbClr val="00B0F0"/>
                </a:solidFill>
              </a:rPr>
              <a:t> </a:t>
            </a:r>
            <a:r>
              <a:rPr lang="en-US" sz="4800" dirty="0" err="1" smtClean="0">
                <a:solidFill>
                  <a:srgbClr val="00B0F0"/>
                </a:solidFill>
              </a:rPr>
              <a:t>về</a:t>
            </a:r>
            <a:r>
              <a:rPr lang="en-US" sz="4800" dirty="0" smtClean="0">
                <a:solidFill>
                  <a:srgbClr val="00B0F0"/>
                </a:solidFill>
              </a:rPr>
              <a:t> </a:t>
            </a:r>
            <a:r>
              <a:rPr lang="en-US" sz="4800" dirty="0" err="1" smtClean="0">
                <a:solidFill>
                  <a:srgbClr val="00B0F0"/>
                </a:solidFill>
              </a:rPr>
              <a:t>tên</a:t>
            </a:r>
            <a:r>
              <a:rPr lang="en-US" sz="4800" dirty="0" smtClean="0">
                <a:solidFill>
                  <a:srgbClr val="00B0F0"/>
                </a:solidFill>
              </a:rPr>
              <a:t> </a:t>
            </a:r>
            <a:r>
              <a:rPr lang="en-US" sz="4800" dirty="0" err="1" smtClean="0">
                <a:solidFill>
                  <a:srgbClr val="00B0F0"/>
                </a:solidFill>
              </a:rPr>
              <a:t>các</a:t>
            </a:r>
            <a:r>
              <a:rPr lang="en-US" sz="4800" dirty="0" smtClean="0">
                <a:solidFill>
                  <a:srgbClr val="00B0F0"/>
                </a:solidFill>
              </a:rPr>
              <a:t> </a:t>
            </a:r>
            <a:r>
              <a:rPr lang="en-US" sz="4800" dirty="0" err="1" smtClean="0">
                <a:solidFill>
                  <a:srgbClr val="00B0F0"/>
                </a:solidFill>
              </a:rPr>
              <a:t>loại</a:t>
            </a:r>
            <a:r>
              <a:rPr lang="en-US" sz="4800" dirty="0" smtClean="0">
                <a:solidFill>
                  <a:srgbClr val="00B0F0"/>
                </a:solidFill>
              </a:rPr>
              <a:t> vi </a:t>
            </a:r>
            <a:r>
              <a:rPr lang="en-US" sz="4800" dirty="0" err="1" smtClean="0">
                <a:solidFill>
                  <a:srgbClr val="00B0F0"/>
                </a:solidFill>
              </a:rPr>
              <a:t>sinh</a:t>
            </a:r>
            <a:r>
              <a:rPr lang="en-US" sz="4800" dirty="0" smtClean="0">
                <a:solidFill>
                  <a:srgbClr val="00B0F0"/>
                </a:solidFill>
              </a:rPr>
              <a:t> </a:t>
            </a:r>
            <a:r>
              <a:rPr lang="en-US" sz="4800" dirty="0" err="1" smtClean="0">
                <a:solidFill>
                  <a:srgbClr val="00B0F0"/>
                </a:solidFill>
              </a:rPr>
              <a:t>vật</a:t>
            </a:r>
            <a:r>
              <a:rPr lang="en-US" sz="4800" dirty="0" smtClean="0">
                <a:solidFill>
                  <a:srgbClr val="00B0F0"/>
                </a:solidFill>
              </a:rPr>
              <a:t> </a:t>
            </a:r>
            <a:r>
              <a:rPr lang="en-US" sz="4800" dirty="0" err="1" smtClean="0">
                <a:solidFill>
                  <a:srgbClr val="00B0F0"/>
                </a:solidFill>
              </a:rPr>
              <a:t>sao</a:t>
            </a:r>
            <a:r>
              <a:rPr lang="en-US" sz="4800" dirty="0" smtClean="0">
                <a:solidFill>
                  <a:srgbClr val="00B0F0"/>
                </a:solidFill>
              </a:rPr>
              <a:t> </a:t>
            </a:r>
            <a:r>
              <a:rPr lang="en-US" sz="4800" dirty="0" err="1" smtClean="0">
                <a:solidFill>
                  <a:srgbClr val="00B0F0"/>
                </a:solidFill>
              </a:rPr>
              <a:t>cho</a:t>
            </a:r>
            <a:r>
              <a:rPr lang="en-US" sz="4800" dirty="0" smtClean="0">
                <a:solidFill>
                  <a:srgbClr val="00B0F0"/>
                </a:solidFill>
              </a:rPr>
              <a:t> </a:t>
            </a:r>
            <a:r>
              <a:rPr lang="en-US" sz="4800" dirty="0" err="1" smtClean="0">
                <a:solidFill>
                  <a:srgbClr val="00B0F0"/>
                </a:solidFill>
              </a:rPr>
              <a:t>phù</a:t>
            </a:r>
            <a:r>
              <a:rPr lang="en-US" sz="4800" dirty="0" smtClean="0">
                <a:solidFill>
                  <a:srgbClr val="00B0F0"/>
                </a:solidFill>
              </a:rPr>
              <a:t> </a:t>
            </a:r>
            <a:r>
              <a:rPr lang="en-US" sz="4800" dirty="0" err="1" smtClean="0">
                <a:solidFill>
                  <a:srgbClr val="00B0F0"/>
                </a:solidFill>
              </a:rPr>
              <a:t>hợp</a:t>
            </a:r>
            <a:r>
              <a:rPr lang="en-US" sz="4800" dirty="0" smtClean="0">
                <a:solidFill>
                  <a:srgbClr val="00B0F0"/>
                </a:solidFill>
              </a:rPr>
              <a:t> </a:t>
            </a:r>
            <a:r>
              <a:rPr lang="en-US" sz="4800" dirty="0" err="1" smtClean="0">
                <a:solidFill>
                  <a:srgbClr val="00B0F0"/>
                </a:solidFill>
              </a:rPr>
              <a:t>với</a:t>
            </a:r>
            <a:r>
              <a:rPr lang="en-US" sz="4800" dirty="0" smtClean="0">
                <a:solidFill>
                  <a:srgbClr val="00B0F0"/>
                </a:solidFill>
              </a:rPr>
              <a:t> </a:t>
            </a:r>
            <a:r>
              <a:rPr lang="en-US" sz="4800" dirty="0" err="1" smtClean="0">
                <a:solidFill>
                  <a:srgbClr val="00B0F0"/>
                </a:solidFill>
              </a:rPr>
              <a:t>nhóm</a:t>
            </a:r>
            <a:r>
              <a:rPr lang="en-US" sz="4800" dirty="0" smtClean="0">
                <a:solidFill>
                  <a:srgbClr val="00B0F0"/>
                </a:solidFill>
              </a:rPr>
              <a:t> </a:t>
            </a:r>
            <a:r>
              <a:rPr lang="en-US" sz="4800" dirty="0" err="1" smtClean="0">
                <a:solidFill>
                  <a:srgbClr val="00B0F0"/>
                </a:solidFill>
              </a:rPr>
              <a:t>phân</a:t>
            </a:r>
            <a:r>
              <a:rPr lang="en-US" sz="4800" dirty="0" smtClean="0">
                <a:solidFill>
                  <a:srgbClr val="00B0F0"/>
                </a:solidFill>
              </a:rPr>
              <a:t> </a:t>
            </a:r>
            <a:r>
              <a:rPr lang="en-US" sz="4800" dirty="0" err="1" smtClean="0">
                <a:solidFill>
                  <a:srgbClr val="00B0F0"/>
                </a:solidFill>
              </a:rPr>
              <a:t>loại</a:t>
            </a:r>
            <a:r>
              <a:rPr lang="en-US" sz="4800" dirty="0" smtClean="0">
                <a:solidFill>
                  <a:srgbClr val="00B0F0"/>
                </a:solidFill>
              </a:rPr>
              <a:t> vi </a:t>
            </a:r>
            <a:r>
              <a:rPr lang="en-US" sz="4800" dirty="0" err="1" smtClean="0">
                <a:solidFill>
                  <a:srgbClr val="00B0F0"/>
                </a:solidFill>
              </a:rPr>
              <a:t>sinh</a:t>
            </a:r>
            <a:r>
              <a:rPr lang="en-US" sz="4800" dirty="0" smtClean="0">
                <a:solidFill>
                  <a:srgbClr val="00B0F0"/>
                </a:solidFill>
              </a:rPr>
              <a:t> </a:t>
            </a:r>
            <a:r>
              <a:rPr lang="en-US" sz="4800" dirty="0" err="1" smtClean="0">
                <a:solidFill>
                  <a:srgbClr val="00B0F0"/>
                </a:solidFill>
              </a:rPr>
              <a:t>vật</a:t>
            </a:r>
            <a:r>
              <a:rPr lang="en-US" sz="4800" dirty="0" smtClean="0">
                <a:solidFill>
                  <a:srgbClr val="00B0F0"/>
                </a:solidFill>
              </a:rPr>
              <a:t> </a:t>
            </a:r>
            <a:r>
              <a:rPr lang="en-US" sz="4800" dirty="0" err="1" smtClean="0">
                <a:solidFill>
                  <a:srgbClr val="00B0F0"/>
                </a:solidFill>
              </a:rPr>
              <a:t>đã</a:t>
            </a:r>
            <a:r>
              <a:rPr lang="en-US" sz="4800" dirty="0" smtClean="0">
                <a:solidFill>
                  <a:srgbClr val="00B0F0"/>
                </a:solidFill>
              </a:rPr>
              <a:t> </a:t>
            </a:r>
            <a:r>
              <a:rPr lang="en-US" sz="4800" dirty="0" err="1" smtClean="0">
                <a:solidFill>
                  <a:srgbClr val="00B0F0"/>
                </a:solidFill>
              </a:rPr>
              <a:t>học</a:t>
            </a:r>
            <a:r>
              <a:rPr lang="en-US" sz="4800" dirty="0" smtClean="0">
                <a:solidFill>
                  <a:srgbClr val="00B0F0"/>
                </a:solidFill>
              </a:rPr>
              <a:t> ở </a:t>
            </a:r>
            <a:r>
              <a:rPr lang="en-US" sz="4800" dirty="0" err="1" smtClean="0">
                <a:solidFill>
                  <a:srgbClr val="00B0F0"/>
                </a:solidFill>
              </a:rPr>
              <a:t>đầu</a:t>
            </a:r>
            <a:r>
              <a:rPr lang="en-US" sz="4800" dirty="0" smtClean="0">
                <a:solidFill>
                  <a:srgbClr val="00B0F0"/>
                </a:solidFill>
              </a:rPr>
              <a:t> </a:t>
            </a:r>
            <a:r>
              <a:rPr lang="en-US" sz="4800" dirty="0" err="1" smtClean="0">
                <a:solidFill>
                  <a:srgbClr val="00B0F0"/>
                </a:solidFill>
              </a:rPr>
              <a:t>chương</a:t>
            </a:r>
            <a:r>
              <a:rPr lang="en-US" sz="4800" dirty="0" smtClean="0">
                <a:solidFill>
                  <a:srgbClr val="00B0F0"/>
                </a:solidFill>
              </a:rPr>
              <a:t>?</a:t>
            </a:r>
            <a:endParaRPr lang="en-US" sz="4800" dirty="0">
              <a:solidFill>
                <a:srgbClr val="00B0F0"/>
              </a:solidFill>
            </a:endParaRPr>
          </a:p>
        </p:txBody>
      </p:sp>
    </p:spTree>
    <p:extLst>
      <p:ext uri="{BB962C8B-B14F-4D97-AF65-F5344CB8AC3E}">
        <p14:creationId xmlns:p14="http://schemas.microsoft.com/office/powerpoint/2010/main" val="3371564490"/>
      </p:ext>
    </p:extLst>
  </p:cSld>
  <p:clrMapOvr>
    <a:masterClrMapping/>
  </p:clrMapOvr>
  <p:transition spd="slow" advClick="0" advTm="100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0271" y="0"/>
            <a:ext cx="10408023" cy="1231106"/>
          </a:xfrm>
          <a:prstGeom prst="rect">
            <a:avLst/>
          </a:prstGeom>
          <a:noFill/>
        </p:spPr>
        <p:txBody>
          <a:bodyPr wrap="square" rtlCol="0">
            <a:spAutoFit/>
          </a:bodyPr>
          <a:lstStyle/>
          <a:p>
            <a:r>
              <a:rPr lang="en-US" sz="2800" b="1" dirty="0" err="1">
                <a:solidFill>
                  <a:schemeClr val="accent6">
                    <a:lumMod val="75000"/>
                  </a:schemeClr>
                </a:solidFill>
              </a:rPr>
              <a:t>Câu</a:t>
            </a:r>
            <a:r>
              <a:rPr lang="en-US" sz="2800" b="1" dirty="0">
                <a:solidFill>
                  <a:schemeClr val="accent6">
                    <a:lumMod val="75000"/>
                  </a:schemeClr>
                </a:solidFill>
              </a:rPr>
              <a:t> 6: </a:t>
            </a:r>
            <a:r>
              <a:rPr lang="en-US" sz="2800" b="1" dirty="0" err="1">
                <a:solidFill>
                  <a:schemeClr val="accent6">
                    <a:lumMod val="75000"/>
                  </a:schemeClr>
                </a:solidFill>
              </a:rPr>
              <a:t>Bảng</a:t>
            </a:r>
            <a:r>
              <a:rPr lang="en-US" sz="2800" b="1" dirty="0">
                <a:solidFill>
                  <a:schemeClr val="accent6">
                    <a:lumMod val="75000"/>
                  </a:schemeClr>
                </a:solidFill>
              </a:rPr>
              <a:t> </a:t>
            </a:r>
            <a:r>
              <a:rPr lang="en-US" sz="2800" b="1" dirty="0" err="1">
                <a:solidFill>
                  <a:schemeClr val="accent6">
                    <a:lumMod val="75000"/>
                  </a:schemeClr>
                </a:solidFill>
              </a:rPr>
              <a:t>liệt</a:t>
            </a:r>
            <a:r>
              <a:rPr lang="en-US" sz="2800" b="1" dirty="0">
                <a:solidFill>
                  <a:schemeClr val="accent6">
                    <a:lumMod val="75000"/>
                  </a:schemeClr>
                </a:solidFill>
              </a:rPr>
              <a:t> </a:t>
            </a:r>
            <a:r>
              <a:rPr lang="en-US" sz="2800" b="1" dirty="0" err="1">
                <a:solidFill>
                  <a:schemeClr val="accent6">
                    <a:lumMod val="75000"/>
                  </a:schemeClr>
                </a:solidFill>
              </a:rPr>
              <a:t>kê</a:t>
            </a:r>
            <a:r>
              <a:rPr lang="en-US" sz="2800" b="1" dirty="0">
                <a:solidFill>
                  <a:schemeClr val="accent6">
                    <a:lumMod val="75000"/>
                  </a:schemeClr>
                </a:solidFill>
              </a:rPr>
              <a:t> </a:t>
            </a:r>
            <a:r>
              <a:rPr lang="en-US" sz="2800" b="1" dirty="0" err="1">
                <a:solidFill>
                  <a:schemeClr val="accent6">
                    <a:lumMod val="75000"/>
                  </a:schemeClr>
                </a:solidFill>
              </a:rPr>
              <a:t>một</a:t>
            </a:r>
            <a:r>
              <a:rPr lang="en-US" sz="2800" b="1" dirty="0">
                <a:solidFill>
                  <a:schemeClr val="accent6">
                    <a:lumMod val="75000"/>
                  </a:schemeClr>
                </a:solidFill>
              </a:rPr>
              <a:t> </a:t>
            </a:r>
            <a:r>
              <a:rPr lang="en-US" sz="2800" b="1" dirty="0" err="1">
                <a:solidFill>
                  <a:schemeClr val="accent6">
                    <a:lumMod val="75000"/>
                  </a:schemeClr>
                </a:solidFill>
              </a:rPr>
              <a:t>số</a:t>
            </a:r>
            <a:r>
              <a:rPr lang="en-US" sz="2800" b="1" dirty="0">
                <a:solidFill>
                  <a:schemeClr val="accent6">
                    <a:lumMod val="75000"/>
                  </a:schemeClr>
                </a:solidFill>
              </a:rPr>
              <a:t> </a:t>
            </a:r>
            <a:r>
              <a:rPr lang="en-US" sz="2800" b="1" dirty="0" err="1">
                <a:solidFill>
                  <a:schemeClr val="accent6">
                    <a:lumMod val="75000"/>
                  </a:schemeClr>
                </a:solidFill>
              </a:rPr>
              <a:t>thành</a:t>
            </a:r>
            <a:r>
              <a:rPr lang="en-US" sz="2800" b="1" dirty="0">
                <a:solidFill>
                  <a:schemeClr val="accent6">
                    <a:lumMod val="75000"/>
                  </a:schemeClr>
                </a:solidFill>
              </a:rPr>
              <a:t> </a:t>
            </a:r>
            <a:r>
              <a:rPr lang="en-US" sz="2800" b="1" dirty="0" err="1">
                <a:solidFill>
                  <a:schemeClr val="accent6">
                    <a:lumMod val="75000"/>
                  </a:schemeClr>
                </a:solidFill>
              </a:rPr>
              <a:t>tựu</a:t>
            </a:r>
            <a:r>
              <a:rPr lang="en-US" sz="2800" b="1" dirty="0">
                <a:solidFill>
                  <a:schemeClr val="accent6">
                    <a:lumMod val="75000"/>
                  </a:schemeClr>
                </a:solidFill>
              </a:rPr>
              <a:t> </a:t>
            </a:r>
            <a:r>
              <a:rPr lang="en-US" sz="2800" b="1" dirty="0" err="1">
                <a:solidFill>
                  <a:schemeClr val="accent6">
                    <a:lumMod val="75000"/>
                  </a:schemeClr>
                </a:solidFill>
              </a:rPr>
              <a:t>và</a:t>
            </a:r>
            <a:r>
              <a:rPr lang="en-US" sz="2800" b="1" dirty="0">
                <a:solidFill>
                  <a:schemeClr val="accent6">
                    <a:lumMod val="75000"/>
                  </a:schemeClr>
                </a:solidFill>
              </a:rPr>
              <a:t> </a:t>
            </a:r>
            <a:r>
              <a:rPr lang="en-US" sz="2800" b="1" dirty="0" err="1">
                <a:solidFill>
                  <a:schemeClr val="accent6">
                    <a:lumMod val="75000"/>
                  </a:schemeClr>
                </a:solidFill>
              </a:rPr>
              <a:t>tên</a:t>
            </a:r>
            <a:r>
              <a:rPr lang="en-US" sz="2800" b="1" dirty="0">
                <a:solidFill>
                  <a:schemeClr val="accent6">
                    <a:lumMod val="75000"/>
                  </a:schemeClr>
                </a:solidFill>
              </a:rPr>
              <a:t> </a:t>
            </a:r>
            <a:r>
              <a:rPr lang="en-US" sz="2800" b="1" dirty="0" err="1">
                <a:solidFill>
                  <a:schemeClr val="accent6">
                    <a:lumMod val="75000"/>
                  </a:schemeClr>
                </a:solidFill>
              </a:rPr>
              <a:t>các</a:t>
            </a:r>
            <a:r>
              <a:rPr lang="en-US" sz="2800" b="1" dirty="0">
                <a:solidFill>
                  <a:schemeClr val="accent6">
                    <a:lumMod val="75000"/>
                  </a:schemeClr>
                </a:solidFill>
              </a:rPr>
              <a:t> </a:t>
            </a:r>
            <a:r>
              <a:rPr lang="en-US" sz="2800" b="1" dirty="0" err="1">
                <a:solidFill>
                  <a:schemeClr val="accent6">
                    <a:lumMod val="75000"/>
                  </a:schemeClr>
                </a:solidFill>
              </a:rPr>
              <a:t>ngành</a:t>
            </a:r>
            <a:r>
              <a:rPr lang="en-US" sz="2800" b="1" dirty="0">
                <a:solidFill>
                  <a:schemeClr val="accent6">
                    <a:lumMod val="75000"/>
                  </a:schemeClr>
                </a:solidFill>
              </a:rPr>
              <a:t> </a:t>
            </a:r>
            <a:r>
              <a:rPr lang="en-US" sz="2800" b="1" dirty="0" err="1">
                <a:solidFill>
                  <a:schemeClr val="accent6">
                    <a:lumMod val="75000"/>
                  </a:schemeClr>
                </a:solidFill>
              </a:rPr>
              <a:t>nghề</a:t>
            </a:r>
            <a:r>
              <a:rPr lang="en-US" sz="2800" b="1" dirty="0">
                <a:solidFill>
                  <a:schemeClr val="accent6">
                    <a:lumMod val="75000"/>
                  </a:schemeClr>
                </a:solidFill>
              </a:rPr>
              <a:t> </a:t>
            </a:r>
            <a:r>
              <a:rPr lang="en-US" sz="2800" b="1" dirty="0" err="1">
                <a:solidFill>
                  <a:schemeClr val="accent6">
                    <a:lumMod val="75000"/>
                  </a:schemeClr>
                </a:solidFill>
              </a:rPr>
              <a:t>liên</a:t>
            </a:r>
            <a:r>
              <a:rPr lang="en-US" sz="2800" b="1" dirty="0">
                <a:solidFill>
                  <a:schemeClr val="accent6">
                    <a:lumMod val="75000"/>
                  </a:schemeClr>
                </a:solidFill>
              </a:rPr>
              <a:t> </a:t>
            </a:r>
            <a:r>
              <a:rPr lang="en-US" sz="2800" b="1" dirty="0" err="1">
                <a:solidFill>
                  <a:schemeClr val="accent6">
                    <a:lumMod val="75000"/>
                  </a:schemeClr>
                </a:solidFill>
              </a:rPr>
              <a:t>quan</a:t>
            </a:r>
            <a:r>
              <a:rPr lang="en-US" sz="2800" b="1" dirty="0">
                <a:solidFill>
                  <a:schemeClr val="accent6">
                    <a:lumMod val="75000"/>
                  </a:schemeClr>
                </a:solidFill>
              </a:rPr>
              <a:t> </a:t>
            </a:r>
            <a:r>
              <a:rPr lang="en-US" sz="2800" b="1" dirty="0" err="1">
                <a:solidFill>
                  <a:schemeClr val="accent6">
                    <a:lumMod val="75000"/>
                  </a:schemeClr>
                </a:solidFill>
              </a:rPr>
              <a:t>đến</a:t>
            </a:r>
            <a:r>
              <a:rPr lang="en-US" sz="2800" b="1" dirty="0">
                <a:solidFill>
                  <a:schemeClr val="accent6">
                    <a:lumMod val="75000"/>
                  </a:schemeClr>
                </a:solidFill>
              </a:rPr>
              <a:t> </a:t>
            </a:r>
            <a:r>
              <a:rPr lang="en-US" sz="2800" b="1" dirty="0" err="1">
                <a:solidFill>
                  <a:schemeClr val="accent6">
                    <a:lumMod val="75000"/>
                  </a:schemeClr>
                </a:solidFill>
              </a:rPr>
              <a:t>ứng</a:t>
            </a:r>
            <a:r>
              <a:rPr lang="en-US" sz="2800" b="1" dirty="0">
                <a:solidFill>
                  <a:schemeClr val="accent6">
                    <a:lumMod val="75000"/>
                  </a:schemeClr>
                </a:solidFill>
              </a:rPr>
              <a:t> </a:t>
            </a:r>
            <a:r>
              <a:rPr lang="en-US" sz="2800" b="1" dirty="0" err="1">
                <a:solidFill>
                  <a:schemeClr val="accent6">
                    <a:lumMod val="75000"/>
                  </a:schemeClr>
                </a:solidFill>
              </a:rPr>
              <a:t>dụng</a:t>
            </a:r>
            <a:r>
              <a:rPr lang="en-US" sz="2800" b="1" dirty="0">
                <a:solidFill>
                  <a:schemeClr val="accent6">
                    <a:lumMod val="75000"/>
                  </a:schemeClr>
                </a:solidFill>
              </a:rPr>
              <a:t> </a:t>
            </a:r>
            <a:r>
              <a:rPr lang="en-US" sz="2800" b="1" dirty="0" err="1">
                <a:solidFill>
                  <a:schemeClr val="accent6">
                    <a:lumMod val="75000"/>
                  </a:schemeClr>
                </a:solidFill>
              </a:rPr>
              <a:t>công</a:t>
            </a:r>
            <a:r>
              <a:rPr lang="en-US" sz="2800" b="1" dirty="0">
                <a:solidFill>
                  <a:schemeClr val="accent6">
                    <a:lumMod val="75000"/>
                  </a:schemeClr>
                </a:solidFill>
              </a:rPr>
              <a:t> </a:t>
            </a:r>
            <a:r>
              <a:rPr lang="en-US" sz="2800" b="1" dirty="0" err="1">
                <a:solidFill>
                  <a:schemeClr val="accent6">
                    <a:lumMod val="75000"/>
                  </a:schemeClr>
                </a:solidFill>
              </a:rPr>
              <a:t>nghệ</a:t>
            </a:r>
            <a:r>
              <a:rPr lang="en-US" sz="2800" b="1" dirty="0">
                <a:solidFill>
                  <a:schemeClr val="accent6">
                    <a:lumMod val="75000"/>
                  </a:schemeClr>
                </a:solidFill>
              </a:rPr>
              <a:t> vi </a:t>
            </a:r>
            <a:r>
              <a:rPr lang="en-US" sz="2800" b="1" dirty="0" err="1">
                <a:solidFill>
                  <a:schemeClr val="accent6">
                    <a:lumMod val="75000"/>
                  </a:schemeClr>
                </a:solidFill>
              </a:rPr>
              <a:t>sinh</a:t>
            </a:r>
            <a:r>
              <a:rPr lang="en-US" sz="2800" b="1" dirty="0">
                <a:solidFill>
                  <a:schemeClr val="accent6">
                    <a:lumMod val="75000"/>
                  </a:schemeClr>
                </a:solidFill>
              </a:rPr>
              <a:t> </a:t>
            </a:r>
            <a:r>
              <a:rPr lang="en-US" sz="2800" b="1" dirty="0" err="1">
                <a:solidFill>
                  <a:schemeClr val="accent6">
                    <a:lumMod val="75000"/>
                  </a:schemeClr>
                </a:solidFill>
              </a:rPr>
              <a:t>vật</a:t>
            </a:r>
            <a:r>
              <a:rPr lang="en-US" sz="2800" b="1" dirty="0">
                <a:solidFill>
                  <a:schemeClr val="accent6">
                    <a:lumMod val="75000"/>
                  </a:schemeClr>
                </a:solidFill>
              </a:rPr>
              <a:t> </a:t>
            </a:r>
            <a:r>
              <a:rPr lang="en-US" sz="2800" b="1" dirty="0" err="1">
                <a:solidFill>
                  <a:schemeClr val="accent6">
                    <a:lumMod val="75000"/>
                  </a:schemeClr>
                </a:solidFill>
              </a:rPr>
              <a:t>trong</a:t>
            </a:r>
            <a:r>
              <a:rPr lang="en-US" sz="2800" b="1" dirty="0">
                <a:solidFill>
                  <a:schemeClr val="accent6">
                    <a:lumMod val="75000"/>
                  </a:schemeClr>
                </a:solidFill>
              </a:rPr>
              <a:t> </a:t>
            </a:r>
            <a:r>
              <a:rPr lang="en-US" sz="2800" b="1" dirty="0" err="1">
                <a:solidFill>
                  <a:schemeClr val="accent6">
                    <a:lumMod val="75000"/>
                  </a:schemeClr>
                </a:solidFill>
              </a:rPr>
              <a:t>đời</a:t>
            </a:r>
            <a:r>
              <a:rPr lang="en-US" sz="2800" b="1" dirty="0">
                <a:solidFill>
                  <a:schemeClr val="accent6">
                    <a:lumMod val="75000"/>
                  </a:schemeClr>
                </a:solidFill>
              </a:rPr>
              <a:t> </a:t>
            </a:r>
            <a:r>
              <a:rPr lang="en-US" sz="2800" b="1" dirty="0" err="1">
                <a:solidFill>
                  <a:schemeClr val="accent6">
                    <a:lumMod val="75000"/>
                  </a:schemeClr>
                </a:solidFill>
              </a:rPr>
              <a:t>sống</a:t>
            </a:r>
            <a:r>
              <a:rPr lang="en-US" sz="2800" b="1" dirty="0">
                <a:solidFill>
                  <a:schemeClr val="accent6">
                    <a:lumMod val="75000"/>
                  </a:schemeClr>
                </a:solidFill>
              </a:rPr>
              <a:t> (</a:t>
            </a:r>
            <a:r>
              <a:rPr lang="en-US" sz="2800" b="1" dirty="0" err="1">
                <a:solidFill>
                  <a:schemeClr val="accent6">
                    <a:lumMod val="75000"/>
                  </a:schemeClr>
                </a:solidFill>
              </a:rPr>
              <a:t>gợi</a:t>
            </a:r>
            <a:r>
              <a:rPr lang="en-US" sz="2800" b="1" dirty="0">
                <a:solidFill>
                  <a:schemeClr val="accent6">
                    <a:lumMod val="75000"/>
                  </a:schemeClr>
                </a:solidFill>
              </a:rPr>
              <a:t> ý </a:t>
            </a:r>
            <a:r>
              <a:rPr lang="en-US" sz="2800" b="1" dirty="0" err="1">
                <a:solidFill>
                  <a:schemeClr val="accent6">
                    <a:lumMod val="75000"/>
                  </a:schemeClr>
                </a:solidFill>
              </a:rPr>
              <a:t>trả</a:t>
            </a:r>
            <a:r>
              <a:rPr lang="en-US" sz="2800" b="1" dirty="0">
                <a:solidFill>
                  <a:schemeClr val="accent6">
                    <a:lumMod val="75000"/>
                  </a:schemeClr>
                </a:solidFill>
              </a:rPr>
              <a:t> </a:t>
            </a:r>
            <a:r>
              <a:rPr lang="en-US" sz="2800" b="1" dirty="0" err="1">
                <a:solidFill>
                  <a:schemeClr val="accent6">
                    <a:lumMod val="75000"/>
                  </a:schemeClr>
                </a:solidFill>
              </a:rPr>
              <a:t>lời</a:t>
            </a:r>
            <a:r>
              <a:rPr lang="en-US" sz="2800" b="1" dirty="0">
                <a:solidFill>
                  <a:schemeClr val="accent6">
                    <a:lumMod val="75000"/>
                  </a:schemeClr>
                </a:solidFill>
              </a:rPr>
              <a:t>)</a:t>
            </a:r>
            <a:endParaRPr lang="en-US" sz="2800" dirty="0">
              <a:solidFill>
                <a:schemeClr val="accent6">
                  <a:lumMod val="75000"/>
                </a:schemeClr>
              </a:solidFill>
            </a:endParaRP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91229174"/>
              </p:ext>
            </p:extLst>
          </p:nvPr>
        </p:nvGraphicFramePr>
        <p:xfrm>
          <a:off x="353412" y="919228"/>
          <a:ext cx="11838587" cy="6035040"/>
        </p:xfrm>
        <a:graphic>
          <a:graphicData uri="http://schemas.openxmlformats.org/drawingml/2006/table">
            <a:tbl>
              <a:tblPr firstRow="1" firstCol="1" bandRow="1">
                <a:tableStyleId>{5C22544A-7EE6-4342-B048-85BDC9FD1C3A}</a:tableStyleId>
              </a:tblPr>
              <a:tblGrid>
                <a:gridCol w="3945438"/>
                <a:gridCol w="3971091"/>
                <a:gridCol w="3922058"/>
              </a:tblGrid>
              <a:tr h="0">
                <a:tc>
                  <a:txBody>
                    <a:bodyPr/>
                    <a:lstStyle/>
                    <a:p>
                      <a:pPr>
                        <a:lnSpc>
                          <a:spcPct val="150000"/>
                        </a:lnSpc>
                        <a:spcAft>
                          <a:spcPts val="0"/>
                        </a:spcAft>
                      </a:pPr>
                      <a:r>
                        <a:rPr lang="vi-VN" sz="2400" dirty="0">
                          <a:effectLst/>
                        </a:rPr>
                        <a:t>Công nghệ vi sinh vật</a:t>
                      </a:r>
                      <a:endParaRPr lang="en-US" sz="2400" dirty="0">
                        <a:effectLst/>
                        <a:latin typeface="Times New Roman" panose="02020603050405020304" pitchFamily="18" charset="0"/>
                        <a:ea typeface="Calibri" panose="020F0502020204030204" pitchFamily="34" charset="0"/>
                      </a:endParaRPr>
                    </a:p>
                  </a:txBody>
                  <a:tcPr marL="68580" marR="68580" marT="0" marB="0">
                    <a:solidFill>
                      <a:schemeClr val="accent6">
                        <a:lumMod val="75000"/>
                      </a:schemeClr>
                    </a:solidFill>
                  </a:tcPr>
                </a:tc>
                <a:tc>
                  <a:txBody>
                    <a:bodyPr/>
                    <a:lstStyle/>
                    <a:p>
                      <a:pPr>
                        <a:lnSpc>
                          <a:spcPct val="150000"/>
                        </a:lnSpc>
                        <a:spcAft>
                          <a:spcPts val="0"/>
                        </a:spcAft>
                      </a:pPr>
                      <a:r>
                        <a:rPr lang="vi-VN" sz="2400">
                          <a:effectLst/>
                        </a:rPr>
                        <a:t>Thành tựu</a:t>
                      </a:r>
                      <a:endParaRPr lang="en-US" sz="2400">
                        <a:effectLst/>
                        <a:latin typeface="Times New Roman" panose="02020603050405020304" pitchFamily="18" charset="0"/>
                        <a:ea typeface="Calibri" panose="020F0502020204030204" pitchFamily="34" charset="0"/>
                      </a:endParaRPr>
                    </a:p>
                  </a:txBody>
                  <a:tcPr marL="68580" marR="68580" marT="0" marB="0">
                    <a:solidFill>
                      <a:schemeClr val="accent6">
                        <a:lumMod val="75000"/>
                      </a:schemeClr>
                    </a:solidFill>
                  </a:tcPr>
                </a:tc>
                <a:tc>
                  <a:txBody>
                    <a:bodyPr/>
                    <a:lstStyle/>
                    <a:p>
                      <a:pPr>
                        <a:lnSpc>
                          <a:spcPct val="150000"/>
                        </a:lnSpc>
                        <a:spcAft>
                          <a:spcPts val="0"/>
                        </a:spcAft>
                      </a:pPr>
                      <a:r>
                        <a:rPr lang="vi-VN" sz="2400">
                          <a:effectLst/>
                        </a:rPr>
                        <a:t>Nghề nghiệp liên quan</a:t>
                      </a:r>
                      <a:endParaRPr lang="en-US" sz="2400">
                        <a:effectLst/>
                        <a:latin typeface="Times New Roman" panose="02020603050405020304" pitchFamily="18" charset="0"/>
                        <a:ea typeface="Calibri" panose="020F0502020204030204" pitchFamily="34" charset="0"/>
                      </a:endParaRPr>
                    </a:p>
                  </a:txBody>
                  <a:tcPr marL="68580" marR="68580" marT="0" marB="0">
                    <a:solidFill>
                      <a:schemeClr val="accent6">
                        <a:lumMod val="75000"/>
                      </a:schemeClr>
                    </a:solidFill>
                  </a:tcPr>
                </a:tc>
              </a:tr>
              <a:tr h="0">
                <a:tc>
                  <a:txBody>
                    <a:bodyPr/>
                    <a:lstStyle/>
                    <a:p>
                      <a:pPr>
                        <a:lnSpc>
                          <a:spcPct val="150000"/>
                        </a:lnSpc>
                        <a:spcAft>
                          <a:spcPts val="0"/>
                        </a:spcAft>
                      </a:pPr>
                      <a:r>
                        <a:rPr lang="vi-VN" sz="2400" dirty="0">
                          <a:effectLst/>
                        </a:rPr>
                        <a:t>Nông nghiệp</a:t>
                      </a:r>
                      <a:endParaRPr lang="en-US" sz="2400" dirty="0">
                        <a:effectLst/>
                        <a:latin typeface="Times New Roman" panose="02020603050405020304" pitchFamily="18" charset="0"/>
                        <a:ea typeface="Calibri" panose="020F0502020204030204" pitchFamily="34" charset="0"/>
                      </a:endParaRPr>
                    </a:p>
                  </a:txBody>
                  <a:tcPr marL="68580" marR="68580" marT="0" marB="0">
                    <a:solidFill>
                      <a:schemeClr val="accent6">
                        <a:lumMod val="75000"/>
                      </a:schemeClr>
                    </a:solidFill>
                  </a:tcPr>
                </a:tc>
                <a:tc>
                  <a:txBody>
                    <a:bodyPr/>
                    <a:lstStyle/>
                    <a:p>
                      <a:pPr>
                        <a:lnSpc>
                          <a:spcPct val="150000"/>
                        </a:lnSpc>
                        <a:spcAft>
                          <a:spcPts val="0"/>
                        </a:spcAft>
                      </a:pPr>
                      <a:r>
                        <a:rPr lang="vi-VN" sz="2400" dirty="0">
                          <a:effectLst/>
                        </a:rPr>
                        <a:t>-Sản xuất thuốc trừ sâu VSV</a:t>
                      </a:r>
                      <a:endParaRPr lang="en-US" sz="2400" dirty="0">
                        <a:effectLst/>
                      </a:endParaRPr>
                    </a:p>
                    <a:p>
                      <a:pPr>
                        <a:lnSpc>
                          <a:spcPct val="150000"/>
                        </a:lnSpc>
                        <a:spcAft>
                          <a:spcPts val="0"/>
                        </a:spcAft>
                      </a:pPr>
                      <a:r>
                        <a:rPr lang="vi-VN" sz="2400" dirty="0">
                          <a:effectLst/>
                        </a:rPr>
                        <a:t>-Sản xuất phân bón</a:t>
                      </a:r>
                      <a:endParaRPr lang="en-US" sz="2400" dirty="0">
                        <a:effectLst/>
                      </a:endParaRPr>
                    </a:p>
                    <a:p>
                      <a:pPr>
                        <a:lnSpc>
                          <a:spcPct val="150000"/>
                        </a:lnSpc>
                        <a:spcAft>
                          <a:spcPts val="0"/>
                        </a:spcAft>
                      </a:pPr>
                      <a:r>
                        <a:rPr lang="vi-VN" sz="2400" dirty="0">
                          <a:effectLst/>
                        </a:rPr>
                        <a:t>-Tạo giống sạch bệnh</a:t>
                      </a:r>
                      <a:endParaRPr lang="en-US" sz="2400" dirty="0">
                        <a:effectLst/>
                        <a:latin typeface="Times New Roman" panose="02020603050405020304" pitchFamily="18" charset="0"/>
                        <a:ea typeface="Calibri" panose="020F0502020204030204" pitchFamily="34" charset="0"/>
                      </a:endParaRPr>
                    </a:p>
                  </a:txBody>
                  <a:tcPr marL="68580" marR="68580" marT="0" marB="0">
                    <a:solidFill>
                      <a:schemeClr val="accent6">
                        <a:lumMod val="75000"/>
                      </a:schemeClr>
                    </a:solidFill>
                  </a:tcPr>
                </a:tc>
                <a:tc>
                  <a:txBody>
                    <a:bodyPr/>
                    <a:lstStyle/>
                    <a:p>
                      <a:pPr>
                        <a:lnSpc>
                          <a:spcPct val="150000"/>
                        </a:lnSpc>
                        <a:spcAft>
                          <a:spcPts val="0"/>
                        </a:spcAft>
                      </a:pPr>
                      <a:r>
                        <a:rPr lang="vi-VN" sz="2400">
                          <a:effectLst/>
                        </a:rPr>
                        <a:t>-Bảo vệ thực vật</a:t>
                      </a:r>
                      <a:endParaRPr lang="en-US" sz="2400">
                        <a:effectLst/>
                      </a:endParaRPr>
                    </a:p>
                    <a:p>
                      <a:pPr>
                        <a:lnSpc>
                          <a:spcPct val="150000"/>
                        </a:lnSpc>
                        <a:spcAft>
                          <a:spcPts val="0"/>
                        </a:spcAft>
                      </a:pPr>
                      <a:r>
                        <a:rPr lang="vi-VN" sz="2400">
                          <a:effectLst/>
                        </a:rPr>
                        <a:t>-Phân bón</a:t>
                      </a:r>
                      <a:endParaRPr lang="en-US" sz="2400">
                        <a:effectLst/>
                      </a:endParaRPr>
                    </a:p>
                    <a:p>
                      <a:pPr>
                        <a:lnSpc>
                          <a:spcPct val="150000"/>
                        </a:lnSpc>
                        <a:spcAft>
                          <a:spcPts val="0"/>
                        </a:spcAft>
                      </a:pPr>
                      <a:r>
                        <a:rPr lang="vi-VN" sz="2400">
                          <a:effectLst/>
                        </a:rPr>
                        <a:t>-Giống cây trồng</a:t>
                      </a:r>
                      <a:endParaRPr lang="en-US" sz="2400">
                        <a:effectLst/>
                        <a:latin typeface="Times New Roman" panose="02020603050405020304" pitchFamily="18" charset="0"/>
                        <a:ea typeface="Calibri" panose="020F0502020204030204" pitchFamily="34" charset="0"/>
                      </a:endParaRPr>
                    </a:p>
                  </a:txBody>
                  <a:tcPr marL="68580" marR="68580" marT="0" marB="0">
                    <a:solidFill>
                      <a:schemeClr val="accent6">
                        <a:lumMod val="75000"/>
                      </a:schemeClr>
                    </a:solidFill>
                  </a:tcPr>
                </a:tc>
              </a:tr>
              <a:tr h="0">
                <a:tc>
                  <a:txBody>
                    <a:bodyPr/>
                    <a:lstStyle/>
                    <a:p>
                      <a:pPr>
                        <a:lnSpc>
                          <a:spcPct val="150000"/>
                        </a:lnSpc>
                        <a:spcAft>
                          <a:spcPts val="0"/>
                        </a:spcAft>
                      </a:pPr>
                      <a:r>
                        <a:rPr lang="vi-VN" sz="2400">
                          <a:effectLst/>
                        </a:rPr>
                        <a:t>Thực phẩm</a:t>
                      </a:r>
                      <a:endParaRPr lang="en-US" sz="2400">
                        <a:effectLst/>
                        <a:latin typeface="Times New Roman" panose="02020603050405020304" pitchFamily="18" charset="0"/>
                        <a:ea typeface="Calibri" panose="020F0502020204030204" pitchFamily="34" charset="0"/>
                      </a:endParaRPr>
                    </a:p>
                  </a:txBody>
                  <a:tcPr marL="68580" marR="68580" marT="0" marB="0">
                    <a:solidFill>
                      <a:schemeClr val="accent6">
                        <a:lumMod val="75000"/>
                      </a:schemeClr>
                    </a:solidFill>
                  </a:tcPr>
                </a:tc>
                <a:tc>
                  <a:txBody>
                    <a:bodyPr/>
                    <a:lstStyle/>
                    <a:p>
                      <a:pPr>
                        <a:lnSpc>
                          <a:spcPct val="150000"/>
                        </a:lnSpc>
                        <a:spcAft>
                          <a:spcPts val="0"/>
                        </a:spcAft>
                      </a:pPr>
                      <a:r>
                        <a:rPr lang="vi-VN" sz="2400" dirty="0">
                          <a:effectLst/>
                        </a:rPr>
                        <a:t>-Sản xuất rượu,bia, nước giải khát.</a:t>
                      </a:r>
                      <a:endParaRPr lang="en-US" sz="2400" dirty="0">
                        <a:effectLst/>
                      </a:endParaRPr>
                    </a:p>
                    <a:p>
                      <a:pPr>
                        <a:lnSpc>
                          <a:spcPct val="150000"/>
                        </a:lnSpc>
                        <a:spcAft>
                          <a:spcPts val="0"/>
                        </a:spcAft>
                      </a:pPr>
                      <a:r>
                        <a:rPr lang="vi-VN" sz="2400" dirty="0">
                          <a:effectLst/>
                        </a:rPr>
                        <a:t>-Sản xuất thực phẩm: bánh mì, phomat,nước mắm...</a:t>
                      </a:r>
                      <a:endParaRPr lang="en-US" sz="2400" dirty="0">
                        <a:effectLst/>
                        <a:latin typeface="Times New Roman" panose="02020603050405020304" pitchFamily="18" charset="0"/>
                        <a:ea typeface="Calibri" panose="020F0502020204030204" pitchFamily="34" charset="0"/>
                      </a:endParaRPr>
                    </a:p>
                  </a:txBody>
                  <a:tcPr marL="68580" marR="68580" marT="0" marB="0">
                    <a:solidFill>
                      <a:schemeClr val="accent6">
                        <a:lumMod val="75000"/>
                      </a:schemeClr>
                    </a:solidFill>
                  </a:tcPr>
                </a:tc>
                <a:tc>
                  <a:txBody>
                    <a:bodyPr/>
                    <a:lstStyle/>
                    <a:p>
                      <a:pPr>
                        <a:lnSpc>
                          <a:spcPct val="150000"/>
                        </a:lnSpc>
                        <a:spcAft>
                          <a:spcPts val="0"/>
                        </a:spcAft>
                      </a:pPr>
                      <a:r>
                        <a:rPr lang="vi-VN" sz="2400">
                          <a:effectLst/>
                        </a:rPr>
                        <a:t>-Rượu, bia, nước giải khát</a:t>
                      </a:r>
                      <a:endParaRPr lang="en-US" sz="2400">
                        <a:effectLst/>
                      </a:endParaRPr>
                    </a:p>
                    <a:p>
                      <a:pPr>
                        <a:lnSpc>
                          <a:spcPct val="150000"/>
                        </a:lnSpc>
                        <a:spcAft>
                          <a:spcPts val="0"/>
                        </a:spcAft>
                      </a:pPr>
                      <a:r>
                        <a:rPr lang="vi-VN" sz="2400">
                          <a:effectLst/>
                        </a:rPr>
                        <a:t>-Công nghệ thực phẩm</a:t>
                      </a:r>
                      <a:endParaRPr lang="en-US" sz="2400">
                        <a:effectLst/>
                        <a:latin typeface="Times New Roman" panose="02020603050405020304" pitchFamily="18" charset="0"/>
                        <a:ea typeface="Calibri" panose="020F0502020204030204" pitchFamily="34" charset="0"/>
                      </a:endParaRPr>
                    </a:p>
                  </a:txBody>
                  <a:tcPr marL="68580" marR="68580" marT="0" marB="0">
                    <a:solidFill>
                      <a:schemeClr val="accent6">
                        <a:lumMod val="75000"/>
                      </a:schemeClr>
                    </a:solidFill>
                  </a:tcPr>
                </a:tc>
              </a:tr>
              <a:tr h="0">
                <a:tc>
                  <a:txBody>
                    <a:bodyPr/>
                    <a:lstStyle/>
                    <a:p>
                      <a:pPr>
                        <a:lnSpc>
                          <a:spcPct val="150000"/>
                        </a:lnSpc>
                        <a:spcAft>
                          <a:spcPts val="0"/>
                        </a:spcAft>
                      </a:pPr>
                      <a:r>
                        <a:rPr lang="vi-VN" sz="2400">
                          <a:effectLst/>
                        </a:rPr>
                        <a:t>Y tế</a:t>
                      </a:r>
                      <a:endParaRPr lang="en-US" sz="2400">
                        <a:effectLst/>
                        <a:latin typeface="Times New Roman" panose="02020603050405020304" pitchFamily="18" charset="0"/>
                        <a:ea typeface="Calibri" panose="020F0502020204030204" pitchFamily="34" charset="0"/>
                      </a:endParaRPr>
                    </a:p>
                  </a:txBody>
                  <a:tcPr marL="68580" marR="68580" marT="0" marB="0">
                    <a:solidFill>
                      <a:schemeClr val="accent6">
                        <a:lumMod val="75000"/>
                      </a:schemeClr>
                    </a:solidFill>
                  </a:tcPr>
                </a:tc>
                <a:tc>
                  <a:txBody>
                    <a:bodyPr/>
                    <a:lstStyle/>
                    <a:p>
                      <a:pPr>
                        <a:lnSpc>
                          <a:spcPct val="150000"/>
                        </a:lnSpc>
                        <a:spcAft>
                          <a:spcPts val="0"/>
                        </a:spcAft>
                      </a:pPr>
                      <a:r>
                        <a:rPr lang="vi-VN" sz="2400" dirty="0">
                          <a:effectLst/>
                        </a:rPr>
                        <a:t>Sản xuất vaccine,thuốc kháng sinh</a:t>
                      </a:r>
                      <a:endParaRPr lang="en-US" sz="2400" dirty="0">
                        <a:effectLst/>
                        <a:latin typeface="Times New Roman" panose="02020603050405020304" pitchFamily="18" charset="0"/>
                        <a:ea typeface="Calibri" panose="020F0502020204030204" pitchFamily="34" charset="0"/>
                      </a:endParaRPr>
                    </a:p>
                  </a:txBody>
                  <a:tcPr marL="68580" marR="68580" marT="0" marB="0">
                    <a:solidFill>
                      <a:schemeClr val="accent6">
                        <a:lumMod val="75000"/>
                      </a:schemeClr>
                    </a:solidFill>
                  </a:tcPr>
                </a:tc>
                <a:tc>
                  <a:txBody>
                    <a:bodyPr/>
                    <a:lstStyle/>
                    <a:p>
                      <a:pPr>
                        <a:lnSpc>
                          <a:spcPct val="150000"/>
                        </a:lnSpc>
                        <a:spcAft>
                          <a:spcPts val="0"/>
                        </a:spcAft>
                      </a:pPr>
                      <a:r>
                        <a:rPr lang="vi-VN" sz="2400" dirty="0">
                          <a:effectLst/>
                        </a:rPr>
                        <a:t>Dược học</a:t>
                      </a:r>
                      <a:endParaRPr lang="en-US" sz="2400" dirty="0">
                        <a:effectLst/>
                        <a:latin typeface="Times New Roman" panose="02020603050405020304" pitchFamily="18" charset="0"/>
                        <a:ea typeface="Calibri" panose="020F0502020204030204" pitchFamily="34" charset="0"/>
                      </a:endParaRPr>
                    </a:p>
                  </a:txBody>
                  <a:tcPr marL="68580" marR="68580" marT="0" marB="0">
                    <a:solidFill>
                      <a:schemeClr val="accent6">
                        <a:lumMod val="75000"/>
                      </a:schemeClr>
                    </a:solidFill>
                  </a:tcPr>
                </a:tc>
              </a:tr>
              <a:tr h="0">
                <a:tc>
                  <a:txBody>
                    <a:bodyPr/>
                    <a:lstStyle/>
                    <a:p>
                      <a:pPr>
                        <a:lnSpc>
                          <a:spcPct val="150000"/>
                        </a:lnSpc>
                        <a:spcAft>
                          <a:spcPts val="0"/>
                        </a:spcAft>
                      </a:pPr>
                      <a:r>
                        <a:rPr lang="vi-VN" sz="2400">
                          <a:effectLst/>
                        </a:rPr>
                        <a:t>Xử lý môi trường</a:t>
                      </a:r>
                      <a:endParaRPr lang="en-US" sz="2400">
                        <a:effectLst/>
                        <a:latin typeface="Times New Roman" panose="02020603050405020304" pitchFamily="18" charset="0"/>
                        <a:ea typeface="Calibri" panose="020F0502020204030204" pitchFamily="34" charset="0"/>
                      </a:endParaRPr>
                    </a:p>
                  </a:txBody>
                  <a:tcPr marL="68580" marR="68580" marT="0" marB="0">
                    <a:solidFill>
                      <a:schemeClr val="accent6">
                        <a:lumMod val="75000"/>
                      </a:schemeClr>
                    </a:solidFill>
                  </a:tcPr>
                </a:tc>
                <a:tc>
                  <a:txBody>
                    <a:bodyPr/>
                    <a:lstStyle/>
                    <a:p>
                      <a:pPr>
                        <a:lnSpc>
                          <a:spcPct val="150000"/>
                        </a:lnSpc>
                        <a:spcAft>
                          <a:spcPts val="0"/>
                        </a:spcAft>
                      </a:pPr>
                      <a:r>
                        <a:rPr lang="vi-VN" sz="2400" dirty="0">
                          <a:effectLst/>
                        </a:rPr>
                        <a:t>Xử lý rác thải , nước thải</a:t>
                      </a:r>
                      <a:endParaRPr lang="en-US" sz="2400" dirty="0">
                        <a:effectLst/>
                        <a:latin typeface="Times New Roman" panose="02020603050405020304" pitchFamily="18" charset="0"/>
                        <a:ea typeface="Calibri" panose="020F0502020204030204" pitchFamily="34" charset="0"/>
                      </a:endParaRPr>
                    </a:p>
                  </a:txBody>
                  <a:tcPr marL="68580" marR="68580" marT="0" marB="0">
                    <a:solidFill>
                      <a:schemeClr val="accent6">
                        <a:lumMod val="75000"/>
                      </a:schemeClr>
                    </a:solidFill>
                  </a:tcPr>
                </a:tc>
                <a:tc>
                  <a:txBody>
                    <a:bodyPr/>
                    <a:lstStyle/>
                    <a:p>
                      <a:pPr>
                        <a:lnSpc>
                          <a:spcPct val="150000"/>
                        </a:lnSpc>
                        <a:spcAft>
                          <a:spcPts val="0"/>
                        </a:spcAft>
                      </a:pPr>
                      <a:r>
                        <a:rPr lang="vi-VN" sz="2400" dirty="0">
                          <a:effectLst/>
                        </a:rPr>
                        <a:t>Công nghệ môi trường</a:t>
                      </a:r>
                      <a:endParaRPr lang="en-US" sz="2400" dirty="0">
                        <a:effectLst/>
                        <a:latin typeface="Times New Roman" panose="02020603050405020304" pitchFamily="18" charset="0"/>
                        <a:ea typeface="Calibri" panose="020F0502020204030204" pitchFamily="34" charset="0"/>
                      </a:endParaRPr>
                    </a:p>
                  </a:txBody>
                  <a:tcPr marL="68580" marR="68580" marT="0" marB="0">
                    <a:solidFill>
                      <a:schemeClr val="accent6">
                        <a:lumMod val="75000"/>
                      </a:schemeClr>
                    </a:solidFill>
                  </a:tcPr>
                </a:tc>
              </a:tr>
            </a:tbl>
          </a:graphicData>
        </a:graphic>
      </p:graphicFrame>
    </p:spTree>
    <p:extLst>
      <p:ext uri="{BB962C8B-B14F-4D97-AF65-F5344CB8AC3E}">
        <p14:creationId xmlns:p14="http://schemas.microsoft.com/office/powerpoint/2010/main" val="302361934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753" y="161365"/>
            <a:ext cx="11134165" cy="1231106"/>
          </a:xfrm>
          <a:prstGeom prst="rect">
            <a:avLst/>
          </a:prstGeom>
          <a:noFill/>
        </p:spPr>
        <p:txBody>
          <a:bodyPr wrap="square" rtlCol="0">
            <a:spAutoFit/>
          </a:bodyPr>
          <a:lstStyle/>
          <a:p>
            <a:r>
              <a:rPr lang="en-US" sz="2800" b="1" dirty="0" err="1">
                <a:solidFill>
                  <a:srgbClr val="7030A0"/>
                </a:solidFill>
              </a:rPr>
              <a:t>Câu</a:t>
            </a:r>
            <a:r>
              <a:rPr lang="en-US" sz="2800" b="1" dirty="0">
                <a:solidFill>
                  <a:srgbClr val="7030A0"/>
                </a:solidFill>
              </a:rPr>
              <a:t> 7: So </a:t>
            </a:r>
            <a:r>
              <a:rPr lang="en-US" sz="2800" b="1" dirty="0" err="1">
                <a:solidFill>
                  <a:srgbClr val="7030A0"/>
                </a:solidFill>
              </a:rPr>
              <a:t>sánh</a:t>
            </a:r>
            <a:r>
              <a:rPr lang="en-US" sz="2800" b="1" dirty="0">
                <a:solidFill>
                  <a:srgbClr val="7030A0"/>
                </a:solidFill>
              </a:rPr>
              <a:t> </a:t>
            </a:r>
            <a:r>
              <a:rPr lang="en-US" sz="2800" b="1" dirty="0" err="1">
                <a:solidFill>
                  <a:srgbClr val="7030A0"/>
                </a:solidFill>
              </a:rPr>
              <a:t>ưu</a:t>
            </a:r>
            <a:r>
              <a:rPr lang="en-US" sz="2800" b="1" dirty="0">
                <a:solidFill>
                  <a:srgbClr val="7030A0"/>
                </a:solidFill>
              </a:rPr>
              <a:t> </a:t>
            </a:r>
            <a:r>
              <a:rPr lang="en-US" sz="2800" b="1" dirty="0" err="1">
                <a:solidFill>
                  <a:srgbClr val="7030A0"/>
                </a:solidFill>
              </a:rPr>
              <a:t>điểm</a:t>
            </a:r>
            <a:r>
              <a:rPr lang="en-US" sz="2800" b="1" dirty="0">
                <a:solidFill>
                  <a:srgbClr val="7030A0"/>
                </a:solidFill>
              </a:rPr>
              <a:t>, </a:t>
            </a:r>
            <a:r>
              <a:rPr lang="en-US" sz="2800" b="1" dirty="0" err="1">
                <a:solidFill>
                  <a:srgbClr val="7030A0"/>
                </a:solidFill>
              </a:rPr>
              <a:t>nhược</a:t>
            </a:r>
            <a:r>
              <a:rPr lang="en-US" sz="2800" b="1" dirty="0">
                <a:solidFill>
                  <a:srgbClr val="7030A0"/>
                </a:solidFill>
              </a:rPr>
              <a:t> </a:t>
            </a:r>
            <a:r>
              <a:rPr lang="en-US" sz="2800" b="1" dirty="0" err="1">
                <a:solidFill>
                  <a:srgbClr val="7030A0"/>
                </a:solidFill>
              </a:rPr>
              <a:t>điểm</a:t>
            </a:r>
            <a:r>
              <a:rPr lang="en-US" sz="2800" b="1" dirty="0">
                <a:solidFill>
                  <a:srgbClr val="7030A0"/>
                </a:solidFill>
              </a:rPr>
              <a:t> </a:t>
            </a:r>
            <a:r>
              <a:rPr lang="en-US" sz="2800" b="1" dirty="0" err="1">
                <a:solidFill>
                  <a:srgbClr val="7030A0"/>
                </a:solidFill>
              </a:rPr>
              <a:t>của</a:t>
            </a:r>
            <a:r>
              <a:rPr lang="en-US" sz="2800" b="1" dirty="0">
                <a:solidFill>
                  <a:srgbClr val="7030A0"/>
                </a:solidFill>
              </a:rPr>
              <a:t> </a:t>
            </a:r>
            <a:r>
              <a:rPr lang="en-US" sz="2800" b="1" dirty="0" err="1">
                <a:solidFill>
                  <a:srgbClr val="7030A0"/>
                </a:solidFill>
              </a:rPr>
              <a:t>thuốc</a:t>
            </a:r>
            <a:r>
              <a:rPr lang="en-US" sz="2800" b="1" dirty="0">
                <a:solidFill>
                  <a:srgbClr val="7030A0"/>
                </a:solidFill>
              </a:rPr>
              <a:t> </a:t>
            </a:r>
            <a:r>
              <a:rPr lang="en-US" sz="2800" b="1" dirty="0" err="1">
                <a:solidFill>
                  <a:srgbClr val="7030A0"/>
                </a:solidFill>
              </a:rPr>
              <a:t>trừ</a:t>
            </a:r>
            <a:r>
              <a:rPr lang="en-US" sz="2800" b="1" dirty="0">
                <a:solidFill>
                  <a:srgbClr val="7030A0"/>
                </a:solidFill>
              </a:rPr>
              <a:t> </a:t>
            </a:r>
            <a:r>
              <a:rPr lang="en-US" sz="2800" b="1" dirty="0" err="1">
                <a:solidFill>
                  <a:srgbClr val="7030A0"/>
                </a:solidFill>
              </a:rPr>
              <a:t>sâu</a:t>
            </a:r>
            <a:r>
              <a:rPr lang="en-US" sz="2800" b="1" dirty="0">
                <a:solidFill>
                  <a:srgbClr val="7030A0"/>
                </a:solidFill>
              </a:rPr>
              <a:t> </a:t>
            </a:r>
            <a:r>
              <a:rPr lang="en-US" sz="2800" b="1" dirty="0" err="1">
                <a:solidFill>
                  <a:srgbClr val="7030A0"/>
                </a:solidFill>
              </a:rPr>
              <a:t>và</a:t>
            </a:r>
            <a:r>
              <a:rPr lang="en-US" sz="2800" b="1" dirty="0">
                <a:solidFill>
                  <a:srgbClr val="7030A0"/>
                </a:solidFill>
              </a:rPr>
              <a:t> </a:t>
            </a:r>
            <a:r>
              <a:rPr lang="en-US" sz="2800" b="1" dirty="0" err="1">
                <a:solidFill>
                  <a:srgbClr val="7030A0"/>
                </a:solidFill>
              </a:rPr>
              <a:t>phân</a:t>
            </a:r>
            <a:r>
              <a:rPr lang="en-US" sz="2800" b="1" dirty="0">
                <a:solidFill>
                  <a:srgbClr val="7030A0"/>
                </a:solidFill>
              </a:rPr>
              <a:t> </a:t>
            </a:r>
            <a:r>
              <a:rPr lang="en-US" sz="2800" b="1" dirty="0" err="1">
                <a:solidFill>
                  <a:srgbClr val="7030A0"/>
                </a:solidFill>
              </a:rPr>
              <a:t>bón</a:t>
            </a:r>
            <a:r>
              <a:rPr lang="en-US" sz="2800" b="1" dirty="0">
                <a:solidFill>
                  <a:srgbClr val="7030A0"/>
                </a:solidFill>
              </a:rPr>
              <a:t> </a:t>
            </a:r>
            <a:r>
              <a:rPr lang="en-US" sz="2800" b="1" dirty="0" err="1">
                <a:solidFill>
                  <a:srgbClr val="7030A0"/>
                </a:solidFill>
              </a:rPr>
              <a:t>hóa</a:t>
            </a:r>
            <a:r>
              <a:rPr lang="en-US" sz="2800" b="1" dirty="0">
                <a:solidFill>
                  <a:srgbClr val="7030A0"/>
                </a:solidFill>
              </a:rPr>
              <a:t> </a:t>
            </a:r>
            <a:r>
              <a:rPr lang="en-US" sz="2800" b="1" dirty="0" err="1">
                <a:solidFill>
                  <a:srgbClr val="7030A0"/>
                </a:solidFill>
              </a:rPr>
              <a:t>học</a:t>
            </a:r>
            <a:r>
              <a:rPr lang="en-US" sz="2800" b="1" dirty="0">
                <a:solidFill>
                  <a:srgbClr val="7030A0"/>
                </a:solidFill>
              </a:rPr>
              <a:t> </a:t>
            </a:r>
            <a:r>
              <a:rPr lang="en-US" sz="2800" b="1" dirty="0" err="1">
                <a:solidFill>
                  <a:srgbClr val="7030A0"/>
                </a:solidFill>
              </a:rPr>
              <a:t>với</a:t>
            </a:r>
            <a:r>
              <a:rPr lang="en-US" sz="2800" b="1" dirty="0">
                <a:solidFill>
                  <a:srgbClr val="7030A0"/>
                </a:solidFill>
              </a:rPr>
              <a:t> </a:t>
            </a:r>
            <a:r>
              <a:rPr lang="en-US" sz="2800" b="1" dirty="0" err="1">
                <a:solidFill>
                  <a:srgbClr val="7030A0"/>
                </a:solidFill>
              </a:rPr>
              <a:t>thuốc</a:t>
            </a:r>
            <a:r>
              <a:rPr lang="en-US" sz="2800" b="1" dirty="0">
                <a:solidFill>
                  <a:srgbClr val="7030A0"/>
                </a:solidFill>
              </a:rPr>
              <a:t> </a:t>
            </a:r>
            <a:r>
              <a:rPr lang="en-US" sz="2800" b="1" dirty="0" err="1">
                <a:solidFill>
                  <a:srgbClr val="7030A0"/>
                </a:solidFill>
              </a:rPr>
              <a:t>trừ</a:t>
            </a:r>
            <a:r>
              <a:rPr lang="en-US" sz="2800" b="1" dirty="0">
                <a:solidFill>
                  <a:srgbClr val="7030A0"/>
                </a:solidFill>
              </a:rPr>
              <a:t> </a:t>
            </a:r>
            <a:r>
              <a:rPr lang="en-US" sz="2800" b="1" dirty="0" err="1">
                <a:solidFill>
                  <a:srgbClr val="7030A0"/>
                </a:solidFill>
              </a:rPr>
              <a:t>sâu</a:t>
            </a:r>
            <a:r>
              <a:rPr lang="en-US" sz="2800" b="1" dirty="0">
                <a:solidFill>
                  <a:srgbClr val="7030A0"/>
                </a:solidFill>
              </a:rPr>
              <a:t> </a:t>
            </a:r>
            <a:r>
              <a:rPr lang="en-US" sz="2800" b="1" dirty="0" err="1">
                <a:solidFill>
                  <a:srgbClr val="7030A0"/>
                </a:solidFill>
              </a:rPr>
              <a:t>và</a:t>
            </a:r>
            <a:r>
              <a:rPr lang="en-US" sz="2800" b="1" dirty="0">
                <a:solidFill>
                  <a:srgbClr val="7030A0"/>
                </a:solidFill>
              </a:rPr>
              <a:t> </a:t>
            </a:r>
            <a:r>
              <a:rPr lang="en-US" sz="2800" b="1" dirty="0" err="1">
                <a:solidFill>
                  <a:srgbClr val="7030A0"/>
                </a:solidFill>
              </a:rPr>
              <a:t>phân</a:t>
            </a:r>
            <a:r>
              <a:rPr lang="en-US" sz="2800" b="1" dirty="0">
                <a:solidFill>
                  <a:srgbClr val="7030A0"/>
                </a:solidFill>
              </a:rPr>
              <a:t> </a:t>
            </a:r>
            <a:r>
              <a:rPr lang="en-US" sz="2800" b="1" dirty="0" err="1">
                <a:solidFill>
                  <a:srgbClr val="7030A0"/>
                </a:solidFill>
              </a:rPr>
              <a:t>bón</a:t>
            </a:r>
            <a:r>
              <a:rPr lang="en-US" sz="2800" b="1" dirty="0">
                <a:solidFill>
                  <a:srgbClr val="7030A0"/>
                </a:solidFill>
              </a:rPr>
              <a:t> </a:t>
            </a:r>
            <a:r>
              <a:rPr lang="en-US" sz="2800" b="1" dirty="0" err="1">
                <a:solidFill>
                  <a:srgbClr val="7030A0"/>
                </a:solidFill>
              </a:rPr>
              <a:t>sinh</a:t>
            </a:r>
            <a:r>
              <a:rPr lang="en-US" sz="2800" b="1" dirty="0">
                <a:solidFill>
                  <a:srgbClr val="7030A0"/>
                </a:solidFill>
              </a:rPr>
              <a:t> </a:t>
            </a:r>
            <a:r>
              <a:rPr lang="en-US" sz="2800" b="1" dirty="0" err="1">
                <a:solidFill>
                  <a:srgbClr val="7030A0"/>
                </a:solidFill>
              </a:rPr>
              <a:t>học</a:t>
            </a:r>
            <a:r>
              <a:rPr lang="en-US" sz="2800" b="1" dirty="0">
                <a:solidFill>
                  <a:srgbClr val="7030A0"/>
                </a:solidFill>
              </a:rPr>
              <a:t>: (</a:t>
            </a:r>
            <a:r>
              <a:rPr lang="en-US" sz="2800" b="1" dirty="0" err="1">
                <a:solidFill>
                  <a:srgbClr val="7030A0"/>
                </a:solidFill>
              </a:rPr>
              <a:t>gợi</a:t>
            </a:r>
            <a:r>
              <a:rPr lang="en-US" sz="2800" b="1" dirty="0">
                <a:solidFill>
                  <a:srgbClr val="7030A0"/>
                </a:solidFill>
              </a:rPr>
              <a:t> ý </a:t>
            </a:r>
            <a:r>
              <a:rPr lang="en-US" sz="2800" b="1" dirty="0" err="1">
                <a:solidFill>
                  <a:srgbClr val="7030A0"/>
                </a:solidFill>
              </a:rPr>
              <a:t>trả</a:t>
            </a:r>
            <a:r>
              <a:rPr lang="en-US" sz="2800" b="1" dirty="0">
                <a:solidFill>
                  <a:srgbClr val="7030A0"/>
                </a:solidFill>
              </a:rPr>
              <a:t> </a:t>
            </a:r>
            <a:r>
              <a:rPr lang="en-US" sz="2800" b="1" dirty="0" err="1">
                <a:solidFill>
                  <a:srgbClr val="7030A0"/>
                </a:solidFill>
              </a:rPr>
              <a:t>lời</a:t>
            </a:r>
            <a:r>
              <a:rPr lang="en-US" sz="2800" b="1" dirty="0">
                <a:solidFill>
                  <a:srgbClr val="7030A0"/>
                </a:solidFill>
              </a:rPr>
              <a:t>)</a:t>
            </a:r>
            <a:endParaRPr lang="en-US" sz="2800" dirty="0">
              <a:solidFill>
                <a:srgbClr val="7030A0"/>
              </a:solidFill>
            </a:endParaRP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4654847"/>
              </p:ext>
            </p:extLst>
          </p:nvPr>
        </p:nvGraphicFramePr>
        <p:xfrm>
          <a:off x="349625" y="1210233"/>
          <a:ext cx="11604810" cy="5405719"/>
        </p:xfrm>
        <a:graphic>
          <a:graphicData uri="http://schemas.openxmlformats.org/drawingml/2006/table">
            <a:tbl>
              <a:tblPr firstRow="1" firstCol="1" bandRow="1">
                <a:tableStyleId>{5C22544A-7EE6-4342-B048-85BDC9FD1C3A}</a:tableStyleId>
              </a:tblPr>
              <a:tblGrid>
                <a:gridCol w="1344046"/>
                <a:gridCol w="1344046"/>
                <a:gridCol w="1307437"/>
                <a:gridCol w="1307437"/>
                <a:gridCol w="1319989"/>
                <a:gridCol w="1355550"/>
                <a:gridCol w="1355550"/>
                <a:gridCol w="1203887"/>
                <a:gridCol w="1066868"/>
              </a:tblGrid>
              <a:tr h="227030">
                <a:tc rowSpan="2">
                  <a:txBody>
                    <a:bodyPr/>
                    <a:lstStyle/>
                    <a:p>
                      <a:pPr>
                        <a:lnSpc>
                          <a:spcPct val="150000"/>
                        </a:lnSpc>
                        <a:spcAft>
                          <a:spcPts val="0"/>
                        </a:spcAft>
                      </a:pPr>
                      <a:r>
                        <a:rPr lang="vi-VN" sz="800" dirty="0">
                          <a:effectLst/>
                        </a:rPr>
                        <a:t>Đặc điểm so sánh</a:t>
                      </a:r>
                      <a:endParaRPr lang="en-US" sz="1000" dirty="0">
                        <a:effectLst/>
                        <a:latin typeface="Times New Roman" panose="02020603050405020304" pitchFamily="18" charset="0"/>
                        <a:ea typeface="Calibri" panose="020F0502020204030204" pitchFamily="34" charset="0"/>
                      </a:endParaRPr>
                    </a:p>
                  </a:txBody>
                  <a:tcPr marL="54392" marR="54392" marT="0" marB="0"/>
                </a:tc>
                <a:tc gridSpan="2">
                  <a:txBody>
                    <a:bodyPr/>
                    <a:lstStyle/>
                    <a:p>
                      <a:pPr>
                        <a:lnSpc>
                          <a:spcPct val="150000"/>
                        </a:lnSpc>
                        <a:spcAft>
                          <a:spcPts val="0"/>
                        </a:spcAft>
                      </a:pPr>
                      <a:r>
                        <a:rPr lang="vi-VN" sz="800">
                          <a:effectLst/>
                        </a:rPr>
                        <a:t>Thuốc trừ sâu hóa học</a:t>
                      </a:r>
                      <a:endParaRPr lang="en-US" sz="1000">
                        <a:effectLst/>
                        <a:latin typeface="Times New Roman" panose="02020603050405020304" pitchFamily="18" charset="0"/>
                        <a:ea typeface="Calibri" panose="020F0502020204030204" pitchFamily="34" charset="0"/>
                      </a:endParaRPr>
                    </a:p>
                  </a:txBody>
                  <a:tcPr marL="54392" marR="54392" marT="0" marB="0"/>
                </a:tc>
                <a:tc hMerge="1">
                  <a:txBody>
                    <a:bodyPr/>
                    <a:lstStyle/>
                    <a:p>
                      <a:endParaRPr lang="en-US"/>
                    </a:p>
                  </a:txBody>
                  <a:tcPr/>
                </a:tc>
                <a:tc gridSpan="2">
                  <a:txBody>
                    <a:bodyPr/>
                    <a:lstStyle/>
                    <a:p>
                      <a:pPr>
                        <a:lnSpc>
                          <a:spcPct val="150000"/>
                        </a:lnSpc>
                        <a:spcAft>
                          <a:spcPts val="0"/>
                        </a:spcAft>
                      </a:pPr>
                      <a:r>
                        <a:rPr lang="vi-VN" sz="800">
                          <a:effectLst/>
                        </a:rPr>
                        <a:t>Thuốc trừ sâu sinh học</a:t>
                      </a:r>
                      <a:endParaRPr lang="en-US" sz="1000">
                        <a:effectLst/>
                        <a:latin typeface="Times New Roman" panose="02020603050405020304" pitchFamily="18" charset="0"/>
                        <a:ea typeface="Calibri" panose="020F0502020204030204" pitchFamily="34" charset="0"/>
                      </a:endParaRPr>
                    </a:p>
                  </a:txBody>
                  <a:tcPr marL="54392" marR="54392" marT="0" marB="0"/>
                </a:tc>
                <a:tc hMerge="1">
                  <a:txBody>
                    <a:bodyPr/>
                    <a:lstStyle/>
                    <a:p>
                      <a:endParaRPr lang="en-US"/>
                    </a:p>
                  </a:txBody>
                  <a:tcPr/>
                </a:tc>
                <a:tc gridSpan="2">
                  <a:txBody>
                    <a:bodyPr/>
                    <a:lstStyle/>
                    <a:p>
                      <a:pPr>
                        <a:lnSpc>
                          <a:spcPct val="150000"/>
                        </a:lnSpc>
                        <a:spcAft>
                          <a:spcPts val="0"/>
                        </a:spcAft>
                      </a:pPr>
                      <a:r>
                        <a:rPr lang="vi-VN" sz="800">
                          <a:effectLst/>
                        </a:rPr>
                        <a:t>Phân bón hóa học</a:t>
                      </a:r>
                      <a:endParaRPr lang="en-US" sz="1000">
                        <a:effectLst/>
                        <a:latin typeface="Times New Roman" panose="02020603050405020304" pitchFamily="18" charset="0"/>
                        <a:ea typeface="Calibri" panose="020F0502020204030204" pitchFamily="34" charset="0"/>
                      </a:endParaRPr>
                    </a:p>
                  </a:txBody>
                  <a:tcPr marL="54392" marR="54392" marT="0" marB="0"/>
                </a:tc>
                <a:tc hMerge="1">
                  <a:txBody>
                    <a:bodyPr/>
                    <a:lstStyle/>
                    <a:p>
                      <a:endParaRPr lang="en-US"/>
                    </a:p>
                  </a:txBody>
                  <a:tcPr/>
                </a:tc>
                <a:tc gridSpan="2">
                  <a:txBody>
                    <a:bodyPr/>
                    <a:lstStyle/>
                    <a:p>
                      <a:pPr>
                        <a:lnSpc>
                          <a:spcPct val="150000"/>
                        </a:lnSpc>
                        <a:spcAft>
                          <a:spcPts val="0"/>
                        </a:spcAft>
                      </a:pPr>
                      <a:r>
                        <a:rPr lang="vi-VN" sz="800">
                          <a:effectLst/>
                        </a:rPr>
                        <a:t>Phân bón sinh học</a:t>
                      </a:r>
                      <a:endParaRPr lang="en-US" sz="1000">
                        <a:effectLst/>
                        <a:latin typeface="Times New Roman" panose="02020603050405020304" pitchFamily="18" charset="0"/>
                        <a:ea typeface="Calibri" panose="020F0502020204030204" pitchFamily="34" charset="0"/>
                      </a:endParaRPr>
                    </a:p>
                  </a:txBody>
                  <a:tcPr marL="54392" marR="54392" marT="0" marB="0"/>
                </a:tc>
                <a:tc hMerge="1">
                  <a:txBody>
                    <a:bodyPr/>
                    <a:lstStyle/>
                    <a:p>
                      <a:endParaRPr lang="en-US"/>
                    </a:p>
                  </a:txBody>
                  <a:tcPr/>
                </a:tc>
              </a:tr>
              <a:tr h="450150">
                <a:tc vMerge="1">
                  <a:txBody>
                    <a:bodyPr/>
                    <a:lstStyle/>
                    <a:p>
                      <a:endParaRPr lang="en-US"/>
                    </a:p>
                  </a:txBody>
                  <a:tcPr/>
                </a:tc>
                <a:tc>
                  <a:txBody>
                    <a:bodyPr/>
                    <a:lstStyle/>
                    <a:p>
                      <a:pPr>
                        <a:lnSpc>
                          <a:spcPct val="150000"/>
                        </a:lnSpc>
                        <a:spcAft>
                          <a:spcPts val="0"/>
                        </a:spcAft>
                      </a:pPr>
                      <a:r>
                        <a:rPr lang="vi-VN" sz="800">
                          <a:effectLst/>
                        </a:rPr>
                        <a:t>Ưu điểm</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Nhược điểm</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Ưu điểm</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Nhược điểm</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Ưu điểm</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Nhược điểm</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Ưu điểm</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Nhược điểm</a:t>
                      </a:r>
                      <a:endParaRPr lang="en-US" sz="1000">
                        <a:effectLst/>
                        <a:latin typeface="Times New Roman" panose="02020603050405020304" pitchFamily="18" charset="0"/>
                        <a:ea typeface="Calibri" panose="020F0502020204030204" pitchFamily="34" charset="0"/>
                      </a:endParaRPr>
                    </a:p>
                  </a:txBody>
                  <a:tcPr marL="54392" marR="54392" marT="0" marB="0"/>
                </a:tc>
              </a:tr>
              <a:tr h="675226">
                <a:tc>
                  <a:txBody>
                    <a:bodyPr/>
                    <a:lstStyle/>
                    <a:p>
                      <a:pPr>
                        <a:lnSpc>
                          <a:spcPct val="150000"/>
                        </a:lnSpc>
                        <a:spcAft>
                          <a:spcPts val="0"/>
                        </a:spcAft>
                      </a:pPr>
                      <a:r>
                        <a:rPr lang="vi-VN" sz="800">
                          <a:effectLst/>
                        </a:rPr>
                        <a:t>Mức độ hiệu quả</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Nhanh, mạnh</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Không lâu dài</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Lâu dài</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Chậm, khó bảo quản</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Nhanh</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Không lâu dài</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Lâu dài</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Chậm, khó bảo quản</a:t>
                      </a:r>
                      <a:endParaRPr lang="en-US" sz="1000">
                        <a:effectLst/>
                        <a:latin typeface="Times New Roman" panose="02020603050405020304" pitchFamily="18" charset="0"/>
                        <a:ea typeface="Calibri" panose="020F0502020204030204" pitchFamily="34" charset="0"/>
                      </a:endParaRPr>
                    </a:p>
                  </a:txBody>
                  <a:tcPr marL="54392" marR="54392" marT="0" marB="0"/>
                </a:tc>
              </a:tr>
              <a:tr h="3826283">
                <a:tc>
                  <a:txBody>
                    <a:bodyPr/>
                    <a:lstStyle/>
                    <a:p>
                      <a:pPr>
                        <a:lnSpc>
                          <a:spcPct val="150000"/>
                        </a:lnSpc>
                        <a:spcAft>
                          <a:spcPts val="0"/>
                        </a:spcAft>
                      </a:pPr>
                      <a:r>
                        <a:rPr lang="vi-VN" sz="800" dirty="0">
                          <a:effectLst/>
                        </a:rPr>
                        <a:t>Sức ảnh hưởng</a:t>
                      </a:r>
                      <a:endParaRPr lang="en-US" sz="1000" dirty="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Tiêu diệt sâu bệnh trên diện rộng</a:t>
                      </a:r>
                      <a:endParaRPr lang="en-US" sz="1000">
                        <a:effectLst/>
                      </a:endParaRPr>
                    </a:p>
                    <a:p>
                      <a:pPr>
                        <a:lnSpc>
                          <a:spcPct val="150000"/>
                        </a:lnSpc>
                        <a:spcAft>
                          <a:spcPts val="0"/>
                        </a:spcAft>
                      </a:pPr>
                      <a:r>
                        <a:rPr lang="vi-VN" sz="800">
                          <a:effectLst/>
                        </a:rPr>
                        <a:t> </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-Diệt cả những sinh vật có ích</a:t>
                      </a:r>
                      <a:endParaRPr lang="en-US" sz="1000">
                        <a:effectLst/>
                      </a:endParaRPr>
                    </a:p>
                    <a:p>
                      <a:pPr>
                        <a:lnSpc>
                          <a:spcPct val="150000"/>
                        </a:lnSpc>
                        <a:spcAft>
                          <a:spcPts val="0"/>
                        </a:spcAft>
                      </a:pPr>
                      <a:r>
                        <a:rPr lang="vi-VN" sz="800">
                          <a:effectLst/>
                        </a:rPr>
                        <a:t>-Gây ô nhiễm môi trường, chất lượng sản phẩm</a:t>
                      </a:r>
                      <a:endParaRPr lang="en-US" sz="1000">
                        <a:effectLst/>
                      </a:endParaRPr>
                    </a:p>
                    <a:p>
                      <a:pPr>
                        <a:lnSpc>
                          <a:spcPct val="150000"/>
                        </a:lnSpc>
                        <a:spcAft>
                          <a:spcPts val="0"/>
                        </a:spcAft>
                      </a:pPr>
                      <a:r>
                        <a:rPr lang="vi-VN" sz="800">
                          <a:effectLst/>
                        </a:rPr>
                        <a:t>-Gây ngộ độc, nhờn thuốc</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-Không ảnh hưởng đến sinh vật khác</a:t>
                      </a:r>
                      <a:endParaRPr lang="en-US" sz="1000">
                        <a:effectLst/>
                      </a:endParaRPr>
                    </a:p>
                    <a:p>
                      <a:pPr>
                        <a:lnSpc>
                          <a:spcPct val="150000"/>
                        </a:lnSpc>
                        <a:spcAft>
                          <a:spcPts val="0"/>
                        </a:spcAft>
                      </a:pPr>
                      <a:r>
                        <a:rPr lang="vi-VN" sz="800">
                          <a:effectLst/>
                        </a:rPr>
                        <a:t>-Không ảnh hưởng môi trường</a:t>
                      </a:r>
                      <a:endParaRPr lang="en-US" sz="1000">
                        <a:effectLst/>
                      </a:endParaRPr>
                    </a:p>
                    <a:p>
                      <a:pPr>
                        <a:lnSpc>
                          <a:spcPct val="150000"/>
                        </a:lnSpc>
                        <a:spcAft>
                          <a:spcPts val="0"/>
                        </a:spcAft>
                      </a:pPr>
                      <a:r>
                        <a:rPr lang="vi-VN" sz="800">
                          <a:effectLst/>
                        </a:rPr>
                        <a:t>-Không làm giảm chất lượng sản phẩm</a:t>
                      </a:r>
                      <a:endParaRPr lang="en-US" sz="1000">
                        <a:effectLst/>
                      </a:endParaRPr>
                    </a:p>
                    <a:p>
                      <a:pPr>
                        <a:lnSpc>
                          <a:spcPct val="150000"/>
                        </a:lnSpc>
                        <a:spcAft>
                          <a:spcPts val="0"/>
                        </a:spcAft>
                      </a:pPr>
                      <a:r>
                        <a:rPr lang="vi-VN" sz="800">
                          <a:effectLst/>
                        </a:rPr>
                        <a:t>-Không gây độc</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dirty="0">
                          <a:effectLst/>
                        </a:rPr>
                        <a:t> </a:t>
                      </a:r>
                      <a:endParaRPr lang="en-US" sz="1000" dirty="0">
                        <a:effectLst/>
                        <a:latin typeface="Times New Roman" panose="02020603050405020304" pitchFamily="18" charset="0"/>
                        <a:ea typeface="Calibri" panose="020F0502020204030204" pitchFamily="34" charset="0"/>
                      </a:endParaRPr>
                    </a:p>
                  </a:txBody>
                  <a:tcPr marL="54392" marR="54392" marT="0" marB="0">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pPr>
                        <a:lnSpc>
                          <a:spcPct val="150000"/>
                        </a:lnSpc>
                        <a:spcAft>
                          <a:spcPts val="0"/>
                        </a:spcAft>
                      </a:pPr>
                      <a:r>
                        <a:rPr lang="vi-VN" sz="800">
                          <a:effectLst/>
                        </a:rPr>
                        <a:t>Tỷ lệ chất dinh dưỡng cao, dễ hòa tan, dễ hấp thu</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-Chứa ít chất dinh dưỡng hơn phân sinh học</a:t>
                      </a:r>
                      <a:endParaRPr lang="en-US" sz="1000">
                        <a:effectLst/>
                      </a:endParaRPr>
                    </a:p>
                    <a:p>
                      <a:pPr>
                        <a:lnSpc>
                          <a:spcPct val="150000"/>
                        </a:lnSpc>
                        <a:spcAft>
                          <a:spcPts val="0"/>
                        </a:spcAft>
                      </a:pPr>
                      <a:r>
                        <a:rPr lang="vi-VN" sz="800">
                          <a:effectLst/>
                        </a:rPr>
                        <a:t>-Bón nhiều làm đất chua</a:t>
                      </a:r>
                      <a:endParaRPr lang="en-US" sz="1000">
                        <a:effectLst/>
                      </a:endParaRPr>
                    </a:p>
                    <a:p>
                      <a:pPr>
                        <a:lnSpc>
                          <a:spcPct val="150000"/>
                        </a:lnSpc>
                        <a:spcAft>
                          <a:spcPts val="0"/>
                        </a:spcAft>
                      </a:pPr>
                      <a:r>
                        <a:rPr lang="vi-VN" sz="800">
                          <a:effectLst/>
                        </a:rPr>
                        <a:t>-Ảnh hưởng đến môi trường</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a:effectLst/>
                        </a:rPr>
                        <a:t>-Cung cấp thêm các vi lượng, chất kích thích tăng trưởng, nâng cao đề kháng, tăng cường hấp thụ, phân giải trong đất,cố định đạm</a:t>
                      </a:r>
                      <a:endParaRPr lang="en-US" sz="1000">
                        <a:effectLst/>
                      </a:endParaRPr>
                    </a:p>
                    <a:p>
                      <a:pPr>
                        <a:lnSpc>
                          <a:spcPct val="150000"/>
                        </a:lnSpc>
                        <a:spcAft>
                          <a:spcPts val="0"/>
                        </a:spcAft>
                      </a:pPr>
                      <a:r>
                        <a:rPr lang="vi-VN" sz="800">
                          <a:effectLst/>
                        </a:rPr>
                        <a:t>-Không ảnh hưởng môi trường</a:t>
                      </a:r>
                      <a:endParaRPr lang="en-US" sz="1000">
                        <a:effectLst/>
                        <a:latin typeface="Times New Roman" panose="02020603050405020304" pitchFamily="18" charset="0"/>
                        <a:ea typeface="Calibri" panose="020F0502020204030204" pitchFamily="34" charset="0"/>
                      </a:endParaRPr>
                    </a:p>
                  </a:txBody>
                  <a:tcPr marL="54392" marR="54392" marT="0" marB="0"/>
                </a:tc>
                <a:tc>
                  <a:txBody>
                    <a:bodyPr/>
                    <a:lstStyle/>
                    <a:p>
                      <a:pPr>
                        <a:lnSpc>
                          <a:spcPct val="150000"/>
                        </a:lnSpc>
                        <a:spcAft>
                          <a:spcPts val="0"/>
                        </a:spcAft>
                      </a:pPr>
                      <a:r>
                        <a:rPr lang="vi-VN" sz="800" dirty="0">
                          <a:effectLst/>
                        </a:rPr>
                        <a:t> </a:t>
                      </a:r>
                      <a:endParaRPr lang="en-US" sz="1000" dirty="0">
                        <a:effectLst/>
                        <a:latin typeface="Times New Roman" panose="02020603050405020304" pitchFamily="18" charset="0"/>
                        <a:ea typeface="Calibri" panose="020F0502020204030204" pitchFamily="34" charset="0"/>
                      </a:endParaRPr>
                    </a:p>
                  </a:txBody>
                  <a:tcPr marL="54392" marR="54392" marT="0" marB="0">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r>
              <a:tr h="227030">
                <a:tc>
                  <a:txBody>
                    <a:bodyPr/>
                    <a:lstStyle/>
                    <a:p>
                      <a:pPr>
                        <a:lnSpc>
                          <a:spcPct val="150000"/>
                        </a:lnSpc>
                        <a:spcAft>
                          <a:spcPts val="0"/>
                        </a:spcAft>
                      </a:pPr>
                      <a:r>
                        <a:rPr lang="vi-VN" sz="800">
                          <a:effectLst/>
                        </a:rPr>
                        <a:t>Giá thành </a:t>
                      </a:r>
                      <a:endParaRPr lang="en-US" sz="1000">
                        <a:effectLst/>
                        <a:latin typeface="Times New Roman" panose="02020603050405020304" pitchFamily="18" charset="0"/>
                        <a:ea typeface="Calibri" panose="020F0502020204030204" pitchFamily="34" charset="0"/>
                      </a:endParaRPr>
                    </a:p>
                  </a:txBody>
                  <a:tcPr marL="54392" marR="54392" marT="0" marB="0"/>
                </a:tc>
                <a:tc gridSpan="2">
                  <a:txBody>
                    <a:bodyPr/>
                    <a:lstStyle/>
                    <a:p>
                      <a:pPr>
                        <a:lnSpc>
                          <a:spcPct val="150000"/>
                        </a:lnSpc>
                        <a:spcAft>
                          <a:spcPts val="0"/>
                        </a:spcAft>
                      </a:pPr>
                      <a:r>
                        <a:rPr lang="vi-VN" sz="800">
                          <a:effectLst/>
                        </a:rPr>
                        <a:t>Cao</a:t>
                      </a:r>
                      <a:endParaRPr lang="en-US" sz="1000">
                        <a:effectLst/>
                        <a:latin typeface="Times New Roman" panose="02020603050405020304" pitchFamily="18" charset="0"/>
                        <a:ea typeface="Calibri" panose="020F0502020204030204" pitchFamily="34" charset="0"/>
                      </a:endParaRPr>
                    </a:p>
                  </a:txBody>
                  <a:tcPr marL="54392" marR="54392" marT="0" marB="0"/>
                </a:tc>
                <a:tc hMerge="1">
                  <a:txBody>
                    <a:bodyPr/>
                    <a:lstStyle/>
                    <a:p>
                      <a:endParaRPr lang="en-US"/>
                    </a:p>
                  </a:txBody>
                  <a:tcPr/>
                </a:tc>
                <a:tc gridSpan="2">
                  <a:txBody>
                    <a:bodyPr/>
                    <a:lstStyle/>
                    <a:p>
                      <a:pPr>
                        <a:lnSpc>
                          <a:spcPct val="150000"/>
                        </a:lnSpc>
                        <a:spcAft>
                          <a:spcPts val="0"/>
                        </a:spcAft>
                      </a:pPr>
                      <a:r>
                        <a:rPr lang="vi-VN" sz="800">
                          <a:effectLst/>
                        </a:rPr>
                        <a:t>Thấp</a:t>
                      </a:r>
                      <a:endParaRPr lang="en-US" sz="1000">
                        <a:effectLst/>
                        <a:latin typeface="Times New Roman" panose="02020603050405020304" pitchFamily="18" charset="0"/>
                        <a:ea typeface="Calibri" panose="020F0502020204030204" pitchFamily="34" charset="0"/>
                      </a:endParaRPr>
                    </a:p>
                  </a:txBody>
                  <a:tcPr marL="54392" marR="54392" marT="0" marB="0"/>
                </a:tc>
                <a:tc hMerge="1">
                  <a:txBody>
                    <a:bodyPr/>
                    <a:lstStyle/>
                    <a:p>
                      <a:endParaRPr lang="en-US"/>
                    </a:p>
                  </a:txBody>
                  <a:tcPr/>
                </a:tc>
                <a:tc gridSpan="2">
                  <a:txBody>
                    <a:bodyPr/>
                    <a:lstStyle/>
                    <a:p>
                      <a:pPr>
                        <a:lnSpc>
                          <a:spcPct val="150000"/>
                        </a:lnSpc>
                        <a:spcAft>
                          <a:spcPts val="0"/>
                        </a:spcAft>
                      </a:pPr>
                      <a:r>
                        <a:rPr lang="vi-VN" sz="800">
                          <a:effectLst/>
                        </a:rPr>
                        <a:t>Cao</a:t>
                      </a:r>
                      <a:endParaRPr lang="en-US" sz="1000">
                        <a:effectLst/>
                        <a:latin typeface="Times New Roman" panose="02020603050405020304" pitchFamily="18" charset="0"/>
                        <a:ea typeface="Calibri" panose="020F0502020204030204" pitchFamily="34" charset="0"/>
                      </a:endParaRPr>
                    </a:p>
                  </a:txBody>
                  <a:tcPr marL="54392" marR="54392" marT="0" marB="0"/>
                </a:tc>
                <a:tc hMerge="1">
                  <a:txBody>
                    <a:bodyPr/>
                    <a:lstStyle/>
                    <a:p>
                      <a:endParaRPr lang="en-US"/>
                    </a:p>
                  </a:txBody>
                  <a:tcPr/>
                </a:tc>
                <a:tc gridSpan="2">
                  <a:txBody>
                    <a:bodyPr/>
                    <a:lstStyle/>
                    <a:p>
                      <a:pPr>
                        <a:lnSpc>
                          <a:spcPct val="150000"/>
                        </a:lnSpc>
                        <a:spcAft>
                          <a:spcPts val="0"/>
                        </a:spcAft>
                      </a:pPr>
                      <a:r>
                        <a:rPr lang="vi-VN" sz="800" dirty="0">
                          <a:effectLst/>
                        </a:rPr>
                        <a:t>Thấp</a:t>
                      </a:r>
                      <a:endParaRPr lang="en-US" sz="1000" dirty="0">
                        <a:effectLst/>
                        <a:latin typeface="Times New Roman" panose="02020603050405020304" pitchFamily="18" charset="0"/>
                        <a:ea typeface="Calibri" panose="020F0502020204030204" pitchFamily="34" charset="0"/>
                      </a:endParaRPr>
                    </a:p>
                  </a:txBody>
                  <a:tcPr marL="54392" marR="54392" marT="0" marB="0"/>
                </a:tc>
                <a:tc hMerge="1">
                  <a:txBody>
                    <a:bodyPr/>
                    <a:lstStyle/>
                    <a:p>
                      <a:endParaRPr lang="en-US"/>
                    </a:p>
                  </a:txBody>
                  <a:tcPr/>
                </a:tc>
              </a:tr>
            </a:tbl>
          </a:graphicData>
        </a:graphic>
      </p:graphicFrame>
    </p:spTree>
    <p:extLst>
      <p:ext uri="{BB962C8B-B14F-4D97-AF65-F5344CB8AC3E}">
        <p14:creationId xmlns:p14="http://schemas.microsoft.com/office/powerpoint/2010/main" val="370500458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789" y="427248"/>
            <a:ext cx="10134600" cy="1391196"/>
          </a:xfrm>
          <a:prstGeom prst="rect">
            <a:avLst/>
          </a:prstGeom>
        </p:spPr>
      </p:pic>
      <p:sp>
        <p:nvSpPr>
          <p:cNvPr id="11" name="Oval 10"/>
          <p:cNvSpPr/>
          <p:nvPr/>
        </p:nvSpPr>
        <p:spPr>
          <a:xfrm>
            <a:off x="8998329" y="2072210"/>
            <a:ext cx="2622176"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ea typeface="Calibri" panose="020F0502020204030204" pitchFamily="34" charset="0"/>
              </a:rPr>
              <a:t>Escherichia coli</a:t>
            </a:r>
            <a:endParaRPr lang="en-US" b="1" dirty="0">
              <a:solidFill>
                <a:schemeClr val="tx1"/>
              </a:solidFill>
            </a:endParaRPr>
          </a:p>
        </p:txBody>
      </p:sp>
      <p:sp>
        <p:nvSpPr>
          <p:cNvPr id="12" name="Oval 11"/>
          <p:cNvSpPr/>
          <p:nvPr/>
        </p:nvSpPr>
        <p:spPr>
          <a:xfrm>
            <a:off x="3617259" y="4993159"/>
            <a:ext cx="2622176"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ea typeface="Calibri" panose="020F0502020204030204" pitchFamily="34" charset="0"/>
              </a:rPr>
              <a:t>Halobacteria</a:t>
            </a:r>
            <a:endParaRPr lang="en-US" b="1" dirty="0">
              <a:solidFill>
                <a:schemeClr val="tx1"/>
              </a:solidFill>
            </a:endParaRPr>
          </a:p>
        </p:txBody>
      </p:sp>
      <p:sp>
        <p:nvSpPr>
          <p:cNvPr id="13" name="Oval 12"/>
          <p:cNvSpPr/>
          <p:nvPr/>
        </p:nvSpPr>
        <p:spPr>
          <a:xfrm>
            <a:off x="630892" y="3316561"/>
            <a:ext cx="2622176"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ea typeface="Calibri" panose="020F0502020204030204" pitchFamily="34" charset="0"/>
              </a:rPr>
              <a:t>nấm men</a:t>
            </a:r>
            <a:endParaRPr lang="en-US" b="1" dirty="0">
              <a:solidFill>
                <a:schemeClr val="tx1"/>
              </a:solidFill>
            </a:endParaRPr>
          </a:p>
        </p:txBody>
      </p:sp>
      <p:sp>
        <p:nvSpPr>
          <p:cNvPr id="14" name="Oval 13"/>
          <p:cNvSpPr/>
          <p:nvPr/>
        </p:nvSpPr>
        <p:spPr>
          <a:xfrm>
            <a:off x="865095" y="4814678"/>
            <a:ext cx="2622176"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ea typeface="Calibri" panose="020F0502020204030204" pitchFamily="34" charset="0"/>
              </a:rPr>
              <a:t>nấm</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sợi</a:t>
            </a:r>
            <a:endParaRPr lang="en-US" b="1" dirty="0">
              <a:solidFill>
                <a:schemeClr val="tx1"/>
              </a:solidFill>
            </a:endParaRPr>
          </a:p>
        </p:txBody>
      </p:sp>
      <p:sp>
        <p:nvSpPr>
          <p:cNvPr id="15" name="Oval 14"/>
          <p:cNvSpPr/>
          <p:nvPr/>
        </p:nvSpPr>
        <p:spPr>
          <a:xfrm>
            <a:off x="6747064" y="2935759"/>
            <a:ext cx="2622176"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ea typeface="Calibri" panose="020F0502020204030204" pitchFamily="34" charset="0"/>
              </a:rPr>
              <a:t>nấm</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đảm</a:t>
            </a:r>
            <a:endParaRPr lang="en-US" b="1" dirty="0">
              <a:solidFill>
                <a:schemeClr val="tx1"/>
              </a:solidFill>
            </a:endParaRPr>
          </a:p>
        </p:txBody>
      </p:sp>
      <p:sp>
        <p:nvSpPr>
          <p:cNvPr id="16" name="Oval 15"/>
          <p:cNvSpPr/>
          <p:nvPr/>
        </p:nvSpPr>
        <p:spPr>
          <a:xfrm>
            <a:off x="8408894" y="5069177"/>
            <a:ext cx="2622176"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ea typeface="Calibri" panose="020F0502020204030204" pitchFamily="34" charset="0"/>
              </a:rPr>
              <a:t>địa</a:t>
            </a:r>
            <a:r>
              <a:rPr lang="en-US" b="1" dirty="0">
                <a:solidFill>
                  <a:schemeClr val="tx1"/>
                </a:solidFill>
                <a:latin typeface="Times New Roman" panose="02020603050405020304" pitchFamily="18" charset="0"/>
                <a:ea typeface="Calibri" panose="020F0502020204030204" pitchFamily="34" charset="0"/>
              </a:rPr>
              <a:t> y</a:t>
            </a:r>
            <a:endParaRPr lang="en-US" b="1" dirty="0">
              <a:solidFill>
                <a:schemeClr val="tx1"/>
              </a:solidFill>
            </a:endParaRPr>
          </a:p>
        </p:txBody>
      </p:sp>
      <p:sp>
        <p:nvSpPr>
          <p:cNvPr id="17" name="Oval 16"/>
          <p:cNvSpPr/>
          <p:nvPr/>
        </p:nvSpPr>
        <p:spPr>
          <a:xfrm>
            <a:off x="3805517" y="3316561"/>
            <a:ext cx="2622176"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ea typeface="Calibri" panose="020F0502020204030204" pitchFamily="34" charset="0"/>
              </a:rPr>
              <a:t>Chlorella</a:t>
            </a:r>
            <a:r>
              <a:rPr lang="en-US" b="1" dirty="0" err="1" smtClean="0">
                <a:latin typeface="Times New Roman" panose="02020603050405020304" pitchFamily="18" charset="0"/>
                <a:ea typeface="Calibri" panose="020F0502020204030204" pitchFamily="34" charset="0"/>
              </a:rPr>
              <a:t>a</a:t>
            </a:r>
            <a:endParaRPr lang="en-US" b="1" dirty="0">
              <a:solidFill>
                <a:schemeClr val="tx1"/>
              </a:solidFill>
            </a:endParaRPr>
          </a:p>
        </p:txBody>
      </p:sp>
      <p:sp>
        <p:nvSpPr>
          <p:cNvPr id="18" name="Oval 17"/>
          <p:cNvSpPr/>
          <p:nvPr/>
        </p:nvSpPr>
        <p:spPr>
          <a:xfrm>
            <a:off x="6063506" y="4307359"/>
            <a:ext cx="2622176"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ea typeface="Calibri" panose="020F0502020204030204" pitchFamily="34" charset="0"/>
              </a:rPr>
              <a:t>Amip</a:t>
            </a:r>
            <a:endParaRPr lang="en-US" b="1" dirty="0">
              <a:solidFill>
                <a:schemeClr val="tx1"/>
              </a:solidFill>
            </a:endParaRPr>
          </a:p>
        </p:txBody>
      </p:sp>
      <p:sp>
        <p:nvSpPr>
          <p:cNvPr id="19" name="Oval 18"/>
          <p:cNvSpPr/>
          <p:nvPr/>
        </p:nvSpPr>
        <p:spPr>
          <a:xfrm>
            <a:off x="1873623" y="1895510"/>
            <a:ext cx="2622176"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ea typeface="Calibri" panose="020F0502020204030204" pitchFamily="34" charset="0"/>
              </a:rPr>
              <a:t>Trùng</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giày</a:t>
            </a:r>
            <a:endParaRPr lang="en-US" b="1" dirty="0">
              <a:solidFill>
                <a:schemeClr val="tx1"/>
              </a:solidFill>
            </a:endParaRPr>
          </a:p>
        </p:txBody>
      </p:sp>
      <p:sp>
        <p:nvSpPr>
          <p:cNvPr id="20" name="Oval 19"/>
          <p:cNvSpPr/>
          <p:nvPr/>
        </p:nvSpPr>
        <p:spPr>
          <a:xfrm>
            <a:off x="4495799" y="1944961"/>
            <a:ext cx="2622176"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ea typeface="Calibri" panose="020F0502020204030204" pitchFamily="34" charset="0"/>
              </a:rPr>
              <a:t>Trùng</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roi</a:t>
            </a:r>
            <a:endParaRPr lang="en-US" b="1" dirty="0">
              <a:solidFill>
                <a:schemeClr val="tx1"/>
              </a:solidFill>
            </a:endParaRPr>
          </a:p>
        </p:txBody>
      </p:sp>
    </p:spTree>
    <p:extLst>
      <p:ext uri="{BB962C8B-B14F-4D97-AF65-F5344CB8AC3E}">
        <p14:creationId xmlns:p14="http://schemas.microsoft.com/office/powerpoint/2010/main" val="674287237"/>
      </p:ext>
    </p:extLst>
  </p:cSld>
  <p:clrMapOvr>
    <a:masterClrMapping/>
  </p:clrMapOvr>
  <p:transition spd="slow" advClick="0" advTm="1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789" y="427248"/>
            <a:ext cx="10134600" cy="1391196"/>
          </a:xfrm>
          <a:prstGeom prst="rect">
            <a:avLst/>
          </a:prstGeom>
        </p:spPr>
      </p:pic>
      <p:sp>
        <p:nvSpPr>
          <p:cNvPr id="11" name="Oval 10"/>
          <p:cNvSpPr/>
          <p:nvPr/>
        </p:nvSpPr>
        <p:spPr>
          <a:xfrm>
            <a:off x="2400858" y="1854717"/>
            <a:ext cx="1982883" cy="12359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ea typeface="Calibri" panose="020F0502020204030204" pitchFamily="34" charset="0"/>
              </a:rPr>
              <a:t>Escherichia coli</a:t>
            </a:r>
            <a:endParaRPr lang="en-US" b="1" dirty="0">
              <a:solidFill>
                <a:schemeClr val="tx1"/>
              </a:solidFill>
            </a:endParaRPr>
          </a:p>
        </p:txBody>
      </p:sp>
      <p:sp>
        <p:nvSpPr>
          <p:cNvPr id="12" name="Oval 11"/>
          <p:cNvSpPr/>
          <p:nvPr/>
        </p:nvSpPr>
        <p:spPr>
          <a:xfrm>
            <a:off x="149593" y="1854717"/>
            <a:ext cx="2251265" cy="12842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ea typeface="Calibri" panose="020F0502020204030204" pitchFamily="34" charset="0"/>
              </a:rPr>
              <a:t>Halobacteria</a:t>
            </a:r>
            <a:endParaRPr lang="en-US" b="1" dirty="0">
              <a:solidFill>
                <a:schemeClr val="tx1"/>
              </a:solidFill>
            </a:endParaRPr>
          </a:p>
        </p:txBody>
      </p:sp>
      <p:sp>
        <p:nvSpPr>
          <p:cNvPr id="13" name="Oval 12"/>
          <p:cNvSpPr/>
          <p:nvPr/>
        </p:nvSpPr>
        <p:spPr>
          <a:xfrm>
            <a:off x="4752418" y="1818444"/>
            <a:ext cx="1815912" cy="11758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ea typeface="Calibri" panose="020F0502020204030204" pitchFamily="34" charset="0"/>
              </a:rPr>
              <a:t>nấm men</a:t>
            </a:r>
            <a:endParaRPr lang="en-US" b="1" dirty="0">
              <a:solidFill>
                <a:schemeClr val="tx1"/>
              </a:solidFill>
            </a:endParaRPr>
          </a:p>
        </p:txBody>
      </p:sp>
      <p:sp>
        <p:nvSpPr>
          <p:cNvPr id="14" name="Oval 13"/>
          <p:cNvSpPr/>
          <p:nvPr/>
        </p:nvSpPr>
        <p:spPr>
          <a:xfrm>
            <a:off x="4519893" y="3723643"/>
            <a:ext cx="2048437" cy="9559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ea typeface="Calibri" panose="020F0502020204030204" pitchFamily="34" charset="0"/>
              </a:rPr>
              <a:t>nấm</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sợi</a:t>
            </a:r>
            <a:endParaRPr lang="en-US" b="1" dirty="0">
              <a:solidFill>
                <a:schemeClr val="tx1"/>
              </a:solidFill>
            </a:endParaRPr>
          </a:p>
        </p:txBody>
      </p:sp>
      <p:sp>
        <p:nvSpPr>
          <p:cNvPr id="15" name="Oval 14"/>
          <p:cNvSpPr/>
          <p:nvPr/>
        </p:nvSpPr>
        <p:spPr>
          <a:xfrm>
            <a:off x="4690502" y="2862123"/>
            <a:ext cx="1939743" cy="9810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ea typeface="Calibri" panose="020F0502020204030204" pitchFamily="34" charset="0"/>
              </a:rPr>
              <a:t>nấm</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đảm</a:t>
            </a:r>
            <a:endParaRPr lang="en-US" b="1" dirty="0">
              <a:solidFill>
                <a:schemeClr val="tx1"/>
              </a:solidFill>
            </a:endParaRPr>
          </a:p>
        </p:txBody>
      </p:sp>
      <p:sp>
        <p:nvSpPr>
          <p:cNvPr id="16" name="Oval 15"/>
          <p:cNvSpPr/>
          <p:nvPr/>
        </p:nvSpPr>
        <p:spPr>
          <a:xfrm>
            <a:off x="4607721" y="4551586"/>
            <a:ext cx="2105303" cy="998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ea typeface="Calibri" panose="020F0502020204030204" pitchFamily="34" charset="0"/>
              </a:rPr>
              <a:t>địa</a:t>
            </a:r>
            <a:r>
              <a:rPr lang="en-US" b="1" dirty="0">
                <a:solidFill>
                  <a:schemeClr val="tx1"/>
                </a:solidFill>
                <a:latin typeface="Times New Roman" panose="02020603050405020304" pitchFamily="18" charset="0"/>
                <a:ea typeface="Calibri" panose="020F0502020204030204" pitchFamily="34" charset="0"/>
              </a:rPr>
              <a:t> y</a:t>
            </a:r>
            <a:endParaRPr lang="en-US" b="1" dirty="0">
              <a:solidFill>
                <a:schemeClr val="tx1"/>
              </a:solidFill>
            </a:endParaRPr>
          </a:p>
        </p:txBody>
      </p:sp>
      <p:sp>
        <p:nvSpPr>
          <p:cNvPr id="17" name="Oval 16"/>
          <p:cNvSpPr/>
          <p:nvPr/>
        </p:nvSpPr>
        <p:spPr>
          <a:xfrm>
            <a:off x="6731370" y="1854717"/>
            <a:ext cx="1999122" cy="10752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ea typeface="Calibri" panose="020F0502020204030204" pitchFamily="34" charset="0"/>
              </a:rPr>
              <a:t>Chlorella</a:t>
            </a:r>
            <a:r>
              <a:rPr lang="en-US" b="1" dirty="0" err="1" smtClean="0">
                <a:latin typeface="Times New Roman" panose="02020603050405020304" pitchFamily="18" charset="0"/>
                <a:ea typeface="Calibri" panose="020F0502020204030204" pitchFamily="34" charset="0"/>
              </a:rPr>
              <a:t>a</a:t>
            </a:r>
            <a:endParaRPr lang="en-US" b="1" dirty="0">
              <a:solidFill>
                <a:schemeClr val="tx1"/>
              </a:solidFill>
            </a:endParaRPr>
          </a:p>
        </p:txBody>
      </p:sp>
      <p:sp>
        <p:nvSpPr>
          <p:cNvPr id="18" name="Oval 17"/>
          <p:cNvSpPr/>
          <p:nvPr/>
        </p:nvSpPr>
        <p:spPr>
          <a:xfrm>
            <a:off x="9037134" y="3770707"/>
            <a:ext cx="2045071" cy="1035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ea typeface="Calibri" panose="020F0502020204030204" pitchFamily="34" charset="0"/>
              </a:rPr>
              <a:t>Amip</a:t>
            </a:r>
            <a:endParaRPr lang="en-US" b="1" dirty="0">
              <a:solidFill>
                <a:schemeClr val="tx1"/>
              </a:solidFill>
            </a:endParaRPr>
          </a:p>
        </p:txBody>
      </p:sp>
      <p:sp>
        <p:nvSpPr>
          <p:cNvPr id="19" name="Oval 18"/>
          <p:cNvSpPr/>
          <p:nvPr/>
        </p:nvSpPr>
        <p:spPr>
          <a:xfrm>
            <a:off x="9185045" y="1832890"/>
            <a:ext cx="1877828" cy="10948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ea typeface="Calibri" panose="020F0502020204030204" pitchFamily="34" charset="0"/>
              </a:rPr>
              <a:t>Trùng</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giày</a:t>
            </a:r>
            <a:endParaRPr lang="en-US" b="1" dirty="0">
              <a:solidFill>
                <a:schemeClr val="tx1"/>
              </a:solidFill>
            </a:endParaRPr>
          </a:p>
        </p:txBody>
      </p:sp>
      <p:sp>
        <p:nvSpPr>
          <p:cNvPr id="20" name="Oval 19"/>
          <p:cNvSpPr/>
          <p:nvPr/>
        </p:nvSpPr>
        <p:spPr>
          <a:xfrm>
            <a:off x="9083920" y="2754730"/>
            <a:ext cx="1951500" cy="11957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ea typeface="Calibri" panose="020F0502020204030204" pitchFamily="34" charset="0"/>
              </a:rPr>
              <a:t>Trùng</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roi</a:t>
            </a:r>
            <a:endParaRPr lang="en-US" b="1" dirty="0">
              <a:solidFill>
                <a:schemeClr val="tx1"/>
              </a:solidFill>
            </a:endParaRPr>
          </a:p>
        </p:txBody>
      </p:sp>
    </p:spTree>
    <p:extLst>
      <p:ext uri="{BB962C8B-B14F-4D97-AF65-F5344CB8AC3E}">
        <p14:creationId xmlns:p14="http://schemas.microsoft.com/office/powerpoint/2010/main" val="473947211"/>
      </p:ext>
    </p:extLst>
  </p:cSld>
  <p:clrMapOvr>
    <a:masterClrMapping/>
  </p:clrMapOvr>
  <p:transition spd="slow" advClick="0" advTm="1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74058" y="2097741"/>
            <a:ext cx="10354236" cy="2514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accent6">
                    <a:lumMod val="50000"/>
                  </a:schemeClr>
                </a:solidFill>
              </a:rPr>
              <a:t>Các</a:t>
            </a:r>
            <a:r>
              <a:rPr lang="en-US" sz="4800" b="1" dirty="0" smtClean="0">
                <a:solidFill>
                  <a:schemeClr val="accent6">
                    <a:lumMod val="50000"/>
                  </a:schemeClr>
                </a:solidFill>
              </a:rPr>
              <a:t> </a:t>
            </a:r>
            <a:r>
              <a:rPr lang="en-US" sz="4800" b="1" dirty="0" err="1" smtClean="0">
                <a:solidFill>
                  <a:schemeClr val="accent6">
                    <a:lumMod val="50000"/>
                  </a:schemeClr>
                </a:solidFill>
              </a:rPr>
              <a:t>nhóm</a:t>
            </a:r>
            <a:r>
              <a:rPr lang="en-US" sz="4800" b="1" dirty="0" smtClean="0">
                <a:solidFill>
                  <a:schemeClr val="accent6">
                    <a:lumMod val="50000"/>
                  </a:schemeClr>
                </a:solidFill>
              </a:rPr>
              <a:t> </a:t>
            </a:r>
            <a:r>
              <a:rPr lang="en-US" sz="4800" b="1" dirty="0" err="1" smtClean="0">
                <a:solidFill>
                  <a:schemeClr val="accent6">
                    <a:lumMod val="50000"/>
                  </a:schemeClr>
                </a:solidFill>
              </a:rPr>
              <a:t>đóng</a:t>
            </a:r>
            <a:r>
              <a:rPr lang="en-US" sz="4800" b="1" dirty="0" smtClean="0">
                <a:solidFill>
                  <a:schemeClr val="accent6">
                    <a:lumMod val="50000"/>
                  </a:schemeClr>
                </a:solidFill>
              </a:rPr>
              <a:t> </a:t>
            </a:r>
            <a:r>
              <a:rPr lang="en-US" sz="4800" b="1" dirty="0" err="1" smtClean="0">
                <a:solidFill>
                  <a:schemeClr val="accent6">
                    <a:lumMod val="50000"/>
                  </a:schemeClr>
                </a:solidFill>
              </a:rPr>
              <a:t>tập</a:t>
            </a:r>
            <a:r>
              <a:rPr lang="en-US" sz="4800" b="1" dirty="0" smtClean="0">
                <a:solidFill>
                  <a:schemeClr val="accent6">
                    <a:lumMod val="50000"/>
                  </a:schemeClr>
                </a:solidFill>
              </a:rPr>
              <a:t> </a:t>
            </a:r>
            <a:r>
              <a:rPr lang="en-US" sz="4800" b="1" dirty="0" err="1" smtClean="0">
                <a:solidFill>
                  <a:schemeClr val="accent6">
                    <a:lumMod val="50000"/>
                  </a:schemeClr>
                </a:solidFill>
              </a:rPr>
              <a:t>sách</a:t>
            </a:r>
            <a:r>
              <a:rPr lang="en-US" sz="4800" b="1" dirty="0">
                <a:solidFill>
                  <a:schemeClr val="accent6">
                    <a:lumMod val="50000"/>
                  </a:schemeClr>
                </a:solidFill>
              </a:rPr>
              <a:t> </a:t>
            </a:r>
            <a:r>
              <a:rPr lang="en-US" sz="4800" b="1" dirty="0" err="1" smtClean="0">
                <a:solidFill>
                  <a:schemeClr val="accent6">
                    <a:lumMod val="50000"/>
                  </a:schemeClr>
                </a:solidFill>
              </a:rPr>
              <a:t>lại</a:t>
            </a:r>
            <a:r>
              <a:rPr lang="en-US" sz="4800" b="1" dirty="0" smtClean="0">
                <a:solidFill>
                  <a:schemeClr val="accent6">
                    <a:lumMod val="50000"/>
                  </a:schemeClr>
                </a:solidFill>
              </a:rPr>
              <a:t>, </a:t>
            </a:r>
            <a:r>
              <a:rPr lang="en-US" sz="4800" b="1" dirty="0" err="1" smtClean="0">
                <a:solidFill>
                  <a:schemeClr val="accent6">
                    <a:lumMod val="50000"/>
                  </a:schemeClr>
                </a:solidFill>
              </a:rPr>
              <a:t>thảo</a:t>
            </a:r>
            <a:r>
              <a:rPr lang="en-US" sz="4800" b="1" dirty="0" smtClean="0">
                <a:solidFill>
                  <a:schemeClr val="accent6">
                    <a:lumMod val="50000"/>
                  </a:schemeClr>
                </a:solidFill>
              </a:rPr>
              <a:t> </a:t>
            </a:r>
            <a:r>
              <a:rPr lang="en-US" sz="4800" b="1" dirty="0" err="1" smtClean="0">
                <a:solidFill>
                  <a:schemeClr val="accent6">
                    <a:lumMod val="50000"/>
                  </a:schemeClr>
                </a:solidFill>
              </a:rPr>
              <a:t>luận</a:t>
            </a:r>
            <a:r>
              <a:rPr lang="en-US" sz="4800" b="1" dirty="0" smtClean="0">
                <a:solidFill>
                  <a:schemeClr val="accent6">
                    <a:lumMod val="50000"/>
                  </a:schemeClr>
                </a:solidFill>
              </a:rPr>
              <a:t> </a:t>
            </a:r>
            <a:r>
              <a:rPr lang="en-US" sz="4800" b="1" dirty="0" err="1" smtClean="0">
                <a:solidFill>
                  <a:schemeClr val="accent6">
                    <a:lumMod val="50000"/>
                  </a:schemeClr>
                </a:solidFill>
              </a:rPr>
              <a:t>nhanh</a:t>
            </a:r>
            <a:r>
              <a:rPr lang="en-US" sz="4800" b="1" dirty="0" smtClean="0">
                <a:solidFill>
                  <a:schemeClr val="accent6">
                    <a:lumMod val="50000"/>
                  </a:schemeClr>
                </a:solidFill>
              </a:rPr>
              <a:t> </a:t>
            </a:r>
            <a:r>
              <a:rPr lang="en-US" sz="4800" b="1" dirty="0" err="1" smtClean="0">
                <a:solidFill>
                  <a:schemeClr val="accent6">
                    <a:lumMod val="50000"/>
                  </a:schemeClr>
                </a:solidFill>
              </a:rPr>
              <a:t>trả</a:t>
            </a:r>
            <a:r>
              <a:rPr lang="en-US" sz="4800" b="1" dirty="0" smtClean="0">
                <a:solidFill>
                  <a:schemeClr val="accent6">
                    <a:lumMod val="50000"/>
                  </a:schemeClr>
                </a:solidFill>
              </a:rPr>
              <a:t> </a:t>
            </a:r>
            <a:r>
              <a:rPr lang="en-US" sz="4800" b="1" dirty="0" err="1" smtClean="0">
                <a:solidFill>
                  <a:schemeClr val="accent6">
                    <a:lumMod val="50000"/>
                  </a:schemeClr>
                </a:solidFill>
              </a:rPr>
              <a:t>lời</a:t>
            </a:r>
            <a:r>
              <a:rPr lang="en-US" sz="4800" b="1" dirty="0" smtClean="0">
                <a:solidFill>
                  <a:schemeClr val="accent6">
                    <a:lumMod val="50000"/>
                  </a:schemeClr>
                </a:solidFill>
              </a:rPr>
              <a:t> </a:t>
            </a:r>
            <a:r>
              <a:rPr lang="en-US" sz="4800" b="1" dirty="0" err="1" smtClean="0">
                <a:solidFill>
                  <a:schemeClr val="accent6">
                    <a:lumMod val="50000"/>
                  </a:schemeClr>
                </a:solidFill>
              </a:rPr>
              <a:t>các</a:t>
            </a:r>
            <a:r>
              <a:rPr lang="en-US" sz="4800" b="1" dirty="0" smtClean="0">
                <a:solidFill>
                  <a:schemeClr val="accent6">
                    <a:lumMod val="50000"/>
                  </a:schemeClr>
                </a:solidFill>
              </a:rPr>
              <a:t> </a:t>
            </a:r>
            <a:r>
              <a:rPr lang="en-US" sz="4800" b="1" dirty="0" err="1" smtClean="0">
                <a:solidFill>
                  <a:schemeClr val="accent6">
                    <a:lumMod val="50000"/>
                  </a:schemeClr>
                </a:solidFill>
              </a:rPr>
              <a:t>câu</a:t>
            </a:r>
            <a:r>
              <a:rPr lang="en-US" sz="4800" b="1" dirty="0" smtClean="0">
                <a:solidFill>
                  <a:schemeClr val="accent6">
                    <a:lumMod val="50000"/>
                  </a:schemeClr>
                </a:solidFill>
              </a:rPr>
              <a:t> </a:t>
            </a:r>
            <a:r>
              <a:rPr lang="en-US" sz="4800" b="1" dirty="0" err="1" smtClean="0">
                <a:solidFill>
                  <a:schemeClr val="accent6">
                    <a:lumMod val="50000"/>
                  </a:schemeClr>
                </a:solidFill>
              </a:rPr>
              <a:t>hỏi</a:t>
            </a:r>
            <a:r>
              <a:rPr lang="en-US" sz="4800" b="1" dirty="0" smtClean="0">
                <a:solidFill>
                  <a:schemeClr val="accent6">
                    <a:lumMod val="50000"/>
                  </a:schemeClr>
                </a:solidFill>
              </a:rPr>
              <a:t> </a:t>
            </a:r>
            <a:r>
              <a:rPr lang="en-US" sz="4800" b="1" dirty="0" err="1" smtClean="0">
                <a:solidFill>
                  <a:schemeClr val="accent6">
                    <a:lumMod val="50000"/>
                  </a:schemeClr>
                </a:solidFill>
              </a:rPr>
              <a:t>kiểm</a:t>
            </a:r>
            <a:r>
              <a:rPr lang="en-US" sz="4800" b="1" dirty="0" smtClean="0">
                <a:solidFill>
                  <a:schemeClr val="accent6">
                    <a:lumMod val="50000"/>
                  </a:schemeClr>
                </a:solidFill>
              </a:rPr>
              <a:t> </a:t>
            </a:r>
            <a:r>
              <a:rPr lang="en-US" sz="4800" b="1" dirty="0" err="1" smtClean="0">
                <a:solidFill>
                  <a:schemeClr val="accent6">
                    <a:lumMod val="50000"/>
                  </a:schemeClr>
                </a:solidFill>
              </a:rPr>
              <a:t>tra</a:t>
            </a:r>
            <a:r>
              <a:rPr lang="en-US" sz="4800" b="1" dirty="0" smtClean="0">
                <a:solidFill>
                  <a:schemeClr val="accent6">
                    <a:lumMod val="50000"/>
                  </a:schemeClr>
                </a:solidFill>
              </a:rPr>
              <a:t> </a:t>
            </a:r>
            <a:r>
              <a:rPr lang="en-US" sz="4800" b="1" dirty="0" err="1" smtClean="0">
                <a:solidFill>
                  <a:schemeClr val="accent6">
                    <a:lumMod val="50000"/>
                  </a:schemeClr>
                </a:solidFill>
              </a:rPr>
              <a:t>kiến</a:t>
            </a:r>
            <a:r>
              <a:rPr lang="en-US" sz="4800" b="1" dirty="0" smtClean="0">
                <a:solidFill>
                  <a:schemeClr val="accent6">
                    <a:lumMod val="50000"/>
                  </a:schemeClr>
                </a:solidFill>
              </a:rPr>
              <a:t> </a:t>
            </a:r>
            <a:r>
              <a:rPr lang="en-US" sz="4800" b="1" dirty="0" err="1" smtClean="0">
                <a:solidFill>
                  <a:schemeClr val="accent6">
                    <a:lumMod val="50000"/>
                  </a:schemeClr>
                </a:solidFill>
              </a:rPr>
              <a:t>thức</a:t>
            </a:r>
            <a:r>
              <a:rPr lang="en-US" sz="4800" b="1" dirty="0" smtClean="0">
                <a:solidFill>
                  <a:schemeClr val="accent6">
                    <a:lumMod val="50000"/>
                  </a:schemeClr>
                </a:solidFill>
              </a:rPr>
              <a:t> </a:t>
            </a:r>
            <a:r>
              <a:rPr lang="en-US" sz="4800" b="1" dirty="0" err="1" smtClean="0">
                <a:solidFill>
                  <a:schemeClr val="accent6">
                    <a:lumMod val="50000"/>
                  </a:schemeClr>
                </a:solidFill>
              </a:rPr>
              <a:t>cũ</a:t>
            </a:r>
            <a:endParaRPr lang="en-US" sz="4800" b="1" dirty="0" smtClean="0">
              <a:solidFill>
                <a:schemeClr val="accent6">
                  <a:lumMod val="50000"/>
                </a:schemeClr>
              </a:solidFill>
            </a:endParaRPr>
          </a:p>
        </p:txBody>
      </p:sp>
    </p:spTree>
    <p:extLst>
      <p:ext uri="{BB962C8B-B14F-4D97-AF65-F5344CB8AC3E}">
        <p14:creationId xmlns:p14="http://schemas.microsoft.com/office/powerpoint/2010/main" val="3291997009"/>
      </p:ext>
    </p:extLst>
  </p:cSld>
  <p:clrMapOvr>
    <a:masterClrMapping/>
  </p:clrMapOvr>
  <p:transition spd="slow" advClick="0" advTm="1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1706" y="1"/>
            <a:ext cx="10098741" cy="14253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00B0F0"/>
                </a:solidFill>
              </a:rPr>
              <a:t>Hãy</a:t>
            </a:r>
            <a:r>
              <a:rPr lang="en-US" sz="4800" dirty="0" smtClean="0">
                <a:solidFill>
                  <a:srgbClr val="00B0F0"/>
                </a:solidFill>
              </a:rPr>
              <a:t> </a:t>
            </a:r>
            <a:r>
              <a:rPr lang="en-US" sz="4800" dirty="0" err="1" smtClean="0">
                <a:solidFill>
                  <a:srgbClr val="00B0F0"/>
                </a:solidFill>
              </a:rPr>
              <a:t>nêu</a:t>
            </a:r>
            <a:r>
              <a:rPr lang="en-US" sz="4800" dirty="0" smtClean="0">
                <a:solidFill>
                  <a:srgbClr val="00B0F0"/>
                </a:solidFill>
              </a:rPr>
              <a:t> </a:t>
            </a:r>
            <a:r>
              <a:rPr lang="en-US" sz="4800" dirty="0" err="1" smtClean="0">
                <a:solidFill>
                  <a:srgbClr val="00B0F0"/>
                </a:solidFill>
              </a:rPr>
              <a:t>lại</a:t>
            </a:r>
            <a:r>
              <a:rPr lang="en-US" sz="4800" dirty="0" smtClean="0">
                <a:solidFill>
                  <a:srgbClr val="00B0F0"/>
                </a:solidFill>
              </a:rPr>
              <a:t> </a:t>
            </a:r>
            <a:r>
              <a:rPr lang="en-US" sz="4800" dirty="0" err="1" smtClean="0">
                <a:solidFill>
                  <a:srgbClr val="00B0F0"/>
                </a:solidFill>
              </a:rPr>
              <a:t>khái</a:t>
            </a:r>
            <a:r>
              <a:rPr lang="en-US" sz="4800" dirty="0" smtClean="0">
                <a:solidFill>
                  <a:srgbClr val="00B0F0"/>
                </a:solidFill>
              </a:rPr>
              <a:t> </a:t>
            </a:r>
            <a:r>
              <a:rPr lang="en-US" sz="4800" dirty="0" err="1" smtClean="0">
                <a:solidFill>
                  <a:srgbClr val="00B0F0"/>
                </a:solidFill>
              </a:rPr>
              <a:t>niệm</a:t>
            </a:r>
            <a:r>
              <a:rPr lang="en-US" sz="4800" dirty="0" smtClean="0">
                <a:solidFill>
                  <a:srgbClr val="00B0F0"/>
                </a:solidFill>
              </a:rPr>
              <a:t> vi </a:t>
            </a:r>
            <a:r>
              <a:rPr lang="en-US" sz="4800" dirty="0" err="1" smtClean="0">
                <a:solidFill>
                  <a:srgbClr val="00B0F0"/>
                </a:solidFill>
              </a:rPr>
              <a:t>sinh</a:t>
            </a:r>
            <a:r>
              <a:rPr lang="en-US" sz="4800" dirty="0" smtClean="0">
                <a:solidFill>
                  <a:srgbClr val="00B0F0"/>
                </a:solidFill>
              </a:rPr>
              <a:t> </a:t>
            </a:r>
            <a:r>
              <a:rPr lang="en-US" sz="4800" dirty="0" err="1" smtClean="0">
                <a:solidFill>
                  <a:srgbClr val="00B0F0"/>
                </a:solidFill>
              </a:rPr>
              <a:t>vật</a:t>
            </a:r>
            <a:r>
              <a:rPr lang="en-US" sz="4800" dirty="0" smtClean="0">
                <a:solidFill>
                  <a:srgbClr val="00B0F0"/>
                </a:solidFill>
              </a:rPr>
              <a:t>?</a:t>
            </a:r>
            <a:endParaRPr lang="en-US" sz="4800" dirty="0">
              <a:solidFill>
                <a:srgbClr val="00B0F0"/>
              </a:solidFill>
            </a:endParaRPr>
          </a:p>
        </p:txBody>
      </p:sp>
      <p:sp>
        <p:nvSpPr>
          <p:cNvPr id="3" name="Rounded Rectangle 2"/>
          <p:cNvSpPr/>
          <p:nvPr/>
        </p:nvSpPr>
        <p:spPr>
          <a:xfrm>
            <a:off x="891989" y="1147484"/>
            <a:ext cx="10098741" cy="14612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C00000"/>
                </a:solidFill>
              </a:rPr>
              <a:t>Vi </a:t>
            </a:r>
            <a:r>
              <a:rPr lang="en-US" sz="4000" dirty="0" err="1" smtClean="0">
                <a:solidFill>
                  <a:srgbClr val="C00000"/>
                </a:solidFill>
              </a:rPr>
              <a:t>sinh</a:t>
            </a:r>
            <a:r>
              <a:rPr lang="en-US" sz="4000" dirty="0" smtClean="0">
                <a:solidFill>
                  <a:srgbClr val="C00000"/>
                </a:solidFill>
              </a:rPr>
              <a:t> </a:t>
            </a:r>
            <a:r>
              <a:rPr lang="en-US" sz="4000" dirty="0" err="1" smtClean="0">
                <a:solidFill>
                  <a:srgbClr val="C00000"/>
                </a:solidFill>
              </a:rPr>
              <a:t>vật</a:t>
            </a:r>
            <a:r>
              <a:rPr lang="en-US" sz="4000" dirty="0" smtClean="0">
                <a:solidFill>
                  <a:srgbClr val="C00000"/>
                </a:solidFill>
              </a:rPr>
              <a:t> </a:t>
            </a:r>
            <a:r>
              <a:rPr lang="en-US" sz="4000" dirty="0" err="1" smtClean="0">
                <a:solidFill>
                  <a:srgbClr val="C00000"/>
                </a:solidFill>
              </a:rPr>
              <a:t>có</a:t>
            </a:r>
            <a:r>
              <a:rPr lang="en-US" sz="4000" dirty="0" smtClean="0">
                <a:solidFill>
                  <a:srgbClr val="C00000"/>
                </a:solidFill>
              </a:rPr>
              <a:t> </a:t>
            </a:r>
            <a:r>
              <a:rPr lang="en-US" sz="4000" dirty="0" err="1" smtClean="0">
                <a:solidFill>
                  <a:srgbClr val="C00000"/>
                </a:solidFill>
              </a:rPr>
              <a:t>mấy</a:t>
            </a:r>
            <a:r>
              <a:rPr lang="en-US" sz="4000" dirty="0" smtClean="0">
                <a:solidFill>
                  <a:srgbClr val="C00000"/>
                </a:solidFill>
              </a:rPr>
              <a:t> </a:t>
            </a:r>
            <a:r>
              <a:rPr lang="en-US" sz="4000" dirty="0" err="1" smtClean="0">
                <a:solidFill>
                  <a:srgbClr val="C00000"/>
                </a:solidFill>
              </a:rPr>
              <a:t>kiểu</a:t>
            </a:r>
            <a:r>
              <a:rPr lang="en-US" sz="4000" dirty="0" smtClean="0">
                <a:solidFill>
                  <a:srgbClr val="C00000"/>
                </a:solidFill>
              </a:rPr>
              <a:t> </a:t>
            </a:r>
            <a:r>
              <a:rPr lang="en-US" sz="4000" dirty="0" err="1" smtClean="0">
                <a:solidFill>
                  <a:srgbClr val="C00000"/>
                </a:solidFill>
              </a:rPr>
              <a:t>dinh</a:t>
            </a:r>
            <a:r>
              <a:rPr lang="en-US" sz="4000" dirty="0" smtClean="0">
                <a:solidFill>
                  <a:srgbClr val="C00000"/>
                </a:solidFill>
              </a:rPr>
              <a:t> </a:t>
            </a:r>
            <a:r>
              <a:rPr lang="en-US" sz="4000" dirty="0" err="1" smtClean="0">
                <a:solidFill>
                  <a:srgbClr val="C00000"/>
                </a:solidFill>
              </a:rPr>
              <a:t>dưỡng</a:t>
            </a:r>
            <a:r>
              <a:rPr lang="en-US" sz="4000" dirty="0" smtClean="0">
                <a:solidFill>
                  <a:srgbClr val="C00000"/>
                </a:solidFill>
              </a:rPr>
              <a:t>, </a:t>
            </a:r>
            <a:r>
              <a:rPr lang="en-US" sz="4000" dirty="0" err="1" smtClean="0">
                <a:solidFill>
                  <a:srgbClr val="C00000"/>
                </a:solidFill>
              </a:rPr>
              <a:t>hãy</a:t>
            </a:r>
            <a:r>
              <a:rPr lang="en-US" sz="4000" dirty="0" smtClean="0">
                <a:solidFill>
                  <a:srgbClr val="C00000"/>
                </a:solidFill>
              </a:rPr>
              <a:t> </a:t>
            </a:r>
            <a:r>
              <a:rPr lang="en-US" sz="4000" dirty="0" err="1" smtClean="0">
                <a:solidFill>
                  <a:srgbClr val="C00000"/>
                </a:solidFill>
              </a:rPr>
              <a:t>kể</a:t>
            </a:r>
            <a:r>
              <a:rPr lang="en-US" sz="4000" dirty="0" smtClean="0">
                <a:solidFill>
                  <a:srgbClr val="C00000"/>
                </a:solidFill>
              </a:rPr>
              <a:t> </a:t>
            </a:r>
            <a:r>
              <a:rPr lang="en-US" sz="4000" dirty="0" err="1" smtClean="0">
                <a:solidFill>
                  <a:srgbClr val="C00000"/>
                </a:solidFill>
              </a:rPr>
              <a:t>ra</a:t>
            </a:r>
            <a:r>
              <a:rPr lang="en-US" sz="4000" dirty="0" smtClean="0">
                <a:solidFill>
                  <a:srgbClr val="C00000"/>
                </a:solidFill>
              </a:rPr>
              <a:t>?</a:t>
            </a:r>
            <a:endParaRPr lang="en-US" sz="4000" dirty="0">
              <a:solidFill>
                <a:srgbClr val="C00000"/>
              </a:solidFill>
            </a:endParaRPr>
          </a:p>
        </p:txBody>
      </p:sp>
      <p:sp>
        <p:nvSpPr>
          <p:cNvPr id="4" name="Rounded Rectangle 3"/>
          <p:cNvSpPr/>
          <p:nvPr/>
        </p:nvSpPr>
        <p:spPr>
          <a:xfrm>
            <a:off x="1582272" y="2339788"/>
            <a:ext cx="10098741" cy="19901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002060"/>
                </a:solidFill>
              </a:rPr>
              <a:t>Có</a:t>
            </a:r>
            <a:r>
              <a:rPr lang="en-US" sz="3600" dirty="0" smtClean="0">
                <a:solidFill>
                  <a:srgbClr val="002060"/>
                </a:solidFill>
              </a:rPr>
              <a:t> </a:t>
            </a:r>
            <a:r>
              <a:rPr lang="en-US" sz="3600" dirty="0" err="1" smtClean="0">
                <a:solidFill>
                  <a:srgbClr val="002060"/>
                </a:solidFill>
              </a:rPr>
              <a:t>mấy</a:t>
            </a:r>
            <a:r>
              <a:rPr lang="en-US" sz="3600" dirty="0" smtClean="0">
                <a:solidFill>
                  <a:srgbClr val="002060"/>
                </a:solidFill>
              </a:rPr>
              <a:t> </a:t>
            </a:r>
            <a:r>
              <a:rPr lang="en-US" sz="3600" dirty="0" err="1" smtClean="0">
                <a:solidFill>
                  <a:srgbClr val="002060"/>
                </a:solidFill>
              </a:rPr>
              <a:t>loại</a:t>
            </a:r>
            <a:r>
              <a:rPr lang="en-US" sz="3600" dirty="0" smtClean="0">
                <a:solidFill>
                  <a:srgbClr val="002060"/>
                </a:solidFill>
              </a:rPr>
              <a:t> </a:t>
            </a:r>
            <a:r>
              <a:rPr lang="en-US" sz="3600" dirty="0" err="1" smtClean="0">
                <a:solidFill>
                  <a:srgbClr val="002060"/>
                </a:solidFill>
              </a:rPr>
              <a:t>môi</a:t>
            </a:r>
            <a:r>
              <a:rPr lang="en-US" sz="3600" dirty="0" smtClean="0">
                <a:solidFill>
                  <a:srgbClr val="002060"/>
                </a:solidFill>
              </a:rPr>
              <a:t> </a:t>
            </a:r>
            <a:r>
              <a:rPr lang="en-US" sz="3600" dirty="0" err="1" smtClean="0">
                <a:solidFill>
                  <a:srgbClr val="002060"/>
                </a:solidFill>
              </a:rPr>
              <a:t>trường</a:t>
            </a:r>
            <a:r>
              <a:rPr lang="en-US" sz="3600" dirty="0" smtClean="0">
                <a:solidFill>
                  <a:srgbClr val="002060"/>
                </a:solidFill>
              </a:rPr>
              <a:t> </a:t>
            </a:r>
            <a:r>
              <a:rPr lang="en-US" sz="3600" dirty="0" err="1" smtClean="0">
                <a:solidFill>
                  <a:srgbClr val="002060"/>
                </a:solidFill>
              </a:rPr>
              <a:t>nuôi</a:t>
            </a:r>
            <a:r>
              <a:rPr lang="en-US" sz="3600" dirty="0" smtClean="0">
                <a:solidFill>
                  <a:srgbClr val="002060"/>
                </a:solidFill>
              </a:rPr>
              <a:t> </a:t>
            </a:r>
            <a:r>
              <a:rPr lang="en-US" sz="3600" dirty="0" err="1" smtClean="0">
                <a:solidFill>
                  <a:srgbClr val="002060"/>
                </a:solidFill>
              </a:rPr>
              <a:t>cấy</a:t>
            </a:r>
            <a:r>
              <a:rPr lang="en-US" sz="3600" dirty="0" smtClean="0">
                <a:solidFill>
                  <a:srgbClr val="002060"/>
                </a:solidFill>
              </a:rPr>
              <a:t> VSV? </a:t>
            </a:r>
            <a:r>
              <a:rPr lang="en-US" sz="3600" dirty="0" err="1" smtClean="0">
                <a:solidFill>
                  <a:srgbClr val="002060"/>
                </a:solidFill>
              </a:rPr>
              <a:t>Các</a:t>
            </a:r>
            <a:r>
              <a:rPr lang="en-US" sz="3600" dirty="0" smtClean="0">
                <a:solidFill>
                  <a:srgbClr val="002060"/>
                </a:solidFill>
              </a:rPr>
              <a:t> </a:t>
            </a:r>
            <a:r>
              <a:rPr lang="en-US" sz="3600" dirty="0" err="1" smtClean="0">
                <a:solidFill>
                  <a:srgbClr val="002060"/>
                </a:solidFill>
              </a:rPr>
              <a:t>pha</a:t>
            </a:r>
            <a:r>
              <a:rPr lang="en-US" sz="3600" dirty="0" smtClean="0">
                <a:solidFill>
                  <a:srgbClr val="002060"/>
                </a:solidFill>
              </a:rPr>
              <a:t> </a:t>
            </a:r>
            <a:r>
              <a:rPr lang="en-US" sz="3600" dirty="0" err="1" smtClean="0">
                <a:solidFill>
                  <a:srgbClr val="002060"/>
                </a:solidFill>
              </a:rPr>
              <a:t>diễn</a:t>
            </a:r>
            <a:r>
              <a:rPr lang="en-US" sz="3600" dirty="0" smtClean="0">
                <a:solidFill>
                  <a:srgbClr val="002060"/>
                </a:solidFill>
              </a:rPr>
              <a:t> </a:t>
            </a:r>
            <a:r>
              <a:rPr lang="en-US" sz="3600" dirty="0" err="1" smtClean="0">
                <a:solidFill>
                  <a:srgbClr val="002060"/>
                </a:solidFill>
              </a:rPr>
              <a:t>ra</a:t>
            </a:r>
            <a:r>
              <a:rPr lang="en-US" sz="3600" dirty="0" smtClean="0">
                <a:solidFill>
                  <a:srgbClr val="002060"/>
                </a:solidFill>
              </a:rPr>
              <a:t> </a:t>
            </a:r>
            <a:r>
              <a:rPr lang="en-US" sz="3600" dirty="0" err="1" smtClean="0">
                <a:solidFill>
                  <a:srgbClr val="002060"/>
                </a:solidFill>
              </a:rPr>
              <a:t>của</a:t>
            </a:r>
            <a:r>
              <a:rPr lang="en-US" sz="3600" dirty="0" smtClean="0">
                <a:solidFill>
                  <a:srgbClr val="002060"/>
                </a:solidFill>
              </a:rPr>
              <a:t> </a:t>
            </a:r>
            <a:r>
              <a:rPr lang="en-US" sz="3600" dirty="0" err="1" smtClean="0">
                <a:solidFill>
                  <a:srgbClr val="002060"/>
                </a:solidFill>
              </a:rPr>
              <a:t>từng</a:t>
            </a:r>
            <a:r>
              <a:rPr lang="en-US" sz="3600" dirty="0" smtClean="0">
                <a:solidFill>
                  <a:srgbClr val="002060"/>
                </a:solidFill>
              </a:rPr>
              <a:t> </a:t>
            </a:r>
            <a:r>
              <a:rPr lang="en-US" sz="3600" dirty="0" err="1" smtClean="0">
                <a:solidFill>
                  <a:srgbClr val="002060"/>
                </a:solidFill>
              </a:rPr>
              <a:t>loại</a:t>
            </a:r>
            <a:r>
              <a:rPr lang="en-US" sz="3600" dirty="0" smtClean="0">
                <a:solidFill>
                  <a:srgbClr val="002060"/>
                </a:solidFill>
              </a:rPr>
              <a:t> MT </a:t>
            </a:r>
            <a:r>
              <a:rPr lang="en-US" sz="3600" dirty="0" err="1" smtClean="0">
                <a:solidFill>
                  <a:srgbClr val="002060"/>
                </a:solidFill>
              </a:rPr>
              <a:t>nuôi</a:t>
            </a:r>
            <a:r>
              <a:rPr lang="en-US" sz="3600" dirty="0" smtClean="0">
                <a:solidFill>
                  <a:srgbClr val="002060"/>
                </a:solidFill>
              </a:rPr>
              <a:t> </a:t>
            </a:r>
            <a:r>
              <a:rPr lang="en-US" sz="3600" dirty="0" err="1" smtClean="0">
                <a:solidFill>
                  <a:srgbClr val="002060"/>
                </a:solidFill>
              </a:rPr>
              <a:t>cấy</a:t>
            </a:r>
            <a:r>
              <a:rPr lang="en-US" sz="3600" dirty="0" smtClean="0">
                <a:solidFill>
                  <a:srgbClr val="002060"/>
                </a:solidFill>
              </a:rPr>
              <a:t>?</a:t>
            </a:r>
            <a:endParaRPr lang="en-US" sz="3600" dirty="0">
              <a:solidFill>
                <a:srgbClr val="002060"/>
              </a:solidFill>
            </a:endParaRPr>
          </a:p>
        </p:txBody>
      </p:sp>
      <p:sp>
        <p:nvSpPr>
          <p:cNvPr id="5" name="Rounded Rectangle 4"/>
          <p:cNvSpPr/>
          <p:nvPr/>
        </p:nvSpPr>
        <p:spPr>
          <a:xfrm>
            <a:off x="2200835" y="4061008"/>
            <a:ext cx="9874623" cy="19901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7030A0"/>
                </a:solidFill>
              </a:rPr>
              <a:t>Hãy</a:t>
            </a:r>
            <a:r>
              <a:rPr lang="en-US" sz="3200" dirty="0" smtClean="0">
                <a:solidFill>
                  <a:srgbClr val="7030A0"/>
                </a:solidFill>
              </a:rPr>
              <a:t> </a:t>
            </a:r>
            <a:r>
              <a:rPr lang="en-US" sz="3200" dirty="0" err="1" smtClean="0">
                <a:solidFill>
                  <a:srgbClr val="7030A0"/>
                </a:solidFill>
              </a:rPr>
              <a:t>nêu</a:t>
            </a:r>
            <a:r>
              <a:rPr lang="en-US" sz="3200" dirty="0" smtClean="0">
                <a:solidFill>
                  <a:srgbClr val="7030A0"/>
                </a:solidFill>
              </a:rPr>
              <a:t> </a:t>
            </a:r>
            <a:r>
              <a:rPr lang="en-US" sz="3200" dirty="0" err="1" smtClean="0">
                <a:solidFill>
                  <a:srgbClr val="7030A0"/>
                </a:solidFill>
              </a:rPr>
              <a:t>sơ</a:t>
            </a:r>
            <a:r>
              <a:rPr lang="en-US" sz="3200" dirty="0" smtClean="0">
                <a:solidFill>
                  <a:srgbClr val="7030A0"/>
                </a:solidFill>
              </a:rPr>
              <a:t> </a:t>
            </a:r>
            <a:r>
              <a:rPr lang="en-US" sz="3200" dirty="0" err="1" smtClean="0">
                <a:solidFill>
                  <a:srgbClr val="7030A0"/>
                </a:solidFill>
              </a:rPr>
              <a:t>lượt</a:t>
            </a:r>
            <a:r>
              <a:rPr lang="en-US" sz="3200" dirty="0" smtClean="0">
                <a:solidFill>
                  <a:srgbClr val="7030A0"/>
                </a:solidFill>
              </a:rPr>
              <a:t> </a:t>
            </a:r>
            <a:r>
              <a:rPr lang="en-US" sz="3200" dirty="0" err="1" smtClean="0">
                <a:solidFill>
                  <a:srgbClr val="7030A0"/>
                </a:solidFill>
              </a:rPr>
              <a:t>các</a:t>
            </a:r>
            <a:r>
              <a:rPr lang="en-US" sz="3200" dirty="0" smtClean="0">
                <a:solidFill>
                  <a:srgbClr val="7030A0"/>
                </a:solidFill>
              </a:rPr>
              <a:t> </a:t>
            </a:r>
            <a:r>
              <a:rPr lang="en-US" sz="3200" dirty="0" err="1" smtClean="0">
                <a:solidFill>
                  <a:srgbClr val="7030A0"/>
                </a:solidFill>
              </a:rPr>
              <a:t>ứng</a:t>
            </a:r>
            <a:r>
              <a:rPr lang="en-US" sz="3200" dirty="0" smtClean="0">
                <a:solidFill>
                  <a:srgbClr val="7030A0"/>
                </a:solidFill>
              </a:rPr>
              <a:t> </a:t>
            </a:r>
            <a:r>
              <a:rPr lang="en-US" sz="3200" dirty="0" err="1" smtClean="0">
                <a:solidFill>
                  <a:srgbClr val="7030A0"/>
                </a:solidFill>
              </a:rPr>
              <a:t>dụng</a:t>
            </a:r>
            <a:r>
              <a:rPr lang="en-US" sz="3200" dirty="0" smtClean="0">
                <a:solidFill>
                  <a:srgbClr val="7030A0"/>
                </a:solidFill>
              </a:rPr>
              <a:t> </a:t>
            </a:r>
            <a:r>
              <a:rPr lang="en-US" sz="3200" dirty="0" err="1" smtClean="0">
                <a:solidFill>
                  <a:srgbClr val="7030A0"/>
                </a:solidFill>
              </a:rPr>
              <a:t>của</a:t>
            </a:r>
            <a:r>
              <a:rPr lang="en-US" sz="3200" dirty="0" smtClean="0">
                <a:solidFill>
                  <a:srgbClr val="7030A0"/>
                </a:solidFill>
              </a:rPr>
              <a:t> VSV </a:t>
            </a:r>
            <a:r>
              <a:rPr lang="en-US" sz="3200" dirty="0" err="1" smtClean="0">
                <a:solidFill>
                  <a:srgbClr val="7030A0"/>
                </a:solidFill>
              </a:rPr>
              <a:t>trong</a:t>
            </a:r>
            <a:r>
              <a:rPr lang="en-US" sz="3200" dirty="0" smtClean="0">
                <a:solidFill>
                  <a:srgbClr val="7030A0"/>
                </a:solidFill>
              </a:rPr>
              <a:t> </a:t>
            </a:r>
            <a:r>
              <a:rPr lang="en-US" sz="3200" dirty="0" err="1" smtClean="0">
                <a:solidFill>
                  <a:srgbClr val="7030A0"/>
                </a:solidFill>
              </a:rPr>
              <a:t>đời</a:t>
            </a:r>
            <a:r>
              <a:rPr lang="en-US" sz="3200" dirty="0" smtClean="0">
                <a:solidFill>
                  <a:srgbClr val="7030A0"/>
                </a:solidFill>
              </a:rPr>
              <a:t> </a:t>
            </a:r>
            <a:r>
              <a:rPr lang="en-US" sz="3200" dirty="0" err="1" smtClean="0">
                <a:solidFill>
                  <a:srgbClr val="7030A0"/>
                </a:solidFill>
              </a:rPr>
              <a:t>sống</a:t>
            </a:r>
            <a:r>
              <a:rPr lang="en-US" sz="3200" dirty="0" smtClean="0">
                <a:solidFill>
                  <a:srgbClr val="7030A0"/>
                </a:solidFill>
              </a:rPr>
              <a:t> </a:t>
            </a:r>
            <a:r>
              <a:rPr lang="en-US" sz="3200" dirty="0" err="1" smtClean="0">
                <a:solidFill>
                  <a:srgbClr val="7030A0"/>
                </a:solidFill>
              </a:rPr>
              <a:t>hàng</a:t>
            </a:r>
            <a:r>
              <a:rPr lang="en-US" sz="3200" dirty="0" smtClean="0">
                <a:solidFill>
                  <a:srgbClr val="7030A0"/>
                </a:solidFill>
              </a:rPr>
              <a:t> </a:t>
            </a:r>
            <a:r>
              <a:rPr lang="en-US" sz="3200" dirty="0" err="1" smtClean="0">
                <a:solidFill>
                  <a:srgbClr val="7030A0"/>
                </a:solidFill>
              </a:rPr>
              <a:t>ngày</a:t>
            </a:r>
            <a:r>
              <a:rPr lang="en-US" sz="3200" dirty="0" smtClean="0">
                <a:solidFill>
                  <a:srgbClr val="7030A0"/>
                </a:solidFill>
              </a:rPr>
              <a:t>? </a:t>
            </a:r>
            <a:r>
              <a:rPr lang="en-US" sz="3200" dirty="0" err="1" smtClean="0">
                <a:solidFill>
                  <a:srgbClr val="7030A0"/>
                </a:solidFill>
              </a:rPr>
              <a:t>Tên</a:t>
            </a:r>
            <a:r>
              <a:rPr lang="en-US" sz="3200" dirty="0" smtClean="0">
                <a:solidFill>
                  <a:srgbClr val="7030A0"/>
                </a:solidFill>
              </a:rPr>
              <a:t> </a:t>
            </a:r>
            <a:r>
              <a:rPr lang="en-US" sz="3200" dirty="0" err="1" smtClean="0">
                <a:solidFill>
                  <a:srgbClr val="7030A0"/>
                </a:solidFill>
              </a:rPr>
              <a:t>các</a:t>
            </a:r>
            <a:r>
              <a:rPr lang="en-US" sz="3200" dirty="0" smtClean="0">
                <a:solidFill>
                  <a:srgbClr val="7030A0"/>
                </a:solidFill>
              </a:rPr>
              <a:t> </a:t>
            </a:r>
            <a:r>
              <a:rPr lang="en-US" sz="3200" dirty="0" err="1" smtClean="0">
                <a:solidFill>
                  <a:srgbClr val="7030A0"/>
                </a:solidFill>
              </a:rPr>
              <a:t>sản</a:t>
            </a:r>
            <a:r>
              <a:rPr lang="en-US" sz="3200" dirty="0" smtClean="0">
                <a:solidFill>
                  <a:srgbClr val="7030A0"/>
                </a:solidFill>
              </a:rPr>
              <a:t> </a:t>
            </a:r>
            <a:r>
              <a:rPr lang="en-US" sz="3200" dirty="0" err="1" smtClean="0">
                <a:solidFill>
                  <a:srgbClr val="7030A0"/>
                </a:solidFill>
              </a:rPr>
              <a:t>phẩm</a:t>
            </a:r>
            <a:r>
              <a:rPr lang="en-US" sz="3200" dirty="0" smtClean="0">
                <a:solidFill>
                  <a:srgbClr val="7030A0"/>
                </a:solidFill>
              </a:rPr>
              <a:t> </a:t>
            </a:r>
            <a:r>
              <a:rPr lang="en-US" sz="3200" dirty="0" err="1" smtClean="0">
                <a:solidFill>
                  <a:srgbClr val="7030A0"/>
                </a:solidFill>
              </a:rPr>
              <a:t>và</a:t>
            </a:r>
            <a:r>
              <a:rPr lang="en-US" sz="3200" dirty="0" smtClean="0">
                <a:solidFill>
                  <a:srgbClr val="7030A0"/>
                </a:solidFill>
              </a:rPr>
              <a:t> </a:t>
            </a:r>
            <a:r>
              <a:rPr lang="en-US" sz="3200" dirty="0" err="1" smtClean="0">
                <a:solidFill>
                  <a:srgbClr val="7030A0"/>
                </a:solidFill>
              </a:rPr>
              <a:t>tên</a:t>
            </a:r>
            <a:r>
              <a:rPr lang="en-US" sz="3200" dirty="0" smtClean="0">
                <a:solidFill>
                  <a:srgbClr val="7030A0"/>
                </a:solidFill>
              </a:rPr>
              <a:t> </a:t>
            </a:r>
            <a:r>
              <a:rPr lang="en-US" sz="3200" dirty="0" err="1" smtClean="0">
                <a:solidFill>
                  <a:srgbClr val="7030A0"/>
                </a:solidFill>
              </a:rPr>
              <a:t>loại</a:t>
            </a:r>
            <a:r>
              <a:rPr lang="en-US" sz="3200" dirty="0" smtClean="0">
                <a:solidFill>
                  <a:srgbClr val="7030A0"/>
                </a:solidFill>
              </a:rPr>
              <a:t> VSV </a:t>
            </a:r>
            <a:r>
              <a:rPr lang="en-US" sz="3200" dirty="0" err="1" smtClean="0">
                <a:solidFill>
                  <a:srgbClr val="7030A0"/>
                </a:solidFill>
              </a:rPr>
              <a:t>đã</a:t>
            </a:r>
            <a:r>
              <a:rPr lang="en-US" sz="3200" dirty="0" smtClean="0">
                <a:solidFill>
                  <a:srgbClr val="7030A0"/>
                </a:solidFill>
              </a:rPr>
              <a:t> </a:t>
            </a:r>
            <a:r>
              <a:rPr lang="en-US" sz="3200" dirty="0" err="1" smtClean="0">
                <a:solidFill>
                  <a:srgbClr val="7030A0"/>
                </a:solidFill>
              </a:rPr>
              <a:t>được</a:t>
            </a:r>
            <a:r>
              <a:rPr lang="en-US" sz="3200" dirty="0" smtClean="0">
                <a:solidFill>
                  <a:srgbClr val="7030A0"/>
                </a:solidFill>
              </a:rPr>
              <a:t> </a:t>
            </a:r>
            <a:r>
              <a:rPr lang="en-US" sz="3200" dirty="0" err="1" smtClean="0">
                <a:solidFill>
                  <a:srgbClr val="7030A0"/>
                </a:solidFill>
              </a:rPr>
              <a:t>sử</a:t>
            </a:r>
            <a:r>
              <a:rPr lang="en-US" sz="3200" dirty="0" smtClean="0">
                <a:solidFill>
                  <a:srgbClr val="7030A0"/>
                </a:solidFill>
              </a:rPr>
              <a:t> </a:t>
            </a:r>
            <a:r>
              <a:rPr lang="en-US" sz="3200" dirty="0" err="1" smtClean="0">
                <a:solidFill>
                  <a:srgbClr val="7030A0"/>
                </a:solidFill>
              </a:rPr>
              <a:t>dụng</a:t>
            </a:r>
            <a:r>
              <a:rPr lang="en-US" sz="3200" dirty="0" smtClean="0">
                <a:solidFill>
                  <a:srgbClr val="7030A0"/>
                </a:solidFill>
              </a:rPr>
              <a:t>?</a:t>
            </a:r>
            <a:endParaRPr lang="en-US" sz="3200" dirty="0">
              <a:solidFill>
                <a:srgbClr val="7030A0"/>
              </a:solidFill>
            </a:endParaRPr>
          </a:p>
        </p:txBody>
      </p:sp>
    </p:spTree>
    <p:extLst>
      <p:ext uri="{BB962C8B-B14F-4D97-AF65-F5344CB8AC3E}">
        <p14:creationId xmlns:p14="http://schemas.microsoft.com/office/powerpoint/2010/main" val="2262333531"/>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73" y="-124101"/>
            <a:ext cx="10515600" cy="923330"/>
          </a:xfrm>
          <a:prstGeom prst="rect">
            <a:avLst/>
          </a:prstGeom>
          <a:noFill/>
        </p:spPr>
        <p:txBody>
          <a:bodyPr wrap="square" rtlCol="0">
            <a:spAutoFit/>
          </a:bodyPr>
          <a:lstStyle/>
          <a:p>
            <a:r>
              <a:rPr lang="en-US" sz="4000" dirty="0" smtClean="0">
                <a:solidFill>
                  <a:schemeClr val="accent6">
                    <a:lumMod val="50000"/>
                  </a:schemeClr>
                </a:solidFill>
                <a:latin typeface="Arial" panose="020B0604020202020204" pitchFamily="34" charset="0"/>
                <a:cs typeface="Arial" panose="020B0604020202020204" pitchFamily="34" charset="0"/>
              </a:rPr>
              <a:t>I. HỆ THỐNG HÓA KIẾN THỨC</a:t>
            </a:r>
            <a:r>
              <a:rPr lang="en-US" sz="5400" dirty="0" smtClean="0">
                <a:solidFill>
                  <a:schemeClr val="accent6">
                    <a:lumMod val="50000"/>
                  </a:schemeClr>
                </a:solidFill>
                <a:latin typeface="Arial" panose="020B0604020202020204" pitchFamily="34" charset="0"/>
                <a:cs typeface="Arial" panose="020B0604020202020204" pitchFamily="34" charset="0"/>
              </a:rPr>
              <a:t>:</a:t>
            </a:r>
            <a:endParaRPr lang="en-US" sz="5400" dirty="0">
              <a:solidFill>
                <a:schemeClr val="accent6">
                  <a:lumMod val="50000"/>
                </a:schemeClr>
              </a:solidFill>
              <a:latin typeface="Arial" panose="020B0604020202020204" pitchFamily="34" charset="0"/>
              <a:cs typeface="Arial" panose="020B0604020202020204" pitchFamily="34" charset="0"/>
            </a:endParaRPr>
          </a:p>
        </p:txBody>
      </p:sp>
      <p:grpSp>
        <p:nvGrpSpPr>
          <p:cNvPr id="3" name="Group 2"/>
          <p:cNvGrpSpPr>
            <a:grpSpLocks/>
          </p:cNvGrpSpPr>
          <p:nvPr/>
        </p:nvGrpSpPr>
        <p:grpSpPr bwMode="auto">
          <a:xfrm>
            <a:off x="6360459" y="799229"/>
            <a:ext cx="5831541" cy="5890515"/>
            <a:chOff x="3184" y="4085"/>
            <a:chExt cx="9431" cy="9814"/>
          </a:xfrm>
        </p:grpSpPr>
        <p:pic>
          <p:nvPicPr>
            <p:cNvPr id="1027" name="Picture 3" descr="z5831976427953_90356db43732a7e3f502dceca9976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 y="4085"/>
              <a:ext cx="9431" cy="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4"/>
            <p:cNvSpPr>
              <a:spLocks noChangeArrowheads="1"/>
            </p:cNvSpPr>
            <p:nvPr/>
          </p:nvSpPr>
          <p:spPr bwMode="auto">
            <a:xfrm>
              <a:off x="6384" y="4334"/>
              <a:ext cx="5865" cy="69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AutoShape 5"/>
            <p:cNvSpPr>
              <a:spLocks noChangeArrowheads="1"/>
            </p:cNvSpPr>
            <p:nvPr/>
          </p:nvSpPr>
          <p:spPr bwMode="auto">
            <a:xfrm>
              <a:off x="6512" y="6363"/>
              <a:ext cx="5715" cy="78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AutoShape 6"/>
            <p:cNvSpPr>
              <a:spLocks noChangeArrowheads="1"/>
            </p:cNvSpPr>
            <p:nvPr/>
          </p:nvSpPr>
          <p:spPr bwMode="auto">
            <a:xfrm>
              <a:off x="6512" y="7354"/>
              <a:ext cx="5715" cy="78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AutoShape 7"/>
            <p:cNvSpPr>
              <a:spLocks noChangeArrowheads="1"/>
            </p:cNvSpPr>
            <p:nvPr/>
          </p:nvSpPr>
          <p:spPr bwMode="auto">
            <a:xfrm>
              <a:off x="6459" y="8397"/>
              <a:ext cx="5715" cy="78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AutoShape 8"/>
            <p:cNvSpPr>
              <a:spLocks noChangeArrowheads="1"/>
            </p:cNvSpPr>
            <p:nvPr/>
          </p:nvSpPr>
          <p:spPr bwMode="auto">
            <a:xfrm>
              <a:off x="6459" y="9503"/>
              <a:ext cx="5715" cy="78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AutoShape 9"/>
            <p:cNvSpPr>
              <a:spLocks noChangeArrowheads="1"/>
            </p:cNvSpPr>
            <p:nvPr/>
          </p:nvSpPr>
          <p:spPr bwMode="auto">
            <a:xfrm>
              <a:off x="6512" y="10572"/>
              <a:ext cx="5715" cy="78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AutoShape 10"/>
            <p:cNvSpPr>
              <a:spLocks noChangeArrowheads="1"/>
            </p:cNvSpPr>
            <p:nvPr/>
          </p:nvSpPr>
          <p:spPr bwMode="auto">
            <a:xfrm>
              <a:off x="6407" y="5367"/>
              <a:ext cx="5760" cy="70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AutoShape 11"/>
            <p:cNvSpPr>
              <a:spLocks noChangeArrowheads="1"/>
            </p:cNvSpPr>
            <p:nvPr/>
          </p:nvSpPr>
          <p:spPr bwMode="auto">
            <a:xfrm>
              <a:off x="6407" y="12005"/>
              <a:ext cx="5820" cy="118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Rounded Rectangle 11"/>
          <p:cNvSpPr/>
          <p:nvPr/>
        </p:nvSpPr>
        <p:spPr>
          <a:xfrm>
            <a:off x="230449" y="705221"/>
            <a:ext cx="4652683" cy="43748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accent6">
                    <a:lumMod val="50000"/>
                  </a:schemeClr>
                </a:solidFill>
              </a:rPr>
              <a:t>Các</a:t>
            </a:r>
            <a:r>
              <a:rPr lang="en-US" sz="3200" dirty="0" smtClean="0">
                <a:solidFill>
                  <a:schemeClr val="accent6">
                    <a:lumMod val="50000"/>
                  </a:schemeClr>
                </a:solidFill>
              </a:rPr>
              <a:t> </a:t>
            </a:r>
            <a:r>
              <a:rPr lang="en-US" sz="3200" dirty="0" err="1" smtClean="0">
                <a:solidFill>
                  <a:schemeClr val="accent6">
                    <a:lumMod val="50000"/>
                  </a:schemeClr>
                </a:solidFill>
              </a:rPr>
              <a:t>nhóm</a:t>
            </a:r>
            <a:r>
              <a:rPr lang="en-US" sz="3200" dirty="0" smtClean="0">
                <a:solidFill>
                  <a:schemeClr val="accent6">
                    <a:lumMod val="50000"/>
                  </a:schemeClr>
                </a:solidFill>
              </a:rPr>
              <a:t> </a:t>
            </a:r>
            <a:r>
              <a:rPr lang="en-US" sz="3200" dirty="0" err="1" smtClean="0">
                <a:solidFill>
                  <a:schemeClr val="accent6">
                    <a:lumMod val="50000"/>
                  </a:schemeClr>
                </a:solidFill>
              </a:rPr>
              <a:t>hoàn</a:t>
            </a:r>
            <a:r>
              <a:rPr lang="en-US" sz="3200" dirty="0" smtClean="0">
                <a:solidFill>
                  <a:schemeClr val="accent6">
                    <a:lumMod val="50000"/>
                  </a:schemeClr>
                </a:solidFill>
              </a:rPr>
              <a:t> </a:t>
            </a:r>
            <a:r>
              <a:rPr lang="en-US" sz="3200" dirty="0" err="1" smtClean="0">
                <a:solidFill>
                  <a:schemeClr val="accent6">
                    <a:lumMod val="50000"/>
                  </a:schemeClr>
                </a:solidFill>
              </a:rPr>
              <a:t>thành</a:t>
            </a:r>
            <a:r>
              <a:rPr lang="en-US" sz="3200" dirty="0" smtClean="0">
                <a:solidFill>
                  <a:schemeClr val="accent6">
                    <a:lumMod val="50000"/>
                  </a:schemeClr>
                </a:solidFill>
              </a:rPr>
              <a:t> </a:t>
            </a:r>
            <a:r>
              <a:rPr lang="en-US" sz="3200" dirty="0" err="1" smtClean="0">
                <a:solidFill>
                  <a:schemeClr val="accent6">
                    <a:lumMod val="50000"/>
                  </a:schemeClr>
                </a:solidFill>
              </a:rPr>
              <a:t>sơ</a:t>
            </a:r>
            <a:r>
              <a:rPr lang="en-US" sz="3200" dirty="0" smtClean="0">
                <a:solidFill>
                  <a:schemeClr val="accent6">
                    <a:lumMod val="50000"/>
                  </a:schemeClr>
                </a:solidFill>
              </a:rPr>
              <a:t> </a:t>
            </a:r>
            <a:r>
              <a:rPr lang="en-US" sz="3200" dirty="0" err="1" smtClean="0">
                <a:solidFill>
                  <a:schemeClr val="accent6">
                    <a:lumMod val="50000"/>
                  </a:schemeClr>
                </a:solidFill>
              </a:rPr>
              <a:t>đồ</a:t>
            </a:r>
            <a:r>
              <a:rPr lang="en-US" sz="3200" dirty="0" smtClean="0">
                <a:solidFill>
                  <a:schemeClr val="accent6">
                    <a:lumMod val="50000"/>
                  </a:schemeClr>
                </a:solidFill>
              </a:rPr>
              <a:t> </a:t>
            </a:r>
            <a:r>
              <a:rPr lang="en-US" sz="3200" dirty="0" err="1" smtClean="0">
                <a:solidFill>
                  <a:schemeClr val="accent6">
                    <a:lumMod val="50000"/>
                  </a:schemeClr>
                </a:solidFill>
              </a:rPr>
              <a:t>hệ</a:t>
            </a:r>
            <a:r>
              <a:rPr lang="en-US" sz="3200" dirty="0" smtClean="0">
                <a:solidFill>
                  <a:schemeClr val="accent6">
                    <a:lumMod val="50000"/>
                  </a:schemeClr>
                </a:solidFill>
              </a:rPr>
              <a:t> </a:t>
            </a:r>
            <a:r>
              <a:rPr lang="en-US" sz="3200" dirty="0" err="1" smtClean="0">
                <a:solidFill>
                  <a:schemeClr val="accent6">
                    <a:lumMod val="50000"/>
                  </a:schemeClr>
                </a:solidFill>
              </a:rPr>
              <a:t>thống</a:t>
            </a:r>
            <a:r>
              <a:rPr lang="en-US" sz="3200" dirty="0" smtClean="0">
                <a:solidFill>
                  <a:schemeClr val="accent6">
                    <a:lumMod val="50000"/>
                  </a:schemeClr>
                </a:solidFill>
              </a:rPr>
              <a:t> </a:t>
            </a:r>
            <a:r>
              <a:rPr lang="en-US" sz="3200" dirty="0" err="1" smtClean="0">
                <a:solidFill>
                  <a:schemeClr val="accent6">
                    <a:lumMod val="50000"/>
                  </a:schemeClr>
                </a:solidFill>
              </a:rPr>
              <a:t>hóa</a:t>
            </a:r>
            <a:r>
              <a:rPr lang="en-US" sz="3200" dirty="0" smtClean="0">
                <a:solidFill>
                  <a:schemeClr val="accent6">
                    <a:lumMod val="50000"/>
                  </a:schemeClr>
                </a:solidFill>
              </a:rPr>
              <a:t> </a:t>
            </a:r>
            <a:r>
              <a:rPr lang="en-US" sz="3200" dirty="0" err="1" smtClean="0">
                <a:solidFill>
                  <a:schemeClr val="accent6">
                    <a:lumMod val="50000"/>
                  </a:schemeClr>
                </a:solidFill>
              </a:rPr>
              <a:t>kiến</a:t>
            </a:r>
            <a:r>
              <a:rPr lang="en-US" sz="3200" dirty="0" smtClean="0">
                <a:solidFill>
                  <a:schemeClr val="accent6">
                    <a:lumMod val="50000"/>
                  </a:schemeClr>
                </a:solidFill>
              </a:rPr>
              <a:t> </a:t>
            </a:r>
            <a:r>
              <a:rPr lang="en-US" sz="3200" dirty="0" err="1" smtClean="0">
                <a:solidFill>
                  <a:schemeClr val="accent6">
                    <a:lumMod val="50000"/>
                  </a:schemeClr>
                </a:solidFill>
              </a:rPr>
              <a:t>thức</a:t>
            </a:r>
            <a:r>
              <a:rPr lang="en-US" sz="3200" dirty="0" smtClean="0">
                <a:solidFill>
                  <a:schemeClr val="accent6">
                    <a:lumMod val="50000"/>
                  </a:schemeClr>
                </a:solidFill>
              </a:rPr>
              <a:t> vi </a:t>
            </a:r>
            <a:r>
              <a:rPr lang="en-US" sz="3200" dirty="0" err="1" smtClean="0">
                <a:solidFill>
                  <a:schemeClr val="accent6">
                    <a:lumMod val="50000"/>
                  </a:schemeClr>
                </a:solidFill>
              </a:rPr>
              <a:t>sinh</a:t>
            </a:r>
            <a:r>
              <a:rPr lang="en-US" sz="3200" dirty="0" smtClean="0">
                <a:solidFill>
                  <a:schemeClr val="accent6">
                    <a:lumMod val="50000"/>
                  </a:schemeClr>
                </a:solidFill>
              </a:rPr>
              <a:t> </a:t>
            </a:r>
            <a:r>
              <a:rPr lang="en-US" sz="3200" dirty="0" err="1" smtClean="0">
                <a:solidFill>
                  <a:schemeClr val="accent6">
                    <a:lumMod val="50000"/>
                  </a:schemeClr>
                </a:solidFill>
              </a:rPr>
              <a:t>vật</a:t>
            </a:r>
            <a:r>
              <a:rPr lang="en-US" sz="3200" dirty="0" smtClean="0">
                <a:solidFill>
                  <a:schemeClr val="accent6">
                    <a:lumMod val="50000"/>
                  </a:schemeClr>
                </a:solidFill>
              </a:rPr>
              <a:t> ở </a:t>
            </a:r>
            <a:r>
              <a:rPr lang="en-US" sz="3200" dirty="0" err="1" smtClean="0">
                <a:solidFill>
                  <a:schemeClr val="accent6">
                    <a:lumMod val="50000"/>
                  </a:schemeClr>
                </a:solidFill>
              </a:rPr>
              <a:t>sơ</a:t>
            </a:r>
            <a:r>
              <a:rPr lang="en-US" sz="3200" dirty="0" smtClean="0">
                <a:solidFill>
                  <a:schemeClr val="accent6">
                    <a:lumMod val="50000"/>
                  </a:schemeClr>
                </a:solidFill>
              </a:rPr>
              <a:t> </a:t>
            </a:r>
            <a:r>
              <a:rPr lang="en-US" sz="3200" dirty="0" err="1" smtClean="0">
                <a:solidFill>
                  <a:schemeClr val="accent6">
                    <a:lumMod val="50000"/>
                  </a:schemeClr>
                </a:solidFill>
              </a:rPr>
              <a:t>đồ</a:t>
            </a:r>
            <a:r>
              <a:rPr lang="en-US" sz="3200" dirty="0" smtClean="0">
                <a:solidFill>
                  <a:schemeClr val="accent6">
                    <a:lumMod val="50000"/>
                  </a:schemeClr>
                </a:solidFill>
              </a:rPr>
              <a:t> </a:t>
            </a:r>
            <a:r>
              <a:rPr lang="en-US" sz="3200" dirty="0" err="1" smtClean="0">
                <a:solidFill>
                  <a:schemeClr val="accent6">
                    <a:lumMod val="50000"/>
                  </a:schemeClr>
                </a:solidFill>
              </a:rPr>
              <a:t>trang</a:t>
            </a:r>
            <a:r>
              <a:rPr lang="en-US" sz="3200" dirty="0" smtClean="0">
                <a:solidFill>
                  <a:schemeClr val="accent6">
                    <a:lumMod val="50000"/>
                  </a:schemeClr>
                </a:solidFill>
              </a:rPr>
              <a:t> 138 </a:t>
            </a:r>
            <a:r>
              <a:rPr lang="en-US" sz="3200" dirty="0" err="1" smtClean="0">
                <a:solidFill>
                  <a:schemeClr val="accent6">
                    <a:lumMod val="50000"/>
                  </a:schemeClr>
                </a:solidFill>
              </a:rPr>
              <a:t>SGk</a:t>
            </a:r>
            <a:r>
              <a:rPr lang="en-US" sz="3200" dirty="0" smtClean="0"/>
              <a:t> </a:t>
            </a:r>
            <a:endParaRPr lang="en-US" sz="3200" dirty="0"/>
          </a:p>
        </p:txBody>
      </p:sp>
      <p:sp>
        <p:nvSpPr>
          <p:cNvPr id="13" name="Rounded Rectangle 12"/>
          <p:cNvSpPr/>
          <p:nvPr/>
        </p:nvSpPr>
        <p:spPr>
          <a:xfrm>
            <a:off x="2043953" y="4041382"/>
            <a:ext cx="4222376" cy="28068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accent6">
                    <a:lumMod val="50000"/>
                  </a:schemeClr>
                </a:solidFill>
              </a:rPr>
              <a:t>Nhóm</a:t>
            </a:r>
            <a:r>
              <a:rPr lang="en-US" sz="2800" dirty="0" smtClean="0">
                <a:solidFill>
                  <a:schemeClr val="accent6">
                    <a:lumMod val="50000"/>
                  </a:schemeClr>
                </a:solidFill>
              </a:rPr>
              <a:t> </a:t>
            </a:r>
            <a:r>
              <a:rPr lang="en-US" sz="2800" dirty="0" err="1" smtClean="0">
                <a:solidFill>
                  <a:schemeClr val="accent6">
                    <a:lumMod val="50000"/>
                  </a:schemeClr>
                </a:solidFill>
              </a:rPr>
              <a:t>trưởng</a:t>
            </a:r>
            <a:r>
              <a:rPr lang="en-US" sz="2800" dirty="0" smtClean="0">
                <a:solidFill>
                  <a:schemeClr val="accent6">
                    <a:lumMod val="50000"/>
                  </a:schemeClr>
                </a:solidFill>
              </a:rPr>
              <a:t> </a:t>
            </a:r>
            <a:r>
              <a:rPr lang="en-US" sz="2800" dirty="0" err="1" smtClean="0">
                <a:solidFill>
                  <a:schemeClr val="accent6">
                    <a:lumMod val="50000"/>
                  </a:schemeClr>
                </a:solidFill>
              </a:rPr>
              <a:t>mỗi</a:t>
            </a:r>
            <a:r>
              <a:rPr lang="en-US" sz="2800" dirty="0" smtClean="0">
                <a:solidFill>
                  <a:schemeClr val="accent6">
                    <a:lumMod val="50000"/>
                  </a:schemeClr>
                </a:solidFill>
              </a:rPr>
              <a:t> </a:t>
            </a:r>
            <a:r>
              <a:rPr lang="en-US" sz="2800" dirty="0" err="1" smtClean="0">
                <a:solidFill>
                  <a:schemeClr val="accent6">
                    <a:lumMod val="50000"/>
                  </a:schemeClr>
                </a:solidFill>
              </a:rPr>
              <a:t>nhóm</a:t>
            </a:r>
            <a:r>
              <a:rPr lang="en-US" sz="2800" dirty="0" smtClean="0">
                <a:solidFill>
                  <a:schemeClr val="accent6">
                    <a:lumMod val="50000"/>
                  </a:schemeClr>
                </a:solidFill>
              </a:rPr>
              <a:t> </a:t>
            </a:r>
            <a:r>
              <a:rPr lang="en-US" sz="2800" dirty="0" err="1" smtClean="0">
                <a:solidFill>
                  <a:schemeClr val="accent6">
                    <a:lumMod val="50000"/>
                  </a:schemeClr>
                </a:solidFill>
              </a:rPr>
              <a:t>nêu</a:t>
            </a:r>
            <a:r>
              <a:rPr lang="en-US" sz="2800" dirty="0" smtClean="0">
                <a:solidFill>
                  <a:schemeClr val="accent6">
                    <a:lumMod val="50000"/>
                  </a:schemeClr>
                </a:solidFill>
              </a:rPr>
              <a:t> </a:t>
            </a:r>
            <a:r>
              <a:rPr lang="en-US" sz="2800" dirty="0" err="1" smtClean="0">
                <a:solidFill>
                  <a:schemeClr val="accent6">
                    <a:lumMod val="50000"/>
                  </a:schemeClr>
                </a:solidFill>
              </a:rPr>
              <a:t>sơ</a:t>
            </a:r>
            <a:r>
              <a:rPr lang="en-US" sz="2800" dirty="0" smtClean="0">
                <a:solidFill>
                  <a:schemeClr val="accent6">
                    <a:lumMod val="50000"/>
                  </a:schemeClr>
                </a:solidFill>
              </a:rPr>
              <a:t> </a:t>
            </a:r>
            <a:r>
              <a:rPr lang="en-US" sz="2800" dirty="0" err="1" smtClean="0">
                <a:solidFill>
                  <a:schemeClr val="accent6">
                    <a:lumMod val="50000"/>
                  </a:schemeClr>
                </a:solidFill>
              </a:rPr>
              <a:t>lượt</a:t>
            </a:r>
            <a:r>
              <a:rPr lang="en-US" sz="2800" dirty="0" smtClean="0">
                <a:solidFill>
                  <a:schemeClr val="accent6">
                    <a:lumMod val="50000"/>
                  </a:schemeClr>
                </a:solidFill>
              </a:rPr>
              <a:t> </a:t>
            </a:r>
            <a:r>
              <a:rPr lang="en-US" sz="2800" dirty="0" err="1" smtClean="0">
                <a:solidFill>
                  <a:schemeClr val="accent6">
                    <a:lumMod val="50000"/>
                  </a:schemeClr>
                </a:solidFill>
              </a:rPr>
              <a:t>hệ</a:t>
            </a:r>
            <a:r>
              <a:rPr lang="en-US" sz="2800" dirty="0" smtClean="0">
                <a:solidFill>
                  <a:schemeClr val="accent6">
                    <a:lumMod val="50000"/>
                  </a:schemeClr>
                </a:solidFill>
              </a:rPr>
              <a:t> </a:t>
            </a:r>
            <a:r>
              <a:rPr lang="en-US" sz="2800" dirty="0" err="1" smtClean="0">
                <a:solidFill>
                  <a:schemeClr val="accent6">
                    <a:lumMod val="50000"/>
                  </a:schemeClr>
                </a:solidFill>
              </a:rPr>
              <a:t>thống</a:t>
            </a:r>
            <a:r>
              <a:rPr lang="en-US" sz="2800" dirty="0" smtClean="0">
                <a:solidFill>
                  <a:schemeClr val="accent6">
                    <a:lumMod val="50000"/>
                  </a:schemeClr>
                </a:solidFill>
              </a:rPr>
              <a:t> </a:t>
            </a:r>
            <a:r>
              <a:rPr lang="en-US" sz="2800" dirty="0" err="1" smtClean="0">
                <a:solidFill>
                  <a:schemeClr val="accent6">
                    <a:lumMod val="50000"/>
                  </a:schemeClr>
                </a:solidFill>
              </a:rPr>
              <a:t>kiến</a:t>
            </a:r>
            <a:r>
              <a:rPr lang="en-US" sz="2800" dirty="0" smtClean="0">
                <a:solidFill>
                  <a:schemeClr val="accent6">
                    <a:lumMod val="50000"/>
                  </a:schemeClr>
                </a:solidFill>
              </a:rPr>
              <a:t> </a:t>
            </a:r>
            <a:r>
              <a:rPr lang="en-US" sz="2800" dirty="0" err="1" smtClean="0">
                <a:solidFill>
                  <a:schemeClr val="accent6">
                    <a:lumMod val="50000"/>
                  </a:schemeClr>
                </a:solidFill>
              </a:rPr>
              <a:t>thức</a:t>
            </a:r>
            <a:r>
              <a:rPr lang="en-US" sz="2800" dirty="0" smtClean="0">
                <a:solidFill>
                  <a:schemeClr val="accent6">
                    <a:lumMod val="50000"/>
                  </a:schemeClr>
                </a:solidFill>
              </a:rPr>
              <a:t> </a:t>
            </a:r>
            <a:r>
              <a:rPr lang="en-US" sz="2800" dirty="0" err="1" smtClean="0">
                <a:solidFill>
                  <a:schemeClr val="accent6">
                    <a:lumMod val="50000"/>
                  </a:schemeClr>
                </a:solidFill>
              </a:rPr>
              <a:t>về</a:t>
            </a:r>
            <a:r>
              <a:rPr lang="en-US" sz="2800" dirty="0" smtClean="0">
                <a:solidFill>
                  <a:schemeClr val="accent6">
                    <a:lumMod val="50000"/>
                  </a:schemeClr>
                </a:solidFill>
              </a:rPr>
              <a:t> vi </a:t>
            </a:r>
            <a:r>
              <a:rPr lang="en-US" sz="2800" dirty="0" err="1" smtClean="0">
                <a:solidFill>
                  <a:schemeClr val="accent6">
                    <a:lumMod val="50000"/>
                  </a:schemeClr>
                </a:solidFill>
              </a:rPr>
              <a:t>sinh</a:t>
            </a:r>
            <a:r>
              <a:rPr lang="en-US" sz="2800" dirty="0" smtClean="0">
                <a:solidFill>
                  <a:schemeClr val="accent6">
                    <a:lumMod val="50000"/>
                  </a:schemeClr>
                </a:solidFill>
              </a:rPr>
              <a:t> </a:t>
            </a:r>
            <a:r>
              <a:rPr lang="en-US" sz="2800" dirty="0" err="1" smtClean="0">
                <a:solidFill>
                  <a:schemeClr val="accent6">
                    <a:lumMod val="50000"/>
                  </a:schemeClr>
                </a:solidFill>
              </a:rPr>
              <a:t>vật</a:t>
            </a:r>
            <a:r>
              <a:rPr lang="en-US" sz="2800" dirty="0" smtClean="0">
                <a:solidFill>
                  <a:schemeClr val="accent6">
                    <a:lumMod val="50000"/>
                  </a:schemeClr>
                </a:solidFill>
              </a:rPr>
              <a:t> </a:t>
            </a:r>
            <a:r>
              <a:rPr lang="en-US" sz="2800" dirty="0" err="1" smtClean="0">
                <a:solidFill>
                  <a:schemeClr val="accent6">
                    <a:lumMod val="50000"/>
                  </a:schemeClr>
                </a:solidFill>
              </a:rPr>
              <a:t>cho</a:t>
            </a:r>
            <a:r>
              <a:rPr lang="en-US" sz="2800" dirty="0" smtClean="0">
                <a:solidFill>
                  <a:schemeClr val="accent6">
                    <a:lumMod val="50000"/>
                  </a:schemeClr>
                </a:solidFill>
              </a:rPr>
              <a:t> </a:t>
            </a:r>
            <a:r>
              <a:rPr lang="en-US" sz="2800" dirty="0" err="1" smtClean="0">
                <a:solidFill>
                  <a:schemeClr val="accent6">
                    <a:lumMod val="50000"/>
                  </a:schemeClr>
                </a:solidFill>
              </a:rPr>
              <a:t>các</a:t>
            </a:r>
            <a:r>
              <a:rPr lang="en-US" sz="2800" dirty="0" smtClean="0">
                <a:solidFill>
                  <a:schemeClr val="accent6">
                    <a:lumMod val="50000"/>
                  </a:schemeClr>
                </a:solidFill>
              </a:rPr>
              <a:t> </a:t>
            </a:r>
            <a:r>
              <a:rPr lang="en-US" sz="2800" dirty="0" err="1" smtClean="0">
                <a:solidFill>
                  <a:schemeClr val="accent6">
                    <a:lumMod val="50000"/>
                  </a:schemeClr>
                </a:solidFill>
              </a:rPr>
              <a:t>bạn</a:t>
            </a:r>
            <a:r>
              <a:rPr lang="en-US" sz="2800" dirty="0" smtClean="0">
                <a:solidFill>
                  <a:schemeClr val="accent6">
                    <a:lumMod val="50000"/>
                  </a:schemeClr>
                </a:solidFill>
              </a:rPr>
              <a:t> </a:t>
            </a:r>
            <a:r>
              <a:rPr lang="en-US" sz="2800" dirty="0" err="1" smtClean="0">
                <a:solidFill>
                  <a:schemeClr val="accent6">
                    <a:lumMod val="50000"/>
                  </a:schemeClr>
                </a:solidFill>
              </a:rPr>
              <a:t>ghi</a:t>
            </a:r>
            <a:r>
              <a:rPr lang="en-US" sz="2800" dirty="0" smtClean="0">
                <a:solidFill>
                  <a:schemeClr val="accent6">
                    <a:lumMod val="50000"/>
                  </a:schemeClr>
                </a:solidFill>
              </a:rPr>
              <a:t> </a:t>
            </a:r>
            <a:r>
              <a:rPr lang="en-US" sz="2800" dirty="0" err="1" smtClean="0">
                <a:solidFill>
                  <a:schemeClr val="accent6">
                    <a:lumMod val="50000"/>
                  </a:schemeClr>
                </a:solidFill>
              </a:rPr>
              <a:t>chép</a:t>
            </a:r>
            <a:r>
              <a:rPr lang="en-US" sz="2800" dirty="0" smtClean="0">
                <a:solidFill>
                  <a:schemeClr val="accent6">
                    <a:lumMod val="50000"/>
                  </a:schemeClr>
                </a:solidFill>
              </a:rPr>
              <a:t> </a:t>
            </a:r>
            <a:endParaRPr lang="en-US" sz="2800" dirty="0">
              <a:solidFill>
                <a:schemeClr val="accent6">
                  <a:lumMod val="50000"/>
                </a:schemeClr>
              </a:solidFill>
            </a:endParaRPr>
          </a:p>
        </p:txBody>
      </p:sp>
    </p:spTree>
    <p:extLst>
      <p:ext uri="{BB962C8B-B14F-4D97-AF65-F5344CB8AC3E}">
        <p14:creationId xmlns:p14="http://schemas.microsoft.com/office/powerpoint/2010/main" val="1892245360"/>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5831976427953_90356db43732a7e3f502dceca9976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11" y="258670"/>
            <a:ext cx="6252883" cy="62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695" y="859762"/>
            <a:ext cx="4899266" cy="5028754"/>
          </a:xfrm>
          <a:prstGeom prst="rect">
            <a:avLst/>
          </a:prstGeom>
        </p:spPr>
      </p:pic>
    </p:spTree>
    <p:extLst>
      <p:ext uri="{BB962C8B-B14F-4D97-AF65-F5344CB8AC3E}">
        <p14:creationId xmlns:p14="http://schemas.microsoft.com/office/powerpoint/2010/main" val="476691297"/>
      </p:ext>
    </p:extLst>
  </p:cSld>
  <p:clrMapOvr>
    <a:masterClrMapping/>
  </p:clrMapOvr>
  <p:transition spd="slow" advClick="0" advTm="100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2683" y="0"/>
            <a:ext cx="3563470" cy="1015663"/>
          </a:xfrm>
          <a:prstGeom prst="rect">
            <a:avLst/>
          </a:prstGeom>
          <a:noFill/>
        </p:spPr>
        <p:txBody>
          <a:bodyPr wrap="square" rtlCol="0">
            <a:spAutoFit/>
          </a:bodyPr>
          <a:lstStyle/>
          <a:p>
            <a:r>
              <a:rPr lang="en-US" sz="6000" b="1" dirty="0" smtClean="0">
                <a:solidFill>
                  <a:srgbClr val="002060"/>
                </a:solidFill>
              </a:rPr>
              <a:t>II.BÀI TẬP:</a:t>
            </a:r>
            <a:endParaRPr lang="en-US" sz="6000" b="1" dirty="0">
              <a:solidFill>
                <a:srgbClr val="002060"/>
              </a:solidFill>
            </a:endParaRPr>
          </a:p>
        </p:txBody>
      </p:sp>
      <p:sp>
        <p:nvSpPr>
          <p:cNvPr id="3" name="TextBox 2"/>
          <p:cNvSpPr txBox="1"/>
          <p:nvPr/>
        </p:nvSpPr>
        <p:spPr>
          <a:xfrm>
            <a:off x="806825" y="1492624"/>
            <a:ext cx="10932458" cy="3046988"/>
          </a:xfrm>
          <a:prstGeom prst="rect">
            <a:avLst/>
          </a:prstGeom>
          <a:noFill/>
        </p:spPr>
        <p:txBody>
          <a:bodyPr wrap="square" rtlCol="0">
            <a:spAutoFit/>
          </a:bodyPr>
          <a:lstStyle/>
          <a:p>
            <a:r>
              <a:rPr lang="en-US" sz="4800" dirty="0" err="1" smtClean="0">
                <a:solidFill>
                  <a:schemeClr val="accent6">
                    <a:lumMod val="50000"/>
                  </a:schemeClr>
                </a:solidFill>
              </a:rPr>
              <a:t>Các</a:t>
            </a:r>
            <a:r>
              <a:rPr lang="en-US" sz="4800" dirty="0">
                <a:solidFill>
                  <a:schemeClr val="accent6">
                    <a:lumMod val="50000"/>
                  </a:schemeClr>
                </a:solidFill>
              </a:rPr>
              <a:t> </a:t>
            </a:r>
            <a:r>
              <a:rPr lang="en-US" sz="4800" dirty="0" err="1" smtClean="0">
                <a:solidFill>
                  <a:schemeClr val="accent6">
                    <a:lumMod val="50000"/>
                  </a:schemeClr>
                </a:solidFill>
              </a:rPr>
              <a:t>nhóm</a:t>
            </a:r>
            <a:r>
              <a:rPr lang="en-US" sz="4800" dirty="0" smtClean="0">
                <a:solidFill>
                  <a:schemeClr val="accent6">
                    <a:lumMod val="50000"/>
                  </a:schemeClr>
                </a:solidFill>
              </a:rPr>
              <a:t> </a:t>
            </a:r>
            <a:r>
              <a:rPr lang="en-US" sz="4800" dirty="0" err="1" smtClean="0">
                <a:solidFill>
                  <a:schemeClr val="accent6">
                    <a:lumMod val="50000"/>
                  </a:schemeClr>
                </a:solidFill>
              </a:rPr>
              <a:t>thảo</a:t>
            </a:r>
            <a:r>
              <a:rPr lang="en-US" sz="4800" dirty="0" smtClean="0">
                <a:solidFill>
                  <a:schemeClr val="accent6">
                    <a:lumMod val="50000"/>
                  </a:schemeClr>
                </a:solidFill>
              </a:rPr>
              <a:t> </a:t>
            </a:r>
            <a:r>
              <a:rPr lang="en-US" sz="4800" dirty="0" err="1" smtClean="0">
                <a:solidFill>
                  <a:schemeClr val="accent6">
                    <a:lumMod val="50000"/>
                  </a:schemeClr>
                </a:solidFill>
              </a:rPr>
              <a:t>luận</a:t>
            </a:r>
            <a:r>
              <a:rPr lang="en-US" sz="4800" dirty="0" smtClean="0">
                <a:solidFill>
                  <a:schemeClr val="accent6">
                    <a:lumMod val="50000"/>
                  </a:schemeClr>
                </a:solidFill>
              </a:rPr>
              <a:t>, </a:t>
            </a:r>
            <a:r>
              <a:rPr lang="en-US" sz="4800" dirty="0" err="1" smtClean="0">
                <a:solidFill>
                  <a:schemeClr val="accent6">
                    <a:lumMod val="50000"/>
                  </a:schemeClr>
                </a:solidFill>
              </a:rPr>
              <a:t>nghiên</a:t>
            </a:r>
            <a:r>
              <a:rPr lang="en-US" sz="4800" dirty="0" smtClean="0">
                <a:solidFill>
                  <a:schemeClr val="accent6">
                    <a:lumMod val="50000"/>
                  </a:schemeClr>
                </a:solidFill>
              </a:rPr>
              <a:t> </a:t>
            </a:r>
            <a:r>
              <a:rPr lang="en-US" sz="4800" dirty="0" err="1" smtClean="0">
                <a:solidFill>
                  <a:schemeClr val="accent6">
                    <a:lumMod val="50000"/>
                  </a:schemeClr>
                </a:solidFill>
              </a:rPr>
              <a:t>cứu</a:t>
            </a:r>
            <a:r>
              <a:rPr lang="en-US" sz="4800" dirty="0" smtClean="0">
                <a:solidFill>
                  <a:schemeClr val="accent6">
                    <a:lumMod val="50000"/>
                  </a:schemeClr>
                </a:solidFill>
              </a:rPr>
              <a:t> </a:t>
            </a:r>
            <a:r>
              <a:rPr lang="en-US" sz="4800" dirty="0" err="1" smtClean="0">
                <a:solidFill>
                  <a:schemeClr val="accent6">
                    <a:lumMod val="50000"/>
                  </a:schemeClr>
                </a:solidFill>
              </a:rPr>
              <a:t>tìm</a:t>
            </a:r>
            <a:r>
              <a:rPr lang="en-US" sz="4800" dirty="0" smtClean="0">
                <a:solidFill>
                  <a:schemeClr val="accent6">
                    <a:lumMod val="50000"/>
                  </a:schemeClr>
                </a:solidFill>
              </a:rPr>
              <a:t> </a:t>
            </a:r>
            <a:r>
              <a:rPr lang="en-US" sz="4800" dirty="0" err="1" smtClean="0">
                <a:solidFill>
                  <a:schemeClr val="accent6">
                    <a:lumMod val="50000"/>
                  </a:schemeClr>
                </a:solidFill>
              </a:rPr>
              <a:t>hiểu</a:t>
            </a:r>
            <a:r>
              <a:rPr lang="en-US" sz="4800" dirty="0" smtClean="0">
                <a:solidFill>
                  <a:schemeClr val="accent6">
                    <a:lumMod val="50000"/>
                  </a:schemeClr>
                </a:solidFill>
              </a:rPr>
              <a:t> </a:t>
            </a:r>
            <a:r>
              <a:rPr lang="en-US" sz="4800" dirty="0" err="1" smtClean="0">
                <a:solidFill>
                  <a:schemeClr val="accent6">
                    <a:lumMod val="50000"/>
                  </a:schemeClr>
                </a:solidFill>
              </a:rPr>
              <a:t>các</a:t>
            </a:r>
            <a:r>
              <a:rPr lang="en-US" sz="4800" dirty="0" smtClean="0">
                <a:solidFill>
                  <a:schemeClr val="accent6">
                    <a:lumMod val="50000"/>
                  </a:schemeClr>
                </a:solidFill>
              </a:rPr>
              <a:t> </a:t>
            </a:r>
            <a:r>
              <a:rPr lang="en-US" sz="4800" dirty="0" err="1" smtClean="0">
                <a:solidFill>
                  <a:schemeClr val="accent6">
                    <a:lumMod val="50000"/>
                  </a:schemeClr>
                </a:solidFill>
              </a:rPr>
              <a:t>câu</a:t>
            </a:r>
            <a:r>
              <a:rPr lang="en-US" sz="4800" dirty="0" smtClean="0">
                <a:solidFill>
                  <a:schemeClr val="accent6">
                    <a:lumMod val="50000"/>
                  </a:schemeClr>
                </a:solidFill>
              </a:rPr>
              <a:t> </a:t>
            </a:r>
            <a:r>
              <a:rPr lang="en-US" sz="4800" dirty="0" err="1" smtClean="0">
                <a:solidFill>
                  <a:schemeClr val="accent6">
                    <a:lumMod val="50000"/>
                  </a:schemeClr>
                </a:solidFill>
              </a:rPr>
              <a:t>hỏi</a:t>
            </a:r>
            <a:r>
              <a:rPr lang="en-US" sz="4800" dirty="0" smtClean="0">
                <a:solidFill>
                  <a:schemeClr val="accent6">
                    <a:lumMod val="50000"/>
                  </a:schemeClr>
                </a:solidFill>
              </a:rPr>
              <a:t>, </a:t>
            </a:r>
            <a:r>
              <a:rPr lang="en-US" sz="4800" dirty="0" err="1" smtClean="0">
                <a:solidFill>
                  <a:schemeClr val="accent6">
                    <a:lumMod val="50000"/>
                  </a:schemeClr>
                </a:solidFill>
              </a:rPr>
              <a:t>vận</a:t>
            </a:r>
            <a:r>
              <a:rPr lang="en-US" sz="4800" dirty="0" smtClean="0">
                <a:solidFill>
                  <a:schemeClr val="accent6">
                    <a:lumMod val="50000"/>
                  </a:schemeClr>
                </a:solidFill>
              </a:rPr>
              <a:t> </a:t>
            </a:r>
            <a:r>
              <a:rPr lang="en-US" sz="4800" dirty="0" err="1" smtClean="0">
                <a:solidFill>
                  <a:schemeClr val="accent6">
                    <a:lumMod val="50000"/>
                  </a:schemeClr>
                </a:solidFill>
              </a:rPr>
              <a:t>dụng</a:t>
            </a:r>
            <a:r>
              <a:rPr lang="en-US" sz="4800" dirty="0" smtClean="0">
                <a:solidFill>
                  <a:schemeClr val="accent6">
                    <a:lumMod val="50000"/>
                  </a:schemeClr>
                </a:solidFill>
              </a:rPr>
              <a:t> </a:t>
            </a:r>
            <a:r>
              <a:rPr lang="en-US" sz="4800" dirty="0" err="1" smtClean="0">
                <a:solidFill>
                  <a:schemeClr val="accent6">
                    <a:lumMod val="50000"/>
                  </a:schemeClr>
                </a:solidFill>
              </a:rPr>
              <a:t>kiến</a:t>
            </a:r>
            <a:r>
              <a:rPr lang="en-US" sz="4800" dirty="0" smtClean="0">
                <a:solidFill>
                  <a:schemeClr val="accent6">
                    <a:lumMod val="50000"/>
                  </a:schemeClr>
                </a:solidFill>
              </a:rPr>
              <a:t> </a:t>
            </a:r>
            <a:r>
              <a:rPr lang="en-US" sz="4800" dirty="0" err="1" smtClean="0">
                <a:solidFill>
                  <a:schemeClr val="accent6">
                    <a:lumMod val="50000"/>
                  </a:schemeClr>
                </a:solidFill>
              </a:rPr>
              <a:t>thức</a:t>
            </a:r>
            <a:r>
              <a:rPr lang="en-US" sz="4800" dirty="0" smtClean="0">
                <a:solidFill>
                  <a:schemeClr val="accent6">
                    <a:lumMod val="50000"/>
                  </a:schemeClr>
                </a:solidFill>
              </a:rPr>
              <a:t> </a:t>
            </a:r>
            <a:r>
              <a:rPr lang="en-US" sz="4800" dirty="0" err="1" smtClean="0">
                <a:solidFill>
                  <a:schemeClr val="accent6">
                    <a:lumMod val="50000"/>
                  </a:schemeClr>
                </a:solidFill>
              </a:rPr>
              <a:t>đã</a:t>
            </a:r>
            <a:r>
              <a:rPr lang="en-US" sz="4800" dirty="0" smtClean="0">
                <a:solidFill>
                  <a:schemeClr val="accent6">
                    <a:lumMod val="50000"/>
                  </a:schemeClr>
                </a:solidFill>
              </a:rPr>
              <a:t> </a:t>
            </a:r>
            <a:r>
              <a:rPr lang="en-US" sz="4800" dirty="0" err="1" smtClean="0">
                <a:solidFill>
                  <a:schemeClr val="accent6">
                    <a:lumMod val="50000"/>
                  </a:schemeClr>
                </a:solidFill>
              </a:rPr>
              <a:t>học</a:t>
            </a:r>
            <a:r>
              <a:rPr lang="en-US" sz="4800" dirty="0" smtClean="0">
                <a:solidFill>
                  <a:schemeClr val="accent6">
                    <a:lumMod val="50000"/>
                  </a:schemeClr>
                </a:solidFill>
              </a:rPr>
              <a:t> </a:t>
            </a:r>
            <a:r>
              <a:rPr lang="en-US" sz="4800" dirty="0" err="1" smtClean="0">
                <a:solidFill>
                  <a:schemeClr val="accent6">
                    <a:lumMod val="50000"/>
                  </a:schemeClr>
                </a:solidFill>
              </a:rPr>
              <a:t>và</a:t>
            </a:r>
            <a:r>
              <a:rPr lang="en-US" sz="4800" dirty="0" smtClean="0">
                <a:solidFill>
                  <a:schemeClr val="accent6">
                    <a:lumMod val="50000"/>
                  </a:schemeClr>
                </a:solidFill>
              </a:rPr>
              <a:t> </a:t>
            </a:r>
            <a:r>
              <a:rPr lang="en-US" sz="4800" dirty="0" err="1" smtClean="0">
                <a:solidFill>
                  <a:schemeClr val="accent6">
                    <a:lumMod val="50000"/>
                  </a:schemeClr>
                </a:solidFill>
              </a:rPr>
              <a:t>trả</a:t>
            </a:r>
            <a:r>
              <a:rPr lang="en-US" sz="4800" dirty="0" smtClean="0">
                <a:solidFill>
                  <a:schemeClr val="accent6">
                    <a:lumMod val="50000"/>
                  </a:schemeClr>
                </a:solidFill>
              </a:rPr>
              <a:t> </a:t>
            </a:r>
            <a:r>
              <a:rPr lang="en-US" sz="4800" dirty="0" err="1" smtClean="0">
                <a:solidFill>
                  <a:schemeClr val="accent6">
                    <a:lumMod val="50000"/>
                  </a:schemeClr>
                </a:solidFill>
              </a:rPr>
              <a:t>lời</a:t>
            </a:r>
            <a:r>
              <a:rPr lang="en-US" sz="4800" dirty="0" smtClean="0">
                <a:solidFill>
                  <a:schemeClr val="accent6">
                    <a:lumMod val="50000"/>
                  </a:schemeClr>
                </a:solidFill>
              </a:rPr>
              <a:t> </a:t>
            </a:r>
            <a:r>
              <a:rPr lang="en-US" sz="4800" dirty="0" err="1" smtClean="0">
                <a:solidFill>
                  <a:schemeClr val="accent6">
                    <a:lumMod val="50000"/>
                  </a:schemeClr>
                </a:solidFill>
              </a:rPr>
              <a:t>các</a:t>
            </a:r>
            <a:r>
              <a:rPr lang="en-US" sz="4800" dirty="0" smtClean="0">
                <a:solidFill>
                  <a:schemeClr val="accent6">
                    <a:lumMod val="50000"/>
                  </a:schemeClr>
                </a:solidFill>
              </a:rPr>
              <a:t> </a:t>
            </a:r>
            <a:r>
              <a:rPr lang="en-US" sz="4800" dirty="0" err="1" smtClean="0">
                <a:solidFill>
                  <a:schemeClr val="accent6">
                    <a:lumMod val="50000"/>
                  </a:schemeClr>
                </a:solidFill>
              </a:rPr>
              <a:t>câu</a:t>
            </a:r>
            <a:r>
              <a:rPr lang="en-US" sz="4800" dirty="0" smtClean="0">
                <a:solidFill>
                  <a:schemeClr val="accent6">
                    <a:lumMod val="50000"/>
                  </a:schemeClr>
                </a:solidFill>
              </a:rPr>
              <a:t> </a:t>
            </a:r>
            <a:r>
              <a:rPr lang="en-US" sz="4800" dirty="0" err="1" smtClean="0">
                <a:solidFill>
                  <a:schemeClr val="accent6">
                    <a:lumMod val="50000"/>
                  </a:schemeClr>
                </a:solidFill>
              </a:rPr>
              <a:t>hỏi</a:t>
            </a:r>
            <a:r>
              <a:rPr lang="en-US" sz="4800" dirty="0" smtClean="0">
                <a:solidFill>
                  <a:schemeClr val="accent6">
                    <a:lumMod val="50000"/>
                  </a:schemeClr>
                </a:solidFill>
              </a:rPr>
              <a:t> </a:t>
            </a:r>
            <a:r>
              <a:rPr lang="en-US" sz="4800" dirty="0" err="1" smtClean="0">
                <a:solidFill>
                  <a:schemeClr val="accent6">
                    <a:lumMod val="50000"/>
                  </a:schemeClr>
                </a:solidFill>
              </a:rPr>
              <a:t>sao</a:t>
            </a:r>
            <a:r>
              <a:rPr lang="en-US" sz="4800" dirty="0" smtClean="0">
                <a:solidFill>
                  <a:schemeClr val="accent6">
                    <a:lumMod val="50000"/>
                  </a:schemeClr>
                </a:solidFill>
              </a:rPr>
              <a:t> </a:t>
            </a:r>
            <a:r>
              <a:rPr lang="en-US" sz="4800" dirty="0" err="1" smtClean="0">
                <a:solidFill>
                  <a:schemeClr val="accent6">
                    <a:lumMod val="50000"/>
                  </a:schemeClr>
                </a:solidFill>
              </a:rPr>
              <a:t>cho</a:t>
            </a:r>
            <a:r>
              <a:rPr lang="en-US" sz="4800" dirty="0" smtClean="0">
                <a:solidFill>
                  <a:schemeClr val="accent6">
                    <a:lumMod val="50000"/>
                  </a:schemeClr>
                </a:solidFill>
              </a:rPr>
              <a:t> </a:t>
            </a:r>
            <a:r>
              <a:rPr lang="en-US" sz="4800" dirty="0" err="1" smtClean="0">
                <a:solidFill>
                  <a:schemeClr val="accent6">
                    <a:lumMod val="50000"/>
                  </a:schemeClr>
                </a:solidFill>
              </a:rPr>
              <a:t>hợp</a:t>
            </a:r>
            <a:r>
              <a:rPr lang="en-US" sz="4800" dirty="0" smtClean="0">
                <a:solidFill>
                  <a:schemeClr val="accent6">
                    <a:lumMod val="50000"/>
                  </a:schemeClr>
                </a:solidFill>
              </a:rPr>
              <a:t> </a:t>
            </a:r>
            <a:r>
              <a:rPr lang="en-US" sz="4800" dirty="0" err="1" smtClean="0">
                <a:solidFill>
                  <a:schemeClr val="accent6">
                    <a:lumMod val="50000"/>
                  </a:schemeClr>
                </a:solidFill>
              </a:rPr>
              <a:t>lý</a:t>
            </a:r>
            <a:r>
              <a:rPr lang="en-US" sz="4800" dirty="0" smtClean="0">
                <a:solidFill>
                  <a:schemeClr val="accent6">
                    <a:lumMod val="50000"/>
                  </a:schemeClr>
                </a:solidFill>
              </a:rPr>
              <a:t> </a:t>
            </a:r>
            <a:r>
              <a:rPr lang="en-US" sz="4800" dirty="0" err="1" smtClean="0">
                <a:solidFill>
                  <a:schemeClr val="accent6">
                    <a:lumMod val="50000"/>
                  </a:schemeClr>
                </a:solidFill>
              </a:rPr>
              <a:t>nhất</a:t>
            </a:r>
            <a:r>
              <a:rPr lang="en-US" sz="4800" dirty="0" smtClean="0">
                <a:solidFill>
                  <a:schemeClr val="accent6">
                    <a:lumMod val="50000"/>
                  </a:schemeClr>
                </a:solidFill>
              </a:rPr>
              <a:t>, </a:t>
            </a:r>
            <a:r>
              <a:rPr lang="en-US" sz="4800" dirty="0" err="1" smtClean="0">
                <a:solidFill>
                  <a:schemeClr val="accent6">
                    <a:lumMod val="50000"/>
                  </a:schemeClr>
                </a:solidFill>
              </a:rPr>
              <a:t>lắng</a:t>
            </a:r>
            <a:r>
              <a:rPr lang="en-US" sz="4800" dirty="0" smtClean="0">
                <a:solidFill>
                  <a:schemeClr val="accent6">
                    <a:lumMod val="50000"/>
                  </a:schemeClr>
                </a:solidFill>
              </a:rPr>
              <a:t> </a:t>
            </a:r>
            <a:r>
              <a:rPr lang="en-US" sz="4800" dirty="0" err="1" smtClean="0">
                <a:solidFill>
                  <a:schemeClr val="accent6">
                    <a:lumMod val="50000"/>
                  </a:schemeClr>
                </a:solidFill>
              </a:rPr>
              <a:t>nghe</a:t>
            </a:r>
            <a:r>
              <a:rPr lang="en-US" sz="4800" dirty="0" smtClean="0">
                <a:solidFill>
                  <a:schemeClr val="accent6">
                    <a:lumMod val="50000"/>
                  </a:schemeClr>
                </a:solidFill>
              </a:rPr>
              <a:t> </a:t>
            </a:r>
            <a:r>
              <a:rPr lang="en-US" sz="4800" dirty="0" err="1" smtClean="0">
                <a:solidFill>
                  <a:schemeClr val="accent6">
                    <a:lumMod val="50000"/>
                  </a:schemeClr>
                </a:solidFill>
              </a:rPr>
              <a:t>và</a:t>
            </a:r>
            <a:r>
              <a:rPr lang="en-US" sz="4800" dirty="0" smtClean="0">
                <a:solidFill>
                  <a:schemeClr val="accent6">
                    <a:lumMod val="50000"/>
                  </a:schemeClr>
                </a:solidFill>
              </a:rPr>
              <a:t> ý </a:t>
            </a:r>
            <a:r>
              <a:rPr lang="en-US" sz="4800" dirty="0" err="1" smtClean="0">
                <a:solidFill>
                  <a:schemeClr val="accent6">
                    <a:lumMod val="50000"/>
                  </a:schemeClr>
                </a:solidFill>
              </a:rPr>
              <a:t>kiến</a:t>
            </a:r>
            <a:r>
              <a:rPr lang="en-US" sz="4800" dirty="0" smtClean="0">
                <a:solidFill>
                  <a:schemeClr val="accent6">
                    <a:lumMod val="50000"/>
                  </a:schemeClr>
                </a:solidFill>
              </a:rPr>
              <a:t> </a:t>
            </a:r>
            <a:r>
              <a:rPr lang="en-US" sz="4800" dirty="0" err="1" smtClean="0">
                <a:solidFill>
                  <a:schemeClr val="accent6">
                    <a:lumMod val="50000"/>
                  </a:schemeClr>
                </a:solidFill>
              </a:rPr>
              <a:t>phần</a:t>
            </a:r>
            <a:r>
              <a:rPr lang="en-US" sz="4800" dirty="0" smtClean="0">
                <a:solidFill>
                  <a:schemeClr val="accent6">
                    <a:lumMod val="50000"/>
                  </a:schemeClr>
                </a:solidFill>
              </a:rPr>
              <a:t> </a:t>
            </a:r>
            <a:r>
              <a:rPr lang="en-US" sz="4800" dirty="0" err="1" smtClean="0">
                <a:solidFill>
                  <a:schemeClr val="accent6">
                    <a:lumMod val="50000"/>
                  </a:schemeClr>
                </a:solidFill>
              </a:rPr>
              <a:t>bài</a:t>
            </a:r>
            <a:r>
              <a:rPr lang="en-US" sz="4800" dirty="0" smtClean="0">
                <a:solidFill>
                  <a:schemeClr val="accent6">
                    <a:lumMod val="50000"/>
                  </a:schemeClr>
                </a:solidFill>
              </a:rPr>
              <a:t> </a:t>
            </a:r>
            <a:r>
              <a:rPr lang="en-US" sz="4800" dirty="0" err="1" smtClean="0">
                <a:solidFill>
                  <a:schemeClr val="accent6">
                    <a:lumMod val="50000"/>
                  </a:schemeClr>
                </a:solidFill>
              </a:rPr>
              <a:t>làm</a:t>
            </a:r>
            <a:r>
              <a:rPr lang="en-US" sz="4800" dirty="0" smtClean="0">
                <a:solidFill>
                  <a:schemeClr val="accent6">
                    <a:lumMod val="50000"/>
                  </a:schemeClr>
                </a:solidFill>
              </a:rPr>
              <a:t> </a:t>
            </a:r>
            <a:r>
              <a:rPr lang="en-US" sz="4800" dirty="0" err="1" smtClean="0">
                <a:solidFill>
                  <a:schemeClr val="accent6">
                    <a:lumMod val="50000"/>
                  </a:schemeClr>
                </a:solidFill>
              </a:rPr>
              <a:t>của</a:t>
            </a:r>
            <a:r>
              <a:rPr lang="en-US" sz="4800" dirty="0" smtClean="0">
                <a:solidFill>
                  <a:schemeClr val="accent6">
                    <a:lumMod val="50000"/>
                  </a:schemeClr>
                </a:solidFill>
              </a:rPr>
              <a:t> </a:t>
            </a:r>
            <a:r>
              <a:rPr lang="en-US" sz="4800" dirty="0" err="1" smtClean="0">
                <a:solidFill>
                  <a:schemeClr val="accent6">
                    <a:lumMod val="50000"/>
                  </a:schemeClr>
                </a:solidFill>
              </a:rPr>
              <a:t>nhóm</a:t>
            </a:r>
            <a:r>
              <a:rPr lang="en-US" sz="4800" dirty="0" smtClean="0">
                <a:solidFill>
                  <a:schemeClr val="accent6">
                    <a:lumMod val="50000"/>
                  </a:schemeClr>
                </a:solidFill>
              </a:rPr>
              <a:t> </a:t>
            </a:r>
            <a:r>
              <a:rPr lang="en-US" sz="4800" dirty="0" err="1" smtClean="0">
                <a:solidFill>
                  <a:schemeClr val="accent6">
                    <a:lumMod val="50000"/>
                  </a:schemeClr>
                </a:solidFill>
              </a:rPr>
              <a:t>khác</a:t>
            </a:r>
            <a:endParaRPr lang="en-US" sz="4800" dirty="0">
              <a:solidFill>
                <a:schemeClr val="accent6">
                  <a:lumMod val="50000"/>
                </a:schemeClr>
              </a:solidFill>
            </a:endParaRPr>
          </a:p>
        </p:txBody>
      </p:sp>
    </p:spTree>
    <p:extLst>
      <p:ext uri="{BB962C8B-B14F-4D97-AF65-F5344CB8AC3E}">
        <p14:creationId xmlns:p14="http://schemas.microsoft.com/office/powerpoint/2010/main" val="282995493"/>
      </p:ext>
    </p:extLst>
  </p:cSld>
  <p:clrMapOvr>
    <a:masterClrMapping/>
  </p:clrMapOvr>
  <p:transition spd="slow" advClick="0" advTm="1000">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1810</Words>
  <Application>Microsoft Office PowerPoint</Application>
  <PresentationFormat>Widescreen</PresentationFormat>
  <Paragraphs>272</Paragraphs>
  <Slides>21</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Elsie</vt:lpstr>
      <vt:lpstr>宋体</vt:lpstr>
      <vt:lpstr>Tahoma</vt:lpstr>
      <vt:lpstr>Times New Roman</vt:lpstr>
      <vt:lpstr>等线</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Windows User</cp:lastModifiedBy>
  <cp:revision>300</cp:revision>
  <dcterms:created xsi:type="dcterms:W3CDTF">2018-02-23T07:21:00Z</dcterms:created>
  <dcterms:modified xsi:type="dcterms:W3CDTF">2010-01-09T17:06:42Z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C10D297985EA43C9A6DDDA245C0E326E</vt:lpwstr>
  </property>
</Properties>
</file>