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notesMasterIdLst>
    <p:notesMasterId r:id="rId52"/>
  </p:notesMasterIdLst>
  <p:sldIdLst>
    <p:sldId id="385" r:id="rId3"/>
    <p:sldId id="386" r:id="rId4"/>
    <p:sldId id="387" r:id="rId5"/>
    <p:sldId id="408" r:id="rId6"/>
    <p:sldId id="404" r:id="rId7"/>
    <p:sldId id="403" r:id="rId8"/>
    <p:sldId id="389" r:id="rId9"/>
    <p:sldId id="417" r:id="rId10"/>
    <p:sldId id="418" r:id="rId11"/>
    <p:sldId id="390" r:id="rId12"/>
    <p:sldId id="391" r:id="rId13"/>
    <p:sldId id="392" r:id="rId14"/>
    <p:sldId id="393" r:id="rId15"/>
    <p:sldId id="395" r:id="rId16"/>
    <p:sldId id="397" r:id="rId17"/>
    <p:sldId id="398" r:id="rId18"/>
    <p:sldId id="399" r:id="rId19"/>
    <p:sldId id="400" r:id="rId20"/>
    <p:sldId id="401" r:id="rId21"/>
    <p:sldId id="409" r:id="rId22"/>
    <p:sldId id="410" r:id="rId23"/>
    <p:sldId id="384" r:id="rId24"/>
    <p:sldId id="365" r:id="rId25"/>
    <p:sldId id="283" r:id="rId26"/>
    <p:sldId id="315" r:id="rId27"/>
    <p:sldId id="286" r:id="rId28"/>
    <p:sldId id="288" r:id="rId29"/>
    <p:sldId id="370" r:id="rId30"/>
    <p:sldId id="416" r:id="rId31"/>
    <p:sldId id="406" r:id="rId32"/>
    <p:sldId id="375" r:id="rId33"/>
    <p:sldId id="366" r:id="rId34"/>
    <p:sldId id="373" r:id="rId35"/>
    <p:sldId id="376" r:id="rId36"/>
    <p:sldId id="411" r:id="rId37"/>
    <p:sldId id="371" r:id="rId38"/>
    <p:sldId id="372" r:id="rId39"/>
    <p:sldId id="359" r:id="rId40"/>
    <p:sldId id="363" r:id="rId41"/>
    <p:sldId id="357" r:id="rId42"/>
    <p:sldId id="413" r:id="rId43"/>
    <p:sldId id="379" r:id="rId44"/>
    <p:sldId id="358" r:id="rId45"/>
    <p:sldId id="414" r:id="rId46"/>
    <p:sldId id="381" r:id="rId47"/>
    <p:sldId id="382" r:id="rId48"/>
    <p:sldId id="352" r:id="rId49"/>
    <p:sldId id="378" r:id="rId50"/>
    <p:sldId id="415"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AEA"/>
    <a:srgbClr val="BE5F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89" d="100"/>
          <a:sy n="89" d="100"/>
        </p:scale>
        <p:origin x="46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BEE8EE-73BF-441D-9CCC-969BD88D1CFA}" type="datetimeFigureOut">
              <a:rPr lang="en-US" smtClean="0"/>
              <a:t>8/12/2024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D9F11D-9278-4947-8A89-5283CD8E7819}" type="slidenum">
              <a:rPr lang="en-US" smtClean="0"/>
              <a:t>‹#›</a:t>
            </a:fld>
            <a:endParaRPr lang="en-US"/>
          </a:p>
        </p:txBody>
      </p:sp>
    </p:spTree>
    <p:extLst>
      <p:ext uri="{BB962C8B-B14F-4D97-AF65-F5344CB8AC3E}">
        <p14:creationId xmlns:p14="http://schemas.microsoft.com/office/powerpoint/2010/main" val="3293533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55" name="Google Shape;25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6792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8" name="Google Shape;29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1444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92" name="Google Shape;1292;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6120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25" name="Google Shape;42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713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 xmlns:a16="http://schemas.microsoft.com/office/drawing/2014/main" id="{0A3117EB-2B6C-4D40-8B6A-2B86698C7E6C}"/>
              </a:ext>
            </a:extLst>
          </p:cNvPr>
          <p:cNvSpPr>
            <a:spLocks noGrp="1" noRot="1" noChangeAspect="1" noTextEdit="1"/>
          </p:cNvSpPr>
          <p:nvPr>
            <p:ph type="sldImg"/>
          </p:nvPr>
        </p:nvSpPr>
        <p:spPr>
          <a:ln/>
        </p:spPr>
      </p:sp>
      <p:sp>
        <p:nvSpPr>
          <p:cNvPr id="44035" name="Notes Placeholder 2">
            <a:extLst>
              <a:ext uri="{FF2B5EF4-FFF2-40B4-BE49-F238E27FC236}">
                <a16:creationId xmlns="" xmlns:a16="http://schemas.microsoft.com/office/drawing/2014/main" id="{DDA8B996-2492-4DDD-8B16-54CB7377DB6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4036" name="Slide Number Placeholder 3">
            <a:extLst>
              <a:ext uri="{FF2B5EF4-FFF2-40B4-BE49-F238E27FC236}">
                <a16:creationId xmlns="" xmlns:a16="http://schemas.microsoft.com/office/drawing/2014/main" id="{2B8A2624-3B67-4ECB-AEAA-CEEEC59F19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48F582F-CAA3-401C-BF34-A6AC80BB0BA8}" type="slidenum">
              <a:rPr lang="en-US" altLang="en-US"/>
              <a:pPr>
                <a:spcBef>
                  <a:spcPct val="0"/>
                </a:spcBef>
              </a:pPr>
              <a:t>47</a:t>
            </a:fld>
            <a:endParaRPr lang="en-US" altLang="en-US"/>
          </a:p>
        </p:txBody>
      </p:sp>
    </p:spTree>
    <p:extLst>
      <p:ext uri="{BB962C8B-B14F-4D97-AF65-F5344CB8AC3E}">
        <p14:creationId xmlns:p14="http://schemas.microsoft.com/office/powerpoint/2010/main" val="3299565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50B478-2063-E7D0-C011-CA265B8591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4BCBF0AF-374D-0EAE-BF28-8C0D99FE94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3B33F01-11BC-A187-4499-EA30EAB00272}"/>
              </a:ext>
            </a:extLst>
          </p:cNvPr>
          <p:cNvSpPr>
            <a:spLocks noGrp="1"/>
          </p:cNvSpPr>
          <p:nvPr>
            <p:ph type="dt" sz="half" idx="10"/>
          </p:nvPr>
        </p:nvSpPr>
        <p:spPr/>
        <p:txBody>
          <a:bodyPr/>
          <a:lstStyle/>
          <a:p>
            <a:fld id="{44FECDEE-D543-4A2E-8340-0B945D19AEE1}" type="datetimeFigureOut">
              <a:rPr lang="en-US" smtClean="0"/>
              <a:t>8/12/2024</a:t>
            </a:fld>
            <a:endParaRPr lang="en-US"/>
          </a:p>
        </p:txBody>
      </p:sp>
      <p:sp>
        <p:nvSpPr>
          <p:cNvPr id="5" name="Footer Placeholder 4">
            <a:extLst>
              <a:ext uri="{FF2B5EF4-FFF2-40B4-BE49-F238E27FC236}">
                <a16:creationId xmlns="" xmlns:a16="http://schemas.microsoft.com/office/drawing/2014/main" id="{1177A5B0-437A-6FD7-2AFE-7F62BE3109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2FF1BF5-40AC-D94C-4669-8E727BFDD842}"/>
              </a:ext>
            </a:extLst>
          </p:cNvPr>
          <p:cNvSpPr>
            <a:spLocks noGrp="1"/>
          </p:cNvSpPr>
          <p:nvPr>
            <p:ph type="sldNum" sz="quarter" idx="12"/>
          </p:nvPr>
        </p:nvSpPr>
        <p:spPr/>
        <p:txBody>
          <a:bodyPr/>
          <a:lstStyle/>
          <a:p>
            <a:fld id="{63992A19-7E58-405A-93A5-8854FC1246DE}" type="slidenum">
              <a:rPr lang="en-US" smtClean="0"/>
              <a:t>‹#›</a:t>
            </a:fld>
            <a:endParaRPr lang="en-US"/>
          </a:p>
        </p:txBody>
      </p:sp>
    </p:spTree>
    <p:extLst>
      <p:ext uri="{BB962C8B-B14F-4D97-AF65-F5344CB8AC3E}">
        <p14:creationId xmlns:p14="http://schemas.microsoft.com/office/powerpoint/2010/main" val="1189732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E49608-EF5C-6273-473E-DDE33C6E1A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D06FF39-949B-CABD-B6FD-3F002313E2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3DDD4A9-3E1A-BC51-E414-966F9D4019E7}"/>
              </a:ext>
            </a:extLst>
          </p:cNvPr>
          <p:cNvSpPr>
            <a:spLocks noGrp="1"/>
          </p:cNvSpPr>
          <p:nvPr>
            <p:ph type="dt" sz="half" idx="10"/>
          </p:nvPr>
        </p:nvSpPr>
        <p:spPr/>
        <p:txBody>
          <a:bodyPr/>
          <a:lstStyle/>
          <a:p>
            <a:fld id="{44FECDEE-D543-4A2E-8340-0B945D19AEE1}" type="datetimeFigureOut">
              <a:rPr lang="en-US" smtClean="0"/>
              <a:t>8/12/2024</a:t>
            </a:fld>
            <a:endParaRPr lang="en-US"/>
          </a:p>
        </p:txBody>
      </p:sp>
      <p:sp>
        <p:nvSpPr>
          <p:cNvPr id="5" name="Footer Placeholder 4">
            <a:extLst>
              <a:ext uri="{FF2B5EF4-FFF2-40B4-BE49-F238E27FC236}">
                <a16:creationId xmlns="" xmlns:a16="http://schemas.microsoft.com/office/drawing/2014/main" id="{C34874F6-DF89-D8E5-AAFA-109BC6BEE9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7E7B2B0-2554-92D2-F951-741FF28A0409}"/>
              </a:ext>
            </a:extLst>
          </p:cNvPr>
          <p:cNvSpPr>
            <a:spLocks noGrp="1"/>
          </p:cNvSpPr>
          <p:nvPr>
            <p:ph type="sldNum" sz="quarter" idx="12"/>
          </p:nvPr>
        </p:nvSpPr>
        <p:spPr/>
        <p:txBody>
          <a:bodyPr/>
          <a:lstStyle/>
          <a:p>
            <a:fld id="{63992A19-7E58-405A-93A5-8854FC1246DE}" type="slidenum">
              <a:rPr lang="en-US" smtClean="0"/>
              <a:t>‹#›</a:t>
            </a:fld>
            <a:endParaRPr lang="en-US"/>
          </a:p>
        </p:txBody>
      </p:sp>
    </p:spTree>
    <p:extLst>
      <p:ext uri="{BB962C8B-B14F-4D97-AF65-F5344CB8AC3E}">
        <p14:creationId xmlns:p14="http://schemas.microsoft.com/office/powerpoint/2010/main" val="1717942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F2B3C04-4B95-F045-60AA-1005052417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D0A50BA-880E-FD6B-DE8B-A4D7EB84B7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2179AE5-CB8A-5EED-4298-2AEF53345A8D}"/>
              </a:ext>
            </a:extLst>
          </p:cNvPr>
          <p:cNvSpPr>
            <a:spLocks noGrp="1"/>
          </p:cNvSpPr>
          <p:nvPr>
            <p:ph type="dt" sz="half" idx="10"/>
          </p:nvPr>
        </p:nvSpPr>
        <p:spPr/>
        <p:txBody>
          <a:bodyPr/>
          <a:lstStyle/>
          <a:p>
            <a:fld id="{44FECDEE-D543-4A2E-8340-0B945D19AEE1}" type="datetimeFigureOut">
              <a:rPr lang="en-US" smtClean="0"/>
              <a:t>8/12/2024</a:t>
            </a:fld>
            <a:endParaRPr lang="en-US"/>
          </a:p>
        </p:txBody>
      </p:sp>
      <p:sp>
        <p:nvSpPr>
          <p:cNvPr id="5" name="Footer Placeholder 4">
            <a:extLst>
              <a:ext uri="{FF2B5EF4-FFF2-40B4-BE49-F238E27FC236}">
                <a16:creationId xmlns="" xmlns:a16="http://schemas.microsoft.com/office/drawing/2014/main" id="{DA645B80-AE98-A5DC-01F5-3553742D10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E354957-CAB1-9349-9436-9F192F3FF1A8}"/>
              </a:ext>
            </a:extLst>
          </p:cNvPr>
          <p:cNvSpPr>
            <a:spLocks noGrp="1"/>
          </p:cNvSpPr>
          <p:nvPr>
            <p:ph type="sldNum" sz="quarter" idx="12"/>
          </p:nvPr>
        </p:nvSpPr>
        <p:spPr/>
        <p:txBody>
          <a:bodyPr/>
          <a:lstStyle/>
          <a:p>
            <a:fld id="{63992A19-7E58-405A-93A5-8854FC1246DE}" type="slidenum">
              <a:rPr lang="en-US" smtClean="0"/>
              <a:t>‹#›</a:t>
            </a:fld>
            <a:endParaRPr lang="en-US"/>
          </a:p>
        </p:txBody>
      </p:sp>
    </p:spTree>
    <p:extLst>
      <p:ext uri="{BB962C8B-B14F-4D97-AF65-F5344CB8AC3E}">
        <p14:creationId xmlns:p14="http://schemas.microsoft.com/office/powerpoint/2010/main" val="1651675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EA9449-989D-553C-61D6-10D039827BE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3646944D-61AE-93D4-1CB2-21AAA73417A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1DBCD24-B472-09ED-060B-9B5E74E2B3D4}"/>
              </a:ext>
            </a:extLst>
          </p:cNvPr>
          <p:cNvSpPr>
            <a:spLocks noGrp="1"/>
          </p:cNvSpPr>
          <p:nvPr>
            <p:ph type="dt" sz="half" idx="10"/>
          </p:nvPr>
        </p:nvSpPr>
        <p:spPr/>
        <p:txBody>
          <a:bodyPr/>
          <a:lstStyle/>
          <a:p>
            <a:fld id="{1736CB1C-274E-4DF6-AEDF-349E5524755D}" type="datetimeFigureOut">
              <a:rPr lang="en-US" smtClean="0"/>
              <a:t>8/12/2024</a:t>
            </a:fld>
            <a:endParaRPr lang="en-US"/>
          </a:p>
        </p:txBody>
      </p:sp>
      <p:sp>
        <p:nvSpPr>
          <p:cNvPr id="5" name="Footer Placeholder 4">
            <a:extLst>
              <a:ext uri="{FF2B5EF4-FFF2-40B4-BE49-F238E27FC236}">
                <a16:creationId xmlns="" xmlns:a16="http://schemas.microsoft.com/office/drawing/2014/main" id="{16696F8A-5749-07A4-0E8C-C83452D269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272CC0F-7EF1-DA41-BA0D-FE9E227229B8}"/>
              </a:ext>
            </a:extLst>
          </p:cNvPr>
          <p:cNvSpPr>
            <a:spLocks noGrp="1"/>
          </p:cNvSpPr>
          <p:nvPr>
            <p:ph type="sldNum" sz="quarter" idx="12"/>
          </p:nvPr>
        </p:nvSpPr>
        <p:spPr/>
        <p:txBody>
          <a:bodyPr/>
          <a:lstStyle/>
          <a:p>
            <a:fld id="{277E6A8C-75C8-4513-BD92-7451EEC6DFCE}" type="slidenum">
              <a:rPr lang="en-US" smtClean="0"/>
              <a:t>‹#›</a:t>
            </a:fld>
            <a:endParaRPr lang="en-US"/>
          </a:p>
        </p:txBody>
      </p:sp>
    </p:spTree>
    <p:extLst>
      <p:ext uri="{BB962C8B-B14F-4D97-AF65-F5344CB8AC3E}">
        <p14:creationId xmlns:p14="http://schemas.microsoft.com/office/powerpoint/2010/main" val="690791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9E24E2-51AE-5920-4447-EA6757FEC18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9C03AB9-5192-C642-CA3F-2CEFDEB292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6057288-0C9E-CC99-87B4-170E99D56A41}"/>
              </a:ext>
            </a:extLst>
          </p:cNvPr>
          <p:cNvSpPr>
            <a:spLocks noGrp="1"/>
          </p:cNvSpPr>
          <p:nvPr>
            <p:ph type="dt" sz="half" idx="10"/>
          </p:nvPr>
        </p:nvSpPr>
        <p:spPr/>
        <p:txBody>
          <a:bodyPr/>
          <a:lstStyle/>
          <a:p>
            <a:fld id="{1736CB1C-274E-4DF6-AEDF-349E5524755D}" type="datetimeFigureOut">
              <a:rPr lang="en-US" smtClean="0"/>
              <a:t>8/12/2024</a:t>
            </a:fld>
            <a:endParaRPr lang="en-US"/>
          </a:p>
        </p:txBody>
      </p:sp>
      <p:sp>
        <p:nvSpPr>
          <p:cNvPr id="5" name="Footer Placeholder 4">
            <a:extLst>
              <a:ext uri="{FF2B5EF4-FFF2-40B4-BE49-F238E27FC236}">
                <a16:creationId xmlns="" xmlns:a16="http://schemas.microsoft.com/office/drawing/2014/main" id="{F126AC85-C015-9944-772C-9EAFB28E5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5D4206C-07ED-A744-0DE5-E6E45D479991}"/>
              </a:ext>
            </a:extLst>
          </p:cNvPr>
          <p:cNvSpPr>
            <a:spLocks noGrp="1"/>
          </p:cNvSpPr>
          <p:nvPr>
            <p:ph type="sldNum" sz="quarter" idx="12"/>
          </p:nvPr>
        </p:nvSpPr>
        <p:spPr/>
        <p:txBody>
          <a:bodyPr/>
          <a:lstStyle/>
          <a:p>
            <a:fld id="{277E6A8C-75C8-4513-BD92-7451EEC6DFCE}" type="slidenum">
              <a:rPr lang="en-US" smtClean="0"/>
              <a:t>‹#›</a:t>
            </a:fld>
            <a:endParaRPr lang="en-US"/>
          </a:p>
        </p:txBody>
      </p:sp>
    </p:spTree>
    <p:extLst>
      <p:ext uri="{BB962C8B-B14F-4D97-AF65-F5344CB8AC3E}">
        <p14:creationId xmlns:p14="http://schemas.microsoft.com/office/powerpoint/2010/main" val="689816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4FE456-2524-CA1A-9B62-D1A9EF22335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4CC68FD-6F24-B8EA-6288-4F16F4058B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0D50A606-4CE1-1D38-34B3-8142BB895EF8}"/>
              </a:ext>
            </a:extLst>
          </p:cNvPr>
          <p:cNvSpPr>
            <a:spLocks noGrp="1"/>
          </p:cNvSpPr>
          <p:nvPr>
            <p:ph type="dt" sz="half" idx="10"/>
          </p:nvPr>
        </p:nvSpPr>
        <p:spPr/>
        <p:txBody>
          <a:bodyPr/>
          <a:lstStyle/>
          <a:p>
            <a:fld id="{1736CB1C-274E-4DF6-AEDF-349E5524755D}" type="datetimeFigureOut">
              <a:rPr lang="en-US" smtClean="0"/>
              <a:t>8/12/2024</a:t>
            </a:fld>
            <a:endParaRPr lang="en-US"/>
          </a:p>
        </p:txBody>
      </p:sp>
      <p:sp>
        <p:nvSpPr>
          <p:cNvPr id="5" name="Footer Placeholder 4">
            <a:extLst>
              <a:ext uri="{FF2B5EF4-FFF2-40B4-BE49-F238E27FC236}">
                <a16:creationId xmlns="" xmlns:a16="http://schemas.microsoft.com/office/drawing/2014/main" id="{FFEDDF3F-3028-FE8A-1AC3-4E5160B555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36668D9-E63F-814A-1863-D14D8B9102AD}"/>
              </a:ext>
            </a:extLst>
          </p:cNvPr>
          <p:cNvSpPr>
            <a:spLocks noGrp="1"/>
          </p:cNvSpPr>
          <p:nvPr>
            <p:ph type="sldNum" sz="quarter" idx="12"/>
          </p:nvPr>
        </p:nvSpPr>
        <p:spPr/>
        <p:txBody>
          <a:bodyPr/>
          <a:lstStyle/>
          <a:p>
            <a:fld id="{277E6A8C-75C8-4513-BD92-7451EEC6DFCE}" type="slidenum">
              <a:rPr lang="en-US" smtClean="0"/>
              <a:t>‹#›</a:t>
            </a:fld>
            <a:endParaRPr lang="en-US"/>
          </a:p>
        </p:txBody>
      </p:sp>
    </p:spTree>
    <p:extLst>
      <p:ext uri="{BB962C8B-B14F-4D97-AF65-F5344CB8AC3E}">
        <p14:creationId xmlns:p14="http://schemas.microsoft.com/office/powerpoint/2010/main" val="3598754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5C4A3D-6648-A0EE-A1DF-883D8D4119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E340E02-9053-7FEE-6602-4ABC503F1B7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7BB893B-A499-672A-D634-56DFFF7DBD0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6E80F5B-0CE4-46DD-5BFF-DD194F68F806}"/>
              </a:ext>
            </a:extLst>
          </p:cNvPr>
          <p:cNvSpPr>
            <a:spLocks noGrp="1"/>
          </p:cNvSpPr>
          <p:nvPr>
            <p:ph type="dt" sz="half" idx="10"/>
          </p:nvPr>
        </p:nvSpPr>
        <p:spPr/>
        <p:txBody>
          <a:bodyPr/>
          <a:lstStyle/>
          <a:p>
            <a:fld id="{1736CB1C-274E-4DF6-AEDF-349E5524755D}" type="datetimeFigureOut">
              <a:rPr lang="en-US" smtClean="0"/>
              <a:t>8/12/2024</a:t>
            </a:fld>
            <a:endParaRPr lang="en-US"/>
          </a:p>
        </p:txBody>
      </p:sp>
      <p:sp>
        <p:nvSpPr>
          <p:cNvPr id="6" name="Footer Placeholder 5">
            <a:extLst>
              <a:ext uri="{FF2B5EF4-FFF2-40B4-BE49-F238E27FC236}">
                <a16:creationId xmlns="" xmlns:a16="http://schemas.microsoft.com/office/drawing/2014/main" id="{29B35970-455B-A8CF-E705-DEC6036FCB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AADAD09-777B-BA42-670E-3702A308C67E}"/>
              </a:ext>
            </a:extLst>
          </p:cNvPr>
          <p:cNvSpPr>
            <a:spLocks noGrp="1"/>
          </p:cNvSpPr>
          <p:nvPr>
            <p:ph type="sldNum" sz="quarter" idx="12"/>
          </p:nvPr>
        </p:nvSpPr>
        <p:spPr/>
        <p:txBody>
          <a:bodyPr/>
          <a:lstStyle/>
          <a:p>
            <a:fld id="{277E6A8C-75C8-4513-BD92-7451EEC6DFCE}" type="slidenum">
              <a:rPr lang="en-US" smtClean="0"/>
              <a:t>‹#›</a:t>
            </a:fld>
            <a:endParaRPr lang="en-US"/>
          </a:p>
        </p:txBody>
      </p:sp>
    </p:spTree>
    <p:extLst>
      <p:ext uri="{BB962C8B-B14F-4D97-AF65-F5344CB8AC3E}">
        <p14:creationId xmlns:p14="http://schemas.microsoft.com/office/powerpoint/2010/main" val="293755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0E89B5-8E13-0EE9-E80C-78D6B38E0CC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AD32BD0-7BF8-A252-4459-6FAA816E236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1234E7C-7E36-642B-41B4-2AA28010CA9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4D31DF9-9379-2267-F91E-F50CC160625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3904B043-6C4A-070E-56B9-914D3F6EBAE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5A7EB5D5-B9A0-9AB2-EDFD-23452E13CFC1}"/>
              </a:ext>
            </a:extLst>
          </p:cNvPr>
          <p:cNvSpPr>
            <a:spLocks noGrp="1"/>
          </p:cNvSpPr>
          <p:nvPr>
            <p:ph type="dt" sz="half" idx="10"/>
          </p:nvPr>
        </p:nvSpPr>
        <p:spPr/>
        <p:txBody>
          <a:bodyPr/>
          <a:lstStyle/>
          <a:p>
            <a:fld id="{1736CB1C-274E-4DF6-AEDF-349E5524755D}" type="datetimeFigureOut">
              <a:rPr lang="en-US" smtClean="0"/>
              <a:t>8/12/2024</a:t>
            </a:fld>
            <a:endParaRPr lang="en-US"/>
          </a:p>
        </p:txBody>
      </p:sp>
      <p:sp>
        <p:nvSpPr>
          <p:cNvPr id="8" name="Footer Placeholder 7">
            <a:extLst>
              <a:ext uri="{FF2B5EF4-FFF2-40B4-BE49-F238E27FC236}">
                <a16:creationId xmlns="" xmlns:a16="http://schemas.microsoft.com/office/drawing/2014/main" id="{11D448DD-B4C2-D9E6-08E0-FAD232E354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7A807359-7537-BF68-9B3A-08FE698EF0E9}"/>
              </a:ext>
            </a:extLst>
          </p:cNvPr>
          <p:cNvSpPr>
            <a:spLocks noGrp="1"/>
          </p:cNvSpPr>
          <p:nvPr>
            <p:ph type="sldNum" sz="quarter" idx="12"/>
          </p:nvPr>
        </p:nvSpPr>
        <p:spPr/>
        <p:txBody>
          <a:bodyPr/>
          <a:lstStyle/>
          <a:p>
            <a:fld id="{277E6A8C-75C8-4513-BD92-7451EEC6DFCE}" type="slidenum">
              <a:rPr lang="en-US" smtClean="0"/>
              <a:t>‹#›</a:t>
            </a:fld>
            <a:endParaRPr lang="en-US"/>
          </a:p>
        </p:txBody>
      </p:sp>
    </p:spTree>
    <p:extLst>
      <p:ext uri="{BB962C8B-B14F-4D97-AF65-F5344CB8AC3E}">
        <p14:creationId xmlns:p14="http://schemas.microsoft.com/office/powerpoint/2010/main" val="477026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58835C5-A4CE-08AC-EDAD-49547D6ED65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BD55EC76-590C-FFC0-FBC0-D8BD9B4452A7}"/>
              </a:ext>
            </a:extLst>
          </p:cNvPr>
          <p:cNvSpPr>
            <a:spLocks noGrp="1"/>
          </p:cNvSpPr>
          <p:nvPr>
            <p:ph type="dt" sz="half" idx="10"/>
          </p:nvPr>
        </p:nvSpPr>
        <p:spPr/>
        <p:txBody>
          <a:bodyPr/>
          <a:lstStyle/>
          <a:p>
            <a:fld id="{1736CB1C-274E-4DF6-AEDF-349E5524755D}" type="datetimeFigureOut">
              <a:rPr lang="en-US" smtClean="0"/>
              <a:t>8/12/2024</a:t>
            </a:fld>
            <a:endParaRPr lang="en-US"/>
          </a:p>
        </p:txBody>
      </p:sp>
      <p:sp>
        <p:nvSpPr>
          <p:cNvPr id="4" name="Footer Placeholder 3">
            <a:extLst>
              <a:ext uri="{FF2B5EF4-FFF2-40B4-BE49-F238E27FC236}">
                <a16:creationId xmlns="" xmlns:a16="http://schemas.microsoft.com/office/drawing/2014/main" id="{BF88319F-F8D7-57AA-99CC-3DF8B25A06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AB191B74-93D5-9DB8-8270-3D7C1CB48C5F}"/>
              </a:ext>
            </a:extLst>
          </p:cNvPr>
          <p:cNvSpPr>
            <a:spLocks noGrp="1"/>
          </p:cNvSpPr>
          <p:nvPr>
            <p:ph type="sldNum" sz="quarter" idx="12"/>
          </p:nvPr>
        </p:nvSpPr>
        <p:spPr/>
        <p:txBody>
          <a:bodyPr/>
          <a:lstStyle/>
          <a:p>
            <a:fld id="{277E6A8C-75C8-4513-BD92-7451EEC6DFCE}" type="slidenum">
              <a:rPr lang="en-US" smtClean="0"/>
              <a:t>‹#›</a:t>
            </a:fld>
            <a:endParaRPr lang="en-US"/>
          </a:p>
        </p:txBody>
      </p:sp>
    </p:spTree>
    <p:extLst>
      <p:ext uri="{BB962C8B-B14F-4D97-AF65-F5344CB8AC3E}">
        <p14:creationId xmlns:p14="http://schemas.microsoft.com/office/powerpoint/2010/main" val="25035480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56E44AD-0499-8FF3-E255-5977BCFC3EAD}"/>
              </a:ext>
            </a:extLst>
          </p:cNvPr>
          <p:cNvSpPr>
            <a:spLocks noGrp="1"/>
          </p:cNvSpPr>
          <p:nvPr>
            <p:ph type="dt" sz="half" idx="10"/>
          </p:nvPr>
        </p:nvSpPr>
        <p:spPr/>
        <p:txBody>
          <a:bodyPr/>
          <a:lstStyle/>
          <a:p>
            <a:fld id="{1736CB1C-274E-4DF6-AEDF-349E5524755D}" type="datetimeFigureOut">
              <a:rPr lang="en-US" smtClean="0"/>
              <a:t>8/12/2024</a:t>
            </a:fld>
            <a:endParaRPr lang="en-US"/>
          </a:p>
        </p:txBody>
      </p:sp>
      <p:sp>
        <p:nvSpPr>
          <p:cNvPr id="3" name="Footer Placeholder 2">
            <a:extLst>
              <a:ext uri="{FF2B5EF4-FFF2-40B4-BE49-F238E27FC236}">
                <a16:creationId xmlns="" xmlns:a16="http://schemas.microsoft.com/office/drawing/2014/main" id="{1F4FE696-5F64-2726-D5BC-D2C3FBA006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F66D32A-9279-7D2C-BFB7-1BD7DBFF664D}"/>
              </a:ext>
            </a:extLst>
          </p:cNvPr>
          <p:cNvSpPr>
            <a:spLocks noGrp="1"/>
          </p:cNvSpPr>
          <p:nvPr>
            <p:ph type="sldNum" sz="quarter" idx="12"/>
          </p:nvPr>
        </p:nvSpPr>
        <p:spPr/>
        <p:txBody>
          <a:bodyPr/>
          <a:lstStyle/>
          <a:p>
            <a:fld id="{277E6A8C-75C8-4513-BD92-7451EEC6DFCE}" type="slidenum">
              <a:rPr lang="en-US" smtClean="0"/>
              <a:t>‹#›</a:t>
            </a:fld>
            <a:endParaRPr lang="en-US"/>
          </a:p>
        </p:txBody>
      </p:sp>
    </p:spTree>
    <p:extLst>
      <p:ext uri="{BB962C8B-B14F-4D97-AF65-F5344CB8AC3E}">
        <p14:creationId xmlns:p14="http://schemas.microsoft.com/office/powerpoint/2010/main" val="478937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29844C-41F7-A6A3-758F-9A376125FBC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DF29FCE2-CB19-29F5-02C4-796DA24B953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B29E22C-427F-979D-313A-012FEE2C01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2A3A759-1861-21D6-32D8-577835BD8B4C}"/>
              </a:ext>
            </a:extLst>
          </p:cNvPr>
          <p:cNvSpPr>
            <a:spLocks noGrp="1"/>
          </p:cNvSpPr>
          <p:nvPr>
            <p:ph type="dt" sz="half" idx="10"/>
          </p:nvPr>
        </p:nvSpPr>
        <p:spPr/>
        <p:txBody>
          <a:bodyPr/>
          <a:lstStyle/>
          <a:p>
            <a:fld id="{1736CB1C-274E-4DF6-AEDF-349E5524755D}" type="datetimeFigureOut">
              <a:rPr lang="en-US" smtClean="0"/>
              <a:t>8/12/2024</a:t>
            </a:fld>
            <a:endParaRPr lang="en-US"/>
          </a:p>
        </p:txBody>
      </p:sp>
      <p:sp>
        <p:nvSpPr>
          <p:cNvPr id="6" name="Footer Placeholder 5">
            <a:extLst>
              <a:ext uri="{FF2B5EF4-FFF2-40B4-BE49-F238E27FC236}">
                <a16:creationId xmlns="" xmlns:a16="http://schemas.microsoft.com/office/drawing/2014/main" id="{34A5CD6E-F848-8326-1BB2-4C33D25A72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76A4CF5-1E4E-302D-99F6-9D92A6D19BF0}"/>
              </a:ext>
            </a:extLst>
          </p:cNvPr>
          <p:cNvSpPr>
            <a:spLocks noGrp="1"/>
          </p:cNvSpPr>
          <p:nvPr>
            <p:ph type="sldNum" sz="quarter" idx="12"/>
          </p:nvPr>
        </p:nvSpPr>
        <p:spPr/>
        <p:txBody>
          <a:bodyPr/>
          <a:lstStyle/>
          <a:p>
            <a:fld id="{277E6A8C-75C8-4513-BD92-7451EEC6DFCE}" type="slidenum">
              <a:rPr lang="en-US" smtClean="0"/>
              <a:t>‹#›</a:t>
            </a:fld>
            <a:endParaRPr lang="en-US"/>
          </a:p>
        </p:txBody>
      </p:sp>
    </p:spTree>
    <p:extLst>
      <p:ext uri="{BB962C8B-B14F-4D97-AF65-F5344CB8AC3E}">
        <p14:creationId xmlns:p14="http://schemas.microsoft.com/office/powerpoint/2010/main" val="3015630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C7C454-5D14-F149-791B-9BBB2FC06A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C1C6394-4DBD-DBDD-31EB-6F2330437D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396DE0D-8F35-772F-34DD-038B9D43E31C}"/>
              </a:ext>
            </a:extLst>
          </p:cNvPr>
          <p:cNvSpPr>
            <a:spLocks noGrp="1"/>
          </p:cNvSpPr>
          <p:nvPr>
            <p:ph type="dt" sz="half" idx="10"/>
          </p:nvPr>
        </p:nvSpPr>
        <p:spPr/>
        <p:txBody>
          <a:bodyPr/>
          <a:lstStyle/>
          <a:p>
            <a:fld id="{44FECDEE-D543-4A2E-8340-0B945D19AEE1}" type="datetimeFigureOut">
              <a:rPr lang="en-US" smtClean="0"/>
              <a:t>8/12/2024</a:t>
            </a:fld>
            <a:endParaRPr lang="en-US"/>
          </a:p>
        </p:txBody>
      </p:sp>
      <p:sp>
        <p:nvSpPr>
          <p:cNvPr id="5" name="Footer Placeholder 4">
            <a:extLst>
              <a:ext uri="{FF2B5EF4-FFF2-40B4-BE49-F238E27FC236}">
                <a16:creationId xmlns="" xmlns:a16="http://schemas.microsoft.com/office/drawing/2014/main" id="{2EFB841F-3E15-011B-7A54-818C6C861C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ECF8A51-A24B-77A0-AFF4-DBC0AF9FEBCD}"/>
              </a:ext>
            </a:extLst>
          </p:cNvPr>
          <p:cNvSpPr>
            <a:spLocks noGrp="1"/>
          </p:cNvSpPr>
          <p:nvPr>
            <p:ph type="sldNum" sz="quarter" idx="12"/>
          </p:nvPr>
        </p:nvSpPr>
        <p:spPr/>
        <p:txBody>
          <a:bodyPr/>
          <a:lstStyle/>
          <a:p>
            <a:fld id="{63992A19-7E58-405A-93A5-8854FC1246DE}" type="slidenum">
              <a:rPr lang="en-US" smtClean="0"/>
              <a:t>‹#›</a:t>
            </a:fld>
            <a:endParaRPr lang="en-US"/>
          </a:p>
        </p:txBody>
      </p:sp>
    </p:spTree>
    <p:extLst>
      <p:ext uri="{BB962C8B-B14F-4D97-AF65-F5344CB8AC3E}">
        <p14:creationId xmlns:p14="http://schemas.microsoft.com/office/powerpoint/2010/main" val="26570332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74C3304-BB24-EE66-661D-CC8641D316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D4B1F0A5-A403-E011-74ED-C9C9A6FA15C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421E23A-0C30-4EA2-6992-9959523C5A5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21B7291-78D6-1371-0F89-2F4984377A5C}"/>
              </a:ext>
            </a:extLst>
          </p:cNvPr>
          <p:cNvSpPr>
            <a:spLocks noGrp="1"/>
          </p:cNvSpPr>
          <p:nvPr>
            <p:ph type="dt" sz="half" idx="10"/>
          </p:nvPr>
        </p:nvSpPr>
        <p:spPr/>
        <p:txBody>
          <a:bodyPr/>
          <a:lstStyle/>
          <a:p>
            <a:fld id="{1736CB1C-274E-4DF6-AEDF-349E5524755D}" type="datetimeFigureOut">
              <a:rPr lang="en-US" smtClean="0"/>
              <a:t>8/12/2024</a:t>
            </a:fld>
            <a:endParaRPr lang="en-US"/>
          </a:p>
        </p:txBody>
      </p:sp>
      <p:sp>
        <p:nvSpPr>
          <p:cNvPr id="6" name="Footer Placeholder 5">
            <a:extLst>
              <a:ext uri="{FF2B5EF4-FFF2-40B4-BE49-F238E27FC236}">
                <a16:creationId xmlns="" xmlns:a16="http://schemas.microsoft.com/office/drawing/2014/main" id="{BF3D7B8D-6BF8-EA07-0919-CB106B2BBA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5AF573E-C06A-D602-ED59-9D16A18ACBFA}"/>
              </a:ext>
            </a:extLst>
          </p:cNvPr>
          <p:cNvSpPr>
            <a:spLocks noGrp="1"/>
          </p:cNvSpPr>
          <p:nvPr>
            <p:ph type="sldNum" sz="quarter" idx="12"/>
          </p:nvPr>
        </p:nvSpPr>
        <p:spPr/>
        <p:txBody>
          <a:bodyPr/>
          <a:lstStyle/>
          <a:p>
            <a:fld id="{277E6A8C-75C8-4513-BD92-7451EEC6DFCE}" type="slidenum">
              <a:rPr lang="en-US" smtClean="0"/>
              <a:t>‹#›</a:t>
            </a:fld>
            <a:endParaRPr lang="en-US"/>
          </a:p>
        </p:txBody>
      </p:sp>
    </p:spTree>
    <p:extLst>
      <p:ext uri="{BB962C8B-B14F-4D97-AF65-F5344CB8AC3E}">
        <p14:creationId xmlns:p14="http://schemas.microsoft.com/office/powerpoint/2010/main" val="21956088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9DB828-8F7D-385B-02CE-94467BE095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779B733-76AC-DAE3-20AE-C082FE48138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17F57A2-7C2F-E741-767D-6569EF592F01}"/>
              </a:ext>
            </a:extLst>
          </p:cNvPr>
          <p:cNvSpPr>
            <a:spLocks noGrp="1"/>
          </p:cNvSpPr>
          <p:nvPr>
            <p:ph type="dt" sz="half" idx="10"/>
          </p:nvPr>
        </p:nvSpPr>
        <p:spPr/>
        <p:txBody>
          <a:bodyPr/>
          <a:lstStyle/>
          <a:p>
            <a:fld id="{1736CB1C-274E-4DF6-AEDF-349E5524755D}" type="datetimeFigureOut">
              <a:rPr lang="en-US" smtClean="0"/>
              <a:t>8/12/2024</a:t>
            </a:fld>
            <a:endParaRPr lang="en-US"/>
          </a:p>
        </p:txBody>
      </p:sp>
      <p:sp>
        <p:nvSpPr>
          <p:cNvPr id="5" name="Footer Placeholder 4">
            <a:extLst>
              <a:ext uri="{FF2B5EF4-FFF2-40B4-BE49-F238E27FC236}">
                <a16:creationId xmlns="" xmlns:a16="http://schemas.microsoft.com/office/drawing/2014/main" id="{FE1D459C-DA11-F584-E4BA-C138C7F06B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BCCEF5A-48BB-F40C-2A4C-147BD307342A}"/>
              </a:ext>
            </a:extLst>
          </p:cNvPr>
          <p:cNvSpPr>
            <a:spLocks noGrp="1"/>
          </p:cNvSpPr>
          <p:nvPr>
            <p:ph type="sldNum" sz="quarter" idx="12"/>
          </p:nvPr>
        </p:nvSpPr>
        <p:spPr/>
        <p:txBody>
          <a:bodyPr/>
          <a:lstStyle/>
          <a:p>
            <a:fld id="{277E6A8C-75C8-4513-BD92-7451EEC6DFCE}" type="slidenum">
              <a:rPr lang="en-US" smtClean="0"/>
              <a:t>‹#›</a:t>
            </a:fld>
            <a:endParaRPr lang="en-US"/>
          </a:p>
        </p:txBody>
      </p:sp>
    </p:spTree>
    <p:extLst>
      <p:ext uri="{BB962C8B-B14F-4D97-AF65-F5344CB8AC3E}">
        <p14:creationId xmlns:p14="http://schemas.microsoft.com/office/powerpoint/2010/main" val="1849176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2EA9410-4508-2874-E2EF-CAADA309493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263585-CF45-1FF4-FE96-688FDC2AFF9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EC5D791-BD97-C262-83D0-1DDA6FF937EF}"/>
              </a:ext>
            </a:extLst>
          </p:cNvPr>
          <p:cNvSpPr>
            <a:spLocks noGrp="1"/>
          </p:cNvSpPr>
          <p:nvPr>
            <p:ph type="dt" sz="half" idx="10"/>
          </p:nvPr>
        </p:nvSpPr>
        <p:spPr/>
        <p:txBody>
          <a:bodyPr/>
          <a:lstStyle/>
          <a:p>
            <a:fld id="{1736CB1C-274E-4DF6-AEDF-349E5524755D}" type="datetimeFigureOut">
              <a:rPr lang="en-US" smtClean="0"/>
              <a:t>8/12/2024</a:t>
            </a:fld>
            <a:endParaRPr lang="en-US"/>
          </a:p>
        </p:txBody>
      </p:sp>
      <p:sp>
        <p:nvSpPr>
          <p:cNvPr id="5" name="Footer Placeholder 4">
            <a:extLst>
              <a:ext uri="{FF2B5EF4-FFF2-40B4-BE49-F238E27FC236}">
                <a16:creationId xmlns="" xmlns:a16="http://schemas.microsoft.com/office/drawing/2014/main" id="{FE18D02F-8233-6A7B-1882-C09E518A6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D7615CF-BACE-1537-91A7-0BE30174A682}"/>
              </a:ext>
            </a:extLst>
          </p:cNvPr>
          <p:cNvSpPr>
            <a:spLocks noGrp="1"/>
          </p:cNvSpPr>
          <p:nvPr>
            <p:ph type="sldNum" sz="quarter" idx="12"/>
          </p:nvPr>
        </p:nvSpPr>
        <p:spPr/>
        <p:txBody>
          <a:bodyPr/>
          <a:lstStyle/>
          <a:p>
            <a:fld id="{277E6A8C-75C8-4513-BD92-7451EEC6DFCE}" type="slidenum">
              <a:rPr lang="en-US" smtClean="0"/>
              <a:t>‹#›</a:t>
            </a:fld>
            <a:endParaRPr lang="en-US"/>
          </a:p>
        </p:txBody>
      </p:sp>
    </p:spTree>
    <p:extLst>
      <p:ext uri="{BB962C8B-B14F-4D97-AF65-F5344CB8AC3E}">
        <p14:creationId xmlns:p14="http://schemas.microsoft.com/office/powerpoint/2010/main" val="747657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A99F71-1CC8-8D9D-9364-06B9316A9C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FF4BCE4-857E-BBDD-0303-1CAA1955FE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E11959F-2F45-C86F-5BF3-61B6D233A0D7}"/>
              </a:ext>
            </a:extLst>
          </p:cNvPr>
          <p:cNvSpPr>
            <a:spLocks noGrp="1"/>
          </p:cNvSpPr>
          <p:nvPr>
            <p:ph type="dt" sz="half" idx="10"/>
          </p:nvPr>
        </p:nvSpPr>
        <p:spPr/>
        <p:txBody>
          <a:bodyPr/>
          <a:lstStyle/>
          <a:p>
            <a:fld id="{44FECDEE-D543-4A2E-8340-0B945D19AEE1}" type="datetimeFigureOut">
              <a:rPr lang="en-US" smtClean="0"/>
              <a:t>8/12/2024</a:t>
            </a:fld>
            <a:endParaRPr lang="en-US"/>
          </a:p>
        </p:txBody>
      </p:sp>
      <p:sp>
        <p:nvSpPr>
          <p:cNvPr id="5" name="Footer Placeholder 4">
            <a:extLst>
              <a:ext uri="{FF2B5EF4-FFF2-40B4-BE49-F238E27FC236}">
                <a16:creationId xmlns="" xmlns:a16="http://schemas.microsoft.com/office/drawing/2014/main" id="{91F98D42-4FBA-E8C3-79F6-CDCBD7EC52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9AC4E61-0618-C56C-E2E6-CC57F85BA93E}"/>
              </a:ext>
            </a:extLst>
          </p:cNvPr>
          <p:cNvSpPr>
            <a:spLocks noGrp="1"/>
          </p:cNvSpPr>
          <p:nvPr>
            <p:ph type="sldNum" sz="quarter" idx="12"/>
          </p:nvPr>
        </p:nvSpPr>
        <p:spPr/>
        <p:txBody>
          <a:bodyPr/>
          <a:lstStyle/>
          <a:p>
            <a:fld id="{63992A19-7E58-405A-93A5-8854FC1246DE}" type="slidenum">
              <a:rPr lang="en-US" smtClean="0"/>
              <a:t>‹#›</a:t>
            </a:fld>
            <a:endParaRPr lang="en-US"/>
          </a:p>
        </p:txBody>
      </p:sp>
    </p:spTree>
    <p:extLst>
      <p:ext uri="{BB962C8B-B14F-4D97-AF65-F5344CB8AC3E}">
        <p14:creationId xmlns:p14="http://schemas.microsoft.com/office/powerpoint/2010/main" val="3689656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F5F5FEF-AF71-9EE2-5BED-4392EDDCC7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FDAB387-A4A9-7D8D-0C3F-60C1156A2D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70BA556-C321-AE86-0CE8-66DEE8ADEE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4109825-B092-B3C0-A067-4557CC4936FD}"/>
              </a:ext>
            </a:extLst>
          </p:cNvPr>
          <p:cNvSpPr>
            <a:spLocks noGrp="1"/>
          </p:cNvSpPr>
          <p:nvPr>
            <p:ph type="dt" sz="half" idx="10"/>
          </p:nvPr>
        </p:nvSpPr>
        <p:spPr/>
        <p:txBody>
          <a:bodyPr/>
          <a:lstStyle/>
          <a:p>
            <a:fld id="{44FECDEE-D543-4A2E-8340-0B945D19AEE1}" type="datetimeFigureOut">
              <a:rPr lang="en-US" smtClean="0"/>
              <a:t>8/12/2024</a:t>
            </a:fld>
            <a:endParaRPr lang="en-US"/>
          </a:p>
        </p:txBody>
      </p:sp>
      <p:sp>
        <p:nvSpPr>
          <p:cNvPr id="6" name="Footer Placeholder 5">
            <a:extLst>
              <a:ext uri="{FF2B5EF4-FFF2-40B4-BE49-F238E27FC236}">
                <a16:creationId xmlns="" xmlns:a16="http://schemas.microsoft.com/office/drawing/2014/main" id="{6A1EDC43-962B-198F-5C1D-A5582DD3C1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FC36882-82C1-51CE-A510-A4D9EFE6B1CC}"/>
              </a:ext>
            </a:extLst>
          </p:cNvPr>
          <p:cNvSpPr>
            <a:spLocks noGrp="1"/>
          </p:cNvSpPr>
          <p:nvPr>
            <p:ph type="sldNum" sz="quarter" idx="12"/>
          </p:nvPr>
        </p:nvSpPr>
        <p:spPr/>
        <p:txBody>
          <a:bodyPr/>
          <a:lstStyle/>
          <a:p>
            <a:fld id="{63992A19-7E58-405A-93A5-8854FC1246DE}" type="slidenum">
              <a:rPr lang="en-US" smtClean="0"/>
              <a:t>‹#›</a:t>
            </a:fld>
            <a:endParaRPr lang="en-US"/>
          </a:p>
        </p:txBody>
      </p:sp>
    </p:spTree>
    <p:extLst>
      <p:ext uri="{BB962C8B-B14F-4D97-AF65-F5344CB8AC3E}">
        <p14:creationId xmlns:p14="http://schemas.microsoft.com/office/powerpoint/2010/main" val="4114526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5960A6-E0E4-9F35-B416-AFCCB2D50E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71A74119-B092-81C5-AF72-03B0AFCE23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110826B3-5962-6524-07FB-9743C4042D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2EEC2B7-822E-EF5C-314F-7CF3534677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675C4F4E-0EB0-B9BD-97F4-0C3D64D103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CEFD889-495C-4646-C8B3-0D08EE70C7E2}"/>
              </a:ext>
            </a:extLst>
          </p:cNvPr>
          <p:cNvSpPr>
            <a:spLocks noGrp="1"/>
          </p:cNvSpPr>
          <p:nvPr>
            <p:ph type="dt" sz="half" idx="10"/>
          </p:nvPr>
        </p:nvSpPr>
        <p:spPr/>
        <p:txBody>
          <a:bodyPr/>
          <a:lstStyle/>
          <a:p>
            <a:fld id="{44FECDEE-D543-4A2E-8340-0B945D19AEE1}" type="datetimeFigureOut">
              <a:rPr lang="en-US" smtClean="0"/>
              <a:t>8/12/2024</a:t>
            </a:fld>
            <a:endParaRPr lang="en-US"/>
          </a:p>
        </p:txBody>
      </p:sp>
      <p:sp>
        <p:nvSpPr>
          <p:cNvPr id="8" name="Footer Placeholder 7">
            <a:extLst>
              <a:ext uri="{FF2B5EF4-FFF2-40B4-BE49-F238E27FC236}">
                <a16:creationId xmlns="" xmlns:a16="http://schemas.microsoft.com/office/drawing/2014/main" id="{219D1298-245B-3DA8-415A-03BB6A2038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4F6ADA35-4319-A6DB-BFE9-01A4787D3F5B}"/>
              </a:ext>
            </a:extLst>
          </p:cNvPr>
          <p:cNvSpPr>
            <a:spLocks noGrp="1"/>
          </p:cNvSpPr>
          <p:nvPr>
            <p:ph type="sldNum" sz="quarter" idx="12"/>
          </p:nvPr>
        </p:nvSpPr>
        <p:spPr/>
        <p:txBody>
          <a:bodyPr/>
          <a:lstStyle/>
          <a:p>
            <a:fld id="{63992A19-7E58-405A-93A5-8854FC1246DE}" type="slidenum">
              <a:rPr lang="en-US" smtClean="0"/>
              <a:t>‹#›</a:t>
            </a:fld>
            <a:endParaRPr lang="en-US"/>
          </a:p>
        </p:txBody>
      </p:sp>
    </p:spTree>
    <p:extLst>
      <p:ext uri="{BB962C8B-B14F-4D97-AF65-F5344CB8AC3E}">
        <p14:creationId xmlns:p14="http://schemas.microsoft.com/office/powerpoint/2010/main" val="2973184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7F596C-570E-BEDF-8C2E-B177D518AA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406F0152-A99D-9771-42D4-C7B0DC74F0C5}"/>
              </a:ext>
            </a:extLst>
          </p:cNvPr>
          <p:cNvSpPr>
            <a:spLocks noGrp="1"/>
          </p:cNvSpPr>
          <p:nvPr>
            <p:ph type="dt" sz="half" idx="10"/>
          </p:nvPr>
        </p:nvSpPr>
        <p:spPr/>
        <p:txBody>
          <a:bodyPr/>
          <a:lstStyle/>
          <a:p>
            <a:fld id="{44FECDEE-D543-4A2E-8340-0B945D19AEE1}" type="datetimeFigureOut">
              <a:rPr lang="en-US" smtClean="0"/>
              <a:t>8/12/2024</a:t>
            </a:fld>
            <a:endParaRPr lang="en-US"/>
          </a:p>
        </p:txBody>
      </p:sp>
      <p:sp>
        <p:nvSpPr>
          <p:cNvPr id="4" name="Footer Placeholder 3">
            <a:extLst>
              <a:ext uri="{FF2B5EF4-FFF2-40B4-BE49-F238E27FC236}">
                <a16:creationId xmlns="" xmlns:a16="http://schemas.microsoft.com/office/drawing/2014/main" id="{53164A3A-35C7-6645-1F76-704262DA2E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C5C7A91A-F20E-8DCF-AE2B-0D5B61A29604}"/>
              </a:ext>
            </a:extLst>
          </p:cNvPr>
          <p:cNvSpPr>
            <a:spLocks noGrp="1"/>
          </p:cNvSpPr>
          <p:nvPr>
            <p:ph type="sldNum" sz="quarter" idx="12"/>
          </p:nvPr>
        </p:nvSpPr>
        <p:spPr/>
        <p:txBody>
          <a:bodyPr/>
          <a:lstStyle/>
          <a:p>
            <a:fld id="{63992A19-7E58-405A-93A5-8854FC1246DE}" type="slidenum">
              <a:rPr lang="en-US" smtClean="0"/>
              <a:t>‹#›</a:t>
            </a:fld>
            <a:endParaRPr lang="en-US"/>
          </a:p>
        </p:txBody>
      </p:sp>
    </p:spTree>
    <p:extLst>
      <p:ext uri="{BB962C8B-B14F-4D97-AF65-F5344CB8AC3E}">
        <p14:creationId xmlns:p14="http://schemas.microsoft.com/office/powerpoint/2010/main" val="3968999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AC8AF46-FE19-8EB4-A82C-D300822E4D85}"/>
              </a:ext>
            </a:extLst>
          </p:cNvPr>
          <p:cNvSpPr>
            <a:spLocks noGrp="1"/>
          </p:cNvSpPr>
          <p:nvPr>
            <p:ph type="dt" sz="half" idx="10"/>
          </p:nvPr>
        </p:nvSpPr>
        <p:spPr/>
        <p:txBody>
          <a:bodyPr/>
          <a:lstStyle/>
          <a:p>
            <a:fld id="{44FECDEE-D543-4A2E-8340-0B945D19AEE1}" type="datetimeFigureOut">
              <a:rPr lang="en-US" smtClean="0"/>
              <a:t>8/12/2024</a:t>
            </a:fld>
            <a:endParaRPr lang="en-US"/>
          </a:p>
        </p:txBody>
      </p:sp>
      <p:sp>
        <p:nvSpPr>
          <p:cNvPr id="3" name="Footer Placeholder 2">
            <a:extLst>
              <a:ext uri="{FF2B5EF4-FFF2-40B4-BE49-F238E27FC236}">
                <a16:creationId xmlns="" xmlns:a16="http://schemas.microsoft.com/office/drawing/2014/main" id="{88B8D0D3-B28D-23E3-4AF8-72B1115C4D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6F59A786-FBB8-4E7E-F6B0-FF2D33662895}"/>
              </a:ext>
            </a:extLst>
          </p:cNvPr>
          <p:cNvSpPr>
            <a:spLocks noGrp="1"/>
          </p:cNvSpPr>
          <p:nvPr>
            <p:ph type="sldNum" sz="quarter" idx="12"/>
          </p:nvPr>
        </p:nvSpPr>
        <p:spPr/>
        <p:txBody>
          <a:bodyPr/>
          <a:lstStyle/>
          <a:p>
            <a:fld id="{63992A19-7E58-405A-93A5-8854FC1246DE}" type="slidenum">
              <a:rPr lang="en-US" smtClean="0"/>
              <a:t>‹#›</a:t>
            </a:fld>
            <a:endParaRPr lang="en-US"/>
          </a:p>
        </p:txBody>
      </p:sp>
    </p:spTree>
    <p:extLst>
      <p:ext uri="{BB962C8B-B14F-4D97-AF65-F5344CB8AC3E}">
        <p14:creationId xmlns:p14="http://schemas.microsoft.com/office/powerpoint/2010/main" val="857244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9E8DF3-EED4-0188-F190-AB6F6C0D59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5A38B525-F12A-C036-96BE-D450748F34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14438AB-62A7-524F-5E46-DF7019AF00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FCFE5E1-1F21-4EF6-088C-35D8EAF6FDC9}"/>
              </a:ext>
            </a:extLst>
          </p:cNvPr>
          <p:cNvSpPr>
            <a:spLocks noGrp="1"/>
          </p:cNvSpPr>
          <p:nvPr>
            <p:ph type="dt" sz="half" idx="10"/>
          </p:nvPr>
        </p:nvSpPr>
        <p:spPr/>
        <p:txBody>
          <a:bodyPr/>
          <a:lstStyle/>
          <a:p>
            <a:fld id="{44FECDEE-D543-4A2E-8340-0B945D19AEE1}" type="datetimeFigureOut">
              <a:rPr lang="en-US" smtClean="0"/>
              <a:t>8/12/2024</a:t>
            </a:fld>
            <a:endParaRPr lang="en-US"/>
          </a:p>
        </p:txBody>
      </p:sp>
      <p:sp>
        <p:nvSpPr>
          <p:cNvPr id="6" name="Footer Placeholder 5">
            <a:extLst>
              <a:ext uri="{FF2B5EF4-FFF2-40B4-BE49-F238E27FC236}">
                <a16:creationId xmlns="" xmlns:a16="http://schemas.microsoft.com/office/drawing/2014/main" id="{255976D4-4CD4-5DB5-2AF4-39DF10AD7B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51B4C64-387C-DC2F-2630-2EB632B10039}"/>
              </a:ext>
            </a:extLst>
          </p:cNvPr>
          <p:cNvSpPr>
            <a:spLocks noGrp="1"/>
          </p:cNvSpPr>
          <p:nvPr>
            <p:ph type="sldNum" sz="quarter" idx="12"/>
          </p:nvPr>
        </p:nvSpPr>
        <p:spPr/>
        <p:txBody>
          <a:bodyPr/>
          <a:lstStyle/>
          <a:p>
            <a:fld id="{63992A19-7E58-405A-93A5-8854FC1246DE}" type="slidenum">
              <a:rPr lang="en-US" smtClean="0"/>
              <a:t>‹#›</a:t>
            </a:fld>
            <a:endParaRPr lang="en-US"/>
          </a:p>
        </p:txBody>
      </p:sp>
    </p:spTree>
    <p:extLst>
      <p:ext uri="{BB962C8B-B14F-4D97-AF65-F5344CB8AC3E}">
        <p14:creationId xmlns:p14="http://schemas.microsoft.com/office/powerpoint/2010/main" val="2770712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C2DD9D-2756-174F-D0C3-053F346257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957186D2-237A-14FF-670D-D5B8FBF0A0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5F6D354F-6223-C1AE-A540-16CA1FB5B7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E2B1E67-4B7C-DF64-502C-13CEC68BA02D}"/>
              </a:ext>
            </a:extLst>
          </p:cNvPr>
          <p:cNvSpPr>
            <a:spLocks noGrp="1"/>
          </p:cNvSpPr>
          <p:nvPr>
            <p:ph type="dt" sz="half" idx="10"/>
          </p:nvPr>
        </p:nvSpPr>
        <p:spPr/>
        <p:txBody>
          <a:bodyPr/>
          <a:lstStyle/>
          <a:p>
            <a:fld id="{44FECDEE-D543-4A2E-8340-0B945D19AEE1}" type="datetimeFigureOut">
              <a:rPr lang="en-US" smtClean="0"/>
              <a:t>8/12/2024</a:t>
            </a:fld>
            <a:endParaRPr lang="en-US"/>
          </a:p>
        </p:txBody>
      </p:sp>
      <p:sp>
        <p:nvSpPr>
          <p:cNvPr id="6" name="Footer Placeholder 5">
            <a:extLst>
              <a:ext uri="{FF2B5EF4-FFF2-40B4-BE49-F238E27FC236}">
                <a16:creationId xmlns="" xmlns:a16="http://schemas.microsoft.com/office/drawing/2014/main" id="{9CA5D9BA-3358-9ECF-01BD-71EA79D695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24FB7B1-A496-F5D5-942E-C8C47B9630CF}"/>
              </a:ext>
            </a:extLst>
          </p:cNvPr>
          <p:cNvSpPr>
            <a:spLocks noGrp="1"/>
          </p:cNvSpPr>
          <p:nvPr>
            <p:ph type="sldNum" sz="quarter" idx="12"/>
          </p:nvPr>
        </p:nvSpPr>
        <p:spPr/>
        <p:txBody>
          <a:bodyPr/>
          <a:lstStyle/>
          <a:p>
            <a:fld id="{63992A19-7E58-405A-93A5-8854FC1246DE}" type="slidenum">
              <a:rPr lang="en-US" smtClean="0"/>
              <a:t>‹#›</a:t>
            </a:fld>
            <a:endParaRPr lang="en-US"/>
          </a:p>
        </p:txBody>
      </p:sp>
    </p:spTree>
    <p:extLst>
      <p:ext uri="{BB962C8B-B14F-4D97-AF65-F5344CB8AC3E}">
        <p14:creationId xmlns:p14="http://schemas.microsoft.com/office/powerpoint/2010/main" val="2303680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7EA8BD6-2BD7-5146-B954-06056B8787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602AD2C-A720-09EB-0683-2437356F66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F5CAD0-C67C-6945-7C35-63B25D7644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FECDEE-D543-4A2E-8340-0B945D19AEE1}" type="datetimeFigureOut">
              <a:rPr lang="en-US" smtClean="0"/>
              <a:t>8/12/2024</a:t>
            </a:fld>
            <a:endParaRPr lang="en-US"/>
          </a:p>
        </p:txBody>
      </p:sp>
      <p:sp>
        <p:nvSpPr>
          <p:cNvPr id="5" name="Footer Placeholder 4">
            <a:extLst>
              <a:ext uri="{FF2B5EF4-FFF2-40B4-BE49-F238E27FC236}">
                <a16:creationId xmlns="" xmlns:a16="http://schemas.microsoft.com/office/drawing/2014/main" id="{9629BDA5-1278-025D-7F43-8E0E123C0C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6F7796D9-3791-F8F9-CDAA-220306B3B4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992A19-7E58-405A-93A5-8854FC1246DE}" type="slidenum">
              <a:rPr lang="en-US" smtClean="0"/>
              <a:t>‹#›</a:t>
            </a:fld>
            <a:endParaRPr lang="en-US"/>
          </a:p>
        </p:txBody>
      </p:sp>
    </p:spTree>
    <p:extLst>
      <p:ext uri="{BB962C8B-B14F-4D97-AF65-F5344CB8AC3E}">
        <p14:creationId xmlns:p14="http://schemas.microsoft.com/office/powerpoint/2010/main" val="33066755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7000" r="-17000"/>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B2EB1144-7D82-F6E3-0121-BE9832D1A2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36CB1C-274E-4DF6-AEDF-349E5524755D}" type="datetimeFigureOut">
              <a:rPr lang="en-US" smtClean="0"/>
              <a:t>8/12/2024</a:t>
            </a:fld>
            <a:endParaRPr lang="en-US"/>
          </a:p>
        </p:txBody>
      </p:sp>
      <p:sp>
        <p:nvSpPr>
          <p:cNvPr id="5" name="Footer Placeholder 4">
            <a:extLst>
              <a:ext uri="{FF2B5EF4-FFF2-40B4-BE49-F238E27FC236}">
                <a16:creationId xmlns="" xmlns:a16="http://schemas.microsoft.com/office/drawing/2014/main" id="{4786CDF9-D04B-1677-5E40-CDDEDEE004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169F81C3-2494-DFB7-284A-BD38059720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7E6A8C-75C8-4513-BD92-7451EEC6DFCE}" type="slidenum">
              <a:rPr lang="en-US" smtClean="0"/>
              <a:t>‹#›</a:t>
            </a:fld>
            <a:endParaRPr lang="en-US"/>
          </a:p>
        </p:txBody>
      </p:sp>
      <p:sp>
        <p:nvSpPr>
          <p:cNvPr id="7" name="Text Box 32">
            <a:extLst>
              <a:ext uri="{FF2B5EF4-FFF2-40B4-BE49-F238E27FC236}">
                <a16:creationId xmlns="" xmlns:a16="http://schemas.microsoft.com/office/drawing/2014/main" id="{614AA309-DC92-B175-1B70-2C0939C4DF57}"/>
              </a:ext>
            </a:extLst>
          </p:cNvPr>
          <p:cNvSpPr txBox="1">
            <a:spLocks noChangeArrowheads="1"/>
          </p:cNvSpPr>
          <p:nvPr userDrawn="1"/>
        </p:nvSpPr>
        <p:spPr bwMode="auto">
          <a:xfrm>
            <a:off x="0" y="0"/>
            <a:ext cx="12192000" cy="92333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en-US" sz="5400" b="1" u="sng" dirty="0">
                <a:ln w="10160">
                  <a:solidFill>
                    <a:srgbClr val="4F81BD"/>
                  </a:solidFill>
                  <a:prstDash val="solid"/>
                </a:ln>
                <a:solidFill>
                  <a:srgbClr val="C00000"/>
                </a:solidFill>
                <a:effectLst>
                  <a:reflection blurRad="6350" stA="50000" endA="300" endPos="50000" dist="60007" dir="5400000" sy="-100000" algn="bl" rotWithShape="0"/>
                </a:effectLst>
                <a:cs typeface="Times New Roman" panose="02020603050405020304" pitchFamily="18" charset="0"/>
              </a:rPr>
              <a:t>BÀI 29.</a:t>
            </a:r>
            <a:r>
              <a:rPr lang="en-US" sz="5400" b="1" dirty="0">
                <a:ln w="10160">
                  <a:solidFill>
                    <a:srgbClr val="4F81BD"/>
                  </a:solidFill>
                  <a:prstDash val="solid"/>
                </a:ln>
                <a:solidFill>
                  <a:srgbClr val="C00000"/>
                </a:solidFill>
                <a:effectLst>
                  <a:reflection blurRad="6350" stA="50000" endA="300" endPos="50000" dist="60007" dir="5400000" sy="-100000" algn="bl" rotWithShape="0"/>
                </a:effectLst>
                <a:cs typeface="Times New Roman" panose="02020603050405020304" pitchFamily="18" charset="0"/>
              </a:rPr>
              <a:t> VIRUS </a:t>
            </a:r>
            <a:endParaRPr lang="zh-CN" altLang="en-US" sz="5400" b="1" dirty="0">
              <a:solidFill>
                <a:srgbClr val="C00000"/>
              </a:solidFill>
              <a:effectLst>
                <a:reflection blurRad="6350" stA="50000" endA="300" endPos="50000" dist="60007" dir="5400000" sy="-100000" algn="bl" rotWithShape="0"/>
              </a:effectLst>
              <a:ea typeface="方正细谭黑简体"/>
              <a:cs typeface="Times New Roman" panose="02020603050405020304" pitchFamily="18" charset="0"/>
              <a:sym typeface="+mn-lt"/>
            </a:endParaRPr>
          </a:p>
        </p:txBody>
      </p:sp>
      <p:pic>
        <p:nvPicPr>
          <p:cNvPr id="8" name="Picture 2" descr="Sách giáo khoa Chân trời sáng tạo - Bộ sách của Nhà xuất bản Giáo dục Việt  Nam">
            <a:extLst>
              <a:ext uri="{FF2B5EF4-FFF2-40B4-BE49-F238E27FC236}">
                <a16:creationId xmlns="" xmlns:a16="http://schemas.microsoft.com/office/drawing/2014/main" id="{3A97B384-A3FF-B7FD-E4A7-480C7897C66E}"/>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1016343" y="-51244"/>
            <a:ext cx="1291771" cy="1025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0188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g"/><Relationship Id="rId7"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13.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40.png"/><Relationship Id="rId5" Type="http://schemas.microsoft.com/office/2007/relationships/hdphoto" Target="../media/hdphoto13.wdp"/><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41.jpg"/><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37.jp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image" Target="../media/image9.jpeg"/><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gif"/><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18" Type="http://schemas.microsoft.com/office/2007/relationships/hdphoto" Target="../media/hdphoto8.wdp"/><Relationship Id="rId3" Type="http://schemas.openxmlformats.org/officeDocument/2006/relationships/image" Target="../media/image15.png"/><Relationship Id="rId21" Type="http://schemas.openxmlformats.org/officeDocument/2006/relationships/image" Target="../media/image26.png"/><Relationship Id="rId7" Type="http://schemas.openxmlformats.org/officeDocument/2006/relationships/image" Target="../media/image18.png"/><Relationship Id="rId12" Type="http://schemas.openxmlformats.org/officeDocument/2006/relationships/image" Target="../media/image21.png"/><Relationship Id="rId17" Type="http://schemas.openxmlformats.org/officeDocument/2006/relationships/image" Target="../media/image24.png"/><Relationship Id="rId2" Type="http://schemas.openxmlformats.org/officeDocument/2006/relationships/image" Target="../media/image14.png"/><Relationship Id="rId16" Type="http://schemas.openxmlformats.org/officeDocument/2006/relationships/image" Target="../media/image23.jpeg"/><Relationship Id="rId20" Type="http://schemas.microsoft.com/office/2007/relationships/hdphoto" Target="../media/hdphoto9.wdp"/><Relationship Id="rId1" Type="http://schemas.openxmlformats.org/officeDocument/2006/relationships/slideLayout" Target="../slideLayouts/slideLayout13.xml"/><Relationship Id="rId6" Type="http://schemas.openxmlformats.org/officeDocument/2006/relationships/image" Target="../media/image17.jpeg"/><Relationship Id="rId11" Type="http://schemas.microsoft.com/office/2007/relationships/hdphoto" Target="../media/hdphoto5.wdp"/><Relationship Id="rId5" Type="http://schemas.openxmlformats.org/officeDocument/2006/relationships/image" Target="../media/image16.jpeg"/><Relationship Id="rId15" Type="http://schemas.microsoft.com/office/2007/relationships/hdphoto" Target="../media/hdphoto7.wdp"/><Relationship Id="rId10" Type="http://schemas.openxmlformats.org/officeDocument/2006/relationships/image" Target="../media/image20.png"/><Relationship Id="rId19" Type="http://schemas.openxmlformats.org/officeDocument/2006/relationships/image" Target="../media/image25.png"/><Relationship Id="rId4" Type="http://schemas.microsoft.com/office/2007/relationships/hdphoto" Target="../media/hdphoto3.wdp"/><Relationship Id="rId9" Type="http://schemas.openxmlformats.org/officeDocument/2006/relationships/image" Target="../media/image19.jpeg"/><Relationship Id="rId14" Type="http://schemas.openxmlformats.org/officeDocument/2006/relationships/image" Target="../media/image22.png"/><Relationship Id="rId22" Type="http://schemas.microsoft.com/office/2007/relationships/hdphoto" Target="../media/hdphoto10.wdp"/></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64.jpeg"/><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67.png"/><Relationship Id="rId1" Type="http://schemas.openxmlformats.org/officeDocument/2006/relationships/slideLayout" Target="../slideLayouts/slideLayout18.xml"/><Relationship Id="rId6" Type="http://schemas.microsoft.com/office/2007/relationships/hdphoto" Target="../media/hdphoto16.wdp"/><Relationship Id="rId5" Type="http://schemas.openxmlformats.org/officeDocument/2006/relationships/image" Target="../media/image69.pn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8.xml"/><Relationship Id="rId4" Type="http://schemas.openxmlformats.org/officeDocument/2006/relationships/image" Target="../media/image171.sv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pic>
        <p:nvPicPr>
          <p:cNvPr id="40" name="Picture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8491" y="5599810"/>
            <a:ext cx="1269293" cy="1269293"/>
          </a:xfrm>
          <a:prstGeom prst="rect">
            <a:avLst/>
          </a:prstGeom>
        </p:spPr>
      </p:pic>
      <p:sp>
        <p:nvSpPr>
          <p:cNvPr id="23" name="Bent Arrow 22"/>
          <p:cNvSpPr/>
          <p:nvPr/>
        </p:nvSpPr>
        <p:spPr>
          <a:xfrm rot="5400000">
            <a:off x="4504045" y="2270592"/>
            <a:ext cx="450709" cy="489558"/>
          </a:xfrm>
          <a:prstGeom prst="bentArrow">
            <a:avLst>
              <a:gd name="adj1" fmla="val 33572"/>
              <a:gd name="adj2" fmla="val 25000"/>
              <a:gd name="adj3" fmla="val 25000"/>
              <a:gd name="adj4" fmla="val 3517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8614" y="3951920"/>
            <a:ext cx="2199078" cy="1847850"/>
          </a:xfrm>
          <a:prstGeom prst="rect">
            <a:avLst/>
          </a:prstGeom>
        </p:spPr>
      </p:pic>
      <p:sp>
        <p:nvSpPr>
          <p:cNvPr id="10" name="Teardrop 9"/>
          <p:cNvSpPr/>
          <p:nvPr/>
        </p:nvSpPr>
        <p:spPr>
          <a:xfrm rot="18337643">
            <a:off x="4379095" y="3899382"/>
            <a:ext cx="153009" cy="182817"/>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1" name="Teardrop 10"/>
          <p:cNvSpPr/>
          <p:nvPr/>
        </p:nvSpPr>
        <p:spPr>
          <a:xfrm rot="18337643">
            <a:off x="5113842" y="4784916"/>
            <a:ext cx="153009" cy="182817"/>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2" name="Teardrop 11"/>
          <p:cNvSpPr/>
          <p:nvPr/>
        </p:nvSpPr>
        <p:spPr>
          <a:xfrm rot="18337643">
            <a:off x="4978614" y="3956575"/>
            <a:ext cx="153009" cy="182817"/>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3" name="Teardrop 12"/>
          <p:cNvSpPr/>
          <p:nvPr/>
        </p:nvSpPr>
        <p:spPr>
          <a:xfrm rot="18337643">
            <a:off x="4496493" y="4655550"/>
            <a:ext cx="153009" cy="182817"/>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4" name="Oval 13"/>
          <p:cNvSpPr/>
          <p:nvPr/>
        </p:nvSpPr>
        <p:spPr>
          <a:xfrm>
            <a:off x="3603936" y="2908486"/>
            <a:ext cx="2588654" cy="1210614"/>
          </a:xfrm>
          <a:prstGeom prst="ellipse">
            <a:avLst/>
          </a:prstGeom>
          <a:blipFill>
            <a:blip r:embed="rId4">
              <a:extLst>
                <a:ext uri="{BEBA8EAE-BF5A-486C-A8C5-ECC9F3942E4B}">
                  <a14:imgProps xmlns:a14="http://schemas.microsoft.com/office/drawing/2010/main">
                    <a14:imgLayer r:embed="rId5">
                      <a14:imgEffect>
                        <a14:artisticTexturizer/>
                      </a14:imgEffect>
                    </a14:imgLayer>
                  </a14:imgProps>
                </a:ext>
              </a:extLst>
            </a:blip>
            <a:tile tx="0" ty="0" sx="100000" sy="100000" flip="none" algn="tl"/>
          </a:blipFill>
          <a:scene3d>
            <a:camera prst="orthographicFront">
              <a:rot lat="17999983" lon="0" rev="0"/>
            </a:camera>
            <a:lightRig rig="threePt" dir="t"/>
          </a:scene3d>
          <a:sp3d z="82550" extrusionH="76200" contourW="12700" prstMaterial="softEdge">
            <a:bevelT w="196850" prst="hardEdge"/>
            <a:extrusionClr>
              <a:srgbClr val="333399"/>
            </a:extrusionClr>
            <a:contourClr>
              <a:schemeClr val="accent5">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5" name="Explosion 2 14"/>
          <p:cNvSpPr/>
          <p:nvPr/>
        </p:nvSpPr>
        <p:spPr>
          <a:xfrm rot="218417">
            <a:off x="4147393" y="3225590"/>
            <a:ext cx="1501740" cy="480069"/>
          </a:xfrm>
          <a:prstGeom prst="irregularSeal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6" name="Can 15"/>
          <p:cNvSpPr/>
          <p:nvPr/>
        </p:nvSpPr>
        <p:spPr>
          <a:xfrm>
            <a:off x="4204309" y="4856648"/>
            <a:ext cx="1276121" cy="906673"/>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 name="Flowchart: Magnetic Disk 3"/>
          <p:cNvSpPr/>
          <p:nvPr/>
        </p:nvSpPr>
        <p:spPr>
          <a:xfrm>
            <a:off x="3277256" y="901531"/>
            <a:ext cx="1208883" cy="1700011"/>
          </a:xfrm>
          <a:custGeom>
            <a:avLst/>
            <a:gdLst>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000 w 10000"/>
              <a:gd name="connsiteY1" fmla="*/ 333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000 w 10000"/>
              <a:gd name="connsiteY1" fmla="*/ 2955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000 w 10000"/>
              <a:gd name="connsiteY1" fmla="*/ 2955 h 10000"/>
              <a:gd name="connsiteX2" fmla="*/ 0 w 10000"/>
              <a:gd name="connsiteY2" fmla="*/ 1667 h 10000"/>
              <a:gd name="connsiteX0" fmla="*/ 0 w 10000"/>
              <a:gd name="connsiteY0" fmla="*/ 1667 h 10000"/>
              <a:gd name="connsiteX1" fmla="*/ 5000 w 10000"/>
              <a:gd name="connsiteY1" fmla="*/ 379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stroke="0" extrusionOk="0">
                <a:moveTo>
                  <a:pt x="0" y="1667"/>
                </a:moveTo>
                <a:cubicBezTo>
                  <a:pt x="0" y="746"/>
                  <a:pt x="2239" y="0"/>
                  <a:pt x="5000" y="0"/>
                </a:cubicBezTo>
                <a:cubicBezTo>
                  <a:pt x="7761" y="0"/>
                  <a:pt x="10000" y="746"/>
                  <a:pt x="10000" y="1667"/>
                </a:cubicBezTo>
                <a:lnTo>
                  <a:pt x="10000" y="8333"/>
                </a:lnTo>
                <a:cubicBezTo>
                  <a:pt x="10000" y="9254"/>
                  <a:pt x="7761" y="10000"/>
                  <a:pt x="5000" y="10000"/>
                </a:cubicBezTo>
                <a:cubicBezTo>
                  <a:pt x="2239" y="10000"/>
                  <a:pt x="0" y="9254"/>
                  <a:pt x="0" y="8333"/>
                </a:cubicBezTo>
                <a:lnTo>
                  <a:pt x="0" y="1667"/>
                </a:lnTo>
                <a:close/>
              </a:path>
              <a:path w="10000" h="10000" fill="none" extrusionOk="0">
                <a:moveTo>
                  <a:pt x="10000" y="1667"/>
                </a:moveTo>
                <a:cubicBezTo>
                  <a:pt x="10000" y="2588"/>
                  <a:pt x="7761" y="2955"/>
                  <a:pt x="5000" y="2955"/>
                </a:cubicBezTo>
                <a:cubicBezTo>
                  <a:pt x="2239" y="2955"/>
                  <a:pt x="0" y="2588"/>
                  <a:pt x="0" y="1667"/>
                </a:cubicBezTo>
              </a:path>
              <a:path w="10000" h="10000" fill="none">
                <a:moveTo>
                  <a:pt x="0" y="1667"/>
                </a:moveTo>
                <a:cubicBezTo>
                  <a:pt x="0" y="746"/>
                  <a:pt x="2239" y="379"/>
                  <a:pt x="5000" y="379"/>
                </a:cubicBezTo>
                <a:cubicBezTo>
                  <a:pt x="7761" y="379"/>
                  <a:pt x="10000" y="746"/>
                  <a:pt x="10000" y="1667"/>
                </a:cubicBezTo>
                <a:lnTo>
                  <a:pt x="10000" y="8333"/>
                </a:lnTo>
                <a:cubicBezTo>
                  <a:pt x="10000" y="9254"/>
                  <a:pt x="7761" y="10000"/>
                  <a:pt x="5000" y="10000"/>
                </a:cubicBezTo>
                <a:cubicBezTo>
                  <a:pt x="2239" y="10000"/>
                  <a:pt x="0" y="9254"/>
                  <a:pt x="0" y="8333"/>
                </a:cubicBezTo>
                <a:lnTo>
                  <a:pt x="0" y="1667"/>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 name="Flowchart: Magnetic Disk 4"/>
          <p:cNvSpPr/>
          <p:nvPr/>
        </p:nvSpPr>
        <p:spPr>
          <a:xfrm>
            <a:off x="3277255" y="1661385"/>
            <a:ext cx="1208884" cy="940157"/>
          </a:xfrm>
          <a:prstGeom prst="flowChartMagneticDisk">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9" name="Flowchart: Magnetic Disk 18"/>
          <p:cNvSpPr/>
          <p:nvPr/>
        </p:nvSpPr>
        <p:spPr>
          <a:xfrm>
            <a:off x="3289592" y="1648506"/>
            <a:ext cx="1196547" cy="940157"/>
          </a:xfrm>
          <a:prstGeom prst="flowChartMagneticDisk">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 name="Bent Arrow 2"/>
          <p:cNvSpPr/>
          <p:nvPr/>
        </p:nvSpPr>
        <p:spPr>
          <a:xfrm rot="5400000">
            <a:off x="4505222" y="2278158"/>
            <a:ext cx="450709" cy="489558"/>
          </a:xfrm>
          <a:prstGeom prst="bentArrow">
            <a:avLst>
              <a:gd name="adj1" fmla="val 33572"/>
              <a:gd name="adj2" fmla="val 25000"/>
              <a:gd name="adj3" fmla="val 25000"/>
              <a:gd name="adj4" fmla="val 4375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20" name="Rectangle 19"/>
          <p:cNvSpPr/>
          <p:nvPr/>
        </p:nvSpPr>
        <p:spPr>
          <a:xfrm>
            <a:off x="4722262" y="2625682"/>
            <a:ext cx="343246" cy="168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4" name="Rectangle 23"/>
          <p:cNvSpPr/>
          <p:nvPr/>
        </p:nvSpPr>
        <p:spPr>
          <a:xfrm>
            <a:off x="4782015" y="2594464"/>
            <a:ext cx="154239" cy="8055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6" name="Right Arrow 25"/>
          <p:cNvSpPr/>
          <p:nvPr/>
        </p:nvSpPr>
        <p:spPr>
          <a:xfrm>
            <a:off x="2528551" y="1700020"/>
            <a:ext cx="669701" cy="222119"/>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8" name="Right Arrow 27"/>
          <p:cNvSpPr/>
          <p:nvPr/>
        </p:nvSpPr>
        <p:spPr>
          <a:xfrm>
            <a:off x="9099913" y="1671937"/>
            <a:ext cx="669701" cy="222119"/>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9218" y="1023752"/>
            <a:ext cx="792080" cy="1531354"/>
          </a:xfrm>
          <a:prstGeom prst="rect">
            <a:avLst/>
          </a:prstGeom>
        </p:spPr>
      </p:pic>
      <p:pic>
        <p:nvPicPr>
          <p:cNvPr id="34" name="Picture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91505" y="953047"/>
            <a:ext cx="789716" cy="1514523"/>
          </a:xfrm>
          <a:prstGeom prst="rect">
            <a:avLst/>
          </a:prstGeom>
        </p:spPr>
      </p:pic>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13244" y="1023753"/>
            <a:ext cx="789716" cy="1514523"/>
          </a:xfrm>
          <a:prstGeom prst="rect">
            <a:avLst/>
          </a:prstGeom>
        </p:spPr>
      </p:pic>
      <p:sp>
        <p:nvSpPr>
          <p:cNvPr id="36" name="Right Arrow 35"/>
          <p:cNvSpPr/>
          <p:nvPr/>
        </p:nvSpPr>
        <p:spPr>
          <a:xfrm rot="18883101">
            <a:off x="5540889" y="3532442"/>
            <a:ext cx="2999420" cy="179680"/>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37" name="Right Arrow 36"/>
          <p:cNvSpPr/>
          <p:nvPr/>
        </p:nvSpPr>
        <p:spPr>
          <a:xfrm rot="20588289">
            <a:off x="6108394" y="4574621"/>
            <a:ext cx="2455211" cy="192766"/>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38" name="Right Arrow 37"/>
          <p:cNvSpPr/>
          <p:nvPr/>
        </p:nvSpPr>
        <p:spPr>
          <a:xfrm rot="1318199">
            <a:off x="6104453" y="5722233"/>
            <a:ext cx="1915778" cy="208248"/>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86669" y="2950768"/>
            <a:ext cx="1458016" cy="2397821"/>
          </a:xfrm>
          <a:prstGeom prst="rect">
            <a:avLst/>
          </a:prstGeom>
        </p:spPr>
      </p:pic>
      <p:sp>
        <p:nvSpPr>
          <p:cNvPr id="41" name="Rounded Rectangle 40"/>
          <p:cNvSpPr/>
          <p:nvPr/>
        </p:nvSpPr>
        <p:spPr>
          <a:xfrm>
            <a:off x="3258633" y="6164954"/>
            <a:ext cx="3191468" cy="549471"/>
          </a:xfrm>
          <a:prstGeom prst="roundRect">
            <a:avLst/>
          </a:prstGeom>
          <a:solidFill>
            <a:schemeClr val="tx1"/>
          </a:solidFill>
          <a:ln>
            <a:noFill/>
          </a:ln>
          <a:effectLst>
            <a:glow rad="139700">
              <a:schemeClr val="accent5">
                <a:satMod val="175000"/>
                <a:alpha val="40000"/>
              </a:schemeClr>
            </a:glow>
            <a:innerShdw blurRad="114300">
              <a:prstClr val="black"/>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cs typeface="Arial" panose="020B0604020202020204" pitchFamily="34" charset="0"/>
              </a:rPr>
              <a:t>Chất</a:t>
            </a:r>
            <a:r>
              <a:rPr lang="en-US" sz="3200" b="1" dirty="0">
                <a:cs typeface="Arial" panose="020B0604020202020204" pitchFamily="34" charset="0"/>
              </a:rPr>
              <a:t> </a:t>
            </a:r>
            <a:r>
              <a:rPr lang="en-US" sz="3200" b="1" dirty="0" err="1">
                <a:cs typeface="Arial" panose="020B0604020202020204" pitchFamily="34" charset="0"/>
              </a:rPr>
              <a:t>độc</a:t>
            </a:r>
            <a:r>
              <a:rPr lang="en-US" sz="3200" b="1" dirty="0">
                <a:cs typeface="Arial" panose="020B0604020202020204" pitchFamily="34" charset="0"/>
              </a:rPr>
              <a:t> qua </a:t>
            </a:r>
            <a:r>
              <a:rPr lang="en-US" sz="3200" b="1" dirty="0" err="1">
                <a:cs typeface="Arial" panose="020B0604020202020204" pitchFamily="34" charset="0"/>
              </a:rPr>
              <a:t>lọc</a:t>
            </a:r>
            <a:endParaRPr lang="en-US" sz="3200" b="1" dirty="0">
              <a:cs typeface="Arial" panose="020B0604020202020204" pitchFamily="34" charset="0"/>
            </a:endParaRPr>
          </a:p>
        </p:txBody>
      </p:sp>
      <p:sp>
        <p:nvSpPr>
          <p:cNvPr id="42" name="Right Arrow 41"/>
          <p:cNvSpPr/>
          <p:nvPr/>
        </p:nvSpPr>
        <p:spPr>
          <a:xfrm rot="13187171">
            <a:off x="2423464" y="5345978"/>
            <a:ext cx="1292275" cy="37325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4" name="10-Point Star 43"/>
          <p:cNvSpPr/>
          <p:nvPr/>
        </p:nvSpPr>
        <p:spPr>
          <a:xfrm rot="20709316">
            <a:off x="1150691" y="3957087"/>
            <a:ext cx="1936480" cy="1102496"/>
          </a:xfrm>
          <a:prstGeom prst="star10">
            <a:avLst>
              <a:gd name="adj" fmla="val 38438"/>
              <a:gd name="hf" fmla="val 10514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C00000"/>
                </a:solidFill>
                <a:cs typeface="Arial" panose="020B0604020202020204" pitchFamily="34" charset="0"/>
              </a:rPr>
              <a:t>Virus</a:t>
            </a:r>
          </a:p>
        </p:txBody>
      </p:sp>
      <p:sp>
        <p:nvSpPr>
          <p:cNvPr id="2" name="TextBox 1"/>
          <p:cNvSpPr txBox="1"/>
          <p:nvPr/>
        </p:nvSpPr>
        <p:spPr>
          <a:xfrm>
            <a:off x="3171824" y="33129"/>
            <a:ext cx="5850483" cy="830997"/>
          </a:xfrm>
          <a:prstGeom prst="rect">
            <a:avLst/>
          </a:prstGeom>
          <a:solidFill>
            <a:srgbClr val="FFFF00"/>
          </a:solidFill>
        </p:spPr>
        <p:txBody>
          <a:bodyPr wrap="square" rtlCol="0">
            <a:spAutoFit/>
          </a:bodyPr>
          <a:lstStyle/>
          <a:p>
            <a:pPr algn="ctr"/>
            <a:r>
              <a:rPr lang="en-US" sz="4800" b="1" dirty="0" err="1">
                <a:solidFill>
                  <a:schemeClr val="accent2">
                    <a:lumMod val="50000"/>
                  </a:schemeClr>
                </a:solidFill>
                <a:cs typeface="Arial" panose="020B0604020202020204" pitchFamily="34" charset="0"/>
              </a:rPr>
              <a:t>Thí</a:t>
            </a:r>
            <a:r>
              <a:rPr lang="en-US" sz="4800" b="1" dirty="0">
                <a:solidFill>
                  <a:schemeClr val="accent2">
                    <a:lumMod val="50000"/>
                  </a:schemeClr>
                </a:solidFill>
                <a:cs typeface="Arial" panose="020B0604020202020204" pitchFamily="34" charset="0"/>
              </a:rPr>
              <a:t> </a:t>
            </a:r>
            <a:r>
              <a:rPr lang="en-US" sz="4800" b="1" dirty="0" err="1">
                <a:solidFill>
                  <a:schemeClr val="accent2">
                    <a:lumMod val="50000"/>
                  </a:schemeClr>
                </a:solidFill>
                <a:cs typeface="Arial" panose="020B0604020202020204" pitchFamily="34" charset="0"/>
              </a:rPr>
              <a:t>nghiệm</a:t>
            </a:r>
            <a:endParaRPr lang="en-US" sz="4800" b="1" dirty="0">
              <a:solidFill>
                <a:schemeClr val="accent2">
                  <a:lumMod val="50000"/>
                </a:schemeClr>
              </a:solidFill>
              <a:cs typeface="Arial" panose="020B0604020202020204" pitchFamily="34" charset="0"/>
            </a:endParaRPr>
          </a:p>
        </p:txBody>
      </p:sp>
      <p:sp>
        <p:nvSpPr>
          <p:cNvPr id="6" name="Rectangle: Rounded Corners 5">
            <a:extLst>
              <a:ext uri="{FF2B5EF4-FFF2-40B4-BE49-F238E27FC236}">
                <a16:creationId xmlns:a16="http://schemas.microsoft.com/office/drawing/2014/main" xmlns="" id="{4EC92BF9-871B-0D3A-ADD2-E6D2486C0E04}"/>
              </a:ext>
            </a:extLst>
          </p:cNvPr>
          <p:cNvSpPr/>
          <p:nvPr/>
        </p:nvSpPr>
        <p:spPr>
          <a:xfrm>
            <a:off x="3237245" y="954630"/>
            <a:ext cx="4901973" cy="1654860"/>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ea typeface="Aptos" panose="020B0004020202020204" pitchFamily="34" charset="0"/>
                <a:cs typeface="Times New Roman" panose="02020603050405020304" pitchFamily="18" charset="0"/>
              </a:rPr>
              <a:t>Đối</a:t>
            </a:r>
            <a:r>
              <a:rPr lang="en-US" sz="3200" b="1" dirty="0">
                <a:solidFill>
                  <a:schemeClr val="tx1"/>
                </a:solidFill>
                <a:ea typeface="Aptos" panose="020B0004020202020204" pitchFamily="34" charset="0"/>
                <a:cs typeface="Times New Roman" panose="02020603050405020304" pitchFamily="18" charset="0"/>
              </a:rPr>
              <a:t> </a:t>
            </a:r>
            <a:r>
              <a:rPr lang="en-US" sz="3200" b="1" dirty="0" err="1">
                <a:solidFill>
                  <a:schemeClr val="tx1"/>
                </a:solidFill>
                <a:ea typeface="Aptos" panose="020B0004020202020204" pitchFamily="34" charset="0"/>
                <a:cs typeface="Times New Roman" panose="02020603050405020304" pitchFamily="18" charset="0"/>
              </a:rPr>
              <a:t>tượng</a:t>
            </a:r>
            <a:r>
              <a:rPr lang="en-US" sz="3200" b="1" dirty="0">
                <a:solidFill>
                  <a:schemeClr val="tx1"/>
                </a:solidFill>
                <a:ea typeface="Aptos" panose="020B0004020202020204" pitchFamily="34" charset="0"/>
                <a:cs typeface="Times New Roman" panose="02020603050405020304" pitchFamily="18" charset="0"/>
              </a:rPr>
              <a:t> </a:t>
            </a:r>
            <a:r>
              <a:rPr lang="en-US" sz="3200" b="1" dirty="0" err="1">
                <a:solidFill>
                  <a:schemeClr val="tx1"/>
                </a:solidFill>
                <a:ea typeface="Aptos" panose="020B0004020202020204" pitchFamily="34" charset="0"/>
                <a:cs typeface="Times New Roman" panose="02020603050405020304" pitchFamily="18" charset="0"/>
              </a:rPr>
              <a:t>gây</a:t>
            </a:r>
            <a:r>
              <a:rPr lang="en-US" sz="3200" b="1" dirty="0">
                <a:solidFill>
                  <a:schemeClr val="tx1"/>
                </a:solidFill>
                <a:ea typeface="Aptos" panose="020B0004020202020204" pitchFamily="34" charset="0"/>
                <a:cs typeface="Times New Roman" panose="02020603050405020304" pitchFamily="18" charset="0"/>
              </a:rPr>
              <a:t> </a:t>
            </a:r>
            <a:r>
              <a:rPr lang="en-US" sz="3200" b="1" dirty="0" err="1">
                <a:solidFill>
                  <a:schemeClr val="tx1"/>
                </a:solidFill>
                <a:ea typeface="Aptos" panose="020B0004020202020204" pitchFamily="34" charset="0"/>
                <a:cs typeface="Times New Roman" panose="02020603050405020304" pitchFamily="18" charset="0"/>
              </a:rPr>
              <a:t>bệnh</a:t>
            </a:r>
            <a:r>
              <a:rPr lang="en-US" sz="3200" b="1" dirty="0">
                <a:solidFill>
                  <a:schemeClr val="tx1"/>
                </a:solidFill>
                <a:ea typeface="Aptos" panose="020B0004020202020204" pitchFamily="34" charset="0"/>
                <a:cs typeface="Times New Roman" panose="02020603050405020304" pitchFamily="18" charset="0"/>
              </a:rPr>
              <a:t> </a:t>
            </a:r>
            <a:r>
              <a:rPr lang="en-US" sz="3200" b="1" dirty="0" err="1">
                <a:solidFill>
                  <a:schemeClr val="tx1"/>
                </a:solidFill>
                <a:ea typeface="Aptos" panose="020B0004020202020204" pitchFamily="34" charset="0"/>
                <a:cs typeface="Times New Roman" panose="02020603050405020304" pitchFamily="18" charset="0"/>
              </a:rPr>
              <a:t>khảm</a:t>
            </a:r>
            <a:r>
              <a:rPr lang="en-US" sz="3200" b="1" dirty="0">
                <a:solidFill>
                  <a:schemeClr val="tx1"/>
                </a:solidFill>
                <a:ea typeface="Aptos" panose="020B0004020202020204" pitchFamily="34" charset="0"/>
                <a:cs typeface="Times New Roman" panose="02020603050405020304" pitchFamily="18" charset="0"/>
              </a:rPr>
              <a:t> ở </a:t>
            </a:r>
            <a:r>
              <a:rPr lang="en-US" sz="3200" b="1" dirty="0" err="1">
                <a:solidFill>
                  <a:schemeClr val="tx1"/>
                </a:solidFill>
                <a:ea typeface="Aptos" panose="020B0004020202020204" pitchFamily="34" charset="0"/>
                <a:cs typeface="Times New Roman" panose="02020603050405020304" pitchFamily="18" charset="0"/>
              </a:rPr>
              <a:t>cây</a:t>
            </a:r>
            <a:r>
              <a:rPr lang="en-US" sz="3200" b="1" dirty="0">
                <a:solidFill>
                  <a:schemeClr val="tx1"/>
                </a:solidFill>
                <a:ea typeface="Aptos" panose="020B0004020202020204" pitchFamily="34" charset="0"/>
                <a:cs typeface="Times New Roman" panose="02020603050405020304" pitchFamily="18" charset="0"/>
              </a:rPr>
              <a:t> </a:t>
            </a:r>
            <a:r>
              <a:rPr lang="en-US" sz="3200" b="1" dirty="0" err="1">
                <a:solidFill>
                  <a:schemeClr val="tx1"/>
                </a:solidFill>
                <a:ea typeface="Aptos" panose="020B0004020202020204" pitchFamily="34" charset="0"/>
                <a:cs typeface="Times New Roman" panose="02020603050405020304" pitchFamily="18" charset="0"/>
              </a:rPr>
              <a:t>thuốc</a:t>
            </a:r>
            <a:r>
              <a:rPr lang="en-US" sz="3200" b="1" dirty="0">
                <a:solidFill>
                  <a:schemeClr val="tx1"/>
                </a:solidFill>
                <a:ea typeface="Aptos" panose="020B0004020202020204" pitchFamily="34" charset="0"/>
                <a:cs typeface="Times New Roman" panose="02020603050405020304" pitchFamily="18" charset="0"/>
              </a:rPr>
              <a:t> </a:t>
            </a:r>
            <a:r>
              <a:rPr lang="en-US" sz="3200" b="1" dirty="0" err="1">
                <a:solidFill>
                  <a:schemeClr val="tx1"/>
                </a:solidFill>
                <a:ea typeface="Aptos" panose="020B0004020202020204" pitchFamily="34" charset="0"/>
                <a:cs typeface="Times New Roman" panose="02020603050405020304" pitchFamily="18" charset="0"/>
              </a:rPr>
              <a:t>lá</a:t>
            </a:r>
            <a:r>
              <a:rPr lang="en-US" sz="3200" b="1" dirty="0">
                <a:solidFill>
                  <a:schemeClr val="tx1"/>
                </a:solidFill>
                <a:ea typeface="Aptos" panose="020B0004020202020204" pitchFamily="34" charset="0"/>
                <a:cs typeface="Times New Roman" panose="02020603050405020304" pitchFamily="18" charset="0"/>
              </a:rPr>
              <a:t> </a:t>
            </a:r>
            <a:r>
              <a:rPr lang="en-US" sz="3200" b="1" dirty="0" err="1">
                <a:solidFill>
                  <a:schemeClr val="tx1"/>
                </a:solidFill>
                <a:ea typeface="Aptos" panose="020B0004020202020204" pitchFamily="34" charset="0"/>
                <a:cs typeface="Times New Roman" panose="02020603050405020304" pitchFamily="18" charset="0"/>
              </a:rPr>
              <a:t>có</a:t>
            </a:r>
            <a:r>
              <a:rPr lang="en-US" sz="3200" b="1" dirty="0">
                <a:solidFill>
                  <a:schemeClr val="tx1"/>
                </a:solidFill>
                <a:ea typeface="Aptos" panose="020B0004020202020204" pitchFamily="34" charset="0"/>
                <a:cs typeface="Times New Roman" panose="02020603050405020304" pitchFamily="18" charset="0"/>
              </a:rPr>
              <a:t> </a:t>
            </a:r>
            <a:r>
              <a:rPr lang="en-US" sz="3200" b="1" dirty="0" err="1">
                <a:solidFill>
                  <a:schemeClr val="tx1"/>
                </a:solidFill>
                <a:ea typeface="Aptos" panose="020B0004020202020204" pitchFamily="34" charset="0"/>
                <a:cs typeface="Times New Roman" panose="02020603050405020304" pitchFamily="18" charset="0"/>
              </a:rPr>
              <a:t>phải</a:t>
            </a:r>
            <a:r>
              <a:rPr lang="en-US" sz="3200" b="1" dirty="0">
                <a:solidFill>
                  <a:schemeClr val="tx1"/>
                </a:solidFill>
                <a:ea typeface="Aptos" panose="020B0004020202020204" pitchFamily="34" charset="0"/>
                <a:cs typeface="Times New Roman" panose="02020603050405020304" pitchFamily="18" charset="0"/>
              </a:rPr>
              <a:t> </a:t>
            </a:r>
            <a:r>
              <a:rPr lang="en-US" sz="3200" b="1" dirty="0" err="1">
                <a:solidFill>
                  <a:schemeClr val="tx1"/>
                </a:solidFill>
                <a:ea typeface="Aptos" panose="020B0004020202020204" pitchFamily="34" charset="0"/>
                <a:cs typeface="Times New Roman" panose="02020603050405020304" pitchFamily="18" charset="0"/>
              </a:rPr>
              <a:t>là</a:t>
            </a:r>
            <a:r>
              <a:rPr lang="en-US" sz="3200" b="1" dirty="0">
                <a:solidFill>
                  <a:schemeClr val="tx1"/>
                </a:solidFill>
                <a:ea typeface="Aptos" panose="020B0004020202020204" pitchFamily="34" charset="0"/>
                <a:cs typeface="Times New Roman" panose="02020603050405020304" pitchFamily="18" charset="0"/>
              </a:rPr>
              <a:t> vi </a:t>
            </a:r>
            <a:r>
              <a:rPr lang="en-US" sz="3200" b="1" dirty="0" err="1">
                <a:solidFill>
                  <a:schemeClr val="tx1"/>
                </a:solidFill>
                <a:ea typeface="Aptos" panose="020B0004020202020204" pitchFamily="34" charset="0"/>
                <a:cs typeface="Times New Roman" panose="02020603050405020304" pitchFamily="18" charset="0"/>
              </a:rPr>
              <a:t>khuẩn</a:t>
            </a:r>
            <a:r>
              <a:rPr lang="en-US" sz="3200" b="1" dirty="0">
                <a:solidFill>
                  <a:schemeClr val="tx1"/>
                </a:solidFill>
                <a:ea typeface="Aptos" panose="020B0004020202020204" pitchFamily="34" charset="0"/>
                <a:cs typeface="Times New Roman" panose="02020603050405020304" pitchFamily="18" charset="0"/>
              </a:rPr>
              <a:t> </a:t>
            </a:r>
            <a:r>
              <a:rPr lang="en-US" sz="3200" b="1" dirty="0" err="1">
                <a:solidFill>
                  <a:schemeClr val="tx1"/>
                </a:solidFill>
                <a:ea typeface="Aptos" panose="020B0004020202020204" pitchFamily="34" charset="0"/>
                <a:cs typeface="Times New Roman" panose="02020603050405020304" pitchFamily="18" charset="0"/>
              </a:rPr>
              <a:t>không</a:t>
            </a:r>
            <a:r>
              <a:rPr lang="en-US" sz="3200" b="1" dirty="0">
                <a:solidFill>
                  <a:schemeClr val="tx1"/>
                </a:solidFill>
                <a:ea typeface="Aptos" panose="020B0004020202020204" pitchFamily="34" charset="0"/>
                <a:cs typeface="Times New Roman" panose="02020603050405020304" pitchFamily="18" charset="0"/>
              </a:rPr>
              <a:t>? </a:t>
            </a:r>
            <a:r>
              <a:rPr lang="en-US" sz="3200" b="1" dirty="0" err="1">
                <a:solidFill>
                  <a:schemeClr val="tx1"/>
                </a:solidFill>
                <a:ea typeface="Aptos" panose="020B0004020202020204" pitchFamily="34" charset="0"/>
                <a:cs typeface="Times New Roman" panose="02020603050405020304" pitchFamily="18" charset="0"/>
              </a:rPr>
              <a:t>Vì</a:t>
            </a:r>
            <a:r>
              <a:rPr lang="en-US" sz="3200" b="1" dirty="0">
                <a:solidFill>
                  <a:schemeClr val="tx1"/>
                </a:solidFill>
                <a:ea typeface="Aptos" panose="020B0004020202020204" pitchFamily="34" charset="0"/>
                <a:cs typeface="Times New Roman" panose="02020603050405020304" pitchFamily="18" charset="0"/>
              </a:rPr>
              <a:t> </a:t>
            </a:r>
            <a:r>
              <a:rPr lang="en-US" sz="3200" b="1" dirty="0" err="1">
                <a:solidFill>
                  <a:schemeClr val="tx1"/>
                </a:solidFill>
                <a:ea typeface="Aptos" panose="020B0004020202020204" pitchFamily="34" charset="0"/>
                <a:cs typeface="Times New Roman" panose="02020603050405020304" pitchFamily="18" charset="0"/>
              </a:rPr>
              <a:t>sao</a:t>
            </a:r>
            <a:r>
              <a:rPr lang="en-US" sz="3200" b="1" dirty="0">
                <a:solidFill>
                  <a:schemeClr val="tx1"/>
                </a:solidFill>
                <a:ea typeface="Aptos" panose="020B0004020202020204" pitchFamily="34" charset="0"/>
                <a:cs typeface="Times New Roman" panose="02020603050405020304" pitchFamily="18" charset="0"/>
              </a:rPr>
              <a:t>?</a:t>
            </a:r>
          </a:p>
        </p:txBody>
      </p:sp>
    </p:spTree>
    <p:extLst>
      <p:ext uri="{BB962C8B-B14F-4D97-AF65-F5344CB8AC3E}">
        <p14:creationId xmlns:p14="http://schemas.microsoft.com/office/powerpoint/2010/main" val="126422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1000"/>
                                        <p:tgtEl>
                                          <p:spTgt spid="1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up)">
                                      <p:cBhvr>
                                        <p:cTn id="10" dur="500"/>
                                        <p:tgtEl>
                                          <p:spTgt spid="24"/>
                                        </p:tgtEl>
                                      </p:cBhvr>
                                    </p:animEffect>
                                  </p:childTnLst>
                                </p:cTn>
                              </p:par>
                              <p:par>
                                <p:cTn id="11" presetID="23"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par>
                                <p:cTn id="19" presetID="47"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anim calcmode="lin" valueType="num">
                                      <p:cBhvr>
                                        <p:cTn id="22" dur="500" fill="hold"/>
                                        <p:tgtEl>
                                          <p:spTgt spid="10"/>
                                        </p:tgtEl>
                                        <p:attrNameLst>
                                          <p:attrName>ppt_x</p:attrName>
                                        </p:attrNameLst>
                                      </p:cBhvr>
                                      <p:tavLst>
                                        <p:tav tm="0">
                                          <p:val>
                                            <p:strVal val="#ppt_x"/>
                                          </p:val>
                                        </p:tav>
                                        <p:tav tm="100000">
                                          <p:val>
                                            <p:strVal val="#ppt_x"/>
                                          </p:val>
                                        </p:tav>
                                      </p:tavLst>
                                    </p:anim>
                                    <p:anim calcmode="lin" valueType="num">
                                      <p:cBhvr>
                                        <p:cTn id="23" dur="500" fill="hold"/>
                                        <p:tgtEl>
                                          <p:spTgt spid="10"/>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anim calcmode="lin" valueType="num">
                                      <p:cBhvr>
                                        <p:cTn id="27" dur="500" fill="hold"/>
                                        <p:tgtEl>
                                          <p:spTgt spid="12"/>
                                        </p:tgtEl>
                                        <p:attrNameLst>
                                          <p:attrName>ppt_x</p:attrName>
                                        </p:attrNameLst>
                                      </p:cBhvr>
                                      <p:tavLst>
                                        <p:tav tm="0">
                                          <p:val>
                                            <p:strVal val="#ppt_x"/>
                                          </p:val>
                                        </p:tav>
                                        <p:tav tm="100000">
                                          <p:val>
                                            <p:strVal val="#ppt_x"/>
                                          </p:val>
                                        </p:tav>
                                      </p:tavLst>
                                    </p:anim>
                                    <p:anim calcmode="lin" valueType="num">
                                      <p:cBhvr>
                                        <p:cTn id="28" dur="500" fill="hold"/>
                                        <p:tgtEl>
                                          <p:spTgt spid="12"/>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1" presetClass="exit" presetSubtype="0" fill="hold" grpId="1" nodeType="afterEffect">
                                  <p:stCondLst>
                                    <p:cond delay="0"/>
                                  </p:stCondLst>
                                  <p:childTnLst>
                                    <p:set>
                                      <p:cBhvr>
                                        <p:cTn id="31" dur="1" fill="hold">
                                          <p:stCondLst>
                                            <p:cond delay="0"/>
                                          </p:stCondLst>
                                        </p:cTn>
                                        <p:tgtEl>
                                          <p:spTgt spid="10"/>
                                        </p:tgtEl>
                                        <p:attrNameLst>
                                          <p:attrName>style.visibility</p:attrName>
                                        </p:attrNameLst>
                                      </p:cBhvr>
                                      <p:to>
                                        <p:strVal val="hidden"/>
                                      </p:to>
                                    </p:set>
                                  </p:childTnLst>
                                </p:cTn>
                              </p:par>
                            </p:childTnLst>
                          </p:cTn>
                        </p:par>
                        <p:par>
                          <p:cTn id="32" fill="hold">
                            <p:stCondLst>
                              <p:cond delay="1500"/>
                            </p:stCondLst>
                            <p:childTnLst>
                              <p:par>
                                <p:cTn id="33" presetID="1" presetClass="exit" presetSubtype="0" fill="hold" grpId="1" nodeType="after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par>
                          <p:cTn id="35" fill="hold">
                            <p:stCondLst>
                              <p:cond delay="1500"/>
                            </p:stCondLst>
                            <p:childTnLst>
                              <p:par>
                                <p:cTn id="36" presetID="22" presetClass="exit" presetSubtype="1" fill="hold" grpId="1" nodeType="afterEffect">
                                  <p:stCondLst>
                                    <p:cond delay="0"/>
                                  </p:stCondLst>
                                  <p:childTnLst>
                                    <p:animEffect transition="out" filter="wipe(up)">
                                      <p:cBhvr>
                                        <p:cTn id="37" dur="500"/>
                                        <p:tgtEl>
                                          <p:spTgt spid="24"/>
                                        </p:tgtEl>
                                      </p:cBhvr>
                                    </p:animEffect>
                                    <p:set>
                                      <p:cBhvr>
                                        <p:cTn id="38" dur="1" fill="hold">
                                          <p:stCondLst>
                                            <p:cond delay="499"/>
                                          </p:stCondLst>
                                        </p:cTn>
                                        <p:tgtEl>
                                          <p:spTgt spid="24"/>
                                        </p:tgtEl>
                                        <p:attrNameLst>
                                          <p:attrName>style.visibility</p:attrName>
                                        </p:attrNameLst>
                                      </p:cBhvr>
                                      <p:to>
                                        <p:strVal val="hidden"/>
                                      </p:to>
                                    </p:set>
                                  </p:childTnLst>
                                </p:cTn>
                              </p:par>
                            </p:childTnLst>
                          </p:cTn>
                        </p:par>
                        <p:par>
                          <p:cTn id="39" fill="hold">
                            <p:stCondLst>
                              <p:cond delay="2000"/>
                            </p:stCondLst>
                            <p:childTnLst>
                              <p:par>
                                <p:cTn id="40" presetID="47" presetClass="entr" presetSubtype="0"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par>
                                <p:cTn id="50" presetID="22" presetClass="entr" presetSubtype="4"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1000"/>
                                        <p:tgtEl>
                                          <p:spTgt spid="16"/>
                                        </p:tgtEl>
                                      </p:cBhvr>
                                    </p:animEffect>
                                  </p:childTnLst>
                                </p:cTn>
                              </p:par>
                              <p:par>
                                <p:cTn id="53" presetID="23" presetClass="exit" presetSubtype="32" fill="hold" grpId="1" nodeType="withEffect">
                                  <p:stCondLst>
                                    <p:cond delay="0"/>
                                  </p:stCondLst>
                                  <p:childTnLst>
                                    <p:anim calcmode="lin" valueType="num">
                                      <p:cBhvr>
                                        <p:cTn id="54" dur="500"/>
                                        <p:tgtEl>
                                          <p:spTgt spid="15"/>
                                        </p:tgtEl>
                                        <p:attrNameLst>
                                          <p:attrName>ppt_w</p:attrName>
                                        </p:attrNameLst>
                                      </p:cBhvr>
                                      <p:tavLst>
                                        <p:tav tm="0">
                                          <p:val>
                                            <p:strVal val="ppt_w"/>
                                          </p:val>
                                        </p:tav>
                                        <p:tav tm="100000">
                                          <p:val>
                                            <p:fltVal val="0"/>
                                          </p:val>
                                        </p:tav>
                                      </p:tavLst>
                                    </p:anim>
                                    <p:anim calcmode="lin" valueType="num">
                                      <p:cBhvr>
                                        <p:cTn id="55" dur="500"/>
                                        <p:tgtEl>
                                          <p:spTgt spid="15"/>
                                        </p:tgtEl>
                                        <p:attrNameLst>
                                          <p:attrName>ppt_h</p:attrName>
                                        </p:attrNameLst>
                                      </p:cBhvr>
                                      <p:tavLst>
                                        <p:tav tm="0">
                                          <p:val>
                                            <p:strVal val="ppt_h"/>
                                          </p:val>
                                        </p:tav>
                                        <p:tav tm="100000">
                                          <p:val>
                                            <p:fltVal val="0"/>
                                          </p:val>
                                        </p:tav>
                                      </p:tavLst>
                                    </p:anim>
                                    <p:set>
                                      <p:cBhvr>
                                        <p:cTn id="56" dur="1" fill="hold">
                                          <p:stCondLst>
                                            <p:cond delay="499"/>
                                          </p:stCondLst>
                                        </p:cTn>
                                        <p:tgtEl>
                                          <p:spTgt spid="15"/>
                                        </p:tgtEl>
                                        <p:attrNameLst>
                                          <p:attrName>style.visibility</p:attrName>
                                        </p:attrNameLst>
                                      </p:cBhvr>
                                      <p:to>
                                        <p:strVal val="hidden"/>
                                      </p:to>
                                    </p:set>
                                  </p:childTnLst>
                                </p:cTn>
                              </p:par>
                            </p:childTnLst>
                          </p:cTn>
                        </p:par>
                        <p:par>
                          <p:cTn id="57" fill="hold">
                            <p:stCondLst>
                              <p:cond delay="3000"/>
                            </p:stCondLst>
                            <p:childTnLst>
                              <p:par>
                                <p:cTn id="58" presetID="1" presetClass="exit" presetSubtype="0" fill="hold" grpId="1" nodeType="afterEffect">
                                  <p:stCondLst>
                                    <p:cond delay="0"/>
                                  </p:stCondLst>
                                  <p:childTnLst>
                                    <p:set>
                                      <p:cBhvr>
                                        <p:cTn id="59" dur="1" fill="hold">
                                          <p:stCondLst>
                                            <p:cond delay="0"/>
                                          </p:stCondLst>
                                        </p:cTn>
                                        <p:tgtEl>
                                          <p:spTgt spid="13"/>
                                        </p:tgtEl>
                                        <p:attrNameLst>
                                          <p:attrName>style.visibility</p:attrName>
                                        </p:attrNameLst>
                                      </p:cBhvr>
                                      <p:to>
                                        <p:strVal val="hidden"/>
                                      </p:to>
                                    </p:set>
                                  </p:childTnLst>
                                </p:cTn>
                              </p:par>
                            </p:childTnLst>
                          </p:cTn>
                        </p:par>
                        <p:par>
                          <p:cTn id="60" fill="hold">
                            <p:stCondLst>
                              <p:cond delay="3000"/>
                            </p:stCondLst>
                            <p:childTnLst>
                              <p:par>
                                <p:cTn id="61" presetID="1" presetClass="exit" presetSubtype="0" fill="hold" grpId="1" nodeType="afterEffect">
                                  <p:stCondLst>
                                    <p:cond delay="0"/>
                                  </p:stCondLst>
                                  <p:childTnLst>
                                    <p:set>
                                      <p:cBhvr>
                                        <p:cTn id="62" dur="1" fill="hold">
                                          <p:stCondLst>
                                            <p:cond delay="0"/>
                                          </p:stCondLst>
                                        </p:cTn>
                                        <p:tgtEl>
                                          <p:spTgt spid="1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wipe(down)">
                                      <p:cBhvr>
                                        <p:cTn id="67" dur="500"/>
                                        <p:tgtEl>
                                          <p:spTgt spid="36"/>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wipe(left)">
                                      <p:cBhvr>
                                        <p:cTn id="76" dur="500"/>
                                        <p:tgtEl>
                                          <p:spTgt spid="28"/>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fade">
                                      <p:cBhvr>
                                        <p:cTn id="81" dur="500"/>
                                        <p:tgtEl>
                                          <p:spTgt spid="35"/>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wipe(left)">
                                      <p:cBhvr>
                                        <p:cTn id="86" dur="500"/>
                                        <p:tgtEl>
                                          <p:spTgt spid="37"/>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fade">
                                      <p:cBhvr>
                                        <p:cTn id="91" dur="500"/>
                                        <p:tgtEl>
                                          <p:spTgt spid="39"/>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38"/>
                                        </p:tgtEl>
                                        <p:attrNameLst>
                                          <p:attrName>style.visibility</p:attrName>
                                        </p:attrNameLst>
                                      </p:cBhvr>
                                      <p:to>
                                        <p:strVal val="visible"/>
                                      </p:to>
                                    </p:set>
                                    <p:animEffect transition="in" filter="wipe(left)">
                                      <p:cBhvr>
                                        <p:cTn id="96" dur="500"/>
                                        <p:tgtEl>
                                          <p:spTgt spid="38"/>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40"/>
                                        </p:tgtEl>
                                        <p:attrNameLst>
                                          <p:attrName>style.visibility</p:attrName>
                                        </p:attrNameLst>
                                      </p:cBhvr>
                                      <p:to>
                                        <p:strVal val="visible"/>
                                      </p:to>
                                    </p:set>
                                    <p:animEffect transition="in" filter="fade">
                                      <p:cBhvr>
                                        <p:cTn id="101" dur="500"/>
                                        <p:tgtEl>
                                          <p:spTgt spid="40"/>
                                        </p:tgtEl>
                                      </p:cBhvr>
                                    </p:animEffec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6"/>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3" presetClass="exit" presetSubtype="10" fill="hold" grpId="1" nodeType="clickEffect">
                                  <p:stCondLst>
                                    <p:cond delay="0"/>
                                  </p:stCondLst>
                                  <p:childTnLst>
                                    <p:animEffect transition="out" filter="blinds(horizontal)">
                                      <p:cBhvr>
                                        <p:cTn id="109" dur="500"/>
                                        <p:tgtEl>
                                          <p:spTgt spid="6"/>
                                        </p:tgtEl>
                                      </p:cBhvr>
                                    </p:animEffect>
                                    <p:set>
                                      <p:cBhvr>
                                        <p:cTn id="110" dur="1" fill="hold">
                                          <p:stCondLst>
                                            <p:cond delay="499"/>
                                          </p:stCondLst>
                                        </p:cTn>
                                        <p:tgtEl>
                                          <p:spTgt spid="6"/>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6" presetClass="entr" presetSubtype="21" fill="hold" grpId="0" nodeType="click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barn(inVertical)">
                                      <p:cBhvr>
                                        <p:cTn id="115" dur="500"/>
                                        <p:tgtEl>
                                          <p:spTgt spid="41"/>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grpId="0" nodeType="clickEffect">
                                  <p:stCondLst>
                                    <p:cond delay="0"/>
                                  </p:stCondLst>
                                  <p:childTnLst>
                                    <p:set>
                                      <p:cBhvr>
                                        <p:cTn id="119" dur="1" fill="hold">
                                          <p:stCondLst>
                                            <p:cond delay="0"/>
                                          </p:stCondLst>
                                        </p:cTn>
                                        <p:tgtEl>
                                          <p:spTgt spid="42"/>
                                        </p:tgtEl>
                                        <p:attrNameLst>
                                          <p:attrName>style.visibility</p:attrName>
                                        </p:attrNameLst>
                                      </p:cBhvr>
                                      <p:to>
                                        <p:strVal val="visible"/>
                                      </p:to>
                                    </p:set>
                                    <p:animEffect transition="in" filter="wipe(down)">
                                      <p:cBhvr>
                                        <p:cTn id="120" dur="500"/>
                                        <p:tgtEl>
                                          <p:spTgt spid="42"/>
                                        </p:tgtEl>
                                      </p:cBhvr>
                                    </p:animEffect>
                                  </p:childTnLst>
                                </p:cTn>
                              </p:par>
                            </p:childTnLst>
                          </p:cTn>
                        </p:par>
                      </p:childTnLst>
                    </p:cTn>
                  </p:par>
                  <p:par>
                    <p:cTn id="121" fill="hold">
                      <p:stCondLst>
                        <p:cond delay="indefinite"/>
                      </p:stCondLst>
                      <p:childTnLst>
                        <p:par>
                          <p:cTn id="122" fill="hold">
                            <p:stCondLst>
                              <p:cond delay="0"/>
                            </p:stCondLst>
                            <p:childTnLst>
                              <p:par>
                                <p:cTn id="123" presetID="49" presetClass="entr" presetSubtype="0" decel="100000" fill="hold" grpId="0" nodeType="clickEffect">
                                  <p:stCondLst>
                                    <p:cond delay="0"/>
                                  </p:stCondLst>
                                  <p:childTnLst>
                                    <p:set>
                                      <p:cBhvr>
                                        <p:cTn id="124" dur="1" fill="hold">
                                          <p:stCondLst>
                                            <p:cond delay="0"/>
                                          </p:stCondLst>
                                        </p:cTn>
                                        <p:tgtEl>
                                          <p:spTgt spid="44"/>
                                        </p:tgtEl>
                                        <p:attrNameLst>
                                          <p:attrName>style.visibility</p:attrName>
                                        </p:attrNameLst>
                                      </p:cBhvr>
                                      <p:to>
                                        <p:strVal val="visible"/>
                                      </p:to>
                                    </p:set>
                                    <p:anim calcmode="lin" valueType="num">
                                      <p:cBhvr>
                                        <p:cTn id="125" dur="500" fill="hold"/>
                                        <p:tgtEl>
                                          <p:spTgt spid="44"/>
                                        </p:tgtEl>
                                        <p:attrNameLst>
                                          <p:attrName>ppt_w</p:attrName>
                                        </p:attrNameLst>
                                      </p:cBhvr>
                                      <p:tavLst>
                                        <p:tav tm="0">
                                          <p:val>
                                            <p:fltVal val="0"/>
                                          </p:val>
                                        </p:tav>
                                        <p:tav tm="100000">
                                          <p:val>
                                            <p:strVal val="#ppt_w"/>
                                          </p:val>
                                        </p:tav>
                                      </p:tavLst>
                                    </p:anim>
                                    <p:anim calcmode="lin" valueType="num">
                                      <p:cBhvr>
                                        <p:cTn id="126" dur="500" fill="hold"/>
                                        <p:tgtEl>
                                          <p:spTgt spid="44"/>
                                        </p:tgtEl>
                                        <p:attrNameLst>
                                          <p:attrName>ppt_h</p:attrName>
                                        </p:attrNameLst>
                                      </p:cBhvr>
                                      <p:tavLst>
                                        <p:tav tm="0">
                                          <p:val>
                                            <p:fltVal val="0"/>
                                          </p:val>
                                        </p:tav>
                                        <p:tav tm="100000">
                                          <p:val>
                                            <p:strVal val="#ppt_h"/>
                                          </p:val>
                                        </p:tav>
                                      </p:tavLst>
                                    </p:anim>
                                    <p:anim calcmode="lin" valueType="num">
                                      <p:cBhvr>
                                        <p:cTn id="127" dur="500" fill="hold"/>
                                        <p:tgtEl>
                                          <p:spTgt spid="44"/>
                                        </p:tgtEl>
                                        <p:attrNameLst>
                                          <p:attrName>style.rotation</p:attrName>
                                        </p:attrNameLst>
                                      </p:cBhvr>
                                      <p:tavLst>
                                        <p:tav tm="0">
                                          <p:val>
                                            <p:fltVal val="360"/>
                                          </p:val>
                                        </p:tav>
                                        <p:tav tm="100000">
                                          <p:val>
                                            <p:fltVal val="0"/>
                                          </p:val>
                                        </p:tav>
                                      </p:tavLst>
                                    </p:anim>
                                    <p:animEffect transition="in" filter="fade">
                                      <p:cBhvr>
                                        <p:cTn id="12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P spid="15" grpId="0" animBg="1"/>
      <p:bldP spid="15" grpId="1" animBg="1"/>
      <p:bldP spid="16" grpId="0" animBg="1"/>
      <p:bldP spid="19" grpId="0" animBg="1"/>
      <p:bldP spid="3" grpId="0" animBg="1"/>
      <p:bldP spid="24" grpId="0" animBg="1"/>
      <p:bldP spid="24" grpId="1" animBg="1"/>
      <p:bldP spid="28" grpId="0" animBg="1"/>
      <p:bldP spid="36" grpId="0" animBg="1"/>
      <p:bldP spid="37" grpId="0" animBg="1"/>
      <p:bldP spid="38" grpId="0" animBg="1"/>
      <p:bldP spid="41" grpId="0" animBg="1"/>
      <p:bldP spid="42" grpId="0" animBg="1"/>
      <p:bldP spid="44" grpId="0" animBg="1"/>
      <p:bldP spid="6" grpId="0" animBg="1"/>
      <p:bldP spid="6"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83FC2C-0FEB-551C-0229-63F0CD9D965D}"/>
              </a:ext>
            </a:extLst>
          </p:cNvPr>
          <p:cNvSpPr txBox="1">
            <a:spLocks/>
          </p:cNvSpPr>
          <p:nvPr/>
        </p:nvSpPr>
        <p:spPr>
          <a:xfrm>
            <a:off x="247221" y="964319"/>
            <a:ext cx="4165121" cy="567731"/>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FF0000"/>
                </a:solidFill>
                <a:latin typeface="+mn-lt"/>
                <a:cs typeface="Arial" panose="020B0604020202020204" pitchFamily="34" charset="0"/>
              </a:rPr>
              <a:t>2. </a:t>
            </a:r>
            <a:r>
              <a:rPr lang="en-US" sz="4000" b="1" dirty="0" err="1">
                <a:solidFill>
                  <a:srgbClr val="FF0000"/>
                </a:solidFill>
                <a:latin typeface="+mn-lt"/>
                <a:cs typeface="Arial" panose="020B0604020202020204" pitchFamily="34" charset="0"/>
              </a:rPr>
              <a:t>Đặc</a:t>
            </a:r>
            <a:r>
              <a:rPr lang="en-US" sz="4000" b="1" dirty="0">
                <a:solidFill>
                  <a:srgbClr val="FF0000"/>
                </a:solidFill>
                <a:latin typeface="+mn-lt"/>
                <a:cs typeface="Arial" panose="020B0604020202020204" pitchFamily="34" charset="0"/>
              </a:rPr>
              <a:t> </a:t>
            </a:r>
            <a:r>
              <a:rPr lang="en-US" sz="4000" b="1" dirty="0" err="1">
                <a:solidFill>
                  <a:srgbClr val="FF0000"/>
                </a:solidFill>
                <a:latin typeface="+mn-lt"/>
                <a:cs typeface="Arial" panose="020B0604020202020204" pitchFamily="34" charset="0"/>
              </a:rPr>
              <a:t>điểm</a:t>
            </a:r>
            <a:r>
              <a:rPr lang="en-US" sz="4000" b="1" dirty="0">
                <a:solidFill>
                  <a:srgbClr val="FF0000"/>
                </a:solidFill>
                <a:latin typeface="+mn-lt"/>
                <a:cs typeface="Arial" panose="020B0604020202020204" pitchFamily="34" charset="0"/>
              </a:rPr>
              <a:t> virus</a:t>
            </a:r>
          </a:p>
        </p:txBody>
      </p:sp>
      <p:grpSp>
        <p:nvGrpSpPr>
          <p:cNvPr id="27" name="Group 26">
            <a:extLst>
              <a:ext uri="{FF2B5EF4-FFF2-40B4-BE49-F238E27FC236}">
                <a16:creationId xmlns:a16="http://schemas.microsoft.com/office/drawing/2014/main" xmlns="" id="{D1006C03-65C5-BE5B-D3DA-A3F33A343806}"/>
              </a:ext>
            </a:extLst>
          </p:cNvPr>
          <p:cNvGrpSpPr/>
          <p:nvPr/>
        </p:nvGrpSpPr>
        <p:grpSpPr>
          <a:xfrm>
            <a:off x="1848249" y="2046269"/>
            <a:ext cx="6315075" cy="3607918"/>
            <a:chOff x="2733189" y="1797162"/>
            <a:chExt cx="6315075" cy="3198267"/>
          </a:xfrm>
        </p:grpSpPr>
        <p:pic>
          <p:nvPicPr>
            <p:cNvPr id="28" name="Picture 27">
              <a:extLst>
                <a:ext uri="{FF2B5EF4-FFF2-40B4-BE49-F238E27FC236}">
                  <a16:creationId xmlns:a16="http://schemas.microsoft.com/office/drawing/2014/main" xmlns="" id="{246407BC-AA03-4713-72AB-24E78707CA19}"/>
                </a:ext>
              </a:extLst>
            </p:cNvPr>
            <p:cNvPicPr>
              <a:picLocks noChangeAspect="1"/>
            </p:cNvPicPr>
            <p:nvPr/>
          </p:nvPicPr>
          <p:blipFill rotWithShape="1">
            <a:blip r:embed="rId2"/>
            <a:srcRect t="8925"/>
            <a:stretch/>
          </p:blipFill>
          <p:spPr>
            <a:xfrm>
              <a:off x="2733189" y="1871173"/>
              <a:ext cx="6315075" cy="2741257"/>
            </a:xfrm>
            <a:prstGeom prst="rect">
              <a:avLst/>
            </a:prstGeom>
          </p:spPr>
        </p:pic>
        <p:sp>
          <p:nvSpPr>
            <p:cNvPr id="29" name="TextBox 28">
              <a:extLst>
                <a:ext uri="{FF2B5EF4-FFF2-40B4-BE49-F238E27FC236}">
                  <a16:creationId xmlns:a16="http://schemas.microsoft.com/office/drawing/2014/main" xmlns="" id="{0A365DF4-350A-9E64-66F9-B99D7CF09719}"/>
                </a:ext>
              </a:extLst>
            </p:cNvPr>
            <p:cNvSpPr txBox="1"/>
            <p:nvPr/>
          </p:nvSpPr>
          <p:spPr>
            <a:xfrm>
              <a:off x="4864358" y="1797162"/>
              <a:ext cx="1377586" cy="381963"/>
            </a:xfrm>
            <a:prstGeom prst="rect">
              <a:avLst/>
            </a:prstGeom>
            <a:solidFill>
              <a:schemeClr val="bg1"/>
            </a:solid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Vỏ ngoài</a:t>
              </a:r>
            </a:p>
          </p:txBody>
        </p:sp>
        <p:sp>
          <p:nvSpPr>
            <p:cNvPr id="30" name="TextBox 29">
              <a:extLst>
                <a:ext uri="{FF2B5EF4-FFF2-40B4-BE49-F238E27FC236}">
                  <a16:creationId xmlns:a16="http://schemas.microsoft.com/office/drawing/2014/main" xmlns="" id="{87139CBB-BC80-697F-0F6B-BD1684628A13}"/>
                </a:ext>
              </a:extLst>
            </p:cNvPr>
            <p:cNvSpPr txBox="1"/>
            <p:nvPr/>
          </p:nvSpPr>
          <p:spPr>
            <a:xfrm>
              <a:off x="4689188" y="2366138"/>
              <a:ext cx="1627288" cy="381963"/>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Vỏ protein</a:t>
              </a:r>
            </a:p>
          </p:txBody>
        </p:sp>
        <p:sp>
          <p:nvSpPr>
            <p:cNvPr id="31" name="TextBox 30">
              <a:extLst>
                <a:ext uri="{FF2B5EF4-FFF2-40B4-BE49-F238E27FC236}">
                  <a16:creationId xmlns:a16="http://schemas.microsoft.com/office/drawing/2014/main" xmlns="" id="{5CBA9A6D-74EF-D05E-23A1-09DA797DCC64}"/>
                </a:ext>
              </a:extLst>
            </p:cNvPr>
            <p:cNvSpPr txBox="1"/>
            <p:nvPr/>
          </p:nvSpPr>
          <p:spPr>
            <a:xfrm>
              <a:off x="4878970" y="3008264"/>
              <a:ext cx="1217029" cy="381963"/>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Phần lõi</a:t>
              </a:r>
            </a:p>
          </p:txBody>
        </p:sp>
        <p:sp>
          <p:nvSpPr>
            <p:cNvPr id="32" name="TextBox 31">
              <a:extLst>
                <a:ext uri="{FF2B5EF4-FFF2-40B4-BE49-F238E27FC236}">
                  <a16:creationId xmlns:a16="http://schemas.microsoft.com/office/drawing/2014/main" xmlns="" id="{86C357F8-0EA1-F670-D18F-2F725D3D6330}"/>
                </a:ext>
              </a:extLst>
            </p:cNvPr>
            <p:cNvSpPr txBox="1"/>
            <p:nvPr/>
          </p:nvSpPr>
          <p:spPr>
            <a:xfrm>
              <a:off x="2860389" y="4520665"/>
              <a:ext cx="1828799" cy="4365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Virus trần</a:t>
              </a:r>
            </a:p>
          </p:txBody>
        </p:sp>
        <p:sp>
          <p:nvSpPr>
            <p:cNvPr id="33" name="TextBox 32">
              <a:extLst>
                <a:ext uri="{FF2B5EF4-FFF2-40B4-BE49-F238E27FC236}">
                  <a16:creationId xmlns:a16="http://schemas.microsoft.com/office/drawing/2014/main" xmlns="" id="{A114CFEB-2F6B-0E60-07F9-61D14D6F4B80}"/>
                </a:ext>
              </a:extLst>
            </p:cNvPr>
            <p:cNvSpPr txBox="1"/>
            <p:nvPr/>
          </p:nvSpPr>
          <p:spPr>
            <a:xfrm>
              <a:off x="6653196" y="4558899"/>
              <a:ext cx="2254311" cy="4365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Virus có vỏ</a:t>
              </a:r>
            </a:p>
          </p:txBody>
        </p:sp>
      </p:grpSp>
      <p:sp>
        <p:nvSpPr>
          <p:cNvPr id="13" name="Pentagon 3">
            <a:extLst>
              <a:ext uri="{FF2B5EF4-FFF2-40B4-BE49-F238E27FC236}">
                <a16:creationId xmlns:a16="http://schemas.microsoft.com/office/drawing/2014/main" xmlns="" id="{093CD14E-ACF9-EB7D-922B-34A553279ED0}"/>
              </a:ext>
            </a:extLst>
          </p:cNvPr>
          <p:cNvSpPr/>
          <p:nvPr/>
        </p:nvSpPr>
        <p:spPr>
          <a:xfrm>
            <a:off x="103517" y="63935"/>
            <a:ext cx="8845408" cy="755574"/>
          </a:xfrm>
          <a:prstGeom prst="homePlat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cs typeface="Arial" panose="020B0604020202020204" pitchFamily="34" charset="0"/>
              </a:rPr>
              <a:t>I. KHÁI NIỆM VÀ ĐẶC ĐIỂM CỦA VIRUS</a:t>
            </a:r>
            <a:endParaRPr lang="en-US" sz="4000" b="1" dirty="0">
              <a:cs typeface="Arial" panose="020B0604020202020204" pitchFamily="34" charset="0"/>
            </a:endParaRPr>
          </a:p>
        </p:txBody>
      </p:sp>
    </p:spTree>
    <p:extLst>
      <p:ext uri="{BB962C8B-B14F-4D97-AF65-F5344CB8AC3E}">
        <p14:creationId xmlns:p14="http://schemas.microsoft.com/office/powerpoint/2010/main" val="86218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clrChange>
              <a:clrFrom>
                <a:srgbClr val="949494"/>
              </a:clrFrom>
              <a:clrTo>
                <a:srgbClr val="949494">
                  <a:alpha val="0"/>
                </a:srgbClr>
              </a:clrTo>
            </a:clrChange>
            <a:extLst>
              <a:ext uri="{28A0092B-C50C-407E-A947-70E740481C1C}">
                <a14:useLocalDpi xmlns:a14="http://schemas.microsoft.com/office/drawing/2010/main" val="0"/>
              </a:ext>
            </a:extLst>
          </a:blip>
          <a:stretch>
            <a:fillRect/>
          </a:stretch>
        </p:blipFill>
        <p:spPr>
          <a:xfrm rot="222632">
            <a:off x="7435465" y="699247"/>
            <a:ext cx="2671250" cy="3072384"/>
          </a:xfrm>
          <a:prstGeom prst="rect">
            <a:avLst/>
          </a:prstGeom>
        </p:spPr>
      </p:pic>
      <p:sp>
        <p:nvSpPr>
          <p:cNvPr id="7" name="TextBox 6"/>
          <p:cNvSpPr txBox="1"/>
          <p:nvPr/>
        </p:nvSpPr>
        <p:spPr>
          <a:xfrm>
            <a:off x="8185439" y="3884220"/>
            <a:ext cx="2092452" cy="584775"/>
          </a:xfrm>
          <a:prstGeom prst="rect">
            <a:avLst/>
          </a:prstGeom>
          <a:noFill/>
        </p:spPr>
        <p:txBody>
          <a:bodyPr wrap="square" rtlCol="0">
            <a:spAutoFit/>
          </a:bodyPr>
          <a:lstStyle/>
          <a:p>
            <a:r>
              <a:rPr lang="en-US" sz="3200" b="1" dirty="0" smtClean="0">
                <a:solidFill>
                  <a:schemeClr val="accent2">
                    <a:lumMod val="50000"/>
                  </a:schemeClr>
                </a:solidFill>
                <a:cs typeface="Times New Roman" panose="02020603050405020304" pitchFamily="18" charset="0"/>
              </a:rPr>
              <a:t>Virus </a:t>
            </a:r>
            <a:r>
              <a:rPr lang="en-US" sz="3200" b="1" dirty="0" err="1">
                <a:solidFill>
                  <a:schemeClr val="accent2">
                    <a:lumMod val="50000"/>
                  </a:schemeClr>
                </a:solidFill>
                <a:cs typeface="Times New Roman" panose="02020603050405020304" pitchFamily="18" charset="0"/>
              </a:rPr>
              <a:t>trần</a:t>
            </a:r>
            <a:endParaRPr lang="en-US" sz="3200" b="1" dirty="0">
              <a:solidFill>
                <a:schemeClr val="accent2">
                  <a:lumMod val="50000"/>
                </a:schemeClr>
              </a:solidFill>
              <a:cs typeface="Times New Roman" panose="02020603050405020304" pitchFamily="18" charset="0"/>
            </a:endParaRPr>
          </a:p>
        </p:txBody>
      </p:sp>
      <p:sp>
        <p:nvSpPr>
          <p:cNvPr id="9" name="TextBox 8"/>
          <p:cNvSpPr txBox="1"/>
          <p:nvPr/>
        </p:nvSpPr>
        <p:spPr>
          <a:xfrm rot="2046157">
            <a:off x="10038887" y="1561688"/>
            <a:ext cx="682339" cy="584775"/>
          </a:xfrm>
          <a:prstGeom prst="rect">
            <a:avLst/>
          </a:prstGeom>
          <a:noFill/>
        </p:spPr>
        <p:txBody>
          <a:bodyPr wrap="square" rtlCol="0">
            <a:spAutoFit/>
          </a:bodyPr>
          <a:lstStyle/>
          <a:p>
            <a:r>
              <a:rPr lang="en-US" sz="3200" b="1" dirty="0" err="1">
                <a:solidFill>
                  <a:srgbClr val="FF0000"/>
                </a:solidFill>
              </a:rPr>
              <a:t>Lõi</a:t>
            </a:r>
            <a:endParaRPr lang="en-US" sz="3200" b="1" dirty="0">
              <a:solidFill>
                <a:srgbClr val="FF0000"/>
              </a:solidFill>
            </a:endParaRPr>
          </a:p>
        </p:txBody>
      </p:sp>
      <p:sp>
        <p:nvSpPr>
          <p:cNvPr id="21" name="Rectangle 20"/>
          <p:cNvSpPr/>
          <p:nvPr/>
        </p:nvSpPr>
        <p:spPr>
          <a:xfrm>
            <a:off x="1765971" y="1180382"/>
            <a:ext cx="1141659" cy="584775"/>
          </a:xfrm>
          <a:prstGeom prst="rect">
            <a:avLst/>
          </a:prstGeom>
        </p:spPr>
        <p:txBody>
          <a:bodyPr wrap="none">
            <a:spAutoFit/>
          </a:bodyPr>
          <a:lstStyle/>
          <a:p>
            <a:pPr marL="457200" indent="-457200">
              <a:buFont typeface="Wingdings" panose="05000000000000000000" pitchFamily="2" charset="2"/>
              <a:buChar char="v"/>
            </a:pPr>
            <a:r>
              <a:rPr lang="en-US" sz="3200" b="1" dirty="0" err="1"/>
              <a:t>Lõi</a:t>
            </a:r>
            <a:endParaRPr lang="en-US" sz="3200" b="1" dirty="0"/>
          </a:p>
        </p:txBody>
      </p:sp>
      <p:sp>
        <p:nvSpPr>
          <p:cNvPr id="22" name="Rectangle 21"/>
          <p:cNvSpPr/>
          <p:nvPr/>
        </p:nvSpPr>
        <p:spPr>
          <a:xfrm>
            <a:off x="1765970" y="1724680"/>
            <a:ext cx="5698902" cy="2062103"/>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sz="3200" b="1" i="1" dirty="0">
                <a:solidFill>
                  <a:schemeClr val="accent5">
                    <a:lumMod val="50000"/>
                  </a:schemeClr>
                </a:solidFill>
              </a:rPr>
              <a:t> </a:t>
            </a:r>
            <a:r>
              <a:rPr lang="en-US" sz="3200" b="1" i="1" dirty="0" err="1">
                <a:solidFill>
                  <a:schemeClr val="accent5">
                    <a:lumMod val="50000"/>
                  </a:schemeClr>
                </a:solidFill>
              </a:rPr>
              <a:t>Cấu</a:t>
            </a:r>
            <a:r>
              <a:rPr lang="en-US" sz="3200" b="1" i="1" dirty="0">
                <a:solidFill>
                  <a:schemeClr val="accent5">
                    <a:lumMod val="50000"/>
                  </a:schemeClr>
                </a:solidFill>
              </a:rPr>
              <a:t> </a:t>
            </a:r>
            <a:r>
              <a:rPr lang="en-US" sz="3200" b="1" i="1" dirty="0" err="1">
                <a:solidFill>
                  <a:schemeClr val="accent5">
                    <a:lumMod val="50000"/>
                  </a:schemeClr>
                </a:solidFill>
              </a:rPr>
              <a:t>tạo</a:t>
            </a:r>
            <a:r>
              <a:rPr lang="en-US" sz="3200" b="1" i="1" dirty="0">
                <a:solidFill>
                  <a:schemeClr val="accent5">
                    <a:lumMod val="50000"/>
                  </a:schemeClr>
                </a:solidFill>
              </a:rPr>
              <a:t>: </a:t>
            </a:r>
          </a:p>
          <a:p>
            <a:pPr>
              <a:lnSpc>
                <a:spcPct val="150000"/>
              </a:lnSpc>
            </a:pPr>
            <a:r>
              <a:rPr lang="en-US" sz="3200" b="1" dirty="0"/>
              <a:t>DNA (</a:t>
            </a:r>
            <a:r>
              <a:rPr lang="en-US" sz="3200" b="1" dirty="0" err="1"/>
              <a:t>chuỗi</a:t>
            </a:r>
            <a:r>
              <a:rPr lang="en-US" sz="3200" b="1" dirty="0"/>
              <a:t> </a:t>
            </a:r>
            <a:r>
              <a:rPr lang="en-US" sz="3200" b="1" dirty="0" err="1"/>
              <a:t>đơn</a:t>
            </a:r>
            <a:r>
              <a:rPr lang="en-US" sz="3200" b="1" dirty="0"/>
              <a:t> </a:t>
            </a:r>
            <a:r>
              <a:rPr lang="en-US" sz="3200" b="1" dirty="0" err="1"/>
              <a:t>hoặc</a:t>
            </a:r>
            <a:r>
              <a:rPr lang="en-US" sz="3200" b="1" dirty="0"/>
              <a:t> </a:t>
            </a:r>
            <a:r>
              <a:rPr lang="en-US" sz="3200" b="1" dirty="0" err="1"/>
              <a:t>kép</a:t>
            </a:r>
            <a:r>
              <a:rPr lang="en-US" sz="3200" b="1" dirty="0"/>
              <a:t>) </a:t>
            </a:r>
          </a:p>
          <a:p>
            <a:r>
              <a:rPr lang="en-US" sz="3200" b="1" dirty="0" err="1">
                <a:solidFill>
                  <a:srgbClr val="C00000"/>
                </a:solidFill>
              </a:rPr>
              <a:t>hoặc</a:t>
            </a:r>
            <a:r>
              <a:rPr lang="en-US" sz="3200" b="1" dirty="0">
                <a:solidFill>
                  <a:srgbClr val="C00000"/>
                </a:solidFill>
              </a:rPr>
              <a:t> </a:t>
            </a:r>
            <a:r>
              <a:rPr lang="en-US" sz="3200" b="1" dirty="0"/>
              <a:t>RNA (</a:t>
            </a:r>
            <a:r>
              <a:rPr lang="en-US" sz="3200" b="1" dirty="0" err="1"/>
              <a:t>chuỗi</a:t>
            </a:r>
            <a:r>
              <a:rPr lang="en-US" sz="3200" b="1" dirty="0"/>
              <a:t> </a:t>
            </a:r>
            <a:r>
              <a:rPr lang="en-US" sz="3200" b="1" dirty="0" err="1"/>
              <a:t>đơn</a:t>
            </a:r>
            <a:r>
              <a:rPr lang="en-US" sz="3200" b="1" dirty="0"/>
              <a:t> </a:t>
            </a:r>
            <a:r>
              <a:rPr lang="en-US" sz="3200" b="1" dirty="0" err="1"/>
              <a:t>hoặc</a:t>
            </a:r>
            <a:r>
              <a:rPr lang="en-US" sz="3200" b="1" dirty="0"/>
              <a:t> </a:t>
            </a:r>
            <a:r>
              <a:rPr lang="en-US" sz="3200" b="1" dirty="0" err="1"/>
              <a:t>kép</a:t>
            </a:r>
            <a:r>
              <a:rPr lang="en-US" sz="3200" b="1" dirty="0"/>
              <a:t>).</a:t>
            </a:r>
          </a:p>
        </p:txBody>
      </p:sp>
      <p:sp>
        <p:nvSpPr>
          <p:cNvPr id="14" name="Isosceles Triangle 13"/>
          <p:cNvSpPr/>
          <p:nvPr/>
        </p:nvSpPr>
        <p:spPr>
          <a:xfrm rot="289681">
            <a:off x="8683698" y="463099"/>
            <a:ext cx="528482" cy="6915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Title 1">
            <a:extLst>
              <a:ext uri="{FF2B5EF4-FFF2-40B4-BE49-F238E27FC236}">
                <a16:creationId xmlns:a16="http://schemas.microsoft.com/office/drawing/2014/main" xmlns="" id="{66E2B512-B352-874C-42F1-041F9A788FAB}"/>
              </a:ext>
            </a:extLst>
          </p:cNvPr>
          <p:cNvSpPr txBox="1">
            <a:spLocks/>
          </p:cNvSpPr>
          <p:nvPr/>
        </p:nvSpPr>
        <p:spPr>
          <a:xfrm>
            <a:off x="2096209" y="150116"/>
            <a:ext cx="8660060" cy="815477"/>
          </a:xfrm>
          <a:prstGeom prst="rect">
            <a:avLst/>
          </a:prstGeom>
          <a:solidFill>
            <a:srgbClr val="FFFF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i="1" dirty="0">
                <a:solidFill>
                  <a:schemeClr val="accent1">
                    <a:lumMod val="50000"/>
                  </a:schemeClr>
                </a:solidFill>
                <a:latin typeface="+mn-lt"/>
                <a:cs typeface="Arial" panose="020B0604020202020204" pitchFamily="34" charset="0"/>
              </a:rPr>
              <a:t>Virus </a:t>
            </a:r>
            <a:r>
              <a:rPr lang="en-US" sz="3200" b="1" i="1" dirty="0" err="1">
                <a:solidFill>
                  <a:schemeClr val="accent1">
                    <a:lumMod val="50000"/>
                  </a:schemeClr>
                </a:solidFill>
                <a:latin typeface="+mn-lt"/>
                <a:cs typeface="Arial" panose="020B0604020202020204" pitchFamily="34" charset="0"/>
              </a:rPr>
              <a:t>được</a:t>
            </a:r>
            <a:r>
              <a:rPr lang="en-US" sz="3200" b="1" i="1" dirty="0">
                <a:solidFill>
                  <a:schemeClr val="accent1">
                    <a:lumMod val="50000"/>
                  </a:schemeClr>
                </a:solidFill>
                <a:latin typeface="+mn-lt"/>
                <a:cs typeface="Arial" panose="020B0604020202020204" pitchFamily="34" charset="0"/>
              </a:rPr>
              <a:t> </a:t>
            </a:r>
            <a:r>
              <a:rPr lang="en-US" sz="3200" b="1" i="1" dirty="0" err="1">
                <a:solidFill>
                  <a:schemeClr val="accent1">
                    <a:lumMod val="50000"/>
                  </a:schemeClr>
                </a:solidFill>
                <a:latin typeface="+mn-lt"/>
                <a:cs typeface="Arial" panose="020B0604020202020204" pitchFamily="34" charset="0"/>
              </a:rPr>
              <a:t>cấu</a:t>
            </a:r>
            <a:r>
              <a:rPr lang="en-US" sz="3200" b="1" i="1" dirty="0">
                <a:solidFill>
                  <a:schemeClr val="accent1">
                    <a:lumMod val="50000"/>
                  </a:schemeClr>
                </a:solidFill>
                <a:latin typeface="+mn-lt"/>
                <a:cs typeface="Arial" panose="020B0604020202020204" pitchFamily="34" charset="0"/>
              </a:rPr>
              <a:t> </a:t>
            </a:r>
            <a:r>
              <a:rPr lang="en-US" sz="3200" b="1" i="1" dirty="0" err="1">
                <a:solidFill>
                  <a:schemeClr val="accent1">
                    <a:lumMod val="50000"/>
                  </a:schemeClr>
                </a:solidFill>
                <a:latin typeface="+mn-lt"/>
                <a:cs typeface="Arial" panose="020B0604020202020204" pitchFamily="34" charset="0"/>
              </a:rPr>
              <a:t>trúc</a:t>
            </a:r>
            <a:r>
              <a:rPr lang="en-US" sz="3200" b="1" i="1" dirty="0">
                <a:solidFill>
                  <a:schemeClr val="accent1">
                    <a:lumMod val="50000"/>
                  </a:schemeClr>
                </a:solidFill>
                <a:latin typeface="+mn-lt"/>
                <a:cs typeface="Arial" panose="020B0604020202020204" pitchFamily="34" charset="0"/>
              </a:rPr>
              <a:t> </a:t>
            </a:r>
            <a:r>
              <a:rPr lang="en-US" sz="3200" b="1" i="1" dirty="0" err="1">
                <a:solidFill>
                  <a:schemeClr val="accent1">
                    <a:lumMod val="50000"/>
                  </a:schemeClr>
                </a:solidFill>
                <a:latin typeface="+mn-lt"/>
                <a:cs typeface="Arial" panose="020B0604020202020204" pitchFamily="34" charset="0"/>
              </a:rPr>
              <a:t>bởi</a:t>
            </a:r>
            <a:r>
              <a:rPr lang="en-US" sz="3200" b="1" i="1" dirty="0">
                <a:solidFill>
                  <a:schemeClr val="accent1">
                    <a:lumMod val="50000"/>
                  </a:schemeClr>
                </a:solidFill>
                <a:latin typeface="+mn-lt"/>
                <a:cs typeface="Arial" panose="020B0604020202020204" pitchFamily="34" charset="0"/>
              </a:rPr>
              <a:t> 2 </a:t>
            </a:r>
            <a:r>
              <a:rPr lang="en-US" sz="3200" b="1" i="1" dirty="0" err="1">
                <a:solidFill>
                  <a:schemeClr val="accent1">
                    <a:lumMod val="50000"/>
                  </a:schemeClr>
                </a:solidFill>
                <a:latin typeface="+mn-lt"/>
                <a:cs typeface="Arial" panose="020B0604020202020204" pitchFamily="34" charset="0"/>
              </a:rPr>
              <a:t>thành</a:t>
            </a:r>
            <a:r>
              <a:rPr lang="en-US" sz="3200" b="1" i="1" dirty="0">
                <a:solidFill>
                  <a:schemeClr val="accent1">
                    <a:lumMod val="50000"/>
                  </a:schemeClr>
                </a:solidFill>
                <a:latin typeface="+mn-lt"/>
                <a:cs typeface="Arial" panose="020B0604020202020204" pitchFamily="34" charset="0"/>
              </a:rPr>
              <a:t> </a:t>
            </a:r>
            <a:r>
              <a:rPr lang="en-US" sz="3200" b="1" i="1" dirty="0" err="1">
                <a:solidFill>
                  <a:schemeClr val="accent1">
                    <a:lumMod val="50000"/>
                  </a:schemeClr>
                </a:solidFill>
                <a:latin typeface="+mn-lt"/>
                <a:cs typeface="Arial" panose="020B0604020202020204" pitchFamily="34" charset="0"/>
              </a:rPr>
              <a:t>phần</a:t>
            </a:r>
            <a:r>
              <a:rPr lang="en-US" sz="3200" b="1" i="1" dirty="0">
                <a:solidFill>
                  <a:schemeClr val="accent1">
                    <a:lumMod val="50000"/>
                  </a:schemeClr>
                </a:solidFill>
                <a:latin typeface="+mn-lt"/>
                <a:cs typeface="Arial" panose="020B0604020202020204" pitchFamily="34" charset="0"/>
              </a:rPr>
              <a:t> </a:t>
            </a:r>
            <a:r>
              <a:rPr lang="en-US" sz="3200" b="1" i="1" dirty="0" err="1">
                <a:solidFill>
                  <a:schemeClr val="accent1">
                    <a:lumMod val="50000"/>
                  </a:schemeClr>
                </a:solidFill>
                <a:latin typeface="+mn-lt"/>
                <a:cs typeface="Arial" panose="020B0604020202020204" pitchFamily="34" charset="0"/>
              </a:rPr>
              <a:t>cơ</a:t>
            </a:r>
            <a:r>
              <a:rPr lang="en-US" sz="3200" b="1" i="1" dirty="0">
                <a:solidFill>
                  <a:schemeClr val="accent1">
                    <a:lumMod val="50000"/>
                  </a:schemeClr>
                </a:solidFill>
                <a:latin typeface="+mn-lt"/>
                <a:cs typeface="Arial" panose="020B0604020202020204" pitchFamily="34" charset="0"/>
              </a:rPr>
              <a:t> </a:t>
            </a:r>
            <a:r>
              <a:rPr lang="en-US" sz="3200" b="1" i="1" dirty="0" err="1">
                <a:solidFill>
                  <a:schemeClr val="accent1">
                    <a:lumMod val="50000"/>
                  </a:schemeClr>
                </a:solidFill>
                <a:latin typeface="+mn-lt"/>
                <a:cs typeface="Arial" panose="020B0604020202020204" pitchFamily="34" charset="0"/>
              </a:rPr>
              <a:t>bản</a:t>
            </a:r>
            <a:endParaRPr lang="en-US" sz="3200" b="1" i="1" dirty="0">
              <a:solidFill>
                <a:schemeClr val="accent1">
                  <a:lumMod val="50000"/>
                </a:schemeClr>
              </a:solidFill>
              <a:latin typeface="+mn-lt"/>
              <a:cs typeface="Arial" panose="020B0604020202020204" pitchFamily="34" charset="0"/>
            </a:endParaRPr>
          </a:p>
        </p:txBody>
      </p:sp>
      <p:sp>
        <p:nvSpPr>
          <p:cNvPr id="5" name="Rectangle 4">
            <a:extLst>
              <a:ext uri="{FF2B5EF4-FFF2-40B4-BE49-F238E27FC236}">
                <a16:creationId xmlns:a16="http://schemas.microsoft.com/office/drawing/2014/main" xmlns="" id="{642E9C79-452B-2621-657C-7524DF118E5E}"/>
              </a:ext>
            </a:extLst>
          </p:cNvPr>
          <p:cNvSpPr/>
          <p:nvPr/>
        </p:nvSpPr>
        <p:spPr>
          <a:xfrm>
            <a:off x="1765971" y="4042049"/>
            <a:ext cx="7124745" cy="1569660"/>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sz="3200" b="1" i="1" dirty="0">
                <a:solidFill>
                  <a:schemeClr val="accent5">
                    <a:lumMod val="50000"/>
                  </a:schemeClr>
                </a:solidFill>
              </a:rPr>
              <a:t> </a:t>
            </a:r>
            <a:r>
              <a:rPr lang="en-US" sz="3200" b="1" i="1" dirty="0" err="1">
                <a:solidFill>
                  <a:schemeClr val="accent5">
                    <a:lumMod val="50000"/>
                  </a:schemeClr>
                </a:solidFill>
              </a:rPr>
              <a:t>Chức</a:t>
            </a:r>
            <a:r>
              <a:rPr lang="en-US" sz="3200" b="1" i="1" dirty="0">
                <a:solidFill>
                  <a:schemeClr val="accent5">
                    <a:lumMod val="50000"/>
                  </a:schemeClr>
                </a:solidFill>
              </a:rPr>
              <a:t> </a:t>
            </a:r>
            <a:r>
              <a:rPr lang="en-US" sz="3200" b="1" i="1" dirty="0" err="1">
                <a:solidFill>
                  <a:schemeClr val="accent5">
                    <a:lumMod val="50000"/>
                  </a:schemeClr>
                </a:solidFill>
              </a:rPr>
              <a:t>năng</a:t>
            </a:r>
            <a:r>
              <a:rPr lang="en-US" sz="3200" b="1" i="1" dirty="0">
                <a:solidFill>
                  <a:schemeClr val="accent5">
                    <a:lumMod val="50000"/>
                  </a:schemeClr>
                </a:solidFill>
              </a:rPr>
              <a:t>: </a:t>
            </a:r>
          </a:p>
          <a:p>
            <a:pPr>
              <a:lnSpc>
                <a:spcPct val="150000"/>
              </a:lnSpc>
            </a:pPr>
            <a:r>
              <a:rPr lang="en-US" sz="3200" b="1" dirty="0" err="1"/>
              <a:t>Lưu</a:t>
            </a:r>
            <a:r>
              <a:rPr lang="en-US" sz="3200" b="1" dirty="0"/>
              <a:t> </a:t>
            </a:r>
            <a:r>
              <a:rPr lang="en-US" sz="3200" b="1" dirty="0" err="1"/>
              <a:t>trữ</a:t>
            </a:r>
            <a:r>
              <a:rPr lang="en-US" sz="3200" b="1" dirty="0"/>
              <a:t>, </a:t>
            </a:r>
            <a:r>
              <a:rPr lang="en-US" sz="3200" b="1" dirty="0" err="1"/>
              <a:t>truyền</a:t>
            </a:r>
            <a:r>
              <a:rPr lang="en-US" sz="3200" b="1" dirty="0"/>
              <a:t> </a:t>
            </a:r>
            <a:r>
              <a:rPr lang="en-US" sz="3200" b="1" dirty="0" err="1"/>
              <a:t>đạt</a:t>
            </a:r>
            <a:r>
              <a:rPr lang="en-US" sz="3200" b="1" dirty="0"/>
              <a:t> </a:t>
            </a:r>
            <a:r>
              <a:rPr lang="en-US" sz="3200" b="1" dirty="0" err="1"/>
              <a:t>thông</a:t>
            </a:r>
            <a:r>
              <a:rPr lang="en-US" sz="3200" b="1" dirty="0"/>
              <a:t> tin di </a:t>
            </a:r>
            <a:r>
              <a:rPr lang="en-US" sz="3200" b="1" dirty="0" err="1"/>
              <a:t>truyền</a:t>
            </a:r>
            <a:r>
              <a:rPr lang="en-US" sz="3200" dirty="0"/>
              <a:t>.</a:t>
            </a:r>
          </a:p>
        </p:txBody>
      </p:sp>
    </p:spTree>
    <p:extLst>
      <p:ext uri="{BB962C8B-B14F-4D97-AF65-F5344CB8AC3E}">
        <p14:creationId xmlns:p14="http://schemas.microsoft.com/office/powerpoint/2010/main" val="161465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circle(in)">
                                      <p:cBhvr>
                                        <p:cTn id="12" dur="20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barn(inVertical)">
                                      <p:cBhvr>
                                        <p:cTn id="17" dur="500"/>
                                        <p:tgtEl>
                                          <p:spTgt spid="22">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2">
                                            <p:txEl>
                                              <p:pRg st="2" end="2"/>
                                            </p:txEl>
                                          </p:spTgt>
                                        </p:tgtEl>
                                        <p:attrNameLst>
                                          <p:attrName>style.visibility</p:attrName>
                                        </p:attrNameLst>
                                      </p:cBhvr>
                                      <p:to>
                                        <p:strVal val="visible"/>
                                      </p:to>
                                    </p:set>
                                    <p:animEffect transition="in" filter="barn(inVertical)">
                                      <p:cBhvr>
                                        <p:cTn id="20" dur="500"/>
                                        <p:tgtEl>
                                          <p:spTgt spid="2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5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barn(inVertical)">
                                      <p:cBhvr>
                                        <p:cTn id="3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04524" y="1302837"/>
            <a:ext cx="2256323" cy="584775"/>
          </a:xfrm>
          <a:prstGeom prst="rect">
            <a:avLst/>
          </a:prstGeom>
        </p:spPr>
        <p:txBody>
          <a:bodyPr wrap="none">
            <a:spAutoFit/>
          </a:bodyPr>
          <a:lstStyle/>
          <a:p>
            <a:pPr marL="457200" indent="-457200">
              <a:buFont typeface="Wingdings" panose="05000000000000000000" pitchFamily="2" charset="2"/>
              <a:buChar char="v"/>
            </a:pPr>
            <a:r>
              <a:rPr lang="en-US" sz="3200" b="1" dirty="0" err="1"/>
              <a:t>Vỏ</a:t>
            </a:r>
            <a:r>
              <a:rPr lang="en-US" sz="3200" b="1" dirty="0"/>
              <a:t> capsid</a:t>
            </a:r>
          </a:p>
        </p:txBody>
      </p:sp>
      <p:sp>
        <p:nvSpPr>
          <p:cNvPr id="12" name="Rectangle 11"/>
          <p:cNvSpPr/>
          <p:nvPr/>
        </p:nvSpPr>
        <p:spPr>
          <a:xfrm>
            <a:off x="551048" y="2022215"/>
            <a:ext cx="6867845" cy="1077218"/>
          </a:xfrm>
          <a:prstGeom prst="rect">
            <a:avLst/>
          </a:prstGeom>
        </p:spPr>
        <p:txBody>
          <a:bodyPr wrap="square">
            <a:spAutoFit/>
          </a:bodyPr>
          <a:lstStyle/>
          <a:p>
            <a:pPr marL="285750" indent="-285750">
              <a:buFont typeface="Wingdings" panose="05000000000000000000" pitchFamily="2" charset="2"/>
              <a:buChar char="Ø"/>
            </a:pPr>
            <a:r>
              <a:rPr lang="en-US" sz="3200" b="1" i="1" dirty="0">
                <a:solidFill>
                  <a:schemeClr val="accent5">
                    <a:lumMod val="50000"/>
                  </a:schemeClr>
                </a:solidFill>
              </a:rPr>
              <a:t> </a:t>
            </a:r>
            <a:r>
              <a:rPr lang="en-US" sz="3200" b="1" i="1" dirty="0" err="1">
                <a:solidFill>
                  <a:schemeClr val="accent5">
                    <a:lumMod val="50000"/>
                  </a:schemeClr>
                </a:solidFill>
              </a:rPr>
              <a:t>Cấu</a:t>
            </a:r>
            <a:r>
              <a:rPr lang="en-US" sz="3200" b="1" i="1" dirty="0">
                <a:solidFill>
                  <a:schemeClr val="accent5">
                    <a:lumMod val="50000"/>
                  </a:schemeClr>
                </a:solidFill>
              </a:rPr>
              <a:t> </a:t>
            </a:r>
            <a:r>
              <a:rPr lang="en-US" sz="3200" b="1" i="1" dirty="0" err="1">
                <a:solidFill>
                  <a:schemeClr val="accent5">
                    <a:lumMod val="50000"/>
                  </a:schemeClr>
                </a:solidFill>
              </a:rPr>
              <a:t>tạo</a:t>
            </a:r>
            <a:r>
              <a:rPr lang="en-US" sz="3200" b="1" i="1" dirty="0">
                <a:solidFill>
                  <a:schemeClr val="accent5">
                    <a:lumMod val="50000"/>
                  </a:schemeClr>
                </a:solidFill>
              </a:rPr>
              <a:t>: </a:t>
            </a:r>
          </a:p>
          <a:p>
            <a:r>
              <a:rPr lang="en-US" sz="3200" b="1" dirty="0" err="1"/>
              <a:t>Tập</a:t>
            </a:r>
            <a:r>
              <a:rPr lang="en-US" sz="3200" b="1" dirty="0"/>
              <a:t> </a:t>
            </a:r>
            <a:r>
              <a:rPr lang="en-US" sz="3200" b="1" dirty="0" err="1"/>
              <a:t>hợp</a:t>
            </a:r>
            <a:r>
              <a:rPr lang="en-US" sz="3200" b="1" dirty="0"/>
              <a:t> </a:t>
            </a:r>
            <a:r>
              <a:rPr lang="en-US" sz="3200" b="1" dirty="0" err="1"/>
              <a:t>các</a:t>
            </a:r>
            <a:r>
              <a:rPr lang="en-US" sz="3200" b="1" dirty="0"/>
              <a:t> </a:t>
            </a:r>
            <a:r>
              <a:rPr lang="en-US" sz="3200" b="1" dirty="0" err="1"/>
              <a:t>đơn</a:t>
            </a:r>
            <a:r>
              <a:rPr lang="en-US" sz="3200" b="1" dirty="0"/>
              <a:t> </a:t>
            </a:r>
            <a:r>
              <a:rPr lang="en-US" sz="3200" b="1" dirty="0" err="1"/>
              <a:t>vị</a:t>
            </a:r>
            <a:r>
              <a:rPr lang="en-US" sz="3200" b="1" dirty="0"/>
              <a:t> protein (capsomer).</a:t>
            </a:r>
          </a:p>
        </p:txBody>
      </p:sp>
      <p:sp>
        <p:nvSpPr>
          <p:cNvPr id="13" name="Rectangle 12"/>
          <p:cNvSpPr/>
          <p:nvPr/>
        </p:nvSpPr>
        <p:spPr>
          <a:xfrm>
            <a:off x="588757" y="3399123"/>
            <a:ext cx="5849645" cy="1077218"/>
          </a:xfrm>
          <a:prstGeom prst="rect">
            <a:avLst/>
          </a:prstGeom>
        </p:spPr>
        <p:txBody>
          <a:bodyPr wrap="square">
            <a:spAutoFit/>
          </a:bodyPr>
          <a:lstStyle/>
          <a:p>
            <a:pPr marL="285750" indent="-285750">
              <a:buFont typeface="Wingdings" panose="05000000000000000000" pitchFamily="2" charset="2"/>
              <a:buChar char="Ø"/>
            </a:pPr>
            <a:r>
              <a:rPr lang="en-US" sz="3200" b="1" i="1" dirty="0">
                <a:solidFill>
                  <a:schemeClr val="accent5">
                    <a:lumMod val="50000"/>
                  </a:schemeClr>
                </a:solidFill>
              </a:rPr>
              <a:t> </a:t>
            </a:r>
            <a:r>
              <a:rPr lang="en-US" sz="3200" b="1" i="1" dirty="0" err="1">
                <a:solidFill>
                  <a:schemeClr val="accent5">
                    <a:lumMod val="50000"/>
                  </a:schemeClr>
                </a:solidFill>
              </a:rPr>
              <a:t>Chức</a:t>
            </a:r>
            <a:r>
              <a:rPr lang="en-US" sz="3200" b="1" i="1" dirty="0">
                <a:solidFill>
                  <a:schemeClr val="accent5">
                    <a:lumMod val="50000"/>
                  </a:schemeClr>
                </a:solidFill>
              </a:rPr>
              <a:t> </a:t>
            </a:r>
            <a:r>
              <a:rPr lang="en-US" sz="3200" b="1" i="1" dirty="0" err="1">
                <a:solidFill>
                  <a:schemeClr val="accent5">
                    <a:lumMod val="50000"/>
                  </a:schemeClr>
                </a:solidFill>
              </a:rPr>
              <a:t>năng</a:t>
            </a:r>
            <a:r>
              <a:rPr lang="en-US" sz="3200" b="1" i="1" dirty="0">
                <a:solidFill>
                  <a:schemeClr val="accent5">
                    <a:lumMod val="50000"/>
                  </a:schemeClr>
                </a:solidFill>
              </a:rPr>
              <a:t>: </a:t>
            </a:r>
          </a:p>
          <a:p>
            <a:r>
              <a:rPr lang="en-US" sz="3200" b="1" dirty="0"/>
              <a:t>Bao </a:t>
            </a:r>
            <a:r>
              <a:rPr lang="en-US" sz="3200" b="1" dirty="0" err="1"/>
              <a:t>bọc</a:t>
            </a:r>
            <a:r>
              <a:rPr lang="en-US" sz="3200" b="1" dirty="0"/>
              <a:t> </a:t>
            </a:r>
            <a:r>
              <a:rPr lang="en-US" sz="3200" b="1" dirty="0" err="1"/>
              <a:t>bảo</a:t>
            </a:r>
            <a:r>
              <a:rPr lang="en-US" sz="3200" b="1" dirty="0"/>
              <a:t> </a:t>
            </a:r>
            <a:r>
              <a:rPr lang="en-US" sz="3200" b="1" dirty="0" err="1"/>
              <a:t>vệ</a:t>
            </a:r>
            <a:r>
              <a:rPr lang="en-US" sz="3200" b="1" dirty="0"/>
              <a:t> nucleic acid. </a:t>
            </a:r>
          </a:p>
        </p:txBody>
      </p:sp>
      <p:pic>
        <p:nvPicPr>
          <p:cNvPr id="3" name="Picture 2">
            <a:extLst>
              <a:ext uri="{FF2B5EF4-FFF2-40B4-BE49-F238E27FC236}">
                <a16:creationId xmlns:a16="http://schemas.microsoft.com/office/drawing/2014/main" xmlns="" id="{0D7E50BD-AE82-8B34-2F56-5CF5DEE45053}"/>
              </a:ext>
            </a:extLst>
          </p:cNvPr>
          <p:cNvPicPr>
            <a:picLocks noChangeAspect="1"/>
          </p:cNvPicPr>
          <p:nvPr/>
        </p:nvPicPr>
        <p:blipFill>
          <a:blip r:embed="rId2" cstate="print">
            <a:clrChange>
              <a:clrFrom>
                <a:srgbClr val="949494"/>
              </a:clrFrom>
              <a:clrTo>
                <a:srgbClr val="949494">
                  <a:alpha val="0"/>
                </a:srgbClr>
              </a:clrTo>
            </a:clrChange>
            <a:extLst>
              <a:ext uri="{28A0092B-C50C-407E-A947-70E740481C1C}">
                <a14:useLocalDpi xmlns:a14="http://schemas.microsoft.com/office/drawing/2010/main" val="0"/>
              </a:ext>
            </a:extLst>
          </a:blip>
          <a:stretch>
            <a:fillRect/>
          </a:stretch>
        </p:blipFill>
        <p:spPr>
          <a:xfrm rot="222632">
            <a:off x="8137856" y="604358"/>
            <a:ext cx="2671250" cy="3072384"/>
          </a:xfrm>
          <a:prstGeom prst="rect">
            <a:avLst/>
          </a:prstGeom>
        </p:spPr>
      </p:pic>
      <p:sp>
        <p:nvSpPr>
          <p:cNvPr id="4" name="TextBox 3">
            <a:extLst>
              <a:ext uri="{FF2B5EF4-FFF2-40B4-BE49-F238E27FC236}">
                <a16:creationId xmlns:a16="http://schemas.microsoft.com/office/drawing/2014/main" xmlns="" id="{DEBC2203-3F16-6E52-FD98-8435DC388825}"/>
              </a:ext>
            </a:extLst>
          </p:cNvPr>
          <p:cNvSpPr txBox="1"/>
          <p:nvPr/>
        </p:nvSpPr>
        <p:spPr>
          <a:xfrm>
            <a:off x="8568652" y="3884220"/>
            <a:ext cx="2162610" cy="584775"/>
          </a:xfrm>
          <a:prstGeom prst="rect">
            <a:avLst/>
          </a:prstGeom>
          <a:noFill/>
        </p:spPr>
        <p:txBody>
          <a:bodyPr wrap="square" rtlCol="0">
            <a:spAutoFit/>
          </a:bodyPr>
          <a:lstStyle/>
          <a:p>
            <a:r>
              <a:rPr lang="en-US" sz="3200" b="1" dirty="0" smtClean="0">
                <a:solidFill>
                  <a:schemeClr val="accent2">
                    <a:lumMod val="50000"/>
                  </a:schemeClr>
                </a:solidFill>
                <a:cs typeface="Times New Roman" panose="02020603050405020304" pitchFamily="18" charset="0"/>
              </a:rPr>
              <a:t>Virus </a:t>
            </a:r>
            <a:r>
              <a:rPr lang="en-US" sz="3200" b="1" dirty="0" err="1">
                <a:solidFill>
                  <a:schemeClr val="accent2">
                    <a:lumMod val="50000"/>
                  </a:schemeClr>
                </a:solidFill>
                <a:cs typeface="Times New Roman" panose="02020603050405020304" pitchFamily="18" charset="0"/>
              </a:rPr>
              <a:t>trần</a:t>
            </a:r>
            <a:endParaRPr lang="en-US" sz="3200" b="1" dirty="0">
              <a:solidFill>
                <a:schemeClr val="accent2">
                  <a:lumMod val="50000"/>
                </a:schemeClr>
              </a:solidFill>
              <a:cs typeface="Times New Roman" panose="02020603050405020304" pitchFamily="18" charset="0"/>
            </a:endParaRPr>
          </a:p>
        </p:txBody>
      </p:sp>
      <p:sp>
        <p:nvSpPr>
          <p:cNvPr id="5" name="TextBox 4">
            <a:extLst>
              <a:ext uri="{FF2B5EF4-FFF2-40B4-BE49-F238E27FC236}">
                <a16:creationId xmlns:a16="http://schemas.microsoft.com/office/drawing/2014/main" xmlns="" id="{6AA1A65C-4FD4-811A-B09C-FF2034C082A9}"/>
              </a:ext>
            </a:extLst>
          </p:cNvPr>
          <p:cNvSpPr txBox="1"/>
          <p:nvPr/>
        </p:nvSpPr>
        <p:spPr>
          <a:xfrm rot="2046157">
            <a:off x="10711445" y="1443225"/>
            <a:ext cx="682339" cy="523220"/>
          </a:xfrm>
          <a:prstGeom prst="rect">
            <a:avLst/>
          </a:prstGeom>
          <a:noFill/>
        </p:spPr>
        <p:txBody>
          <a:bodyPr wrap="square" rtlCol="0">
            <a:spAutoFit/>
          </a:bodyPr>
          <a:lstStyle/>
          <a:p>
            <a:r>
              <a:rPr lang="en-US" sz="2800" b="1" dirty="0" err="1">
                <a:solidFill>
                  <a:srgbClr val="FF0000"/>
                </a:solidFill>
              </a:rPr>
              <a:t>Lõi</a:t>
            </a:r>
            <a:endParaRPr lang="en-US" sz="2800" b="1" dirty="0">
              <a:solidFill>
                <a:srgbClr val="FF0000"/>
              </a:solidFill>
            </a:endParaRPr>
          </a:p>
        </p:txBody>
      </p:sp>
      <p:sp>
        <p:nvSpPr>
          <p:cNvPr id="15" name="Isosceles Triangle 14">
            <a:extLst>
              <a:ext uri="{FF2B5EF4-FFF2-40B4-BE49-F238E27FC236}">
                <a16:creationId xmlns:a16="http://schemas.microsoft.com/office/drawing/2014/main" xmlns="" id="{EBDC7167-24AA-9A6A-8924-2B5C81619E82}"/>
              </a:ext>
            </a:extLst>
          </p:cNvPr>
          <p:cNvSpPr/>
          <p:nvPr/>
        </p:nvSpPr>
        <p:spPr>
          <a:xfrm rot="7995904">
            <a:off x="9619597" y="3114880"/>
            <a:ext cx="482379" cy="6915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6" name="Isosceles Triangle 15">
            <a:extLst>
              <a:ext uri="{FF2B5EF4-FFF2-40B4-BE49-F238E27FC236}">
                <a16:creationId xmlns:a16="http://schemas.microsoft.com/office/drawing/2014/main" xmlns="" id="{500BD887-3106-A1FC-104D-C11C78A39740}"/>
              </a:ext>
            </a:extLst>
          </p:cNvPr>
          <p:cNvSpPr/>
          <p:nvPr/>
        </p:nvSpPr>
        <p:spPr>
          <a:xfrm rot="289681">
            <a:off x="9437845" y="463099"/>
            <a:ext cx="528482" cy="6915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7" name="Title 1">
            <a:extLst>
              <a:ext uri="{FF2B5EF4-FFF2-40B4-BE49-F238E27FC236}">
                <a16:creationId xmlns:a16="http://schemas.microsoft.com/office/drawing/2014/main" xmlns="" id="{6490FC73-1599-F64D-B57E-A5F30B072825}"/>
              </a:ext>
            </a:extLst>
          </p:cNvPr>
          <p:cNvSpPr txBox="1">
            <a:spLocks/>
          </p:cNvSpPr>
          <p:nvPr/>
        </p:nvSpPr>
        <p:spPr>
          <a:xfrm>
            <a:off x="1694576" y="150117"/>
            <a:ext cx="9004845" cy="797840"/>
          </a:xfrm>
          <a:prstGeom prst="rect">
            <a:avLst/>
          </a:prstGeom>
          <a:solidFill>
            <a:srgbClr val="FFFF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i="1" dirty="0">
                <a:solidFill>
                  <a:schemeClr val="accent1">
                    <a:lumMod val="50000"/>
                  </a:schemeClr>
                </a:solidFill>
                <a:latin typeface="+mn-lt"/>
                <a:cs typeface="Arial" panose="020B0604020202020204" pitchFamily="34" charset="0"/>
              </a:rPr>
              <a:t>Virus </a:t>
            </a:r>
            <a:r>
              <a:rPr lang="en-US" sz="3600" b="1" i="1" dirty="0" err="1">
                <a:solidFill>
                  <a:schemeClr val="accent1">
                    <a:lumMod val="50000"/>
                  </a:schemeClr>
                </a:solidFill>
                <a:latin typeface="+mn-lt"/>
                <a:cs typeface="Arial" panose="020B0604020202020204" pitchFamily="34" charset="0"/>
              </a:rPr>
              <a:t>được</a:t>
            </a:r>
            <a:r>
              <a:rPr lang="en-US" sz="3600" b="1" i="1" dirty="0">
                <a:solidFill>
                  <a:schemeClr val="accent1">
                    <a:lumMod val="50000"/>
                  </a:schemeClr>
                </a:solidFill>
                <a:latin typeface="+mn-lt"/>
                <a:cs typeface="Arial" panose="020B0604020202020204" pitchFamily="34" charset="0"/>
              </a:rPr>
              <a:t> </a:t>
            </a:r>
            <a:r>
              <a:rPr lang="en-US" sz="3600" b="1" i="1" dirty="0" err="1">
                <a:solidFill>
                  <a:schemeClr val="accent1">
                    <a:lumMod val="50000"/>
                  </a:schemeClr>
                </a:solidFill>
                <a:latin typeface="+mn-lt"/>
                <a:cs typeface="Arial" panose="020B0604020202020204" pitchFamily="34" charset="0"/>
              </a:rPr>
              <a:t>cấu</a:t>
            </a:r>
            <a:r>
              <a:rPr lang="en-US" sz="3600" b="1" i="1" dirty="0">
                <a:solidFill>
                  <a:schemeClr val="accent1">
                    <a:lumMod val="50000"/>
                  </a:schemeClr>
                </a:solidFill>
                <a:latin typeface="+mn-lt"/>
                <a:cs typeface="Arial" panose="020B0604020202020204" pitchFamily="34" charset="0"/>
              </a:rPr>
              <a:t> </a:t>
            </a:r>
            <a:r>
              <a:rPr lang="en-US" sz="3600" b="1" i="1" dirty="0" err="1">
                <a:solidFill>
                  <a:schemeClr val="accent1">
                    <a:lumMod val="50000"/>
                  </a:schemeClr>
                </a:solidFill>
                <a:latin typeface="+mn-lt"/>
                <a:cs typeface="Arial" panose="020B0604020202020204" pitchFamily="34" charset="0"/>
              </a:rPr>
              <a:t>trúc</a:t>
            </a:r>
            <a:r>
              <a:rPr lang="en-US" sz="3600" b="1" i="1" dirty="0">
                <a:solidFill>
                  <a:schemeClr val="accent1">
                    <a:lumMod val="50000"/>
                  </a:schemeClr>
                </a:solidFill>
                <a:latin typeface="+mn-lt"/>
                <a:cs typeface="Arial" panose="020B0604020202020204" pitchFamily="34" charset="0"/>
              </a:rPr>
              <a:t> </a:t>
            </a:r>
            <a:r>
              <a:rPr lang="en-US" sz="3600" b="1" i="1" dirty="0" err="1">
                <a:solidFill>
                  <a:schemeClr val="accent1">
                    <a:lumMod val="50000"/>
                  </a:schemeClr>
                </a:solidFill>
                <a:latin typeface="+mn-lt"/>
                <a:cs typeface="Arial" panose="020B0604020202020204" pitchFamily="34" charset="0"/>
              </a:rPr>
              <a:t>bởi</a:t>
            </a:r>
            <a:r>
              <a:rPr lang="en-US" sz="3600" b="1" i="1" dirty="0">
                <a:solidFill>
                  <a:schemeClr val="accent1">
                    <a:lumMod val="50000"/>
                  </a:schemeClr>
                </a:solidFill>
                <a:latin typeface="+mn-lt"/>
                <a:cs typeface="Arial" panose="020B0604020202020204" pitchFamily="34" charset="0"/>
              </a:rPr>
              <a:t> </a:t>
            </a:r>
            <a:r>
              <a:rPr lang="en-US" sz="3600" b="1" i="1" dirty="0">
                <a:solidFill>
                  <a:srgbClr val="FF0000"/>
                </a:solidFill>
                <a:latin typeface="+mn-lt"/>
                <a:cs typeface="Arial" panose="020B0604020202020204" pitchFamily="34" charset="0"/>
              </a:rPr>
              <a:t>2</a:t>
            </a:r>
            <a:r>
              <a:rPr lang="en-US" sz="3600" b="1" i="1" dirty="0">
                <a:solidFill>
                  <a:schemeClr val="accent1">
                    <a:lumMod val="50000"/>
                  </a:schemeClr>
                </a:solidFill>
                <a:latin typeface="+mn-lt"/>
                <a:cs typeface="Arial" panose="020B0604020202020204" pitchFamily="34" charset="0"/>
              </a:rPr>
              <a:t> </a:t>
            </a:r>
            <a:r>
              <a:rPr lang="en-US" sz="3600" b="1" i="1" dirty="0" err="1">
                <a:solidFill>
                  <a:schemeClr val="accent1">
                    <a:lumMod val="50000"/>
                  </a:schemeClr>
                </a:solidFill>
                <a:latin typeface="+mn-lt"/>
                <a:cs typeface="Arial" panose="020B0604020202020204" pitchFamily="34" charset="0"/>
              </a:rPr>
              <a:t>thành</a:t>
            </a:r>
            <a:r>
              <a:rPr lang="en-US" sz="3600" b="1" i="1" dirty="0">
                <a:solidFill>
                  <a:schemeClr val="accent1">
                    <a:lumMod val="50000"/>
                  </a:schemeClr>
                </a:solidFill>
                <a:latin typeface="+mn-lt"/>
                <a:cs typeface="Arial" panose="020B0604020202020204" pitchFamily="34" charset="0"/>
              </a:rPr>
              <a:t> </a:t>
            </a:r>
            <a:r>
              <a:rPr lang="en-US" sz="3600" b="1" i="1" dirty="0" err="1">
                <a:solidFill>
                  <a:schemeClr val="accent1">
                    <a:lumMod val="50000"/>
                  </a:schemeClr>
                </a:solidFill>
                <a:latin typeface="+mn-lt"/>
                <a:cs typeface="Arial" panose="020B0604020202020204" pitchFamily="34" charset="0"/>
              </a:rPr>
              <a:t>phần</a:t>
            </a:r>
            <a:r>
              <a:rPr lang="en-US" sz="3600" b="1" i="1" dirty="0">
                <a:solidFill>
                  <a:schemeClr val="accent1">
                    <a:lumMod val="50000"/>
                  </a:schemeClr>
                </a:solidFill>
                <a:latin typeface="+mn-lt"/>
                <a:cs typeface="Arial" panose="020B0604020202020204" pitchFamily="34" charset="0"/>
              </a:rPr>
              <a:t> </a:t>
            </a:r>
            <a:r>
              <a:rPr lang="en-US" sz="3600" b="1" i="1" dirty="0" err="1">
                <a:solidFill>
                  <a:schemeClr val="accent1">
                    <a:lumMod val="50000"/>
                  </a:schemeClr>
                </a:solidFill>
                <a:latin typeface="+mn-lt"/>
                <a:cs typeface="Arial" panose="020B0604020202020204" pitchFamily="34" charset="0"/>
              </a:rPr>
              <a:t>cơ</a:t>
            </a:r>
            <a:r>
              <a:rPr lang="en-US" sz="3600" b="1" i="1" dirty="0">
                <a:solidFill>
                  <a:schemeClr val="accent1">
                    <a:lumMod val="50000"/>
                  </a:schemeClr>
                </a:solidFill>
                <a:latin typeface="+mn-lt"/>
                <a:cs typeface="Arial" panose="020B0604020202020204" pitchFamily="34" charset="0"/>
              </a:rPr>
              <a:t> </a:t>
            </a:r>
            <a:r>
              <a:rPr lang="en-US" sz="3600" b="1" i="1" dirty="0" err="1">
                <a:solidFill>
                  <a:schemeClr val="accent1">
                    <a:lumMod val="50000"/>
                  </a:schemeClr>
                </a:solidFill>
                <a:latin typeface="+mn-lt"/>
                <a:cs typeface="Arial" panose="020B0604020202020204" pitchFamily="34" charset="0"/>
              </a:rPr>
              <a:t>bản</a:t>
            </a:r>
            <a:endParaRPr lang="en-US" sz="3600" b="1" i="1" dirty="0">
              <a:solidFill>
                <a:schemeClr val="accent1">
                  <a:lumMod val="50000"/>
                </a:schemeClr>
              </a:solidFill>
              <a:latin typeface="+mn-lt"/>
              <a:cs typeface="Arial" panose="020B0604020202020204" pitchFamily="34" charset="0"/>
            </a:endParaRPr>
          </a:p>
        </p:txBody>
      </p:sp>
      <p:sp>
        <p:nvSpPr>
          <p:cNvPr id="19" name="TextBox 18">
            <a:extLst>
              <a:ext uri="{FF2B5EF4-FFF2-40B4-BE49-F238E27FC236}">
                <a16:creationId xmlns:a16="http://schemas.microsoft.com/office/drawing/2014/main" xmlns="" id="{12CF509A-FF1B-6448-6C20-DBC102805A60}"/>
              </a:ext>
            </a:extLst>
          </p:cNvPr>
          <p:cNvSpPr txBox="1"/>
          <p:nvPr/>
        </p:nvSpPr>
        <p:spPr>
          <a:xfrm>
            <a:off x="1582409" y="5157032"/>
            <a:ext cx="8905154" cy="584775"/>
          </a:xfrm>
          <a:prstGeom prst="rect">
            <a:avLst/>
          </a:prstGeom>
          <a:solidFill>
            <a:srgbClr val="FF6600"/>
          </a:solidFill>
        </p:spPr>
        <p:txBody>
          <a:bodyPr wrap="square">
            <a:spAutoFit/>
          </a:bodyPr>
          <a:lstStyle/>
          <a:p>
            <a:pPr algn="ctr"/>
            <a:r>
              <a:rPr lang="en-US" sz="3200" b="1" kern="0" dirty="0">
                <a:ea typeface="Aptos" panose="020B0004020202020204" pitchFamily="34" charset="0"/>
                <a:sym typeface="Wingdings" panose="05000000000000000000" pitchFamily="2" charset="2"/>
              </a:rPr>
              <a:t> </a:t>
            </a:r>
            <a:r>
              <a:rPr lang="en-US" sz="3200" b="1" kern="0" dirty="0">
                <a:ea typeface="Aptos" panose="020B0004020202020204" pitchFamily="34" charset="0"/>
              </a:rPr>
              <a:t>Virus </a:t>
            </a:r>
            <a:r>
              <a:rPr lang="en-US" sz="3200" b="1" kern="0" dirty="0" err="1">
                <a:ea typeface="Aptos" panose="020B0004020202020204" pitchFamily="34" charset="0"/>
              </a:rPr>
              <a:t>có</a:t>
            </a:r>
            <a:r>
              <a:rPr lang="en-US" sz="3200" b="1" kern="0" dirty="0">
                <a:ea typeface="Aptos" panose="020B0004020202020204" pitchFamily="34" charset="0"/>
              </a:rPr>
              <a:t> </a:t>
            </a:r>
            <a:r>
              <a:rPr lang="en-US" sz="3200" b="1" kern="0" dirty="0" err="1">
                <a:ea typeface="Aptos" panose="020B0004020202020204" pitchFamily="34" charset="0"/>
              </a:rPr>
              <a:t>phải</a:t>
            </a:r>
            <a:r>
              <a:rPr lang="en-US" sz="3200" b="1" kern="0" dirty="0">
                <a:ea typeface="Aptos" panose="020B0004020202020204" pitchFamily="34" charset="0"/>
              </a:rPr>
              <a:t> </a:t>
            </a:r>
            <a:r>
              <a:rPr lang="en-US" sz="3200" b="1" kern="0" dirty="0" err="1">
                <a:ea typeface="Aptos" panose="020B0004020202020204" pitchFamily="34" charset="0"/>
              </a:rPr>
              <a:t>là</a:t>
            </a:r>
            <a:r>
              <a:rPr lang="en-US" sz="3200" b="1" kern="0" dirty="0">
                <a:ea typeface="Aptos" panose="020B0004020202020204" pitchFamily="34" charset="0"/>
              </a:rPr>
              <a:t> </a:t>
            </a:r>
            <a:r>
              <a:rPr lang="en-US" sz="3200" b="1" kern="0" dirty="0" err="1">
                <a:ea typeface="Aptos" panose="020B0004020202020204" pitchFamily="34" charset="0"/>
              </a:rPr>
              <a:t>sinh</a:t>
            </a:r>
            <a:r>
              <a:rPr lang="en-US" sz="3200" b="1" kern="0" dirty="0">
                <a:ea typeface="Aptos" panose="020B0004020202020204" pitchFamily="34" charset="0"/>
              </a:rPr>
              <a:t> </a:t>
            </a:r>
            <a:r>
              <a:rPr lang="en-US" sz="3200" b="1" kern="0" dirty="0" err="1">
                <a:ea typeface="Aptos" panose="020B0004020202020204" pitchFamily="34" charset="0"/>
              </a:rPr>
              <a:t>vật</a:t>
            </a:r>
            <a:r>
              <a:rPr lang="en-US" sz="3200" b="1" kern="0" dirty="0">
                <a:ea typeface="Aptos" panose="020B0004020202020204" pitchFamily="34" charset="0"/>
              </a:rPr>
              <a:t> </a:t>
            </a:r>
            <a:r>
              <a:rPr lang="en-US" sz="3200" b="1" kern="0" dirty="0" err="1">
                <a:ea typeface="Aptos" panose="020B0004020202020204" pitchFamily="34" charset="0"/>
              </a:rPr>
              <a:t>sống</a:t>
            </a:r>
            <a:r>
              <a:rPr lang="en-US" sz="3200" b="1" kern="0" dirty="0">
                <a:ea typeface="Aptos" panose="020B0004020202020204" pitchFamily="34" charset="0"/>
              </a:rPr>
              <a:t> hay </a:t>
            </a:r>
            <a:r>
              <a:rPr lang="en-US" sz="3200" b="1" kern="0" dirty="0" err="1">
                <a:ea typeface="Aptos" panose="020B0004020202020204" pitchFamily="34" charset="0"/>
              </a:rPr>
              <a:t>không</a:t>
            </a:r>
            <a:r>
              <a:rPr lang="en-US" sz="3200" b="1" kern="0" dirty="0">
                <a:ea typeface="Aptos" panose="020B0004020202020204" pitchFamily="34" charset="0"/>
              </a:rPr>
              <a:t>? </a:t>
            </a:r>
            <a:r>
              <a:rPr lang="en-US" sz="3200" b="1" kern="0" dirty="0" err="1">
                <a:ea typeface="Aptos" panose="020B0004020202020204" pitchFamily="34" charset="0"/>
              </a:rPr>
              <a:t>Vì</a:t>
            </a:r>
            <a:r>
              <a:rPr lang="en-US" sz="3200" b="1" kern="0" dirty="0">
                <a:ea typeface="Aptos" panose="020B0004020202020204" pitchFamily="34" charset="0"/>
              </a:rPr>
              <a:t> </a:t>
            </a:r>
            <a:r>
              <a:rPr lang="en-US" sz="3200" b="1" kern="0" dirty="0" err="1">
                <a:ea typeface="Aptos" panose="020B0004020202020204" pitchFamily="34" charset="0"/>
              </a:rPr>
              <a:t>sao</a:t>
            </a:r>
            <a:r>
              <a:rPr lang="en-US" sz="3200" b="1" kern="0" dirty="0">
                <a:ea typeface="Aptos" panose="020B0004020202020204" pitchFamily="34" charset="0"/>
              </a:rPr>
              <a:t>?</a:t>
            </a:r>
            <a:endParaRPr lang="en-US" sz="3200" b="1" dirty="0"/>
          </a:p>
        </p:txBody>
      </p:sp>
    </p:spTree>
    <p:extLst>
      <p:ext uri="{BB962C8B-B14F-4D97-AF65-F5344CB8AC3E}">
        <p14:creationId xmlns:p14="http://schemas.microsoft.com/office/powerpoint/2010/main" val="39276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barn(inVertical)">
                                      <p:cBhvr>
                                        <p:cTn id="15" dur="500"/>
                                        <p:tgtEl>
                                          <p:spTgt spid="1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fade">
                                      <p:cBhvr>
                                        <p:cTn id="20" dur="500"/>
                                        <p:tgtEl>
                                          <p:spTgt spid="1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barn(inVertical)">
                                      <p:cBhvr>
                                        <p:cTn id="25" dur="500"/>
                                        <p:tgtEl>
                                          <p:spTgt spid="1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4982" y="1667787"/>
            <a:ext cx="2117246" cy="584775"/>
          </a:xfrm>
          <a:prstGeom prst="rect">
            <a:avLst/>
          </a:prstGeom>
        </p:spPr>
        <p:txBody>
          <a:bodyPr wrap="none">
            <a:spAutoFit/>
          </a:bodyPr>
          <a:lstStyle/>
          <a:p>
            <a:pPr marL="457200" indent="-457200">
              <a:buFont typeface="Wingdings" panose="05000000000000000000" pitchFamily="2" charset="2"/>
              <a:buChar char="v"/>
            </a:pPr>
            <a:r>
              <a:rPr lang="en-US" sz="3200" b="1" dirty="0" err="1"/>
              <a:t>Vỏ</a:t>
            </a:r>
            <a:r>
              <a:rPr lang="en-US" sz="3200" b="1" dirty="0"/>
              <a:t> </a:t>
            </a:r>
            <a:r>
              <a:rPr lang="en-US" sz="3200" b="1" dirty="0" err="1"/>
              <a:t>ngoài</a:t>
            </a:r>
            <a:endParaRPr lang="en-US" sz="3200" b="1" dirty="0"/>
          </a:p>
        </p:txBody>
      </p:sp>
      <p:sp>
        <p:nvSpPr>
          <p:cNvPr id="7" name="Rectangle 6"/>
          <p:cNvSpPr/>
          <p:nvPr/>
        </p:nvSpPr>
        <p:spPr>
          <a:xfrm>
            <a:off x="534838" y="2353909"/>
            <a:ext cx="6704948" cy="1569660"/>
          </a:xfrm>
          <a:prstGeom prst="rect">
            <a:avLst/>
          </a:prstGeom>
          <a:ln>
            <a:solidFill>
              <a:schemeClr val="accent2">
                <a:lumMod val="75000"/>
              </a:schemeClr>
            </a:solidFill>
          </a:ln>
        </p:spPr>
        <p:txBody>
          <a:bodyPr wrap="square">
            <a:spAutoFit/>
          </a:bodyPr>
          <a:lstStyle/>
          <a:p>
            <a:pPr marL="285750" indent="-285750">
              <a:buFont typeface="Wingdings" panose="05000000000000000000" pitchFamily="2" charset="2"/>
              <a:buChar char="Ø"/>
            </a:pPr>
            <a:r>
              <a:rPr lang="en-US" sz="3200" b="1" i="1" dirty="0">
                <a:solidFill>
                  <a:schemeClr val="accent5">
                    <a:lumMod val="50000"/>
                  </a:schemeClr>
                </a:solidFill>
              </a:rPr>
              <a:t> </a:t>
            </a:r>
            <a:r>
              <a:rPr lang="en-US" sz="3200" b="1" i="1" dirty="0" err="1">
                <a:solidFill>
                  <a:schemeClr val="accent5">
                    <a:lumMod val="50000"/>
                  </a:schemeClr>
                </a:solidFill>
              </a:rPr>
              <a:t>Cấu</a:t>
            </a:r>
            <a:r>
              <a:rPr lang="en-US" sz="3200" b="1" i="1" dirty="0">
                <a:solidFill>
                  <a:schemeClr val="accent5">
                    <a:lumMod val="50000"/>
                  </a:schemeClr>
                </a:solidFill>
              </a:rPr>
              <a:t> </a:t>
            </a:r>
            <a:r>
              <a:rPr lang="en-US" sz="3200" b="1" i="1" dirty="0" err="1">
                <a:solidFill>
                  <a:schemeClr val="accent5">
                    <a:lumMod val="50000"/>
                  </a:schemeClr>
                </a:solidFill>
              </a:rPr>
              <a:t>tạo</a:t>
            </a:r>
            <a:r>
              <a:rPr lang="en-US" sz="3200" b="1" i="1" dirty="0">
                <a:solidFill>
                  <a:schemeClr val="accent5">
                    <a:lumMod val="50000"/>
                  </a:schemeClr>
                </a:solidFill>
              </a:rPr>
              <a:t>: </a:t>
            </a:r>
          </a:p>
          <a:p>
            <a:r>
              <a:rPr lang="en-US" sz="3200" b="1" dirty="0" err="1"/>
              <a:t>Lớp</a:t>
            </a:r>
            <a:r>
              <a:rPr lang="en-US" sz="3200" b="1" dirty="0"/>
              <a:t> lipid </a:t>
            </a:r>
            <a:r>
              <a:rPr lang="en-US" sz="3200" b="1" dirty="0" err="1"/>
              <a:t>kép</a:t>
            </a:r>
            <a:r>
              <a:rPr lang="en-US" sz="3200" b="1" dirty="0"/>
              <a:t> </a:t>
            </a:r>
            <a:r>
              <a:rPr lang="en-US" sz="3200" b="1" dirty="0" err="1"/>
              <a:t>và</a:t>
            </a:r>
            <a:r>
              <a:rPr lang="en-US" sz="3200" b="1" dirty="0"/>
              <a:t> protein, </a:t>
            </a:r>
            <a:r>
              <a:rPr lang="en-US" sz="3200" b="1" dirty="0" err="1"/>
              <a:t>trên</a:t>
            </a:r>
            <a:r>
              <a:rPr lang="en-US" sz="3200" b="1" dirty="0"/>
              <a:t> </a:t>
            </a:r>
            <a:r>
              <a:rPr lang="en-US" sz="3200" b="1" dirty="0" err="1"/>
              <a:t>bề</a:t>
            </a:r>
            <a:r>
              <a:rPr lang="en-US" sz="3200" b="1" dirty="0"/>
              <a:t> </a:t>
            </a:r>
            <a:r>
              <a:rPr lang="en-US" sz="3200" b="1" dirty="0" err="1"/>
              <a:t>mặt</a:t>
            </a:r>
            <a:r>
              <a:rPr lang="en-US" sz="3200" b="1" dirty="0"/>
              <a:t> </a:t>
            </a:r>
            <a:r>
              <a:rPr lang="en-US" sz="3200" b="1" dirty="0" err="1"/>
              <a:t>có</a:t>
            </a:r>
            <a:r>
              <a:rPr lang="en-US" sz="3200" b="1" dirty="0"/>
              <a:t> </a:t>
            </a:r>
            <a:r>
              <a:rPr lang="en-US" sz="3200" b="1" dirty="0" err="1"/>
              <a:t>các</a:t>
            </a:r>
            <a:r>
              <a:rPr lang="en-US" sz="3200" b="1" dirty="0"/>
              <a:t> </a:t>
            </a:r>
            <a:r>
              <a:rPr lang="en-US" sz="3200" b="1" dirty="0" err="1"/>
              <a:t>gai</a:t>
            </a:r>
            <a:r>
              <a:rPr lang="en-US" sz="3200" b="1" dirty="0"/>
              <a:t> </a:t>
            </a:r>
            <a:r>
              <a:rPr lang="en-US" sz="3200" b="1" dirty="0" smtClean="0"/>
              <a:t>glycoprotein</a:t>
            </a:r>
            <a:r>
              <a:rPr lang="en-US" sz="3200" b="1" dirty="0"/>
              <a:t>.</a:t>
            </a:r>
          </a:p>
        </p:txBody>
      </p:sp>
      <p:sp>
        <p:nvSpPr>
          <p:cNvPr id="8" name="Rectangle 7"/>
          <p:cNvSpPr/>
          <p:nvPr/>
        </p:nvSpPr>
        <p:spPr>
          <a:xfrm>
            <a:off x="533932" y="4070220"/>
            <a:ext cx="6705854" cy="2062103"/>
          </a:xfrm>
          <a:prstGeom prst="rect">
            <a:avLst/>
          </a:prstGeom>
          <a:ln>
            <a:solidFill>
              <a:schemeClr val="accent2">
                <a:lumMod val="75000"/>
              </a:schemeClr>
            </a:solidFill>
          </a:ln>
        </p:spPr>
        <p:txBody>
          <a:bodyPr wrap="square">
            <a:spAutoFit/>
          </a:bodyPr>
          <a:lstStyle/>
          <a:p>
            <a:pPr marL="285750" indent="-285750">
              <a:buFont typeface="Wingdings" panose="05000000000000000000" pitchFamily="2" charset="2"/>
              <a:buChar char="Ø"/>
            </a:pPr>
            <a:r>
              <a:rPr lang="en-US" sz="3200" b="1" i="1" dirty="0" err="1">
                <a:solidFill>
                  <a:schemeClr val="accent5">
                    <a:lumMod val="50000"/>
                  </a:schemeClr>
                </a:solidFill>
              </a:rPr>
              <a:t>Chức</a:t>
            </a:r>
            <a:r>
              <a:rPr lang="en-US" sz="3200" b="1" i="1" dirty="0">
                <a:solidFill>
                  <a:schemeClr val="accent5">
                    <a:lumMod val="50000"/>
                  </a:schemeClr>
                </a:solidFill>
              </a:rPr>
              <a:t> </a:t>
            </a:r>
            <a:r>
              <a:rPr lang="en-US" sz="3200" b="1" i="1" dirty="0" err="1">
                <a:solidFill>
                  <a:schemeClr val="accent5">
                    <a:lumMod val="50000"/>
                  </a:schemeClr>
                </a:solidFill>
              </a:rPr>
              <a:t>năng</a:t>
            </a:r>
            <a:r>
              <a:rPr lang="en-US" sz="3200" b="1" i="1" dirty="0">
                <a:solidFill>
                  <a:schemeClr val="accent5">
                    <a:lumMod val="50000"/>
                  </a:schemeClr>
                </a:solidFill>
              </a:rPr>
              <a:t>: </a:t>
            </a:r>
          </a:p>
          <a:p>
            <a:r>
              <a:rPr lang="en-US" sz="3200" b="1" dirty="0"/>
              <a:t>Quy </a:t>
            </a:r>
            <a:r>
              <a:rPr lang="en-US" sz="3200" b="1" dirty="0" err="1"/>
              <a:t>định</a:t>
            </a:r>
            <a:r>
              <a:rPr lang="en-US" sz="3200" b="1" dirty="0"/>
              <a:t> </a:t>
            </a:r>
            <a:r>
              <a:rPr lang="en-US" sz="3200" b="1" dirty="0" err="1"/>
              <a:t>tính</a:t>
            </a:r>
            <a:r>
              <a:rPr lang="en-US" sz="3200" b="1" dirty="0"/>
              <a:t> </a:t>
            </a:r>
            <a:r>
              <a:rPr lang="en-US" sz="3200" b="1" dirty="0" err="1"/>
              <a:t>kháng</a:t>
            </a:r>
            <a:r>
              <a:rPr lang="en-US" sz="3200" b="1" dirty="0"/>
              <a:t> </a:t>
            </a:r>
            <a:r>
              <a:rPr lang="en-US" sz="3200" b="1" dirty="0" err="1"/>
              <a:t>nguyên</a:t>
            </a:r>
            <a:r>
              <a:rPr lang="en-US" sz="3200" b="1" dirty="0"/>
              <a:t> </a:t>
            </a:r>
            <a:r>
              <a:rPr lang="en-US" sz="3200" b="1" dirty="0" err="1"/>
              <a:t>đặc</a:t>
            </a:r>
            <a:r>
              <a:rPr lang="en-US" sz="3200" b="1" dirty="0"/>
              <a:t> </a:t>
            </a:r>
            <a:r>
              <a:rPr lang="en-US" sz="3200" b="1" dirty="0" err="1"/>
              <a:t>trưng</a:t>
            </a:r>
            <a:r>
              <a:rPr lang="en-US" sz="3200" b="1" dirty="0"/>
              <a:t>, </a:t>
            </a:r>
            <a:r>
              <a:rPr lang="en-US" sz="3200" b="1" dirty="0" err="1"/>
              <a:t>giúp</a:t>
            </a:r>
            <a:r>
              <a:rPr lang="en-US" sz="3200" b="1" dirty="0"/>
              <a:t> virus </a:t>
            </a:r>
            <a:r>
              <a:rPr lang="en-US" sz="3200" b="1" dirty="0" err="1"/>
              <a:t>bám</a:t>
            </a:r>
            <a:r>
              <a:rPr lang="en-US" sz="3200" b="1" dirty="0"/>
              <a:t> </a:t>
            </a:r>
            <a:r>
              <a:rPr lang="en-US" sz="3200" b="1" dirty="0" err="1"/>
              <a:t>lên</a:t>
            </a:r>
            <a:r>
              <a:rPr lang="en-US" sz="3200" b="1" dirty="0"/>
              <a:t> </a:t>
            </a:r>
            <a:r>
              <a:rPr lang="en-US" sz="3200" b="1" dirty="0" err="1"/>
              <a:t>bề</a:t>
            </a:r>
            <a:r>
              <a:rPr lang="en-US" sz="3200" b="1" dirty="0"/>
              <a:t> </a:t>
            </a:r>
            <a:r>
              <a:rPr lang="en-US" sz="3200" b="1" dirty="0" err="1"/>
              <a:t>mặt</a:t>
            </a:r>
            <a:r>
              <a:rPr lang="en-US" sz="3200" b="1" dirty="0"/>
              <a:t> </a:t>
            </a:r>
            <a:r>
              <a:rPr lang="en-US" sz="3200" b="1" dirty="0" err="1"/>
              <a:t>tế</a:t>
            </a:r>
            <a:r>
              <a:rPr lang="en-US" sz="3200" b="1" dirty="0"/>
              <a:t> </a:t>
            </a:r>
            <a:r>
              <a:rPr lang="en-US" sz="3200" b="1" dirty="0" err="1"/>
              <a:t>bào</a:t>
            </a:r>
            <a:r>
              <a:rPr lang="en-US" sz="3200" b="1" dirty="0"/>
              <a:t> </a:t>
            </a:r>
            <a:r>
              <a:rPr lang="en-US" sz="3200" b="1" dirty="0" err="1"/>
              <a:t>chủ</a:t>
            </a:r>
            <a:r>
              <a:rPr lang="en-US" sz="3200" b="1" dirty="0"/>
              <a:t>.</a:t>
            </a:r>
          </a:p>
        </p:txBody>
      </p:sp>
      <p:pic>
        <p:nvPicPr>
          <p:cNvPr id="9" name="Content Placeholder 5"/>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514037" y="2961039"/>
            <a:ext cx="2959474" cy="2947004"/>
          </a:xfrm>
        </p:spPr>
      </p:pic>
      <p:cxnSp>
        <p:nvCxnSpPr>
          <p:cNvPr id="10" name="Straight Connector 9"/>
          <p:cNvCxnSpPr/>
          <p:nvPr/>
        </p:nvCxnSpPr>
        <p:spPr>
          <a:xfrm>
            <a:off x="8525659" y="3418517"/>
            <a:ext cx="1011534" cy="6339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8257323" y="4572810"/>
            <a:ext cx="1662528" cy="777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cxnSpLocks/>
          </p:cNvCxnSpPr>
          <p:nvPr/>
        </p:nvCxnSpPr>
        <p:spPr>
          <a:xfrm>
            <a:off x="9596847" y="2309124"/>
            <a:ext cx="420317" cy="7403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0464466" y="1865448"/>
            <a:ext cx="854701" cy="1480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544544" y="5992886"/>
            <a:ext cx="3172051" cy="584775"/>
          </a:xfrm>
          <a:prstGeom prst="rect">
            <a:avLst/>
          </a:prstGeom>
          <a:noFill/>
        </p:spPr>
        <p:txBody>
          <a:bodyPr wrap="square" rtlCol="0">
            <a:spAutoFit/>
          </a:bodyPr>
          <a:lstStyle/>
          <a:p>
            <a:r>
              <a:rPr lang="en-US" sz="3200" b="1" dirty="0">
                <a:solidFill>
                  <a:srgbClr val="C00000"/>
                </a:solidFill>
                <a:latin typeface="Calibri" panose="020F0502020204030204" pitchFamily="34" charset="0"/>
                <a:cs typeface="Calibri" panose="020F0502020204030204" pitchFamily="34" charset="0"/>
              </a:rPr>
              <a:t>Virus </a:t>
            </a:r>
            <a:r>
              <a:rPr lang="en-US" sz="3200" b="1" dirty="0" err="1">
                <a:solidFill>
                  <a:srgbClr val="C00000"/>
                </a:solidFill>
                <a:latin typeface="Calibri" panose="020F0502020204030204" pitchFamily="34" charset="0"/>
                <a:cs typeface="Calibri" panose="020F0502020204030204" pitchFamily="34" charset="0"/>
              </a:rPr>
              <a:t>có</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vỏ</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ngoài</a:t>
            </a:r>
            <a:endParaRPr lang="en-US" sz="3200" b="1" dirty="0">
              <a:solidFill>
                <a:srgbClr val="C00000"/>
              </a:solidFill>
              <a:latin typeface="Calibri" panose="020F0502020204030204" pitchFamily="34" charset="0"/>
              <a:cs typeface="Calibri" panose="020F0502020204030204" pitchFamily="34" charset="0"/>
            </a:endParaRPr>
          </a:p>
        </p:txBody>
      </p:sp>
      <p:sp>
        <p:nvSpPr>
          <p:cNvPr id="15" name="TextBox 14"/>
          <p:cNvSpPr txBox="1"/>
          <p:nvPr/>
        </p:nvSpPr>
        <p:spPr>
          <a:xfrm rot="20733477">
            <a:off x="7670955" y="2976026"/>
            <a:ext cx="1698343" cy="523220"/>
          </a:xfrm>
          <a:prstGeom prst="rect">
            <a:avLst/>
          </a:prstGeom>
          <a:noFill/>
        </p:spPr>
        <p:txBody>
          <a:bodyPr wrap="square" rtlCol="0">
            <a:spAutoFit/>
          </a:bodyPr>
          <a:lstStyle/>
          <a:p>
            <a:r>
              <a:rPr lang="en-US" sz="2800" b="1" dirty="0" err="1">
                <a:solidFill>
                  <a:srgbClr val="FF0000"/>
                </a:solidFill>
              </a:rPr>
              <a:t>Vỏ</a:t>
            </a:r>
            <a:r>
              <a:rPr lang="en-US" sz="2800" b="1" dirty="0">
                <a:solidFill>
                  <a:srgbClr val="FF0000"/>
                </a:solidFill>
              </a:rPr>
              <a:t> capsid</a:t>
            </a:r>
          </a:p>
        </p:txBody>
      </p:sp>
      <p:sp>
        <p:nvSpPr>
          <p:cNvPr id="16" name="TextBox 15"/>
          <p:cNvSpPr txBox="1"/>
          <p:nvPr/>
        </p:nvSpPr>
        <p:spPr>
          <a:xfrm>
            <a:off x="7719317" y="4380843"/>
            <a:ext cx="690604" cy="523220"/>
          </a:xfrm>
          <a:prstGeom prst="rect">
            <a:avLst/>
          </a:prstGeom>
          <a:noFill/>
        </p:spPr>
        <p:txBody>
          <a:bodyPr wrap="square" rtlCol="0">
            <a:spAutoFit/>
          </a:bodyPr>
          <a:lstStyle/>
          <a:p>
            <a:r>
              <a:rPr lang="en-US" sz="2800" b="1" dirty="0" err="1">
                <a:solidFill>
                  <a:srgbClr val="FF0000"/>
                </a:solidFill>
                <a:latin typeface="Calibri" panose="020F0502020204030204" pitchFamily="34" charset="0"/>
                <a:cs typeface="Calibri" panose="020F0502020204030204" pitchFamily="34" charset="0"/>
              </a:rPr>
              <a:t>Lõi</a:t>
            </a:r>
            <a:endParaRPr lang="en-US" sz="2800" b="1" dirty="0">
              <a:solidFill>
                <a:srgbClr val="FF0000"/>
              </a:solidFill>
              <a:latin typeface="Calibri" panose="020F0502020204030204" pitchFamily="34" charset="0"/>
              <a:cs typeface="Calibri" panose="020F0502020204030204" pitchFamily="34" charset="0"/>
            </a:endParaRPr>
          </a:p>
        </p:txBody>
      </p:sp>
      <p:sp>
        <p:nvSpPr>
          <p:cNvPr id="17" name="TextBox 16"/>
          <p:cNvSpPr txBox="1"/>
          <p:nvPr/>
        </p:nvSpPr>
        <p:spPr>
          <a:xfrm rot="20541735">
            <a:off x="7826540" y="1983731"/>
            <a:ext cx="2580391"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cs typeface="Calibri" panose="020F0502020204030204" pitchFamily="34" charset="0"/>
              </a:rPr>
              <a:t>Gai </a:t>
            </a:r>
            <a:r>
              <a:rPr lang="en-US" sz="2800" b="1" dirty="0" err="1">
                <a:solidFill>
                  <a:srgbClr val="FF0000"/>
                </a:solidFill>
                <a:latin typeface="Calibri" panose="020F0502020204030204" pitchFamily="34" charset="0"/>
                <a:cs typeface="Calibri" panose="020F0502020204030204" pitchFamily="34" charset="0"/>
              </a:rPr>
              <a:t>glicoprotein</a:t>
            </a:r>
            <a:endParaRPr lang="en-US" sz="2800" b="1" dirty="0">
              <a:solidFill>
                <a:srgbClr val="FF0000"/>
              </a:solidFill>
              <a:latin typeface="Calibri" panose="020F0502020204030204" pitchFamily="34" charset="0"/>
              <a:cs typeface="Calibri" panose="020F0502020204030204" pitchFamily="34" charset="0"/>
            </a:endParaRPr>
          </a:p>
        </p:txBody>
      </p:sp>
      <p:sp>
        <p:nvSpPr>
          <p:cNvPr id="18" name="TextBox 17"/>
          <p:cNvSpPr txBox="1"/>
          <p:nvPr/>
        </p:nvSpPr>
        <p:spPr>
          <a:xfrm>
            <a:off x="10660846" y="1517775"/>
            <a:ext cx="1518812" cy="523220"/>
          </a:xfrm>
          <a:prstGeom prst="rect">
            <a:avLst/>
          </a:prstGeom>
          <a:noFill/>
        </p:spPr>
        <p:txBody>
          <a:bodyPr wrap="square" rtlCol="0">
            <a:spAutoFit/>
          </a:bodyPr>
          <a:lstStyle/>
          <a:p>
            <a:r>
              <a:rPr lang="en-US" sz="2800" b="1" dirty="0" err="1">
                <a:solidFill>
                  <a:srgbClr val="FF0000"/>
                </a:solidFill>
                <a:latin typeface="Calibri" panose="020F0502020204030204" pitchFamily="34" charset="0"/>
                <a:cs typeface="Calibri" panose="020F0502020204030204" pitchFamily="34" charset="0"/>
              </a:rPr>
              <a:t>Vỏ</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ngoài</a:t>
            </a:r>
            <a:endParaRPr lang="en-US" sz="2800" b="1" dirty="0">
              <a:solidFill>
                <a:srgbClr val="FF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75B5DB78-4B8A-72EC-80DC-933312EAC7C4}"/>
              </a:ext>
            </a:extLst>
          </p:cNvPr>
          <p:cNvSpPr txBox="1"/>
          <p:nvPr/>
        </p:nvSpPr>
        <p:spPr>
          <a:xfrm>
            <a:off x="34331" y="80380"/>
            <a:ext cx="11840067" cy="1224951"/>
          </a:xfrm>
          <a:prstGeom prst="rect">
            <a:avLst/>
          </a:prstGeom>
          <a:solidFill>
            <a:schemeClr val="accent4"/>
          </a:solidFill>
        </p:spPr>
        <p:txBody>
          <a:bodyPr wrap="square">
            <a:spAutoFit/>
          </a:bodyPr>
          <a:lstStyle/>
          <a:p>
            <a:pPr>
              <a:lnSpc>
                <a:spcPct val="115000"/>
              </a:lnSpc>
              <a:spcAft>
                <a:spcPts val="300"/>
              </a:spcAft>
              <a:tabLst>
                <a:tab pos="161925" algn="l"/>
              </a:tabLst>
            </a:pPr>
            <a:r>
              <a:rPr lang="en-US" sz="3200" b="1" kern="100" dirty="0" err="1">
                <a:ea typeface="Arial" panose="020B0604020202020204" pitchFamily="34" charset="0"/>
              </a:rPr>
              <a:t>Ngoài</a:t>
            </a:r>
            <a:r>
              <a:rPr lang="en-US" sz="3200" b="1" kern="100" dirty="0">
                <a:ea typeface="Arial" panose="020B0604020202020204" pitchFamily="34" charset="0"/>
              </a:rPr>
              <a:t> </a:t>
            </a:r>
            <a:r>
              <a:rPr lang="en-US" sz="3200" b="1" kern="100" dirty="0" err="1">
                <a:ea typeface="Arial" panose="020B0604020202020204" pitchFamily="34" charset="0"/>
              </a:rPr>
              <a:t>các</a:t>
            </a:r>
            <a:r>
              <a:rPr lang="en-US" sz="3200" b="1" kern="100" dirty="0">
                <a:ea typeface="Arial" panose="020B0604020202020204" pitchFamily="34" charset="0"/>
              </a:rPr>
              <a:t> thành </a:t>
            </a:r>
            <a:r>
              <a:rPr lang="en-US" sz="3200" b="1" kern="100" dirty="0" err="1">
                <a:ea typeface="Arial" panose="020B0604020202020204" pitchFamily="34" charset="0"/>
              </a:rPr>
              <a:t>phần</a:t>
            </a:r>
            <a:r>
              <a:rPr lang="en-US" sz="3200" b="1" kern="100" dirty="0">
                <a:ea typeface="Arial" panose="020B0604020202020204" pitchFamily="34" charset="0"/>
              </a:rPr>
              <a:t> </a:t>
            </a:r>
            <a:r>
              <a:rPr lang="en-US" sz="3200" b="1" kern="100" dirty="0" err="1">
                <a:ea typeface="Arial" panose="020B0604020202020204" pitchFamily="34" charset="0"/>
              </a:rPr>
              <a:t>cơ</a:t>
            </a:r>
            <a:r>
              <a:rPr lang="en-US" sz="3200" b="1" kern="100" dirty="0">
                <a:ea typeface="Arial" panose="020B0604020202020204" pitchFamily="34" charset="0"/>
              </a:rPr>
              <a:t> </a:t>
            </a:r>
            <a:r>
              <a:rPr lang="en-US" sz="3200" b="1" kern="100" dirty="0" err="1">
                <a:ea typeface="Arial" panose="020B0604020202020204" pitchFamily="34" charset="0"/>
              </a:rPr>
              <a:t>bản</a:t>
            </a:r>
            <a:r>
              <a:rPr lang="en-US" sz="3200" b="1" kern="100" dirty="0">
                <a:ea typeface="Arial" panose="020B0604020202020204" pitchFamily="34" charset="0"/>
              </a:rPr>
              <a:t> </a:t>
            </a:r>
            <a:r>
              <a:rPr lang="en-US" sz="3200" b="1" kern="100" dirty="0" err="1">
                <a:ea typeface="Arial" panose="020B0604020202020204" pitchFamily="34" charset="0"/>
              </a:rPr>
              <a:t>trên</a:t>
            </a:r>
            <a:r>
              <a:rPr lang="en-US" sz="3200" b="1" kern="100" dirty="0">
                <a:ea typeface="Arial" panose="020B0604020202020204" pitchFamily="34" charset="0"/>
              </a:rPr>
              <a:t>, </a:t>
            </a:r>
            <a:r>
              <a:rPr lang="en-US" sz="3200" b="1" kern="100" dirty="0" smtClean="0">
                <a:ea typeface="Arial" panose="020B0604020202020204" pitchFamily="34" charset="0"/>
              </a:rPr>
              <a:t>1 </a:t>
            </a:r>
            <a:r>
              <a:rPr lang="en-US" sz="3200" b="1" kern="100" dirty="0" err="1" smtClean="0">
                <a:ea typeface="Arial" panose="020B0604020202020204" pitchFamily="34" charset="0"/>
              </a:rPr>
              <a:t>số</a:t>
            </a:r>
            <a:r>
              <a:rPr lang="en-US" sz="3200" b="1" kern="100" dirty="0" smtClean="0">
                <a:ea typeface="Arial" panose="020B0604020202020204" pitchFamily="34" charset="0"/>
              </a:rPr>
              <a:t> virus </a:t>
            </a:r>
            <a:r>
              <a:rPr lang="en-US" sz="3200" b="1" kern="100" dirty="0" err="1">
                <a:ea typeface="Arial" panose="020B0604020202020204" pitchFamily="34" charset="0"/>
              </a:rPr>
              <a:t>còn</a:t>
            </a:r>
            <a:r>
              <a:rPr lang="en-US" sz="3200" b="1" kern="100" dirty="0">
                <a:ea typeface="Arial" panose="020B0604020202020204" pitchFamily="34" charset="0"/>
              </a:rPr>
              <a:t> </a:t>
            </a:r>
            <a:r>
              <a:rPr lang="en-US" sz="3200" b="1" kern="100" dirty="0" err="1">
                <a:ea typeface="Arial" panose="020B0604020202020204" pitchFamily="34" charset="0"/>
              </a:rPr>
              <a:t>có</a:t>
            </a:r>
            <a:r>
              <a:rPr lang="en-US" sz="3200" b="1" kern="100" dirty="0">
                <a:ea typeface="Arial" panose="020B0604020202020204" pitchFamily="34" charset="0"/>
              </a:rPr>
              <a:t> </a:t>
            </a:r>
            <a:r>
              <a:rPr lang="en-US" sz="3200" b="1" kern="100" dirty="0" err="1">
                <a:ea typeface="Arial" panose="020B0604020202020204" pitchFamily="34" charset="0"/>
              </a:rPr>
              <a:t>thêm</a:t>
            </a:r>
            <a:r>
              <a:rPr lang="en-US" sz="3200" b="1" kern="100" dirty="0">
                <a:ea typeface="Arial" panose="020B0604020202020204" pitchFamily="34" charset="0"/>
              </a:rPr>
              <a:t> thành </a:t>
            </a:r>
            <a:r>
              <a:rPr lang="en-US" sz="3200" b="1" kern="100" dirty="0" err="1">
                <a:ea typeface="Arial" panose="020B0604020202020204" pitchFamily="34" charset="0"/>
              </a:rPr>
              <a:t>phần</a:t>
            </a:r>
            <a:r>
              <a:rPr lang="en-US" sz="3200" b="1" kern="100" dirty="0">
                <a:ea typeface="Arial" panose="020B0604020202020204" pitchFamily="34" charset="0"/>
              </a:rPr>
              <a:t> </a:t>
            </a:r>
            <a:r>
              <a:rPr lang="en-US" sz="3200" b="1" kern="100" dirty="0" err="1">
                <a:ea typeface="Arial" panose="020B0604020202020204" pitchFamily="34" charset="0"/>
              </a:rPr>
              <a:t>nào</a:t>
            </a:r>
            <a:r>
              <a:rPr lang="en-US" sz="3200" b="1" kern="100" dirty="0">
                <a:ea typeface="Arial" panose="020B0604020202020204" pitchFamily="34" charset="0"/>
              </a:rPr>
              <a:t>? Vai </a:t>
            </a:r>
            <a:r>
              <a:rPr lang="en-US" sz="3200" b="1" kern="100" dirty="0" err="1">
                <a:ea typeface="Arial" panose="020B0604020202020204" pitchFamily="34" charset="0"/>
              </a:rPr>
              <a:t>trò</a:t>
            </a:r>
            <a:r>
              <a:rPr lang="en-US" sz="3200" b="1" kern="100" dirty="0">
                <a:ea typeface="Arial" panose="020B0604020202020204" pitchFamily="34" charset="0"/>
              </a:rPr>
              <a:t> </a:t>
            </a:r>
            <a:r>
              <a:rPr lang="en-US" sz="3200" b="1" kern="100" dirty="0" err="1">
                <a:ea typeface="Arial" panose="020B0604020202020204" pitchFamily="34" charset="0"/>
              </a:rPr>
              <a:t>là</a:t>
            </a:r>
            <a:r>
              <a:rPr lang="en-US" sz="3200" b="1" kern="100" dirty="0">
                <a:ea typeface="Arial" panose="020B0604020202020204" pitchFamily="34" charset="0"/>
              </a:rPr>
              <a:t> </a:t>
            </a:r>
            <a:r>
              <a:rPr lang="en-US" sz="3200" b="1" kern="100" dirty="0" err="1">
                <a:ea typeface="Arial" panose="020B0604020202020204" pitchFamily="34" charset="0"/>
              </a:rPr>
              <a:t>gì</a:t>
            </a:r>
            <a:r>
              <a:rPr lang="en-US" sz="3200" b="1" kern="100" dirty="0">
                <a:ea typeface="Arial" panose="020B0604020202020204" pitchFamily="34" charset="0"/>
              </a:rPr>
              <a:t>?</a:t>
            </a:r>
          </a:p>
        </p:txBody>
      </p:sp>
    </p:spTree>
    <p:extLst>
      <p:ext uri="{BB962C8B-B14F-4D97-AF65-F5344CB8AC3E}">
        <p14:creationId xmlns:p14="http://schemas.microsoft.com/office/powerpoint/2010/main" val="235633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B09616D7-88CC-B399-3716-22ACC152B566}"/>
              </a:ext>
            </a:extLst>
          </p:cNvPr>
          <p:cNvSpPr txBox="1">
            <a:spLocks/>
          </p:cNvSpPr>
          <p:nvPr/>
        </p:nvSpPr>
        <p:spPr>
          <a:xfrm>
            <a:off x="704088" y="987474"/>
            <a:ext cx="4137095" cy="63101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FF0000"/>
                </a:solidFill>
                <a:latin typeface="Calibri" panose="020F0502020204030204" pitchFamily="34" charset="0"/>
                <a:cs typeface="Calibri" panose="020F0502020204030204" pitchFamily="34" charset="0"/>
              </a:rPr>
              <a:t>3. </a:t>
            </a:r>
            <a:r>
              <a:rPr lang="en-US" sz="4000" b="1" dirty="0" err="1">
                <a:solidFill>
                  <a:srgbClr val="FF0000"/>
                </a:solidFill>
                <a:latin typeface="Calibri" panose="020F0502020204030204" pitchFamily="34" charset="0"/>
                <a:cs typeface="Calibri" panose="020F0502020204030204" pitchFamily="34" charset="0"/>
              </a:rPr>
              <a:t>Phân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loại</a:t>
            </a:r>
            <a:r>
              <a:rPr lang="en-US" sz="4000" b="1" dirty="0">
                <a:solidFill>
                  <a:srgbClr val="FF0000"/>
                </a:solidFill>
                <a:latin typeface="Calibri" panose="020F0502020204030204" pitchFamily="34" charset="0"/>
                <a:cs typeface="Calibri" panose="020F0502020204030204" pitchFamily="34" charset="0"/>
              </a:rPr>
              <a:t> </a:t>
            </a:r>
            <a:r>
              <a:rPr lang="en-US" sz="4000" b="1" dirty="0" smtClean="0">
                <a:solidFill>
                  <a:srgbClr val="FF0000"/>
                </a:solidFill>
                <a:latin typeface="Calibri" panose="020F0502020204030204" pitchFamily="34" charset="0"/>
                <a:cs typeface="Calibri" panose="020F0502020204030204" pitchFamily="34" charset="0"/>
              </a:rPr>
              <a:t>virus:  </a:t>
            </a:r>
            <a:endParaRPr lang="en-US" sz="4000" b="1" dirty="0">
              <a:solidFill>
                <a:srgbClr val="FF0000"/>
              </a:solidFill>
              <a:latin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xmlns="" id="{4C4D3EEB-FCF3-B2DB-941A-1399C9CCA355}"/>
              </a:ext>
            </a:extLst>
          </p:cNvPr>
          <p:cNvGrpSpPr/>
          <p:nvPr/>
        </p:nvGrpSpPr>
        <p:grpSpPr>
          <a:xfrm>
            <a:off x="1790510" y="1688975"/>
            <a:ext cx="8710951" cy="4366869"/>
            <a:chOff x="2733189" y="1875330"/>
            <a:chExt cx="6315075" cy="3110842"/>
          </a:xfrm>
        </p:grpSpPr>
        <p:pic>
          <p:nvPicPr>
            <p:cNvPr id="19" name="Picture 18">
              <a:extLst>
                <a:ext uri="{FF2B5EF4-FFF2-40B4-BE49-F238E27FC236}">
                  <a16:creationId xmlns:a16="http://schemas.microsoft.com/office/drawing/2014/main" xmlns="" id="{B68E27BE-16C4-0758-3F58-FE8F5A439357}"/>
                </a:ext>
              </a:extLst>
            </p:cNvPr>
            <p:cNvPicPr>
              <a:picLocks noChangeAspect="1"/>
            </p:cNvPicPr>
            <p:nvPr/>
          </p:nvPicPr>
          <p:blipFill rotWithShape="1">
            <a:blip r:embed="rId2"/>
            <a:srcRect t="8925"/>
            <a:stretch/>
          </p:blipFill>
          <p:spPr>
            <a:xfrm>
              <a:off x="2733189" y="1972280"/>
              <a:ext cx="6315075" cy="2741257"/>
            </a:xfrm>
            <a:prstGeom prst="rect">
              <a:avLst/>
            </a:prstGeom>
          </p:spPr>
        </p:pic>
        <p:sp>
          <p:nvSpPr>
            <p:cNvPr id="20" name="TextBox 19">
              <a:extLst>
                <a:ext uri="{FF2B5EF4-FFF2-40B4-BE49-F238E27FC236}">
                  <a16:creationId xmlns:a16="http://schemas.microsoft.com/office/drawing/2014/main" xmlns="" id="{0FF6FF94-2A47-3FCE-BC45-DB2006CC9184}"/>
                </a:ext>
              </a:extLst>
            </p:cNvPr>
            <p:cNvSpPr txBox="1"/>
            <p:nvPr/>
          </p:nvSpPr>
          <p:spPr>
            <a:xfrm>
              <a:off x="4864358" y="1875330"/>
              <a:ext cx="1231641" cy="306953"/>
            </a:xfrm>
            <a:prstGeom prst="rect">
              <a:avLst/>
            </a:prstGeom>
            <a:solidFill>
              <a:schemeClr val="bg1"/>
            </a:solid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Vỏ ngoài</a:t>
              </a:r>
            </a:p>
          </p:txBody>
        </p:sp>
        <p:sp>
          <p:nvSpPr>
            <p:cNvPr id="21" name="TextBox 20">
              <a:extLst>
                <a:ext uri="{FF2B5EF4-FFF2-40B4-BE49-F238E27FC236}">
                  <a16:creationId xmlns:a16="http://schemas.microsoft.com/office/drawing/2014/main" xmlns="" id="{A6FDCA9B-6180-6F25-8894-08ED42600D11}"/>
                </a:ext>
              </a:extLst>
            </p:cNvPr>
            <p:cNvSpPr txBox="1"/>
            <p:nvPr/>
          </p:nvSpPr>
          <p:spPr>
            <a:xfrm>
              <a:off x="4781320" y="2484982"/>
              <a:ext cx="1314679" cy="306953"/>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Vỏ protein</a:t>
              </a:r>
            </a:p>
          </p:txBody>
        </p:sp>
        <p:sp>
          <p:nvSpPr>
            <p:cNvPr id="25" name="TextBox 24">
              <a:extLst>
                <a:ext uri="{FF2B5EF4-FFF2-40B4-BE49-F238E27FC236}">
                  <a16:creationId xmlns:a16="http://schemas.microsoft.com/office/drawing/2014/main" xmlns="" id="{C482D126-648E-CF63-3054-F3638FCD2A4C}"/>
                </a:ext>
              </a:extLst>
            </p:cNvPr>
            <p:cNvSpPr txBox="1"/>
            <p:nvPr/>
          </p:nvSpPr>
          <p:spPr>
            <a:xfrm>
              <a:off x="4864358" y="3203684"/>
              <a:ext cx="1231641"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Phần lõi</a:t>
              </a:r>
            </a:p>
          </p:txBody>
        </p:sp>
        <p:sp>
          <p:nvSpPr>
            <p:cNvPr id="26" name="TextBox 25">
              <a:extLst>
                <a:ext uri="{FF2B5EF4-FFF2-40B4-BE49-F238E27FC236}">
                  <a16:creationId xmlns:a16="http://schemas.microsoft.com/office/drawing/2014/main" xmlns="" id="{E85BD0E6-8319-5625-4B3C-021DB4F357A6}"/>
                </a:ext>
              </a:extLst>
            </p:cNvPr>
            <p:cNvSpPr txBox="1"/>
            <p:nvPr/>
          </p:nvSpPr>
          <p:spPr>
            <a:xfrm>
              <a:off x="3204189" y="4635369"/>
              <a:ext cx="1231641" cy="3508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Virus trần</a:t>
              </a:r>
            </a:p>
          </p:txBody>
        </p:sp>
        <p:sp>
          <p:nvSpPr>
            <p:cNvPr id="27" name="TextBox 26">
              <a:extLst>
                <a:ext uri="{FF2B5EF4-FFF2-40B4-BE49-F238E27FC236}">
                  <a16:creationId xmlns:a16="http://schemas.microsoft.com/office/drawing/2014/main" xmlns="" id="{081304DF-F447-0D7C-678B-CDFE1E6624A1}"/>
                </a:ext>
              </a:extLst>
            </p:cNvPr>
            <p:cNvSpPr txBox="1"/>
            <p:nvPr/>
          </p:nvSpPr>
          <p:spPr>
            <a:xfrm>
              <a:off x="6963746" y="4635369"/>
              <a:ext cx="1592425" cy="35080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Virus có vỏ</a:t>
              </a:r>
            </a:p>
          </p:txBody>
        </p:sp>
      </p:grpSp>
      <p:sp>
        <p:nvSpPr>
          <p:cNvPr id="2" name="TextBox 1"/>
          <p:cNvSpPr txBox="1"/>
          <p:nvPr/>
        </p:nvSpPr>
        <p:spPr>
          <a:xfrm>
            <a:off x="4996942" y="931500"/>
            <a:ext cx="4725028" cy="584775"/>
          </a:xfrm>
          <a:prstGeom prst="rect">
            <a:avLst/>
          </a:prstGeom>
          <a:noFill/>
        </p:spPr>
        <p:txBody>
          <a:bodyPr wrap="square" rtlCol="0">
            <a:spAutoFit/>
          </a:bodyPr>
          <a:lstStyle/>
          <a:p>
            <a:r>
              <a:rPr lang="en-US" sz="3200" b="1" dirty="0" smtClean="0">
                <a:latin typeface="Calibri" panose="020F0502020204030204" pitchFamily="34" charset="0"/>
                <a:cs typeface="Calibri" panose="020F0502020204030204" pitchFamily="34" charset="0"/>
              </a:rPr>
              <a:t>a. </a:t>
            </a:r>
            <a:r>
              <a:rPr lang="en-US" sz="3200" b="1" dirty="0" err="1" smtClean="0">
                <a:latin typeface="Calibri" panose="020F0502020204030204" pitchFamily="34" charset="0"/>
                <a:cs typeface="Calibri" panose="020F0502020204030204" pitchFamily="34" charset="0"/>
              </a:rPr>
              <a:t>Dựa</a:t>
            </a:r>
            <a:r>
              <a:rPr lang="en-US" sz="3200" b="1" dirty="0" smtClean="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vào</a:t>
            </a:r>
            <a:r>
              <a:rPr lang="en-US" sz="3200" b="1" dirty="0" smtClean="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lớp</a:t>
            </a:r>
            <a:r>
              <a:rPr lang="en-US" sz="3200" b="1" dirty="0" smtClean="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vỏ</a:t>
            </a:r>
            <a:r>
              <a:rPr lang="en-US" sz="3200" b="1" dirty="0" smtClean="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ngoài</a:t>
            </a:r>
            <a:endParaRPr lang="en-US" sz="3200" b="1" dirty="0">
              <a:latin typeface="Calibri" panose="020F0502020204030204" pitchFamily="34" charset="0"/>
              <a:cs typeface="Calibri" panose="020F0502020204030204" pitchFamily="34" charset="0"/>
            </a:endParaRPr>
          </a:p>
        </p:txBody>
      </p:sp>
      <p:sp>
        <p:nvSpPr>
          <p:cNvPr id="12" name="Pentagon 3">
            <a:extLst>
              <a:ext uri="{FF2B5EF4-FFF2-40B4-BE49-F238E27FC236}">
                <a16:creationId xmlns:a16="http://schemas.microsoft.com/office/drawing/2014/main" xmlns="" id="{093CD14E-ACF9-EB7D-922B-34A553279ED0}"/>
              </a:ext>
            </a:extLst>
          </p:cNvPr>
          <p:cNvSpPr/>
          <p:nvPr/>
        </p:nvSpPr>
        <p:spPr>
          <a:xfrm>
            <a:off x="103517" y="63934"/>
            <a:ext cx="8845408" cy="795601"/>
          </a:xfrm>
          <a:prstGeom prst="homePlat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Calibri" panose="020F0502020204030204" pitchFamily="34" charset="0"/>
                <a:cs typeface="Calibri" panose="020F0502020204030204" pitchFamily="34" charset="0"/>
              </a:rPr>
              <a:t>I. KHÁI NIỆM VÀ ĐẶC ĐIỂM CỦA VIRUS</a:t>
            </a:r>
            <a:endParaRPr lang="en-US" sz="4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056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53565" y="3641025"/>
            <a:ext cx="2863208" cy="2883051"/>
          </a:xfrm>
        </p:spPr>
      </p:pic>
      <p:pic>
        <p:nvPicPr>
          <p:cNvPr id="6" name="Picture 5"/>
          <p:cNvPicPr>
            <a:picLocks noChangeAspect="1"/>
          </p:cNvPicPr>
          <p:nvPr/>
        </p:nvPicPr>
        <p:blipFill>
          <a:blip r:embed="rId3" cstate="print">
            <a:clrChange>
              <a:clrFrom>
                <a:srgbClr val="9F9F9F"/>
              </a:clrFrom>
              <a:clrTo>
                <a:srgbClr val="9F9F9F">
                  <a:alpha val="0"/>
                </a:srgbClr>
              </a:clrTo>
            </a:clrChange>
            <a:extLst>
              <a:ext uri="{28A0092B-C50C-407E-A947-70E740481C1C}">
                <a14:useLocalDpi xmlns:a14="http://schemas.microsoft.com/office/drawing/2010/main" val="0"/>
              </a:ext>
            </a:extLst>
          </a:blip>
          <a:stretch>
            <a:fillRect/>
          </a:stretch>
        </p:blipFill>
        <p:spPr>
          <a:xfrm>
            <a:off x="9790101" y="3799197"/>
            <a:ext cx="1959296" cy="204093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3695" y="72546"/>
            <a:ext cx="1715545" cy="2807098"/>
          </a:xfrm>
          <a:prstGeom prst="rect">
            <a:avLst/>
          </a:prstGeom>
        </p:spPr>
      </p:pic>
      <p:sp>
        <p:nvSpPr>
          <p:cNvPr id="11" name="TextBox 10"/>
          <p:cNvSpPr txBox="1"/>
          <p:nvPr/>
        </p:nvSpPr>
        <p:spPr>
          <a:xfrm>
            <a:off x="10914095" y="5882437"/>
            <a:ext cx="387247" cy="553998"/>
          </a:xfrm>
          <a:prstGeom prst="rect">
            <a:avLst/>
          </a:prstGeom>
          <a:noFill/>
        </p:spPr>
        <p:txBody>
          <a:bodyPr wrap="square" rtlCol="0">
            <a:spAutoFit/>
          </a:bodyPr>
          <a:lstStyle/>
          <a:p>
            <a:r>
              <a:rPr lang="en-US" sz="3000" b="1" dirty="0" smtClean="0">
                <a:solidFill>
                  <a:srgbClr val="C00000"/>
                </a:solidFill>
              </a:rPr>
              <a:t>G</a:t>
            </a:r>
            <a:endParaRPr lang="en-US" sz="3000" b="1" dirty="0">
              <a:solidFill>
                <a:srgbClr val="C00000"/>
              </a:solidFill>
            </a:endParaRPr>
          </a:p>
        </p:txBody>
      </p:sp>
      <p:sp>
        <p:nvSpPr>
          <p:cNvPr id="12" name="TextBox 11"/>
          <p:cNvSpPr txBox="1"/>
          <p:nvPr/>
        </p:nvSpPr>
        <p:spPr>
          <a:xfrm>
            <a:off x="3563518" y="6288457"/>
            <a:ext cx="387247" cy="553998"/>
          </a:xfrm>
          <a:prstGeom prst="rect">
            <a:avLst/>
          </a:prstGeom>
          <a:noFill/>
        </p:spPr>
        <p:txBody>
          <a:bodyPr wrap="square" rtlCol="0">
            <a:spAutoFit/>
          </a:bodyPr>
          <a:lstStyle/>
          <a:p>
            <a:r>
              <a:rPr lang="en-US" sz="3000" b="1" dirty="0" smtClean="0">
                <a:solidFill>
                  <a:srgbClr val="C00000"/>
                </a:solidFill>
              </a:rPr>
              <a:t>E</a:t>
            </a:r>
            <a:endParaRPr lang="en-US" sz="3000" b="1" dirty="0">
              <a:solidFill>
                <a:srgbClr val="C00000"/>
              </a:solidFill>
            </a:endParaRPr>
          </a:p>
        </p:txBody>
      </p:sp>
      <p:sp>
        <p:nvSpPr>
          <p:cNvPr id="13" name="TextBox 12"/>
          <p:cNvSpPr txBox="1"/>
          <p:nvPr/>
        </p:nvSpPr>
        <p:spPr>
          <a:xfrm>
            <a:off x="8032505" y="2863698"/>
            <a:ext cx="387247" cy="553998"/>
          </a:xfrm>
          <a:prstGeom prst="rect">
            <a:avLst/>
          </a:prstGeom>
          <a:noFill/>
        </p:spPr>
        <p:txBody>
          <a:bodyPr wrap="square" rtlCol="0">
            <a:spAutoFit/>
          </a:bodyPr>
          <a:lstStyle/>
          <a:p>
            <a:r>
              <a:rPr lang="en-US" sz="3000" b="1" dirty="0">
                <a:solidFill>
                  <a:srgbClr val="C00000"/>
                </a:solidFill>
              </a:rPr>
              <a:t>C</a:t>
            </a:r>
          </a:p>
        </p:txBody>
      </p:sp>
      <p:sp>
        <p:nvSpPr>
          <p:cNvPr id="14" name="TextBox 13"/>
          <p:cNvSpPr txBox="1"/>
          <p:nvPr/>
        </p:nvSpPr>
        <p:spPr>
          <a:xfrm>
            <a:off x="10030808" y="3075430"/>
            <a:ext cx="387247" cy="553998"/>
          </a:xfrm>
          <a:prstGeom prst="rect">
            <a:avLst/>
          </a:prstGeom>
          <a:noFill/>
        </p:spPr>
        <p:txBody>
          <a:bodyPr wrap="square" rtlCol="0">
            <a:spAutoFit/>
          </a:bodyPr>
          <a:lstStyle/>
          <a:p>
            <a:r>
              <a:rPr lang="en-US" sz="3000" b="1" dirty="0">
                <a:solidFill>
                  <a:srgbClr val="C00000"/>
                </a:solidFill>
              </a:rPr>
              <a:t>D</a:t>
            </a:r>
          </a:p>
        </p:txBody>
      </p:sp>
      <p:sp>
        <p:nvSpPr>
          <p:cNvPr id="15" name="TextBox 14"/>
          <p:cNvSpPr txBox="1"/>
          <p:nvPr/>
        </p:nvSpPr>
        <p:spPr>
          <a:xfrm>
            <a:off x="3037223" y="2858283"/>
            <a:ext cx="387247" cy="553998"/>
          </a:xfrm>
          <a:prstGeom prst="rect">
            <a:avLst/>
          </a:prstGeom>
          <a:noFill/>
        </p:spPr>
        <p:txBody>
          <a:bodyPr wrap="square" rtlCol="0">
            <a:spAutoFit/>
          </a:bodyPr>
          <a:lstStyle/>
          <a:p>
            <a:r>
              <a:rPr lang="en-US" sz="3000" b="1" dirty="0" smtClean="0">
                <a:solidFill>
                  <a:srgbClr val="C00000"/>
                </a:solidFill>
              </a:rPr>
              <a:t>A</a:t>
            </a:r>
            <a:endParaRPr lang="en-US" sz="3000" b="1" dirty="0">
              <a:solidFill>
                <a:srgbClr val="C00000"/>
              </a:solidFill>
            </a:endParaRPr>
          </a:p>
        </p:txBody>
      </p:sp>
      <p:sp>
        <p:nvSpPr>
          <p:cNvPr id="16" name="TextBox 15"/>
          <p:cNvSpPr txBox="1"/>
          <p:nvPr/>
        </p:nvSpPr>
        <p:spPr>
          <a:xfrm>
            <a:off x="7819763" y="6027212"/>
            <a:ext cx="387247" cy="553998"/>
          </a:xfrm>
          <a:prstGeom prst="rect">
            <a:avLst/>
          </a:prstGeom>
          <a:noFill/>
        </p:spPr>
        <p:txBody>
          <a:bodyPr wrap="square" rtlCol="0">
            <a:spAutoFit/>
          </a:bodyPr>
          <a:lstStyle/>
          <a:p>
            <a:r>
              <a:rPr lang="en-US" sz="3000" b="1" dirty="0">
                <a:solidFill>
                  <a:srgbClr val="C00000"/>
                </a:solidFill>
              </a:rPr>
              <a:t>F</a:t>
            </a:r>
          </a:p>
        </p:txBody>
      </p:sp>
      <p:sp>
        <p:nvSpPr>
          <p:cNvPr id="17" name="TextBox 16"/>
          <p:cNvSpPr txBox="1"/>
          <p:nvPr/>
        </p:nvSpPr>
        <p:spPr>
          <a:xfrm>
            <a:off x="5705521" y="2900955"/>
            <a:ext cx="387247" cy="553998"/>
          </a:xfrm>
          <a:prstGeom prst="rect">
            <a:avLst/>
          </a:prstGeom>
          <a:noFill/>
        </p:spPr>
        <p:txBody>
          <a:bodyPr wrap="square" rtlCol="0">
            <a:spAutoFit/>
          </a:bodyPr>
          <a:lstStyle/>
          <a:p>
            <a:r>
              <a:rPr lang="en-US" sz="3000" b="1" dirty="0" smtClean="0">
                <a:solidFill>
                  <a:srgbClr val="C00000"/>
                </a:solidFill>
              </a:rPr>
              <a:t>B</a:t>
            </a:r>
            <a:endParaRPr lang="en-US" sz="3000" b="1" dirty="0">
              <a:solidFill>
                <a:srgbClr val="C00000"/>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6739" y="3726044"/>
            <a:ext cx="2138639" cy="232577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8912507" y="847172"/>
            <a:ext cx="3079656" cy="1416963"/>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17826" y="475782"/>
            <a:ext cx="2324925" cy="2387915"/>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39637" y="449167"/>
            <a:ext cx="2330686" cy="2427798"/>
          </a:xfrm>
          <a:prstGeom prst="rect">
            <a:avLst/>
          </a:prstGeom>
        </p:spPr>
      </p:pic>
      <p:sp>
        <p:nvSpPr>
          <p:cNvPr id="21" name="TextBox 20"/>
          <p:cNvSpPr txBox="1"/>
          <p:nvPr/>
        </p:nvSpPr>
        <p:spPr>
          <a:xfrm>
            <a:off x="9875520" y="6092716"/>
            <a:ext cx="2272523" cy="430887"/>
          </a:xfrm>
          <a:prstGeom prst="rect">
            <a:avLst/>
          </a:prstGeom>
          <a:noFill/>
        </p:spPr>
        <p:txBody>
          <a:bodyPr wrap="square" rtlCol="0">
            <a:spAutoFit/>
          </a:bodyPr>
          <a:lstStyle/>
          <a:p>
            <a:r>
              <a:rPr lang="en-US" sz="2200" b="1" dirty="0"/>
              <a:t>VR </a:t>
            </a:r>
            <a:r>
              <a:rPr lang="en-US" sz="2200" b="1" dirty="0" err="1"/>
              <a:t>bại</a:t>
            </a:r>
            <a:r>
              <a:rPr lang="en-US" sz="2200" b="1" dirty="0"/>
              <a:t> </a:t>
            </a:r>
            <a:r>
              <a:rPr lang="en-US" sz="2200" b="1" dirty="0" err="1"/>
              <a:t>liệt</a:t>
            </a:r>
            <a:r>
              <a:rPr lang="en-US" sz="2200" b="1" dirty="0"/>
              <a:t> </a:t>
            </a:r>
            <a:r>
              <a:rPr lang="en-US" sz="2200" b="1" dirty="0">
                <a:solidFill>
                  <a:srgbClr val="FF0000"/>
                </a:solidFill>
              </a:rPr>
              <a:t>(</a:t>
            </a:r>
            <a:r>
              <a:rPr lang="en-US" sz="2200" b="1" dirty="0" err="1" smtClean="0">
                <a:solidFill>
                  <a:srgbClr val="FF0000"/>
                </a:solidFill>
              </a:rPr>
              <a:t>Khối</a:t>
            </a:r>
            <a:r>
              <a:rPr lang="en-US" sz="2200" b="1" dirty="0" smtClean="0">
                <a:solidFill>
                  <a:srgbClr val="FF0000"/>
                </a:solidFill>
              </a:rPr>
              <a:t>)</a:t>
            </a:r>
            <a:endParaRPr lang="en-US" sz="2200" b="1" dirty="0">
              <a:solidFill>
                <a:srgbClr val="FF0000"/>
              </a:solidFill>
            </a:endParaRPr>
          </a:p>
        </p:txBody>
      </p:sp>
      <p:sp>
        <p:nvSpPr>
          <p:cNvPr id="22" name="TextBox 21"/>
          <p:cNvSpPr txBox="1"/>
          <p:nvPr/>
        </p:nvSpPr>
        <p:spPr>
          <a:xfrm>
            <a:off x="6961179" y="6209826"/>
            <a:ext cx="2148917" cy="430887"/>
          </a:xfrm>
          <a:prstGeom prst="rect">
            <a:avLst/>
          </a:prstGeom>
          <a:noFill/>
        </p:spPr>
        <p:txBody>
          <a:bodyPr wrap="square" rtlCol="0">
            <a:spAutoFit/>
          </a:bodyPr>
          <a:lstStyle/>
          <a:p>
            <a:r>
              <a:rPr lang="en-US" sz="2200" b="1" dirty="0"/>
              <a:t>VR </a:t>
            </a:r>
            <a:r>
              <a:rPr lang="en-US" sz="2200" b="1" dirty="0" err="1"/>
              <a:t>hecpet</a:t>
            </a:r>
            <a:r>
              <a:rPr lang="en-US" sz="2200" b="1" dirty="0"/>
              <a:t> </a:t>
            </a:r>
            <a:r>
              <a:rPr lang="en-US" sz="2200" b="1" dirty="0">
                <a:solidFill>
                  <a:srgbClr val="FF0000"/>
                </a:solidFill>
              </a:rPr>
              <a:t>(</a:t>
            </a:r>
            <a:r>
              <a:rPr lang="en-US" sz="2200" b="1" dirty="0" err="1" smtClean="0">
                <a:solidFill>
                  <a:srgbClr val="FF0000"/>
                </a:solidFill>
              </a:rPr>
              <a:t>Khối</a:t>
            </a:r>
            <a:r>
              <a:rPr lang="en-US" sz="2200" b="1" dirty="0" smtClean="0">
                <a:solidFill>
                  <a:srgbClr val="FF0000"/>
                </a:solidFill>
              </a:rPr>
              <a:t>)</a:t>
            </a:r>
            <a:endParaRPr lang="en-US" sz="2200" b="1" dirty="0">
              <a:solidFill>
                <a:srgbClr val="FF0000"/>
              </a:solidFill>
            </a:endParaRPr>
          </a:p>
        </p:txBody>
      </p:sp>
      <p:sp>
        <p:nvSpPr>
          <p:cNvPr id="23" name="TextBox 22"/>
          <p:cNvSpPr txBox="1"/>
          <p:nvPr/>
        </p:nvSpPr>
        <p:spPr>
          <a:xfrm>
            <a:off x="2833642" y="6405055"/>
            <a:ext cx="2195558" cy="430887"/>
          </a:xfrm>
          <a:prstGeom prst="rect">
            <a:avLst/>
          </a:prstGeom>
          <a:noFill/>
        </p:spPr>
        <p:txBody>
          <a:bodyPr wrap="square" rtlCol="0">
            <a:spAutoFit/>
          </a:bodyPr>
          <a:lstStyle/>
          <a:p>
            <a:r>
              <a:rPr lang="en-US" sz="2200" b="1" dirty="0" smtClean="0"/>
              <a:t>Phage </a:t>
            </a:r>
            <a:r>
              <a:rPr lang="en-US" sz="2200" b="1" dirty="0">
                <a:solidFill>
                  <a:srgbClr val="FF0000"/>
                </a:solidFill>
              </a:rPr>
              <a:t>(</a:t>
            </a:r>
            <a:r>
              <a:rPr lang="en-US" sz="2200" b="1" dirty="0" err="1" smtClean="0">
                <a:solidFill>
                  <a:srgbClr val="FF0000"/>
                </a:solidFill>
              </a:rPr>
              <a:t>Hỗn</a:t>
            </a:r>
            <a:r>
              <a:rPr lang="en-US" sz="2200" b="1" dirty="0" smtClean="0">
                <a:solidFill>
                  <a:srgbClr val="FF0000"/>
                </a:solidFill>
              </a:rPr>
              <a:t> </a:t>
            </a:r>
            <a:r>
              <a:rPr lang="en-US" sz="2200" b="1" dirty="0" err="1" smtClean="0">
                <a:solidFill>
                  <a:srgbClr val="FF0000"/>
                </a:solidFill>
              </a:rPr>
              <a:t>hợp</a:t>
            </a:r>
            <a:r>
              <a:rPr lang="en-US" sz="2200" b="1" dirty="0" smtClean="0">
                <a:solidFill>
                  <a:srgbClr val="FF0000"/>
                </a:solidFill>
              </a:rPr>
              <a:t>)</a:t>
            </a:r>
            <a:endParaRPr lang="en-US" sz="2200" b="1" dirty="0">
              <a:solidFill>
                <a:srgbClr val="FF0000"/>
              </a:solidFill>
            </a:endParaRPr>
          </a:p>
        </p:txBody>
      </p:sp>
      <p:sp>
        <p:nvSpPr>
          <p:cNvPr id="24" name="TextBox 23"/>
          <p:cNvSpPr txBox="1"/>
          <p:nvPr/>
        </p:nvSpPr>
        <p:spPr>
          <a:xfrm>
            <a:off x="7349105" y="2871584"/>
            <a:ext cx="1846893" cy="769441"/>
          </a:xfrm>
          <a:prstGeom prst="rect">
            <a:avLst/>
          </a:prstGeom>
          <a:noFill/>
        </p:spPr>
        <p:txBody>
          <a:bodyPr wrap="square" rtlCol="0">
            <a:spAutoFit/>
          </a:bodyPr>
          <a:lstStyle/>
          <a:p>
            <a:pPr algn="ctr"/>
            <a:r>
              <a:rPr lang="en-US" sz="2200" b="1" dirty="0"/>
              <a:t>VR </a:t>
            </a:r>
            <a:r>
              <a:rPr lang="en-US" sz="2200" b="1" dirty="0" err="1"/>
              <a:t>đốm</a:t>
            </a:r>
            <a:r>
              <a:rPr lang="en-US" sz="2200" b="1" dirty="0"/>
              <a:t> </a:t>
            </a:r>
            <a:r>
              <a:rPr lang="en-US" sz="2200" b="1" dirty="0" err="1"/>
              <a:t>thuốc</a:t>
            </a:r>
            <a:r>
              <a:rPr lang="en-US" sz="2200" b="1" dirty="0"/>
              <a:t> </a:t>
            </a:r>
            <a:r>
              <a:rPr lang="en-US" sz="2200" b="1" dirty="0" err="1"/>
              <a:t>lá</a:t>
            </a:r>
            <a:r>
              <a:rPr lang="en-US" sz="2200" b="1" dirty="0"/>
              <a:t> </a:t>
            </a:r>
            <a:r>
              <a:rPr lang="en-US" sz="2200" b="1" dirty="0">
                <a:solidFill>
                  <a:srgbClr val="FF0000"/>
                </a:solidFill>
              </a:rPr>
              <a:t>(</a:t>
            </a:r>
            <a:r>
              <a:rPr lang="en-US" sz="2200" b="1" dirty="0" err="1" smtClean="0">
                <a:solidFill>
                  <a:srgbClr val="FF0000"/>
                </a:solidFill>
              </a:rPr>
              <a:t>Xoắn</a:t>
            </a:r>
            <a:r>
              <a:rPr lang="en-US" sz="2200" b="1" dirty="0" smtClean="0">
                <a:solidFill>
                  <a:srgbClr val="FF0000"/>
                </a:solidFill>
              </a:rPr>
              <a:t>)</a:t>
            </a:r>
            <a:endParaRPr lang="en-US" sz="2200" b="1" dirty="0">
              <a:solidFill>
                <a:srgbClr val="FF0000"/>
              </a:solidFill>
            </a:endParaRPr>
          </a:p>
        </p:txBody>
      </p:sp>
      <p:sp>
        <p:nvSpPr>
          <p:cNvPr id="25" name="TextBox 24"/>
          <p:cNvSpPr txBox="1"/>
          <p:nvPr/>
        </p:nvSpPr>
        <p:spPr>
          <a:xfrm>
            <a:off x="9616332" y="3095482"/>
            <a:ext cx="1931897" cy="430887"/>
          </a:xfrm>
          <a:prstGeom prst="rect">
            <a:avLst/>
          </a:prstGeom>
          <a:noFill/>
        </p:spPr>
        <p:txBody>
          <a:bodyPr wrap="square" rtlCol="0">
            <a:spAutoFit/>
          </a:bodyPr>
          <a:lstStyle/>
          <a:p>
            <a:pPr algn="ctr"/>
            <a:r>
              <a:rPr lang="en-US" sz="2200" b="1" dirty="0"/>
              <a:t>VR </a:t>
            </a:r>
            <a:r>
              <a:rPr lang="en-US" sz="2200" b="1" dirty="0" err="1"/>
              <a:t>dại</a:t>
            </a:r>
            <a:r>
              <a:rPr lang="en-US" sz="2200" b="1" dirty="0"/>
              <a:t> </a:t>
            </a:r>
            <a:r>
              <a:rPr lang="en-US" sz="2200" b="1" dirty="0">
                <a:solidFill>
                  <a:srgbClr val="FF0000"/>
                </a:solidFill>
              </a:rPr>
              <a:t>(</a:t>
            </a:r>
            <a:r>
              <a:rPr lang="en-US" sz="2200" b="1" dirty="0" err="1" smtClean="0">
                <a:solidFill>
                  <a:srgbClr val="FF0000"/>
                </a:solidFill>
              </a:rPr>
              <a:t>Xoắn</a:t>
            </a:r>
            <a:r>
              <a:rPr lang="en-US" sz="2200" b="1" dirty="0" smtClean="0">
                <a:solidFill>
                  <a:srgbClr val="FF0000"/>
                </a:solidFill>
              </a:rPr>
              <a:t>)</a:t>
            </a:r>
            <a:endParaRPr lang="en-US" sz="2200" b="1" dirty="0">
              <a:solidFill>
                <a:srgbClr val="FF0000"/>
              </a:solidFill>
            </a:endParaRPr>
          </a:p>
        </p:txBody>
      </p:sp>
      <p:sp>
        <p:nvSpPr>
          <p:cNvPr id="26" name="TextBox 25"/>
          <p:cNvSpPr txBox="1"/>
          <p:nvPr/>
        </p:nvSpPr>
        <p:spPr>
          <a:xfrm>
            <a:off x="2441015" y="2940968"/>
            <a:ext cx="1917342" cy="430887"/>
          </a:xfrm>
          <a:prstGeom prst="rect">
            <a:avLst/>
          </a:prstGeom>
          <a:noFill/>
        </p:spPr>
        <p:txBody>
          <a:bodyPr wrap="square" rtlCol="0">
            <a:spAutoFit/>
          </a:bodyPr>
          <a:lstStyle/>
          <a:p>
            <a:r>
              <a:rPr lang="en-US" sz="2200" b="1" dirty="0"/>
              <a:t>VR </a:t>
            </a:r>
            <a:r>
              <a:rPr lang="en-US" sz="2200" b="1" dirty="0" err="1"/>
              <a:t>cúm</a:t>
            </a:r>
            <a:r>
              <a:rPr lang="en-US" sz="2200" b="1" dirty="0"/>
              <a:t> </a:t>
            </a:r>
            <a:r>
              <a:rPr lang="en-US" sz="2200" b="1" dirty="0">
                <a:solidFill>
                  <a:srgbClr val="FF0000"/>
                </a:solidFill>
              </a:rPr>
              <a:t>(</a:t>
            </a:r>
            <a:r>
              <a:rPr lang="en-US" sz="2200" b="1" dirty="0" err="1" smtClean="0">
                <a:solidFill>
                  <a:srgbClr val="FF0000"/>
                </a:solidFill>
              </a:rPr>
              <a:t>Xoắn</a:t>
            </a:r>
            <a:r>
              <a:rPr lang="en-US" sz="2200" b="1" dirty="0" smtClean="0">
                <a:solidFill>
                  <a:srgbClr val="FF0000"/>
                </a:solidFill>
              </a:rPr>
              <a:t>)</a:t>
            </a:r>
            <a:endParaRPr lang="en-US" sz="2200" b="1" dirty="0">
              <a:solidFill>
                <a:srgbClr val="FF0000"/>
              </a:solidFill>
            </a:endParaRPr>
          </a:p>
        </p:txBody>
      </p:sp>
      <p:sp>
        <p:nvSpPr>
          <p:cNvPr id="27" name="TextBox 26"/>
          <p:cNvSpPr txBox="1"/>
          <p:nvPr/>
        </p:nvSpPr>
        <p:spPr>
          <a:xfrm>
            <a:off x="5084322" y="2952505"/>
            <a:ext cx="1538818" cy="430887"/>
          </a:xfrm>
          <a:prstGeom prst="rect">
            <a:avLst/>
          </a:prstGeom>
          <a:noFill/>
        </p:spPr>
        <p:txBody>
          <a:bodyPr wrap="square" rtlCol="0">
            <a:spAutoFit/>
          </a:bodyPr>
          <a:lstStyle/>
          <a:p>
            <a:pPr algn="ctr"/>
            <a:r>
              <a:rPr lang="en-US" sz="2200" b="1" dirty="0"/>
              <a:t>HIV </a:t>
            </a:r>
            <a:r>
              <a:rPr lang="en-US" sz="2200" b="1" dirty="0">
                <a:solidFill>
                  <a:srgbClr val="FF0000"/>
                </a:solidFill>
              </a:rPr>
              <a:t>(</a:t>
            </a:r>
            <a:r>
              <a:rPr lang="en-US" sz="2200" b="1" dirty="0" err="1" smtClean="0">
                <a:solidFill>
                  <a:srgbClr val="FF0000"/>
                </a:solidFill>
              </a:rPr>
              <a:t>Xoắn</a:t>
            </a:r>
            <a:r>
              <a:rPr lang="en-US" sz="2200" b="1" dirty="0" smtClean="0">
                <a:solidFill>
                  <a:srgbClr val="FF0000"/>
                </a:solidFill>
              </a:rPr>
              <a:t>)</a:t>
            </a:r>
            <a:endParaRPr lang="en-US" sz="2200" b="1" dirty="0">
              <a:solidFill>
                <a:srgbClr val="FF0000"/>
              </a:solidFill>
            </a:endParaRPr>
          </a:p>
        </p:txBody>
      </p:sp>
      <p:sp>
        <p:nvSpPr>
          <p:cNvPr id="28" name="TextBox 27"/>
          <p:cNvSpPr txBox="1"/>
          <p:nvPr/>
        </p:nvSpPr>
        <p:spPr>
          <a:xfrm>
            <a:off x="164592" y="2137213"/>
            <a:ext cx="1876476" cy="2062103"/>
          </a:xfrm>
          <a:prstGeom prst="rect">
            <a:avLst/>
          </a:prstGeom>
          <a:solidFill>
            <a:srgbClr val="FFC000"/>
          </a:solidFill>
        </p:spPr>
        <p:txBody>
          <a:bodyPr wrap="square" rtlCol="0">
            <a:spAutoFit/>
          </a:bodyPr>
          <a:lstStyle/>
          <a:p>
            <a:r>
              <a:rPr lang="en-US" sz="3200" b="1" dirty="0" smtClean="0">
                <a:latin typeface="Calibri" panose="020F0502020204030204" pitchFamily="34" charset="0"/>
                <a:cs typeface="Calibri" panose="020F0502020204030204" pitchFamily="34" charset="0"/>
              </a:rPr>
              <a:t>b. </a:t>
            </a:r>
            <a:r>
              <a:rPr lang="en-US" sz="3200" b="1" dirty="0" err="1" smtClean="0">
                <a:latin typeface="Calibri" panose="020F0502020204030204" pitchFamily="34" charset="0"/>
                <a:cs typeface="Calibri" panose="020F0502020204030204" pitchFamily="34" charset="0"/>
              </a:rPr>
              <a:t>Dựa</a:t>
            </a:r>
            <a:r>
              <a:rPr lang="en-US" sz="3200" b="1" dirty="0" smtClean="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vào</a:t>
            </a:r>
            <a:r>
              <a:rPr lang="en-US" sz="3200" b="1" dirty="0" smtClean="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sắp</a:t>
            </a:r>
            <a:r>
              <a:rPr lang="en-US" sz="3200" b="1" dirty="0" smtClean="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xếp</a:t>
            </a:r>
            <a:r>
              <a:rPr lang="en-US" sz="3200" b="1" dirty="0" smtClean="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của</a:t>
            </a:r>
            <a:r>
              <a:rPr lang="en-US" sz="3200" b="1" dirty="0" smtClean="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capsomer</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06119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 presetClass="exit"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 presetClass="exit"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5" restart="whenNotActive" fill="hold" evtFilter="cancelBubble" nodeType="interactiveSeq">
                <p:stCondLst>
                  <p:cond evt="onClick" delay="0">
                    <p:tgtEl>
                      <p:spTgt spid="14"/>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 presetClass="exit"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par>
                                <p:cTn id="39" presetID="1" presetClass="exit"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par>
                                <p:cTn id="47" presetID="1" presetClass="exit"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9" restart="whenNotActive" fill="hold" evtFilter="cancelBubble" nodeType="interactiveSeq">
                <p:stCondLst>
                  <p:cond evt="onClick" delay="0">
                    <p:tgtEl>
                      <p:spTgt spid="17"/>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par>
                                <p:cTn id="55" presetID="1" presetClass="exit"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1" grpId="0"/>
      <p:bldP spid="12" grpId="0"/>
      <p:bldP spid="13" grpId="0"/>
      <p:bldP spid="14" grpId="0"/>
      <p:bldP spid="15" grpId="0"/>
      <p:bldP spid="16" grpId="0"/>
      <p:bldP spid="17" grpId="0"/>
      <p:bldP spid="21" grpId="0"/>
      <p:bldP spid="22" grpId="0"/>
      <p:bldP spid="23" grpId="0"/>
      <p:bldP spid="24" grpId="0"/>
      <p:bldP spid="25" grpId="0"/>
      <p:bldP spid="26"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xmlns="" id="{3025FB04-84ED-DF2E-4A8F-6D42EAB0A8A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5590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xmlns="" id="{92457BC4-0C24-E0B9-1572-FE9E770597C3}"/>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534774" y="909877"/>
            <a:ext cx="3553132" cy="5156200"/>
            <a:chOff x="7807230" y="2012810"/>
            <a:chExt cx="3251252" cy="3459865"/>
          </a:xfrm>
        </p:grpSpPr>
        <p:sp>
          <p:nvSpPr>
            <p:cNvPr id="32" name="Rectangle 31">
              <a:extLst>
                <a:ext uri="{FF2B5EF4-FFF2-40B4-BE49-F238E27FC236}">
                  <a16:creationId xmlns:a16="http://schemas.microsoft.com/office/drawing/2014/main" xmlns="" id="{8012A2AE-E30A-15F8-E7F5-55B9019B83E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125CC310-3E7E-0084-8F6A-74F8380DC1A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4" name="Picture 33" descr="Chuyên gia chỉ cách giảm virus viêm gan B sau 3 tháng - bằng cây Đan sâm">
            <a:extLst>
              <a:ext uri="{FF2B5EF4-FFF2-40B4-BE49-F238E27FC236}">
                <a16:creationId xmlns:a16="http://schemas.microsoft.com/office/drawing/2014/main" xmlns="" id="{3EE510AD-B2EF-D3C2-03A3-4E2F57C38F4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28" b="96658" l="2123" r="92689"/>
                    </a14:imgEffect>
                  </a14:imgLayer>
                </a14:imgProps>
              </a:ext>
              <a:ext uri="{28A0092B-C50C-407E-A947-70E740481C1C}">
                <a14:useLocalDpi xmlns:a14="http://schemas.microsoft.com/office/drawing/2010/main" val="0"/>
              </a:ext>
            </a:extLst>
          </a:blip>
          <a:stretch>
            <a:fillRect/>
          </a:stretch>
        </p:blipFill>
        <p:spPr bwMode="auto">
          <a:xfrm>
            <a:off x="706568" y="1805287"/>
            <a:ext cx="3209544" cy="2944756"/>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xmlns="" id="{9724054B-7FF7-BF6C-C236-C53328C821D8}"/>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4319434" y="891589"/>
            <a:ext cx="3553132" cy="5156200"/>
            <a:chOff x="7807230" y="2012810"/>
            <a:chExt cx="3251252" cy="3459865"/>
          </a:xfrm>
        </p:grpSpPr>
        <p:sp>
          <p:nvSpPr>
            <p:cNvPr id="36" name="Rectangle 35">
              <a:extLst>
                <a:ext uri="{FF2B5EF4-FFF2-40B4-BE49-F238E27FC236}">
                  <a16:creationId xmlns:a16="http://schemas.microsoft.com/office/drawing/2014/main" xmlns="" id="{83FC9D0D-1346-81DF-57F2-A236557D6DA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11B5216D-4EAE-F0E8-8665-47EE2A32719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8" name="Picture 4" descr="Bệnh Sởi: Nguyên Nhân, Triệu Chứng Và Cách Điều Trị Bệnh Sởi">
            <a:extLst>
              <a:ext uri="{FF2B5EF4-FFF2-40B4-BE49-F238E27FC236}">
                <a16:creationId xmlns:a16="http://schemas.microsoft.com/office/drawing/2014/main" xmlns="" id="{FE6BACA8-8F72-AABD-0427-EF6641AD249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782" l="0" r="100000"/>
                    </a14:imgEffect>
                  </a14:imgLayer>
                </a14:imgProps>
              </a:ext>
              <a:ext uri="{28A0092B-C50C-407E-A947-70E740481C1C}">
                <a14:useLocalDpi xmlns:a14="http://schemas.microsoft.com/office/drawing/2010/main" val="0"/>
              </a:ext>
            </a:extLst>
          </a:blip>
          <a:stretch>
            <a:fillRect/>
          </a:stretch>
        </p:blipFill>
        <p:spPr bwMode="auto">
          <a:xfrm>
            <a:off x="4487333" y="1821335"/>
            <a:ext cx="3209544" cy="291266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xmlns="" id="{6ABFA9AC-C556-FF5B-AAD0-B018891D3A31}"/>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8104093" y="873301"/>
            <a:ext cx="3553132" cy="5156200"/>
            <a:chOff x="7807230" y="2012810"/>
            <a:chExt cx="3251252" cy="3459865"/>
          </a:xfrm>
        </p:grpSpPr>
        <p:sp>
          <p:nvSpPr>
            <p:cNvPr id="40" name="Rectangle 39">
              <a:extLst>
                <a:ext uri="{FF2B5EF4-FFF2-40B4-BE49-F238E27FC236}">
                  <a16:creationId xmlns:a16="http://schemas.microsoft.com/office/drawing/2014/main" xmlns="" id="{2DEC6CEA-0B33-888E-F129-71106179281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xmlns="" id="{88951A1A-638B-4203-7940-A573AFC7197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2" name="Picture 41">
            <a:extLst>
              <a:ext uri="{FF2B5EF4-FFF2-40B4-BE49-F238E27FC236}">
                <a16:creationId xmlns:a16="http://schemas.microsoft.com/office/drawing/2014/main" xmlns="" id="{9A066E33-79CE-C86A-478E-644F96B4D0F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23" b="99330" l="1275" r="99454"/>
                    </a14:imgEffect>
                  </a14:imgLayer>
                </a14:imgProps>
              </a:ext>
            </a:extLst>
          </a:blip>
          <a:srcRect l="6947" t="4569" r="6027" b="3108"/>
          <a:stretch/>
        </p:blipFill>
        <p:spPr>
          <a:xfrm>
            <a:off x="8275887" y="1890169"/>
            <a:ext cx="3209544" cy="2774991"/>
          </a:xfrm>
          <a:prstGeom prst="rect">
            <a:avLst/>
          </a:prstGeom>
        </p:spPr>
      </p:pic>
      <p:sp>
        <p:nvSpPr>
          <p:cNvPr id="43" name="TextBox 42">
            <a:extLst>
              <a:ext uri="{FF2B5EF4-FFF2-40B4-BE49-F238E27FC236}">
                <a16:creationId xmlns:a16="http://schemas.microsoft.com/office/drawing/2014/main" xmlns="" id="{AE6FAC09-96CF-2ADA-0FC4-892496B37C6F}"/>
              </a:ext>
            </a:extLst>
          </p:cNvPr>
          <p:cNvSpPr txBox="1"/>
          <p:nvPr/>
        </p:nvSpPr>
        <p:spPr>
          <a:xfrm>
            <a:off x="841249" y="5113521"/>
            <a:ext cx="27400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Virus viêm gan B</a:t>
            </a:r>
          </a:p>
        </p:txBody>
      </p:sp>
      <p:sp>
        <p:nvSpPr>
          <p:cNvPr id="44" name="TextBox 43">
            <a:extLst>
              <a:ext uri="{FF2B5EF4-FFF2-40B4-BE49-F238E27FC236}">
                <a16:creationId xmlns:a16="http://schemas.microsoft.com/office/drawing/2014/main" xmlns="" id="{1A375828-5241-7FBE-3950-2A2DDDA5ACC9}"/>
              </a:ext>
            </a:extLst>
          </p:cNvPr>
          <p:cNvSpPr txBox="1"/>
          <p:nvPr/>
        </p:nvSpPr>
        <p:spPr>
          <a:xfrm>
            <a:off x="5038344" y="5120639"/>
            <a:ext cx="21133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Virus </a:t>
            </a:r>
            <a:r>
              <a:rPr kumimoji="0" lang="vi-VN" sz="2800" b="1" i="0" u="none" strike="noStrike" kern="1200" cap="none" spc="0" normalizeH="0" baseline="0" dirty="0">
                <a:ln>
                  <a:noFill/>
                </a:ln>
                <a:effectLst/>
                <a:uLnTx/>
                <a:uFillTx/>
                <a:latin typeface="Calibri" panose="020F0502020204030204" pitchFamily="34" charset="0"/>
                <a:cs typeface="Calibri" panose="020F0502020204030204" pitchFamily="34" charset="0"/>
              </a:rPr>
              <a:t>sởi</a:t>
            </a:r>
          </a:p>
        </p:txBody>
      </p:sp>
      <p:sp>
        <p:nvSpPr>
          <p:cNvPr id="45" name="TextBox 44">
            <a:extLst>
              <a:ext uri="{FF2B5EF4-FFF2-40B4-BE49-F238E27FC236}">
                <a16:creationId xmlns:a16="http://schemas.microsoft.com/office/drawing/2014/main" xmlns="" id="{9F0C7544-0461-4831-CEFC-5E6880955346}"/>
              </a:ext>
            </a:extLst>
          </p:cNvPr>
          <p:cNvSpPr txBox="1"/>
          <p:nvPr/>
        </p:nvSpPr>
        <p:spPr>
          <a:xfrm>
            <a:off x="8821032" y="5113521"/>
            <a:ext cx="21192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dirty="0">
                <a:ln>
                  <a:noFill/>
                </a:ln>
                <a:effectLst/>
                <a:uLnTx/>
                <a:uFillTx/>
                <a:latin typeface="Calibri" panose="020F0502020204030204" pitchFamily="34" charset="0"/>
                <a:cs typeface="Calibri" panose="020F0502020204030204" pitchFamily="34" charset="0"/>
              </a:rPr>
              <a:t>Virus cúm</a:t>
            </a:r>
          </a:p>
        </p:txBody>
      </p:sp>
      <p:sp>
        <p:nvSpPr>
          <p:cNvPr id="46" name="Rectangle: Rounded Corners 45">
            <a:extLst>
              <a:ext uri="{FF2B5EF4-FFF2-40B4-BE49-F238E27FC236}">
                <a16:creationId xmlns:a16="http://schemas.microsoft.com/office/drawing/2014/main" xmlns="" id="{759F2ABE-64A4-25F2-1BE3-CF0E8729AEA7}"/>
              </a:ext>
            </a:extLst>
          </p:cNvPr>
          <p:cNvSpPr/>
          <p:nvPr/>
        </p:nvSpPr>
        <p:spPr>
          <a:xfrm>
            <a:off x="411480" y="104122"/>
            <a:ext cx="11780520" cy="974154"/>
          </a:xfrm>
          <a:prstGeom prst="roundRect">
            <a:avLst/>
          </a:prstGeom>
          <a:solidFill>
            <a:schemeClr val="bg1"/>
          </a:solidFill>
          <a:ln>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200" b="1" dirty="0" smtClean="0">
                <a:solidFill>
                  <a:schemeClr val="tx1"/>
                </a:solidFill>
                <a:latin typeface="Calibri" panose="020F0502020204030204" pitchFamily="34" charset="0"/>
                <a:cs typeface="Calibri" panose="020F0502020204030204" pitchFamily="34" charset="0"/>
              </a:rPr>
              <a:t>c. </a:t>
            </a:r>
            <a:r>
              <a:rPr lang="vi-VN" sz="3200" b="1" dirty="0" smtClean="0">
                <a:solidFill>
                  <a:schemeClr val="tx1"/>
                </a:solidFill>
                <a:latin typeface="Calibri" panose="020F0502020204030204" pitchFamily="34" charset="0"/>
                <a:cs typeface="Calibri" panose="020F0502020204030204" pitchFamily="34" charset="0"/>
              </a:rPr>
              <a:t>Dựa </a:t>
            </a:r>
            <a:r>
              <a:rPr lang="vi-VN" sz="3200" b="1" dirty="0">
                <a:solidFill>
                  <a:schemeClr val="tx1"/>
                </a:solidFill>
                <a:latin typeface="Calibri" panose="020F0502020204030204" pitchFamily="34" charset="0"/>
                <a:cs typeface="Calibri" panose="020F0502020204030204" pitchFamily="34" charset="0"/>
              </a:rPr>
              <a:t>vào vật chất di truyền người ta có thể chia virus thành 2 loại: </a:t>
            </a:r>
            <a:endParaRPr lang="en-US" sz="3200" b="1" dirty="0">
              <a:solidFill>
                <a:schemeClr val="tx1"/>
              </a:solidFill>
              <a:latin typeface="Calibri" panose="020F0502020204030204" pitchFamily="34" charset="0"/>
              <a:cs typeface="Calibri" panose="020F0502020204030204" pitchFamily="34" charset="0"/>
            </a:endParaRPr>
          </a:p>
          <a:p>
            <a:pPr algn="ctr">
              <a:lnSpc>
                <a:spcPct val="120000"/>
              </a:lnSpc>
            </a:pPr>
            <a:r>
              <a:rPr lang="vi-VN" sz="3200" b="1" dirty="0">
                <a:solidFill>
                  <a:srgbClr val="FF0000"/>
                </a:solidFill>
                <a:latin typeface="Calibri" panose="020F0502020204030204" pitchFamily="34" charset="0"/>
                <a:cs typeface="Calibri" panose="020F0502020204030204" pitchFamily="34" charset="0"/>
              </a:rPr>
              <a:t>virus DNA và virus RNA.</a:t>
            </a:r>
          </a:p>
        </p:txBody>
      </p:sp>
      <p:sp>
        <p:nvSpPr>
          <p:cNvPr id="47" name="TextBox 46">
            <a:extLst>
              <a:ext uri="{FF2B5EF4-FFF2-40B4-BE49-F238E27FC236}">
                <a16:creationId xmlns:a16="http://schemas.microsoft.com/office/drawing/2014/main" xmlns="" id="{74EA1CA9-5072-1D08-7FC9-A9B9C6FA6AB8}"/>
              </a:ext>
            </a:extLst>
          </p:cNvPr>
          <p:cNvSpPr txBox="1"/>
          <p:nvPr/>
        </p:nvSpPr>
        <p:spPr>
          <a:xfrm>
            <a:off x="3130876" y="4295828"/>
            <a:ext cx="701749" cy="369332"/>
          </a:xfrm>
          <a:prstGeom prst="rect">
            <a:avLst/>
          </a:prstGeom>
          <a:noFill/>
        </p:spPr>
        <p:txBody>
          <a:bodyPr wrap="square" rtlCol="0">
            <a:spAutoFit/>
          </a:bodyPr>
          <a:lstStyle/>
          <a:p>
            <a:r>
              <a:rPr lang="en-US" dirty="0">
                <a:latin typeface="#9Slide03 Oswald Bold" panose="00000800000000000000" pitchFamily="2" charset="0"/>
              </a:rPr>
              <a:t>DNA</a:t>
            </a:r>
          </a:p>
        </p:txBody>
      </p:sp>
      <p:cxnSp>
        <p:nvCxnSpPr>
          <p:cNvPr id="48" name="Straight Arrow Connector 47">
            <a:extLst>
              <a:ext uri="{FF2B5EF4-FFF2-40B4-BE49-F238E27FC236}">
                <a16:creationId xmlns:a16="http://schemas.microsoft.com/office/drawing/2014/main" xmlns="" id="{9E46D63B-3B75-538E-DCD9-5F69AA005D2C}"/>
              </a:ext>
            </a:extLst>
          </p:cNvPr>
          <p:cNvCxnSpPr>
            <a:cxnSpLocks/>
          </p:cNvCxnSpPr>
          <p:nvPr/>
        </p:nvCxnSpPr>
        <p:spPr>
          <a:xfrm>
            <a:off x="2473357" y="3756441"/>
            <a:ext cx="707557" cy="605409"/>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xmlns="" id="{3883241F-42D7-4CDC-BAC2-4B74DAA8CC67}"/>
              </a:ext>
            </a:extLst>
          </p:cNvPr>
          <p:cNvCxnSpPr>
            <a:cxnSpLocks/>
          </p:cNvCxnSpPr>
          <p:nvPr/>
        </p:nvCxnSpPr>
        <p:spPr>
          <a:xfrm>
            <a:off x="6340420" y="3875085"/>
            <a:ext cx="707557" cy="605409"/>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xmlns="" id="{EBB89BF4-9A00-6F7A-0388-4A2256810B97}"/>
              </a:ext>
            </a:extLst>
          </p:cNvPr>
          <p:cNvSpPr txBox="1"/>
          <p:nvPr/>
        </p:nvSpPr>
        <p:spPr>
          <a:xfrm>
            <a:off x="7021553" y="4295828"/>
            <a:ext cx="701749" cy="369332"/>
          </a:xfrm>
          <a:prstGeom prst="rect">
            <a:avLst/>
          </a:prstGeom>
          <a:noFill/>
        </p:spPr>
        <p:txBody>
          <a:bodyPr wrap="square" rtlCol="0">
            <a:spAutoFit/>
          </a:bodyPr>
          <a:lstStyle/>
          <a:p>
            <a:r>
              <a:rPr lang="en-US" dirty="0">
                <a:latin typeface="#9Slide03 Oswald Bold" panose="00000800000000000000" pitchFamily="2" charset="0"/>
              </a:rPr>
              <a:t>RNA</a:t>
            </a:r>
          </a:p>
        </p:txBody>
      </p:sp>
      <p:cxnSp>
        <p:nvCxnSpPr>
          <p:cNvPr id="51" name="Straight Arrow Connector 50">
            <a:extLst>
              <a:ext uri="{FF2B5EF4-FFF2-40B4-BE49-F238E27FC236}">
                <a16:creationId xmlns:a16="http://schemas.microsoft.com/office/drawing/2014/main" xmlns="" id="{A9A8BE14-27F8-01AA-97E0-2C11F3CAF407}"/>
              </a:ext>
            </a:extLst>
          </p:cNvPr>
          <p:cNvCxnSpPr>
            <a:cxnSpLocks/>
          </p:cNvCxnSpPr>
          <p:nvPr/>
        </p:nvCxnSpPr>
        <p:spPr>
          <a:xfrm flipH="1">
            <a:off x="8821032" y="3568215"/>
            <a:ext cx="917646" cy="71323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xmlns="" id="{77533BC2-CC81-5780-B45D-3CD191F08D8B}"/>
              </a:ext>
            </a:extLst>
          </p:cNvPr>
          <p:cNvSpPr txBox="1"/>
          <p:nvPr/>
        </p:nvSpPr>
        <p:spPr>
          <a:xfrm>
            <a:off x="8275886" y="4290883"/>
            <a:ext cx="701749" cy="369332"/>
          </a:xfrm>
          <a:prstGeom prst="rect">
            <a:avLst/>
          </a:prstGeom>
          <a:noFill/>
        </p:spPr>
        <p:txBody>
          <a:bodyPr wrap="square" rtlCol="0">
            <a:spAutoFit/>
          </a:bodyPr>
          <a:lstStyle/>
          <a:p>
            <a:r>
              <a:rPr lang="en-US" dirty="0">
                <a:latin typeface="#9Slide03 Oswald Bold" panose="00000800000000000000" pitchFamily="2" charset="0"/>
              </a:rPr>
              <a:t>RNA</a:t>
            </a:r>
          </a:p>
        </p:txBody>
      </p:sp>
    </p:spTree>
    <p:extLst>
      <p:ext uri="{BB962C8B-B14F-4D97-AF65-F5344CB8AC3E}">
        <p14:creationId xmlns:p14="http://schemas.microsoft.com/office/powerpoint/2010/main" val="332490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up of a bacteriophage&#10;&#10;Description automatically generated">
            <a:extLst>
              <a:ext uri="{FF2B5EF4-FFF2-40B4-BE49-F238E27FC236}">
                <a16:creationId xmlns:a16="http://schemas.microsoft.com/office/drawing/2014/main" xmlns="" id="{51D37944-7E48-417A-01E5-7926B3792A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5558" y="835343"/>
            <a:ext cx="3802055" cy="2336592"/>
          </a:xfrm>
        </p:spPr>
      </p:pic>
      <p:pic>
        <p:nvPicPr>
          <p:cNvPr id="8" name="Picture 7" descr="A close-up of a virus&#10;&#10;Description automatically generated">
            <a:extLst>
              <a:ext uri="{FF2B5EF4-FFF2-40B4-BE49-F238E27FC236}">
                <a16:creationId xmlns:a16="http://schemas.microsoft.com/office/drawing/2014/main" xmlns="" id="{B46D407C-1252-6CD2-DA17-1AEB0326E4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0562" y="797243"/>
            <a:ext cx="3105820" cy="2258203"/>
          </a:xfrm>
          <a:prstGeom prst="rect">
            <a:avLst/>
          </a:prstGeom>
        </p:spPr>
      </p:pic>
      <p:pic>
        <p:nvPicPr>
          <p:cNvPr id="9" name="Picture 8">
            <a:extLst>
              <a:ext uri="{FF2B5EF4-FFF2-40B4-BE49-F238E27FC236}">
                <a16:creationId xmlns:a16="http://schemas.microsoft.com/office/drawing/2014/main" xmlns="" id="{23BC1923-C312-C029-B951-38E1FDCA71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441" y="4019507"/>
            <a:ext cx="2210013" cy="2603815"/>
          </a:xfrm>
          <a:prstGeom prst="rect">
            <a:avLst/>
          </a:prstGeom>
        </p:spPr>
      </p:pic>
      <p:pic>
        <p:nvPicPr>
          <p:cNvPr id="10" name="Picture 9">
            <a:extLst>
              <a:ext uri="{FF2B5EF4-FFF2-40B4-BE49-F238E27FC236}">
                <a16:creationId xmlns:a16="http://schemas.microsoft.com/office/drawing/2014/main" xmlns="" id="{4E0E608F-F8C8-984B-1242-2726B46584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0562" y="4353714"/>
            <a:ext cx="2625903" cy="2524386"/>
          </a:xfrm>
          <a:prstGeom prst="rect">
            <a:avLst/>
          </a:prstGeom>
        </p:spPr>
      </p:pic>
      <p:sp>
        <p:nvSpPr>
          <p:cNvPr id="11" name="TextBox 10">
            <a:extLst>
              <a:ext uri="{FF2B5EF4-FFF2-40B4-BE49-F238E27FC236}">
                <a16:creationId xmlns:a16="http://schemas.microsoft.com/office/drawing/2014/main" xmlns="" id="{3B2C8EEF-6299-9DD9-913B-445A1FDBB295}"/>
              </a:ext>
            </a:extLst>
          </p:cNvPr>
          <p:cNvSpPr txBox="1"/>
          <p:nvPr/>
        </p:nvSpPr>
        <p:spPr>
          <a:xfrm>
            <a:off x="2355784" y="3139488"/>
            <a:ext cx="2360880" cy="769441"/>
          </a:xfrm>
          <a:prstGeom prst="rect">
            <a:avLst/>
          </a:prstGeom>
          <a:noFill/>
        </p:spPr>
        <p:txBody>
          <a:bodyPr wrap="square" rtlCol="0">
            <a:spAutoFit/>
          </a:bodyPr>
          <a:lstStyle/>
          <a:p>
            <a:pPr algn="ctr"/>
            <a:r>
              <a:rPr lang="en-US" sz="2200" b="1" dirty="0">
                <a:solidFill>
                  <a:srgbClr val="C00000"/>
                </a:solidFill>
                <a:latin typeface="Calibri" panose="020F0502020204030204" pitchFamily="34" charset="0"/>
                <a:cs typeface="Calibri" panose="020F0502020204030204" pitchFamily="34" charset="0"/>
              </a:rPr>
              <a:t>Phage</a:t>
            </a:r>
          </a:p>
          <a:p>
            <a:pPr algn="ctr"/>
            <a:r>
              <a:rPr lang="en-US" sz="2200" b="1" i="1" dirty="0" err="1">
                <a:solidFill>
                  <a:schemeClr val="accent6">
                    <a:lumMod val="75000"/>
                  </a:schemeClr>
                </a:solidFill>
                <a:latin typeface="Calibri" panose="020F0502020204030204" pitchFamily="34" charset="0"/>
                <a:cs typeface="Calibri" panose="020F0502020204030204" pitchFamily="34" charset="0"/>
              </a:rPr>
              <a:t>Kí</a:t>
            </a:r>
            <a:r>
              <a:rPr lang="en-US" sz="2200" b="1" i="1" dirty="0">
                <a:solidFill>
                  <a:schemeClr val="accent6">
                    <a:lumMod val="75000"/>
                  </a:schemeClr>
                </a:solidFill>
                <a:latin typeface="Calibri" panose="020F0502020204030204" pitchFamily="34" charset="0"/>
                <a:cs typeface="Calibri" panose="020F0502020204030204" pitchFamily="34" charset="0"/>
              </a:rPr>
              <a:t> </a:t>
            </a:r>
            <a:r>
              <a:rPr lang="en-US" sz="2200" b="1" i="1" dirty="0" err="1">
                <a:solidFill>
                  <a:schemeClr val="accent6">
                    <a:lumMod val="75000"/>
                  </a:schemeClr>
                </a:solidFill>
                <a:latin typeface="Calibri" panose="020F0502020204030204" pitchFamily="34" charset="0"/>
                <a:cs typeface="Calibri" panose="020F0502020204030204" pitchFamily="34" charset="0"/>
              </a:rPr>
              <a:t>sinh</a:t>
            </a:r>
            <a:r>
              <a:rPr lang="en-US" sz="2200" b="1" i="1" dirty="0">
                <a:solidFill>
                  <a:schemeClr val="accent6">
                    <a:lumMod val="75000"/>
                  </a:schemeClr>
                </a:solidFill>
                <a:latin typeface="Calibri" panose="020F0502020204030204" pitchFamily="34" charset="0"/>
                <a:cs typeface="Calibri" panose="020F0502020204030204" pitchFamily="34" charset="0"/>
              </a:rPr>
              <a:t> vi </a:t>
            </a:r>
            <a:r>
              <a:rPr lang="en-US" sz="2200" b="1" i="1" dirty="0" err="1">
                <a:solidFill>
                  <a:schemeClr val="accent6">
                    <a:lumMod val="75000"/>
                  </a:schemeClr>
                </a:solidFill>
                <a:latin typeface="Calibri" panose="020F0502020204030204" pitchFamily="34" charset="0"/>
                <a:cs typeface="Calibri" panose="020F0502020204030204" pitchFamily="34" charset="0"/>
              </a:rPr>
              <a:t>khuẩn</a:t>
            </a:r>
            <a:endParaRPr lang="en-US" sz="2200" b="1" i="1" dirty="0">
              <a:solidFill>
                <a:schemeClr val="accent6">
                  <a:lumMod val="75000"/>
                </a:schemeClr>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xmlns="" id="{6B68CBF1-7761-337C-7DA0-2C998F9AE213}"/>
              </a:ext>
            </a:extLst>
          </p:cNvPr>
          <p:cNvSpPr txBox="1"/>
          <p:nvPr/>
        </p:nvSpPr>
        <p:spPr>
          <a:xfrm>
            <a:off x="7671322" y="3061876"/>
            <a:ext cx="1993456" cy="769441"/>
          </a:xfrm>
          <a:prstGeom prst="rect">
            <a:avLst/>
          </a:prstGeom>
          <a:noFill/>
        </p:spPr>
        <p:txBody>
          <a:bodyPr wrap="square" rtlCol="0">
            <a:spAutoFit/>
          </a:bodyPr>
          <a:lstStyle/>
          <a:p>
            <a:pPr algn="ctr"/>
            <a:r>
              <a:rPr lang="en-US" sz="2200" b="1" dirty="0">
                <a:solidFill>
                  <a:srgbClr val="C00000"/>
                </a:solidFill>
                <a:latin typeface="Calibri" panose="020F0502020204030204" pitchFamily="34" charset="0"/>
                <a:cs typeface="Calibri" panose="020F0502020204030204" pitchFamily="34" charset="0"/>
              </a:rPr>
              <a:t>Mycovirus</a:t>
            </a:r>
          </a:p>
          <a:p>
            <a:pPr algn="ctr"/>
            <a:r>
              <a:rPr lang="en-US" sz="2200" b="1" i="1" dirty="0" err="1">
                <a:solidFill>
                  <a:schemeClr val="accent6">
                    <a:lumMod val="75000"/>
                  </a:schemeClr>
                </a:solidFill>
                <a:latin typeface="Calibri" panose="020F0502020204030204" pitchFamily="34" charset="0"/>
                <a:cs typeface="Calibri" panose="020F0502020204030204" pitchFamily="34" charset="0"/>
              </a:rPr>
              <a:t>Kí</a:t>
            </a:r>
            <a:r>
              <a:rPr lang="en-US" sz="2200" b="1" i="1" dirty="0">
                <a:solidFill>
                  <a:schemeClr val="accent6">
                    <a:lumMod val="75000"/>
                  </a:schemeClr>
                </a:solidFill>
                <a:latin typeface="Calibri" panose="020F0502020204030204" pitchFamily="34" charset="0"/>
                <a:cs typeface="Calibri" panose="020F0502020204030204" pitchFamily="34" charset="0"/>
              </a:rPr>
              <a:t> </a:t>
            </a:r>
            <a:r>
              <a:rPr lang="en-US" sz="2200" b="1" i="1" dirty="0" err="1">
                <a:solidFill>
                  <a:schemeClr val="accent6">
                    <a:lumMod val="75000"/>
                  </a:schemeClr>
                </a:solidFill>
                <a:latin typeface="Calibri" panose="020F0502020204030204" pitchFamily="34" charset="0"/>
                <a:cs typeface="Calibri" panose="020F0502020204030204" pitchFamily="34" charset="0"/>
              </a:rPr>
              <a:t>sinh</a:t>
            </a:r>
            <a:r>
              <a:rPr lang="en-US" sz="2200" b="1" i="1" dirty="0">
                <a:solidFill>
                  <a:schemeClr val="accent6">
                    <a:lumMod val="75000"/>
                  </a:schemeClr>
                </a:solidFill>
                <a:latin typeface="Calibri" panose="020F0502020204030204" pitchFamily="34" charset="0"/>
                <a:cs typeface="Calibri" panose="020F0502020204030204" pitchFamily="34" charset="0"/>
              </a:rPr>
              <a:t> </a:t>
            </a:r>
            <a:r>
              <a:rPr lang="en-US" sz="2200" b="1" i="1" dirty="0" err="1">
                <a:solidFill>
                  <a:schemeClr val="accent6">
                    <a:lumMod val="75000"/>
                  </a:schemeClr>
                </a:solidFill>
                <a:latin typeface="Calibri" panose="020F0502020204030204" pitchFamily="34" charset="0"/>
                <a:cs typeface="Calibri" panose="020F0502020204030204" pitchFamily="34" charset="0"/>
              </a:rPr>
              <a:t>nấm</a:t>
            </a:r>
            <a:endParaRPr lang="en-US" sz="2200" b="1" i="1" dirty="0">
              <a:solidFill>
                <a:schemeClr val="accent6">
                  <a:lumMod val="75000"/>
                </a:schemeClr>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xmlns="" id="{56C0F8DA-0716-7C6B-FDF4-45CE1650420A}"/>
              </a:ext>
            </a:extLst>
          </p:cNvPr>
          <p:cNvSpPr txBox="1"/>
          <p:nvPr/>
        </p:nvSpPr>
        <p:spPr>
          <a:xfrm>
            <a:off x="2496483" y="5778662"/>
            <a:ext cx="2850900" cy="769441"/>
          </a:xfrm>
          <a:prstGeom prst="rect">
            <a:avLst/>
          </a:prstGeom>
          <a:noFill/>
        </p:spPr>
        <p:txBody>
          <a:bodyPr wrap="square" rtlCol="0">
            <a:spAutoFit/>
          </a:bodyPr>
          <a:lstStyle/>
          <a:p>
            <a:pPr algn="ctr"/>
            <a:r>
              <a:rPr lang="en-US" sz="2200" b="1" dirty="0">
                <a:solidFill>
                  <a:srgbClr val="C00000"/>
                </a:solidFill>
                <a:latin typeface="Calibri" panose="020F0502020204030204" pitchFamily="34" charset="0"/>
                <a:cs typeface="Calibri" panose="020F0502020204030204" pitchFamily="34" charset="0"/>
              </a:rPr>
              <a:t>Virus </a:t>
            </a:r>
            <a:r>
              <a:rPr lang="en-US" sz="2200" b="1" dirty="0" err="1">
                <a:solidFill>
                  <a:srgbClr val="C00000"/>
                </a:solidFill>
                <a:latin typeface="Calibri" panose="020F0502020204030204" pitchFamily="34" charset="0"/>
                <a:cs typeface="Calibri" panose="020F0502020204030204" pitchFamily="34" charset="0"/>
              </a:rPr>
              <a:t>khảm</a:t>
            </a:r>
            <a:r>
              <a:rPr lang="en-US" sz="2200" b="1" dirty="0">
                <a:solidFill>
                  <a:srgbClr val="C00000"/>
                </a:solidFill>
                <a:latin typeface="Calibri" panose="020F0502020204030204" pitchFamily="34" charset="0"/>
                <a:cs typeface="Calibri" panose="020F0502020204030204" pitchFamily="34" charset="0"/>
              </a:rPr>
              <a:t> </a:t>
            </a:r>
            <a:r>
              <a:rPr lang="en-US" sz="2200" b="1" dirty="0" err="1">
                <a:solidFill>
                  <a:srgbClr val="C00000"/>
                </a:solidFill>
                <a:latin typeface="Calibri" panose="020F0502020204030204" pitchFamily="34" charset="0"/>
                <a:cs typeface="Calibri" panose="020F0502020204030204" pitchFamily="34" charset="0"/>
              </a:rPr>
              <a:t>thuốc</a:t>
            </a:r>
            <a:r>
              <a:rPr lang="en-US" sz="2200" b="1" dirty="0">
                <a:solidFill>
                  <a:srgbClr val="C00000"/>
                </a:solidFill>
                <a:latin typeface="Calibri" panose="020F0502020204030204" pitchFamily="34" charset="0"/>
                <a:cs typeface="Calibri" panose="020F0502020204030204" pitchFamily="34" charset="0"/>
              </a:rPr>
              <a:t> </a:t>
            </a:r>
            <a:r>
              <a:rPr lang="en-US" sz="2200" b="1" dirty="0" err="1">
                <a:solidFill>
                  <a:srgbClr val="C00000"/>
                </a:solidFill>
                <a:latin typeface="Calibri" panose="020F0502020204030204" pitchFamily="34" charset="0"/>
                <a:cs typeface="Calibri" panose="020F0502020204030204" pitchFamily="34" charset="0"/>
              </a:rPr>
              <a:t>lá</a:t>
            </a:r>
            <a:endParaRPr lang="en-US" sz="2200" b="1" dirty="0">
              <a:solidFill>
                <a:srgbClr val="C00000"/>
              </a:solidFill>
              <a:latin typeface="Calibri" panose="020F0502020204030204" pitchFamily="34" charset="0"/>
              <a:cs typeface="Calibri" panose="020F0502020204030204" pitchFamily="34" charset="0"/>
            </a:endParaRPr>
          </a:p>
          <a:p>
            <a:pPr algn="ctr"/>
            <a:r>
              <a:rPr lang="en-US" sz="2200" b="1" i="1" dirty="0" err="1">
                <a:solidFill>
                  <a:schemeClr val="accent6">
                    <a:lumMod val="75000"/>
                  </a:schemeClr>
                </a:solidFill>
                <a:latin typeface="Calibri" panose="020F0502020204030204" pitchFamily="34" charset="0"/>
                <a:cs typeface="Calibri" panose="020F0502020204030204" pitchFamily="34" charset="0"/>
              </a:rPr>
              <a:t>Kí</a:t>
            </a:r>
            <a:r>
              <a:rPr lang="en-US" sz="2200" b="1" i="1" dirty="0">
                <a:solidFill>
                  <a:schemeClr val="accent6">
                    <a:lumMod val="75000"/>
                  </a:schemeClr>
                </a:solidFill>
                <a:latin typeface="Calibri" panose="020F0502020204030204" pitchFamily="34" charset="0"/>
                <a:cs typeface="Calibri" panose="020F0502020204030204" pitchFamily="34" charset="0"/>
              </a:rPr>
              <a:t> </a:t>
            </a:r>
            <a:r>
              <a:rPr lang="en-US" sz="2200" b="1" i="1" dirty="0" err="1">
                <a:solidFill>
                  <a:schemeClr val="accent6">
                    <a:lumMod val="75000"/>
                  </a:schemeClr>
                </a:solidFill>
                <a:latin typeface="Calibri" panose="020F0502020204030204" pitchFamily="34" charset="0"/>
                <a:cs typeface="Calibri" panose="020F0502020204030204" pitchFamily="34" charset="0"/>
              </a:rPr>
              <a:t>sinh</a:t>
            </a:r>
            <a:r>
              <a:rPr lang="en-US" sz="2200" b="1" i="1" dirty="0">
                <a:solidFill>
                  <a:schemeClr val="accent6">
                    <a:lumMod val="75000"/>
                  </a:schemeClr>
                </a:solidFill>
                <a:latin typeface="Calibri" panose="020F0502020204030204" pitchFamily="34" charset="0"/>
                <a:cs typeface="Calibri" panose="020F0502020204030204" pitchFamily="34" charset="0"/>
              </a:rPr>
              <a:t> </a:t>
            </a:r>
            <a:r>
              <a:rPr lang="en-US" sz="2200" b="1" i="1" dirty="0" err="1">
                <a:solidFill>
                  <a:schemeClr val="accent6">
                    <a:lumMod val="75000"/>
                  </a:schemeClr>
                </a:solidFill>
                <a:latin typeface="Calibri" panose="020F0502020204030204" pitchFamily="34" charset="0"/>
                <a:cs typeface="Calibri" panose="020F0502020204030204" pitchFamily="34" charset="0"/>
              </a:rPr>
              <a:t>thực</a:t>
            </a:r>
            <a:r>
              <a:rPr lang="en-US" sz="2200" b="1" i="1" dirty="0">
                <a:solidFill>
                  <a:schemeClr val="accent6">
                    <a:lumMod val="75000"/>
                  </a:schemeClr>
                </a:solidFill>
                <a:latin typeface="Calibri" panose="020F0502020204030204" pitchFamily="34" charset="0"/>
                <a:cs typeface="Calibri" panose="020F0502020204030204" pitchFamily="34" charset="0"/>
              </a:rPr>
              <a:t> </a:t>
            </a:r>
            <a:r>
              <a:rPr lang="en-US" sz="2200" b="1" i="1" dirty="0" err="1">
                <a:solidFill>
                  <a:schemeClr val="accent6">
                    <a:lumMod val="75000"/>
                  </a:schemeClr>
                </a:solidFill>
                <a:latin typeface="Calibri" panose="020F0502020204030204" pitchFamily="34" charset="0"/>
                <a:cs typeface="Calibri" panose="020F0502020204030204" pitchFamily="34" charset="0"/>
              </a:rPr>
              <a:t>vật</a:t>
            </a:r>
            <a:endParaRPr lang="en-US" sz="2200" b="1" i="1" dirty="0">
              <a:solidFill>
                <a:schemeClr val="accent6">
                  <a:lumMod val="75000"/>
                </a:schemeClr>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xmlns="" id="{5DA5F21F-2FE7-DB3B-67E6-64723E769B50}"/>
              </a:ext>
            </a:extLst>
          </p:cNvPr>
          <p:cNvSpPr txBox="1"/>
          <p:nvPr/>
        </p:nvSpPr>
        <p:spPr>
          <a:xfrm>
            <a:off x="9886465" y="5853882"/>
            <a:ext cx="2360880" cy="769441"/>
          </a:xfrm>
          <a:prstGeom prst="rect">
            <a:avLst/>
          </a:prstGeom>
          <a:noFill/>
        </p:spPr>
        <p:txBody>
          <a:bodyPr wrap="square" rtlCol="0">
            <a:spAutoFit/>
          </a:bodyPr>
          <a:lstStyle/>
          <a:p>
            <a:pPr algn="ctr"/>
            <a:r>
              <a:rPr lang="en-US" sz="2200" b="1" dirty="0">
                <a:solidFill>
                  <a:srgbClr val="C00000"/>
                </a:solidFill>
                <a:latin typeface="Calibri" panose="020F0502020204030204" pitchFamily="34" charset="0"/>
                <a:cs typeface="Calibri" panose="020F0502020204030204" pitchFamily="34" charset="0"/>
              </a:rPr>
              <a:t>HIV</a:t>
            </a:r>
          </a:p>
          <a:p>
            <a:pPr algn="ctr"/>
            <a:r>
              <a:rPr lang="en-US" sz="2200" b="1" i="1" dirty="0" err="1">
                <a:solidFill>
                  <a:schemeClr val="accent6">
                    <a:lumMod val="75000"/>
                  </a:schemeClr>
                </a:solidFill>
                <a:latin typeface="Calibri" panose="020F0502020204030204" pitchFamily="34" charset="0"/>
                <a:cs typeface="Calibri" panose="020F0502020204030204" pitchFamily="34" charset="0"/>
              </a:rPr>
              <a:t>Kí</a:t>
            </a:r>
            <a:r>
              <a:rPr lang="en-US" sz="2200" b="1" i="1" dirty="0">
                <a:solidFill>
                  <a:schemeClr val="accent6">
                    <a:lumMod val="75000"/>
                  </a:schemeClr>
                </a:solidFill>
                <a:latin typeface="Calibri" panose="020F0502020204030204" pitchFamily="34" charset="0"/>
                <a:cs typeface="Calibri" panose="020F0502020204030204" pitchFamily="34" charset="0"/>
              </a:rPr>
              <a:t> </a:t>
            </a:r>
            <a:r>
              <a:rPr lang="en-US" sz="2200" b="1" i="1" dirty="0" err="1">
                <a:solidFill>
                  <a:schemeClr val="accent6">
                    <a:lumMod val="75000"/>
                  </a:schemeClr>
                </a:solidFill>
                <a:latin typeface="Calibri" panose="020F0502020204030204" pitchFamily="34" charset="0"/>
                <a:cs typeface="Calibri" panose="020F0502020204030204" pitchFamily="34" charset="0"/>
              </a:rPr>
              <a:t>sinh</a:t>
            </a:r>
            <a:r>
              <a:rPr lang="en-US" sz="2200" b="1" i="1" dirty="0">
                <a:solidFill>
                  <a:schemeClr val="accent6">
                    <a:lumMod val="75000"/>
                  </a:schemeClr>
                </a:solidFill>
                <a:latin typeface="Calibri" panose="020F0502020204030204" pitchFamily="34" charset="0"/>
                <a:cs typeface="Calibri" panose="020F0502020204030204" pitchFamily="34" charset="0"/>
              </a:rPr>
              <a:t> </a:t>
            </a:r>
            <a:r>
              <a:rPr lang="en-US" sz="2200" b="1" i="1" dirty="0" err="1">
                <a:solidFill>
                  <a:schemeClr val="accent6">
                    <a:lumMod val="75000"/>
                  </a:schemeClr>
                </a:solidFill>
                <a:latin typeface="Calibri" panose="020F0502020204030204" pitchFamily="34" charset="0"/>
                <a:cs typeface="Calibri" panose="020F0502020204030204" pitchFamily="34" charset="0"/>
              </a:rPr>
              <a:t>động</a:t>
            </a:r>
            <a:r>
              <a:rPr lang="en-US" sz="2200" b="1" i="1" dirty="0">
                <a:solidFill>
                  <a:schemeClr val="accent6">
                    <a:lumMod val="75000"/>
                  </a:schemeClr>
                </a:solidFill>
                <a:latin typeface="Calibri" panose="020F0502020204030204" pitchFamily="34" charset="0"/>
                <a:cs typeface="Calibri" panose="020F0502020204030204" pitchFamily="34" charset="0"/>
              </a:rPr>
              <a:t> </a:t>
            </a:r>
            <a:r>
              <a:rPr lang="en-US" sz="2200" b="1" i="1" dirty="0" err="1">
                <a:solidFill>
                  <a:schemeClr val="accent6">
                    <a:lumMod val="75000"/>
                  </a:schemeClr>
                </a:solidFill>
                <a:latin typeface="Calibri" panose="020F0502020204030204" pitchFamily="34" charset="0"/>
                <a:cs typeface="Calibri" panose="020F0502020204030204" pitchFamily="34" charset="0"/>
              </a:rPr>
              <a:t>vật</a:t>
            </a:r>
            <a:endParaRPr lang="en-US" sz="2200" b="1" i="1" dirty="0">
              <a:solidFill>
                <a:schemeClr val="accent6">
                  <a:lumMod val="75000"/>
                </a:schemeClr>
              </a:solidFill>
              <a:latin typeface="Calibri" panose="020F0502020204030204" pitchFamily="34" charset="0"/>
              <a:cs typeface="Calibri" panose="020F0502020204030204" pitchFamily="34" charset="0"/>
            </a:endParaRPr>
          </a:p>
        </p:txBody>
      </p:sp>
      <p:pic>
        <p:nvPicPr>
          <p:cNvPr id="4" name="图片 3">
            <a:extLst>
              <a:ext uri="{FF2B5EF4-FFF2-40B4-BE49-F238E27FC236}">
                <a16:creationId xmlns:a16="http://schemas.microsoft.com/office/drawing/2014/main" xmlns="" id="{02634EC9-A764-1EB8-AD33-CE0F4038B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420000" flipH="1">
            <a:off x="508728" y="233597"/>
            <a:ext cx="652060" cy="375769"/>
          </a:xfrm>
          <a:prstGeom prst="rect">
            <a:avLst/>
          </a:prstGeom>
        </p:spPr>
      </p:pic>
      <p:pic>
        <p:nvPicPr>
          <p:cNvPr id="5" name="图片 5">
            <a:extLst>
              <a:ext uri="{FF2B5EF4-FFF2-40B4-BE49-F238E27FC236}">
                <a16:creationId xmlns:a16="http://schemas.microsoft.com/office/drawing/2014/main" xmlns="" id="{FC017EC0-6D0B-789E-E46F-4D185058D0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502020" y="-74897"/>
            <a:ext cx="1734936" cy="1450174"/>
          </a:xfrm>
          <a:prstGeom prst="rect">
            <a:avLst/>
          </a:prstGeom>
        </p:spPr>
      </p:pic>
      <p:sp>
        <p:nvSpPr>
          <p:cNvPr id="15" name="Pentagon 3">
            <a:extLst>
              <a:ext uri="{FF2B5EF4-FFF2-40B4-BE49-F238E27FC236}">
                <a16:creationId xmlns:a16="http://schemas.microsoft.com/office/drawing/2014/main" xmlns="" id="{093CD14E-ACF9-EB7D-922B-34A553279ED0}"/>
              </a:ext>
            </a:extLst>
          </p:cNvPr>
          <p:cNvSpPr/>
          <p:nvPr/>
        </p:nvSpPr>
        <p:spPr>
          <a:xfrm>
            <a:off x="94890" y="33913"/>
            <a:ext cx="8854035" cy="731519"/>
          </a:xfrm>
          <a:prstGeom prst="homePlat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b="1" dirty="0" smtClean="0">
                <a:cs typeface="Arial" panose="020B0604020202020204" pitchFamily="34" charset="0"/>
              </a:rPr>
              <a:t>d. </a:t>
            </a:r>
            <a:r>
              <a:rPr lang="en-US" sz="3700" b="1" dirty="0" err="1" smtClean="0">
                <a:cs typeface="Arial" panose="020B0604020202020204" pitchFamily="34" charset="0"/>
              </a:rPr>
              <a:t>Dựa</a:t>
            </a:r>
            <a:r>
              <a:rPr lang="en-US" sz="3700" b="1" dirty="0" smtClean="0">
                <a:cs typeface="Arial" panose="020B0604020202020204" pitchFamily="34" charset="0"/>
              </a:rPr>
              <a:t> </a:t>
            </a:r>
            <a:r>
              <a:rPr lang="en-US" sz="3700" b="1" dirty="0" err="1" smtClean="0">
                <a:cs typeface="Arial" panose="020B0604020202020204" pitchFamily="34" charset="0"/>
              </a:rPr>
              <a:t>vào</a:t>
            </a:r>
            <a:r>
              <a:rPr lang="en-US" sz="3700" b="1" dirty="0" smtClean="0">
                <a:cs typeface="Arial" panose="020B0604020202020204" pitchFamily="34" charset="0"/>
              </a:rPr>
              <a:t> </a:t>
            </a:r>
            <a:r>
              <a:rPr lang="en-US" sz="3700" b="1" dirty="0" err="1" smtClean="0">
                <a:cs typeface="Arial" panose="020B0604020202020204" pitchFamily="34" charset="0"/>
              </a:rPr>
              <a:t>đối</a:t>
            </a:r>
            <a:r>
              <a:rPr lang="en-US" sz="3700" b="1" dirty="0" smtClean="0">
                <a:cs typeface="Arial" panose="020B0604020202020204" pitchFamily="34" charset="0"/>
              </a:rPr>
              <a:t> </a:t>
            </a:r>
            <a:r>
              <a:rPr lang="en-US" sz="3700" b="1" dirty="0" err="1" smtClean="0">
                <a:cs typeface="Arial" panose="020B0604020202020204" pitchFamily="34" charset="0"/>
              </a:rPr>
              <a:t>tượng</a:t>
            </a:r>
            <a:r>
              <a:rPr lang="en-US" sz="3700" b="1" dirty="0" smtClean="0">
                <a:cs typeface="Arial" panose="020B0604020202020204" pitchFamily="34" charset="0"/>
              </a:rPr>
              <a:t> </a:t>
            </a:r>
            <a:r>
              <a:rPr lang="en-US" sz="3700" b="1" dirty="0" err="1" smtClean="0">
                <a:cs typeface="Arial" panose="020B0604020202020204" pitchFamily="34" charset="0"/>
              </a:rPr>
              <a:t>vật</a:t>
            </a:r>
            <a:r>
              <a:rPr lang="en-US" sz="3700" b="1" dirty="0" smtClean="0">
                <a:cs typeface="Arial" panose="020B0604020202020204" pitchFamily="34" charset="0"/>
              </a:rPr>
              <a:t> </a:t>
            </a:r>
            <a:r>
              <a:rPr lang="en-US" sz="3700" b="1" dirty="0" err="1" smtClean="0">
                <a:cs typeface="Arial" panose="020B0604020202020204" pitchFamily="34" charset="0"/>
              </a:rPr>
              <a:t>chủ</a:t>
            </a:r>
            <a:endParaRPr lang="en-US" sz="3700" b="1" dirty="0">
              <a:cs typeface="Arial" panose="020B0604020202020204" pitchFamily="34" charset="0"/>
            </a:endParaRPr>
          </a:p>
        </p:txBody>
      </p:sp>
    </p:spTree>
    <p:extLst>
      <p:ext uri="{BB962C8B-B14F-4D97-AF65-F5344CB8AC3E}">
        <p14:creationId xmlns:p14="http://schemas.microsoft.com/office/powerpoint/2010/main" val="384158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CB89DED5-28D5-DDB3-1E65-E473B3569489}"/>
              </a:ext>
            </a:extLst>
          </p:cNvPr>
          <p:cNvSpPr txBox="1">
            <a:spLocks/>
          </p:cNvSpPr>
          <p:nvPr/>
        </p:nvSpPr>
        <p:spPr>
          <a:xfrm>
            <a:off x="144542" y="114456"/>
            <a:ext cx="8395451" cy="766388"/>
          </a:xfrm>
          <a:prstGeom prst="rect">
            <a:avLst/>
          </a:prstGeom>
          <a:solidFill>
            <a:srgbClr val="FFC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accent2">
                    <a:lumMod val="50000"/>
                  </a:schemeClr>
                </a:solidFill>
                <a:latin typeface="+mn-lt"/>
                <a:cs typeface="Arial" panose="020B0604020202020204" pitchFamily="34" charset="0"/>
              </a:rPr>
              <a:t>3. </a:t>
            </a:r>
            <a:r>
              <a:rPr lang="en-US" sz="4000" b="1" dirty="0" err="1">
                <a:solidFill>
                  <a:schemeClr val="accent2">
                    <a:lumMod val="50000"/>
                  </a:schemeClr>
                </a:solidFill>
                <a:latin typeface="+mn-lt"/>
                <a:cs typeface="Arial" panose="020B0604020202020204" pitchFamily="34" charset="0"/>
              </a:rPr>
              <a:t>Phân</a:t>
            </a:r>
            <a:r>
              <a:rPr lang="en-US" sz="4000" b="1" dirty="0">
                <a:solidFill>
                  <a:schemeClr val="accent2">
                    <a:lumMod val="50000"/>
                  </a:schemeClr>
                </a:solidFill>
                <a:latin typeface="+mn-lt"/>
                <a:cs typeface="Arial" panose="020B0604020202020204" pitchFamily="34" charset="0"/>
              </a:rPr>
              <a:t> </a:t>
            </a:r>
            <a:r>
              <a:rPr lang="en-US" sz="4000" b="1" dirty="0" err="1">
                <a:solidFill>
                  <a:schemeClr val="accent2">
                    <a:lumMod val="50000"/>
                  </a:schemeClr>
                </a:solidFill>
                <a:latin typeface="+mn-lt"/>
                <a:cs typeface="Arial" panose="020B0604020202020204" pitchFamily="34" charset="0"/>
              </a:rPr>
              <a:t>loại</a:t>
            </a:r>
            <a:r>
              <a:rPr lang="en-US" sz="4000" b="1" dirty="0">
                <a:solidFill>
                  <a:schemeClr val="accent2">
                    <a:lumMod val="50000"/>
                  </a:schemeClr>
                </a:solidFill>
                <a:latin typeface="+mn-lt"/>
                <a:cs typeface="Arial" panose="020B0604020202020204" pitchFamily="34" charset="0"/>
              </a:rPr>
              <a:t> virus</a:t>
            </a:r>
          </a:p>
        </p:txBody>
      </p:sp>
      <p:graphicFrame>
        <p:nvGraphicFramePr>
          <p:cNvPr id="6" name="Table 5">
            <a:extLst>
              <a:ext uri="{FF2B5EF4-FFF2-40B4-BE49-F238E27FC236}">
                <a16:creationId xmlns:a16="http://schemas.microsoft.com/office/drawing/2014/main" xmlns="" id="{77E5A7E6-9086-0C3A-F061-8229C87E80C1}"/>
              </a:ext>
            </a:extLst>
          </p:cNvPr>
          <p:cNvGraphicFramePr>
            <a:graphicFrameLocks noGrp="1"/>
          </p:cNvGraphicFramePr>
          <p:nvPr>
            <p:extLst>
              <p:ext uri="{D42A27DB-BD31-4B8C-83A1-F6EECF244321}">
                <p14:modId xmlns:p14="http://schemas.microsoft.com/office/powerpoint/2010/main" val="4165648038"/>
              </p:ext>
            </p:extLst>
          </p:nvPr>
        </p:nvGraphicFramePr>
        <p:xfrm>
          <a:off x="87981" y="904815"/>
          <a:ext cx="12016040" cy="5692273"/>
        </p:xfrm>
        <a:graphic>
          <a:graphicData uri="http://schemas.openxmlformats.org/drawingml/2006/table">
            <a:tbl>
              <a:tblPr firstRow="1" firstCol="1" bandRow="1">
                <a:tableStyleId>{93296810-A885-4BE3-A3E7-6D5BEEA58F35}</a:tableStyleId>
              </a:tblPr>
              <a:tblGrid>
                <a:gridCol w="4059813">
                  <a:extLst>
                    <a:ext uri="{9D8B030D-6E8A-4147-A177-3AD203B41FA5}">
                      <a16:colId xmlns:a16="http://schemas.microsoft.com/office/drawing/2014/main" xmlns="" val="1942404841"/>
                    </a:ext>
                  </a:extLst>
                </a:gridCol>
                <a:gridCol w="4741682">
                  <a:extLst>
                    <a:ext uri="{9D8B030D-6E8A-4147-A177-3AD203B41FA5}">
                      <a16:colId xmlns:a16="http://schemas.microsoft.com/office/drawing/2014/main" xmlns="" val="1750459704"/>
                    </a:ext>
                  </a:extLst>
                </a:gridCol>
                <a:gridCol w="3214545">
                  <a:extLst>
                    <a:ext uri="{9D8B030D-6E8A-4147-A177-3AD203B41FA5}">
                      <a16:colId xmlns:a16="http://schemas.microsoft.com/office/drawing/2014/main" xmlns="" val="4002385241"/>
                    </a:ext>
                  </a:extLst>
                </a:gridCol>
              </a:tblGrid>
              <a:tr h="384070">
                <a:tc>
                  <a:txBody>
                    <a:bodyPr/>
                    <a:lstStyle/>
                    <a:p>
                      <a:pPr algn="ctr">
                        <a:lnSpc>
                          <a:spcPct val="107000"/>
                        </a:lnSpc>
                        <a:spcAft>
                          <a:spcPts val="800"/>
                        </a:spcAft>
                      </a:pPr>
                      <a:r>
                        <a:rPr lang="vi-VN"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Dựa vào</a:t>
                      </a:r>
                      <a:endPar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vi-VN"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Phân loại</a:t>
                      </a:r>
                      <a:endPar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vi-VN" sz="2800" b="1">
                          <a:solidFill>
                            <a:schemeClr val="tx1"/>
                          </a:solidFill>
                          <a:effectLst/>
                          <a:latin typeface="Calibri" panose="020F0502020204030204" pitchFamily="34" charset="0"/>
                          <a:ea typeface="Calibri" panose="020F0502020204030204" pitchFamily="34" charset="0"/>
                          <a:cs typeface="Calibri" panose="020F0502020204030204" pitchFamily="34" charset="0"/>
                        </a:rPr>
                        <a:t>Ví dụ </a:t>
                      </a:r>
                      <a:endParaRPr lang="en-US" sz="28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749258823"/>
                  </a:ext>
                </a:extLst>
              </a:tr>
              <a:tr h="384070">
                <a:tc rowSpan="2">
                  <a:txBody>
                    <a:bodyPr/>
                    <a:lstStyle/>
                    <a:p>
                      <a:pPr algn="l">
                        <a:lnSpc>
                          <a:spcPct val="107000"/>
                        </a:lnSpc>
                        <a:spcAft>
                          <a:spcPts val="800"/>
                        </a:spcAft>
                      </a:pPr>
                      <a:r>
                        <a:rPr lang="vi-VN"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Lớp vỏ ngoài</a:t>
                      </a:r>
                      <a:endPar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vi-VN"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Virus trần</a:t>
                      </a:r>
                      <a:endPar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vi-VN"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Adenovirus</a:t>
                      </a:r>
                      <a:endPar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522694757"/>
                  </a:ext>
                </a:extLst>
              </a:tr>
              <a:tr h="384070">
                <a:tc vMerge="1">
                  <a:txBody>
                    <a:bodyPr/>
                    <a:lstStyle/>
                    <a:p>
                      <a:endParaRPr lang="en-US"/>
                    </a:p>
                  </a:txBody>
                  <a:tcPr/>
                </a:tc>
                <a:tc>
                  <a:txBody>
                    <a:bodyPr/>
                    <a:lstStyle/>
                    <a:p>
                      <a:pPr>
                        <a:lnSpc>
                          <a:spcPct val="107000"/>
                        </a:lnSpc>
                        <a:spcAft>
                          <a:spcPts val="800"/>
                        </a:spcAft>
                      </a:pPr>
                      <a:r>
                        <a:rPr lang="vi-VN"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Virus có vỏ ngoài</a:t>
                      </a:r>
                      <a:endPar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vi-VN"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HIV</a:t>
                      </a:r>
                      <a:endPar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325168922"/>
                  </a:ext>
                </a:extLst>
              </a:tr>
              <a:tr h="384523">
                <a:tc rowSpan="3">
                  <a:txBody>
                    <a:bodyPr/>
                    <a:lstStyle/>
                    <a:p>
                      <a:pPr algn="l">
                        <a:lnSpc>
                          <a:spcPct val="107000"/>
                        </a:lnSpc>
                        <a:spcAft>
                          <a:spcPts val="800"/>
                        </a:spcAft>
                      </a:pPr>
                      <a:r>
                        <a:rPr lang="vi-VN"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Sự sắp xếp của capsomer</a:t>
                      </a:r>
                      <a:endPar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vi-VN"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Virus cấu trúc xoắn</a:t>
                      </a:r>
                      <a:endPar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vi-VN"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Virus khảm thuốc lá</a:t>
                      </a:r>
                      <a:endPar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658945856"/>
                  </a:ext>
                </a:extLst>
              </a:tr>
              <a:tr h="384070">
                <a:tc vMerge="1">
                  <a:txBody>
                    <a:bodyPr/>
                    <a:lstStyle/>
                    <a:p>
                      <a:endParaRPr lang="en-US"/>
                    </a:p>
                  </a:txBody>
                  <a:tcPr/>
                </a:tc>
                <a:tc>
                  <a:txBody>
                    <a:bodyPr/>
                    <a:lstStyle/>
                    <a:p>
                      <a:pPr>
                        <a:lnSpc>
                          <a:spcPct val="107000"/>
                        </a:lnSpc>
                        <a:spcAft>
                          <a:spcPts val="800"/>
                        </a:spcAft>
                      </a:pPr>
                      <a:r>
                        <a:rPr lang="vi-VN" sz="2800" b="1">
                          <a:solidFill>
                            <a:schemeClr val="tx1"/>
                          </a:solidFill>
                          <a:effectLst/>
                          <a:latin typeface="Calibri" panose="020F0502020204030204" pitchFamily="34" charset="0"/>
                          <a:ea typeface="Calibri" panose="020F0502020204030204" pitchFamily="34" charset="0"/>
                          <a:cs typeface="Calibri" panose="020F0502020204030204" pitchFamily="34" charset="0"/>
                        </a:rPr>
                        <a:t>Virus cấu trúc khối</a:t>
                      </a:r>
                      <a:endParaRPr lang="en-US" sz="28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vi-VN"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Adenovirus</a:t>
                      </a:r>
                      <a:endPar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892297938"/>
                  </a:ext>
                </a:extLst>
              </a:tr>
              <a:tr h="418582">
                <a:tc vMerge="1">
                  <a:txBody>
                    <a:bodyPr/>
                    <a:lstStyle/>
                    <a:p>
                      <a:endParaRPr lang="en-US"/>
                    </a:p>
                  </a:txBody>
                  <a:tcPr/>
                </a:tc>
                <a:tc>
                  <a:txBody>
                    <a:bodyPr/>
                    <a:lstStyle/>
                    <a:p>
                      <a:pPr>
                        <a:lnSpc>
                          <a:spcPct val="107000"/>
                        </a:lnSpc>
                        <a:spcAft>
                          <a:spcPts val="800"/>
                        </a:spcAft>
                      </a:pPr>
                      <a:r>
                        <a:rPr lang="vi-VN"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Virus vừa cấu trúc </a:t>
                      </a:r>
                      <a:r>
                        <a:rPr lang="en-US" sz="28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hỗn</a:t>
                      </a: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hợp</a:t>
                      </a: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vi-VN"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Phage</a:t>
                      </a:r>
                      <a:endPar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670334896"/>
                  </a:ext>
                </a:extLst>
              </a:tr>
              <a:tr h="384070">
                <a:tc rowSpan="2">
                  <a:txBody>
                    <a:bodyPr/>
                    <a:lstStyle/>
                    <a:p>
                      <a:pPr algn="l">
                        <a:lnSpc>
                          <a:spcPct val="107000"/>
                        </a:lnSpc>
                        <a:spcAft>
                          <a:spcPts val="800"/>
                        </a:spcAft>
                      </a:pPr>
                      <a:r>
                        <a:rPr lang="vi-VN"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Vật chất di truyền</a:t>
                      </a:r>
                      <a:endPar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vi-VN" sz="2800" b="1">
                          <a:solidFill>
                            <a:schemeClr val="tx1"/>
                          </a:solidFill>
                          <a:effectLst/>
                          <a:latin typeface="Calibri" panose="020F0502020204030204" pitchFamily="34" charset="0"/>
                          <a:ea typeface="Calibri" panose="020F0502020204030204" pitchFamily="34" charset="0"/>
                          <a:cs typeface="Calibri" panose="020F0502020204030204" pitchFamily="34" charset="0"/>
                        </a:rPr>
                        <a:t>Virus DNA</a:t>
                      </a:r>
                      <a:endParaRPr lang="en-US" sz="28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vi-VN"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Adenovirus</a:t>
                      </a:r>
                      <a:endPar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560836770"/>
                  </a:ext>
                </a:extLst>
              </a:tr>
              <a:tr h="415835">
                <a:tc vMerge="1">
                  <a:txBody>
                    <a:bodyPr/>
                    <a:lstStyle/>
                    <a:p>
                      <a:endParaRPr lang="en-US"/>
                    </a:p>
                  </a:txBody>
                  <a:tcPr/>
                </a:tc>
                <a:tc>
                  <a:txBody>
                    <a:bodyPr/>
                    <a:lstStyle/>
                    <a:p>
                      <a:pPr>
                        <a:lnSpc>
                          <a:spcPct val="107000"/>
                        </a:lnSpc>
                        <a:spcAft>
                          <a:spcPts val="800"/>
                        </a:spcAft>
                      </a:pPr>
                      <a:r>
                        <a:rPr lang="vi-VN" sz="2800" b="1">
                          <a:solidFill>
                            <a:schemeClr val="tx1"/>
                          </a:solidFill>
                          <a:effectLst/>
                          <a:latin typeface="Calibri" panose="020F0502020204030204" pitchFamily="34" charset="0"/>
                          <a:ea typeface="Calibri" panose="020F0502020204030204" pitchFamily="34" charset="0"/>
                          <a:cs typeface="Calibri" panose="020F0502020204030204" pitchFamily="34" charset="0"/>
                        </a:rPr>
                        <a:t>Virus RNA</a:t>
                      </a:r>
                      <a:endParaRPr lang="en-US" sz="28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vi-VN"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Virus viêm gan C</a:t>
                      </a:r>
                      <a:endPar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58655686"/>
                  </a:ext>
                </a:extLst>
              </a:tr>
              <a:tr h="384070">
                <a:tc rowSpan="4">
                  <a:txBody>
                    <a:bodyPr/>
                    <a:lstStyle/>
                    <a:p>
                      <a:pPr algn="l">
                        <a:lnSpc>
                          <a:spcPct val="107000"/>
                        </a:lnSpc>
                        <a:spcAft>
                          <a:spcPts val="800"/>
                        </a:spcAft>
                      </a:pPr>
                      <a:r>
                        <a:rPr lang="vi-VN"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Đối tượng vật chủ</a:t>
                      </a:r>
                      <a:endPar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vi-VN" sz="2800" b="1">
                          <a:solidFill>
                            <a:schemeClr val="tx1"/>
                          </a:solidFill>
                          <a:effectLst/>
                          <a:latin typeface="Calibri" panose="020F0502020204030204" pitchFamily="34" charset="0"/>
                          <a:ea typeface="Calibri" panose="020F0502020204030204" pitchFamily="34" charset="0"/>
                          <a:cs typeface="Calibri" panose="020F0502020204030204" pitchFamily="34" charset="0"/>
                        </a:rPr>
                        <a:t>Virus ký sinh vi khuẩn </a:t>
                      </a:r>
                      <a:endParaRPr lang="en-US" sz="28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vi-VN"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Phage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31228066"/>
                  </a:ext>
                </a:extLst>
              </a:tr>
              <a:tr h="384070">
                <a:tc vMerge="1">
                  <a:txBody>
                    <a:bodyPr/>
                    <a:lstStyle/>
                    <a:p>
                      <a:endParaRPr lang="en-US"/>
                    </a:p>
                  </a:txBody>
                  <a:tcPr/>
                </a:tc>
                <a:tc>
                  <a:txBody>
                    <a:bodyPr/>
                    <a:lstStyle/>
                    <a:p>
                      <a:pPr>
                        <a:lnSpc>
                          <a:spcPct val="107000"/>
                        </a:lnSpc>
                        <a:spcAft>
                          <a:spcPts val="800"/>
                        </a:spcAft>
                      </a:pPr>
                      <a:r>
                        <a:rPr lang="vi-VN" sz="2800" b="1">
                          <a:solidFill>
                            <a:schemeClr val="tx1"/>
                          </a:solidFill>
                          <a:effectLst/>
                          <a:latin typeface="Calibri" panose="020F0502020204030204" pitchFamily="34" charset="0"/>
                          <a:ea typeface="Calibri" panose="020F0502020204030204" pitchFamily="34" charset="0"/>
                          <a:cs typeface="Calibri" panose="020F0502020204030204" pitchFamily="34" charset="0"/>
                        </a:rPr>
                        <a:t>Virus ký sinh nấm</a:t>
                      </a:r>
                      <a:endParaRPr lang="en-US" sz="28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vi-VN"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Mycovirus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498155382"/>
                  </a:ext>
                </a:extLst>
              </a:tr>
              <a:tr h="384070">
                <a:tc vMerge="1">
                  <a:txBody>
                    <a:bodyPr/>
                    <a:lstStyle/>
                    <a:p>
                      <a:endParaRPr lang="en-US"/>
                    </a:p>
                  </a:txBody>
                  <a:tcPr/>
                </a:tc>
                <a:tc>
                  <a:txBody>
                    <a:bodyPr/>
                    <a:lstStyle/>
                    <a:p>
                      <a:pPr>
                        <a:lnSpc>
                          <a:spcPct val="107000"/>
                        </a:lnSpc>
                        <a:spcAft>
                          <a:spcPts val="800"/>
                        </a:spcAft>
                      </a:pPr>
                      <a:r>
                        <a:rPr lang="vi-VN" sz="2800" b="1">
                          <a:solidFill>
                            <a:schemeClr val="tx1"/>
                          </a:solidFill>
                          <a:effectLst/>
                          <a:latin typeface="Calibri" panose="020F0502020204030204" pitchFamily="34" charset="0"/>
                          <a:ea typeface="Calibri" panose="020F0502020204030204" pitchFamily="34" charset="0"/>
                          <a:cs typeface="Calibri" panose="020F0502020204030204" pitchFamily="34" charset="0"/>
                        </a:rPr>
                        <a:t>Virus ký sinh thực vật</a:t>
                      </a:r>
                      <a:endParaRPr lang="en-US" sz="28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vi-VN"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Virus khảm thuốc lá</a:t>
                      </a:r>
                      <a:endPar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221798740"/>
                  </a:ext>
                </a:extLst>
              </a:tr>
              <a:tr h="422066">
                <a:tc vMerge="1">
                  <a:txBody>
                    <a:bodyPr/>
                    <a:lstStyle/>
                    <a:p>
                      <a:endParaRPr lang="en-US"/>
                    </a:p>
                  </a:txBody>
                  <a:tcPr/>
                </a:tc>
                <a:tc>
                  <a:txBody>
                    <a:bodyPr/>
                    <a:lstStyle/>
                    <a:p>
                      <a:pPr>
                        <a:lnSpc>
                          <a:spcPct val="107000"/>
                        </a:lnSpc>
                        <a:spcAft>
                          <a:spcPts val="800"/>
                        </a:spcAft>
                      </a:pPr>
                      <a:r>
                        <a:rPr lang="vi-VN"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Virus ký sinh động vật và người</a:t>
                      </a:r>
                      <a:endPar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vi-VN"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Corona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245955067"/>
                  </a:ext>
                </a:extLst>
              </a:tr>
            </a:tbl>
          </a:graphicData>
        </a:graphic>
      </p:graphicFrame>
    </p:spTree>
    <p:extLst>
      <p:ext uri="{BB962C8B-B14F-4D97-AF65-F5344CB8AC3E}">
        <p14:creationId xmlns:p14="http://schemas.microsoft.com/office/powerpoint/2010/main" val="341094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xmlns="" id="{D9692A43-0395-B856-DD44-F771F1439F4E}"/>
              </a:ext>
            </a:extLst>
          </p:cNvPr>
          <p:cNvGraphicFramePr>
            <a:graphicFrameLocks noGrp="1"/>
          </p:cNvGraphicFramePr>
          <p:nvPr>
            <p:extLst>
              <p:ext uri="{D42A27DB-BD31-4B8C-83A1-F6EECF244321}">
                <p14:modId xmlns:p14="http://schemas.microsoft.com/office/powerpoint/2010/main" val="1270587304"/>
              </p:ext>
            </p:extLst>
          </p:nvPr>
        </p:nvGraphicFramePr>
        <p:xfrm>
          <a:off x="137160" y="182879"/>
          <a:ext cx="11875403" cy="6667112"/>
        </p:xfrm>
        <a:graphic>
          <a:graphicData uri="http://schemas.openxmlformats.org/drawingml/2006/table">
            <a:tbl>
              <a:tblPr firstRow="1" firstCol="1" bandRow="1">
                <a:tableStyleId>{00A15C55-8517-42AA-B614-E9B94910E393}</a:tableStyleId>
              </a:tblPr>
              <a:tblGrid>
                <a:gridCol w="676316">
                  <a:extLst>
                    <a:ext uri="{9D8B030D-6E8A-4147-A177-3AD203B41FA5}">
                      <a16:colId xmlns:a16="http://schemas.microsoft.com/office/drawing/2014/main" xmlns="" val="1552271316"/>
                    </a:ext>
                  </a:extLst>
                </a:gridCol>
                <a:gridCol w="2141157">
                  <a:extLst>
                    <a:ext uri="{9D8B030D-6E8A-4147-A177-3AD203B41FA5}">
                      <a16:colId xmlns:a16="http://schemas.microsoft.com/office/drawing/2014/main" xmlns="" val="2858048003"/>
                    </a:ext>
                  </a:extLst>
                </a:gridCol>
                <a:gridCol w="1377133">
                  <a:extLst>
                    <a:ext uri="{9D8B030D-6E8A-4147-A177-3AD203B41FA5}">
                      <a16:colId xmlns:a16="http://schemas.microsoft.com/office/drawing/2014/main" xmlns="" val="269945559"/>
                    </a:ext>
                  </a:extLst>
                </a:gridCol>
                <a:gridCol w="7680797">
                  <a:extLst>
                    <a:ext uri="{9D8B030D-6E8A-4147-A177-3AD203B41FA5}">
                      <a16:colId xmlns:a16="http://schemas.microsoft.com/office/drawing/2014/main" xmlns="" val="786430374"/>
                    </a:ext>
                  </a:extLst>
                </a:gridCol>
              </a:tblGrid>
              <a:tr h="1939173">
                <a:tc gridSpan="4">
                  <a:txBody>
                    <a:bodyPr/>
                    <a:lstStyle/>
                    <a:p>
                      <a:pPr algn="ctr">
                        <a:lnSpc>
                          <a:spcPct val="105000"/>
                        </a:lnSpc>
                        <a:spcBef>
                          <a:spcPts val="300"/>
                        </a:spcBef>
                        <a:spcAft>
                          <a:spcPts val="300"/>
                        </a:spcAft>
                      </a:pPr>
                      <a:r>
                        <a:rPr lang="en-US" sz="240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ĐÁP</a:t>
                      </a:r>
                      <a:r>
                        <a:rPr lang="en-US" sz="2400" baseline="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 ÁN </a:t>
                      </a:r>
                      <a:r>
                        <a:rPr lang="en-US" sz="240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PHIẾU </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HỌC TẬP SỐ 1</a:t>
                      </a:r>
                    </a:p>
                    <a:p>
                      <a:pPr marR="3810" algn="ctr">
                        <a:lnSpc>
                          <a:spcPct val="105000"/>
                        </a:lnSpc>
                        <a:spcBef>
                          <a:spcPts val="300"/>
                        </a:spcBef>
                        <a:spcAft>
                          <a:spcPts val="300"/>
                        </a:spcAft>
                      </a:pP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TÌM HIỂU </a:t>
                      </a:r>
                      <a:r>
                        <a:rPr lang="vi-VN"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KHÁI NIỆM VÀ ĐẶC ĐIỂM CỦA VIRUS</a:t>
                      </a:r>
                      <a:endPar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2540" algn="just">
                        <a:lnSpc>
                          <a:spcPct val="105000"/>
                        </a:lnSpc>
                        <a:spcBef>
                          <a:spcPts val="300"/>
                        </a:spcBef>
                        <a:spcAft>
                          <a:spcPts val="300"/>
                        </a:spcAft>
                        <a:tabLst>
                          <a:tab pos="2524125" algn="l"/>
                          <a:tab pos="5594985" algn="l"/>
                        </a:tabLst>
                      </a:pP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Lớp</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Nhóm</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thực</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hiện</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p>
                    <a:p>
                      <a:pPr marR="2540" algn="just">
                        <a:lnSpc>
                          <a:spcPct val="105000"/>
                        </a:lnSpc>
                        <a:spcBef>
                          <a:spcPts val="300"/>
                        </a:spcBef>
                        <a:spcAft>
                          <a:spcPts val="300"/>
                        </a:spcAft>
                        <a:tabLst>
                          <a:tab pos="5594985" algn="l"/>
                        </a:tabLst>
                      </a:pP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Họ</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và</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tên</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thành</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viên</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169206334"/>
                  </a:ext>
                </a:extLst>
              </a:tr>
              <a:tr h="548161">
                <a:tc>
                  <a:txBody>
                    <a:bodyPr/>
                    <a:lstStyle/>
                    <a:p>
                      <a:pPr marR="2540" algn="ctr">
                        <a:lnSpc>
                          <a:spcPct val="105000"/>
                        </a:lnSpc>
                        <a:spcBef>
                          <a:spcPts val="300"/>
                        </a:spcBef>
                        <a:spcAft>
                          <a:spcPts val="300"/>
                        </a:spcAft>
                      </a:pP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STT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R="2540" algn="ctr">
                        <a:lnSpc>
                          <a:spcPct val="105000"/>
                        </a:lnSpc>
                        <a:spcBef>
                          <a:spcPts val="300"/>
                        </a:spcBef>
                        <a:spcAft>
                          <a:spcPts val="300"/>
                        </a:spcAft>
                      </a:pPr>
                      <a:r>
                        <a:rPr lang="en-US" sz="24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Nội</a:t>
                      </a:r>
                      <a:r>
                        <a:rPr lang="en-US"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dung </a:t>
                      </a:r>
                      <a:r>
                        <a:rPr lang="en-US" sz="24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thảo</a:t>
                      </a:r>
                      <a:r>
                        <a:rPr lang="en-US"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luận</a:t>
                      </a:r>
                      <a:endParaRPr lang="en-US"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R="2540" algn="ctr">
                        <a:lnSpc>
                          <a:spcPct val="105000"/>
                        </a:lnSpc>
                        <a:spcBef>
                          <a:spcPts val="300"/>
                        </a:spcBef>
                        <a:spcAft>
                          <a:spcPts val="300"/>
                        </a:spcAft>
                      </a:pPr>
                      <a:endPar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540" algn="ctr">
                        <a:lnSpc>
                          <a:spcPct val="105000"/>
                        </a:lnSpc>
                        <a:spcBef>
                          <a:spcPts val="300"/>
                        </a:spcBef>
                        <a:spcAft>
                          <a:spcPts val="300"/>
                        </a:spcAft>
                      </a:pPr>
                      <a:r>
                        <a:rPr lang="en-US" sz="24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Kết</a:t>
                      </a:r>
                      <a:r>
                        <a:rPr lang="en-US"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quả</a:t>
                      </a:r>
                      <a:r>
                        <a:rPr lang="en-US"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thảo</a:t>
                      </a:r>
                      <a:r>
                        <a:rPr lang="en-US"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luận</a:t>
                      </a:r>
                      <a:endParaRPr lang="en-US"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709742241"/>
                  </a:ext>
                </a:extLst>
              </a:tr>
              <a:tr h="1165520">
                <a:tc>
                  <a:txBody>
                    <a:bodyPr/>
                    <a:lstStyle/>
                    <a:p>
                      <a:pPr marR="3810" algn="ctr">
                        <a:lnSpc>
                          <a:spcPct val="105000"/>
                        </a:lnSpc>
                        <a:spcBef>
                          <a:spcPts val="300"/>
                        </a:spcBef>
                        <a:spcAft>
                          <a:spcPts val="300"/>
                        </a:spcAft>
                      </a:pPr>
                      <a:r>
                        <a:rPr lang="en-US" sz="2400">
                          <a:solidFill>
                            <a:schemeClr val="tx1"/>
                          </a:solidFill>
                          <a:effectLst/>
                          <a:latin typeface="Calibri" panose="020F0502020204030204" pitchFamily="34" charset="0"/>
                          <a:ea typeface="Calibri" panose="020F0502020204030204" pitchFamily="34" charset="0"/>
                          <a:cs typeface="Calibri" panose="020F0502020204030204" pitchFamily="34" charset="0"/>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R="3810" algn="just">
                        <a:lnSpc>
                          <a:spcPct val="105000"/>
                        </a:lnSpc>
                        <a:spcBef>
                          <a:spcPts val="300"/>
                        </a:spcBef>
                        <a:spcAft>
                          <a:spcPts val="300"/>
                        </a:spcAft>
                      </a:pPr>
                      <a:r>
                        <a:rPr lang="vi-VN"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Khái niệm virus</a:t>
                      </a:r>
                      <a:endParaRPr lang="en-US"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R="3810" algn="just">
                        <a:lnSpc>
                          <a:spcPct val="105000"/>
                        </a:lnSpc>
                        <a:spcBef>
                          <a:spcPts val="300"/>
                        </a:spcBef>
                        <a:spcAft>
                          <a:spcPts val="300"/>
                        </a:spcAft>
                      </a:pPr>
                      <a:endPar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3810" algn="ctr">
                        <a:lnSpc>
                          <a:spcPct val="105000"/>
                        </a:lnSpc>
                        <a:spcBef>
                          <a:spcPts val="300"/>
                        </a:spcBef>
                        <a:spcAft>
                          <a:spcPts val="300"/>
                        </a:spcAft>
                      </a:pPr>
                      <a:r>
                        <a:rPr lang="en-US"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872188898"/>
                  </a:ext>
                </a:extLst>
              </a:tr>
              <a:tr h="1862837">
                <a:tc rowSpan="2">
                  <a:txBody>
                    <a:bodyPr/>
                    <a:lstStyle/>
                    <a:p>
                      <a:pPr marR="3810" algn="ctr">
                        <a:lnSpc>
                          <a:spcPct val="105000"/>
                        </a:lnSpc>
                        <a:spcBef>
                          <a:spcPts val="300"/>
                        </a:spcBef>
                        <a:spcAft>
                          <a:spcPts val="300"/>
                        </a:spcAft>
                      </a:pP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R="3810" algn="just">
                        <a:lnSpc>
                          <a:spcPct val="105000"/>
                        </a:lnSpc>
                        <a:spcBef>
                          <a:spcPts val="300"/>
                        </a:spcBef>
                        <a:spcAft>
                          <a:spcPts val="300"/>
                        </a:spcAft>
                      </a:pPr>
                      <a:r>
                        <a:rPr lang="vi-VN"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Đặc điểm virus</a:t>
                      </a:r>
                      <a:endParaRPr lang="en-US"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810" lvl="0" indent="0" algn="just" defTabSz="914400" rtl="0" eaLnBrk="1" fontAlgn="auto" latinLnBrk="0" hangingPunct="1">
                        <a:lnSpc>
                          <a:spcPct val="105000"/>
                        </a:lnSpc>
                        <a:spcBef>
                          <a:spcPts val="300"/>
                        </a:spcBef>
                        <a:spcAft>
                          <a:spcPts val="300"/>
                        </a:spcAft>
                        <a:buClrTx/>
                        <a:buSzTx/>
                        <a:buFontTx/>
                        <a:buNone/>
                        <a:tabLst/>
                        <a:defRPr/>
                      </a:pPr>
                      <a:r>
                        <a:rPr lang="vi-VN"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Cấu tạo </a:t>
                      </a:r>
                      <a:endParaRPr lang="en-US"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3810" algn="ctr">
                        <a:lnSpc>
                          <a:spcPct val="105000"/>
                        </a:lnSpc>
                        <a:spcBef>
                          <a:spcPts val="300"/>
                        </a:spcBef>
                        <a:spcAft>
                          <a:spcPts val="300"/>
                        </a:spcAft>
                      </a:pPr>
                      <a:r>
                        <a:rPr lang="en-US"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874420079"/>
                  </a:ext>
                </a:extLst>
              </a:tr>
              <a:tr h="1151421">
                <a:tc vMerge="1">
                  <a:txBody>
                    <a:bodyPr/>
                    <a:lstStyle/>
                    <a:p>
                      <a:pPr marR="3810" algn="ctr">
                        <a:lnSpc>
                          <a:spcPct val="105000"/>
                        </a:lnSpc>
                        <a:spcBef>
                          <a:spcPts val="300"/>
                        </a:spcBef>
                        <a:spcAft>
                          <a:spcPts val="300"/>
                        </a:spcAft>
                      </a:pPr>
                      <a:endPar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R="3810" algn="just">
                        <a:lnSpc>
                          <a:spcPct val="105000"/>
                        </a:lnSpc>
                        <a:spcBef>
                          <a:spcPts val="300"/>
                        </a:spcBef>
                        <a:spcAft>
                          <a:spcPts val="300"/>
                        </a:spcAft>
                      </a:pPr>
                      <a:endPar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810" lvl="0" indent="0" algn="just" defTabSz="914400" rtl="0" eaLnBrk="1" fontAlgn="auto" latinLnBrk="0" hangingPunct="1">
                        <a:lnSpc>
                          <a:spcPct val="105000"/>
                        </a:lnSpc>
                        <a:spcBef>
                          <a:spcPts val="300"/>
                        </a:spcBef>
                        <a:spcAft>
                          <a:spcPts val="300"/>
                        </a:spcAft>
                        <a:buClrTx/>
                        <a:buSzTx/>
                        <a:buFontTx/>
                        <a:buNone/>
                        <a:tabLst/>
                        <a:defRPr/>
                      </a:pPr>
                      <a:r>
                        <a:rPr lang="vi-VN"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Phân loại</a:t>
                      </a:r>
                      <a:endParaRPr lang="en-US"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3810" algn="ctr">
                        <a:lnSpc>
                          <a:spcPct val="105000"/>
                        </a:lnSpc>
                        <a:spcBef>
                          <a:spcPts val="300"/>
                        </a:spcBef>
                        <a:spcAft>
                          <a:spcPts val="300"/>
                        </a:spcAft>
                      </a:pPr>
                      <a:r>
                        <a:rPr lang="en-US"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74952033"/>
                  </a:ext>
                </a:extLst>
              </a:tr>
            </a:tbl>
          </a:graphicData>
        </a:graphic>
      </p:graphicFrame>
      <p:sp>
        <p:nvSpPr>
          <p:cNvPr id="13" name="TextBox 12">
            <a:extLst>
              <a:ext uri="{FF2B5EF4-FFF2-40B4-BE49-F238E27FC236}">
                <a16:creationId xmlns:a16="http://schemas.microsoft.com/office/drawing/2014/main" xmlns="" id="{7BDCA0AE-31C1-3C83-BBCF-30C4C3699EF1}"/>
              </a:ext>
            </a:extLst>
          </p:cNvPr>
          <p:cNvSpPr txBox="1"/>
          <p:nvPr/>
        </p:nvSpPr>
        <p:spPr>
          <a:xfrm>
            <a:off x="4385821" y="2759826"/>
            <a:ext cx="7557940" cy="1015663"/>
          </a:xfrm>
          <a:prstGeom prst="rect">
            <a:avLst/>
          </a:prstGeom>
          <a:noFill/>
        </p:spPr>
        <p:txBody>
          <a:bodyPr wrap="square">
            <a:spAutoFit/>
          </a:bodyPr>
          <a:lstStyle/>
          <a:p>
            <a:pPr algn="just"/>
            <a:r>
              <a:rPr lang="it-IT" sz="2000" b="1" kern="0" dirty="0">
                <a:effectLst/>
                <a:latin typeface="Calibri" panose="020F0502020204030204" pitchFamily="34" charset="0"/>
                <a:ea typeface="Calibri" panose="020F0502020204030204" pitchFamily="34" charset="0"/>
                <a:cs typeface="Calibri" panose="020F0502020204030204" pitchFamily="34" charset="0"/>
              </a:rPr>
              <a:t>Virus là thực thể chưa có cấu tạo tế bào, có kích thước siêu hiển vi, có cấu tạo đơn giản chỉ gồm lõi nucleic acid và bao bọc bởi vỏ protein, sống kí sinh nội bào bắt buộc và chỉ nhân lên trong tế bào vật chủ. </a:t>
            </a:r>
            <a:endParaRPr lang="en-US" sz="2000" b="1" dirty="0">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xmlns="" id="{531125BC-2E55-D7F2-6EA1-E9A3260C7703}"/>
              </a:ext>
            </a:extLst>
          </p:cNvPr>
          <p:cNvSpPr txBox="1"/>
          <p:nvPr/>
        </p:nvSpPr>
        <p:spPr>
          <a:xfrm>
            <a:off x="4390845" y="3812880"/>
            <a:ext cx="7534061" cy="1950689"/>
          </a:xfrm>
          <a:prstGeom prst="rect">
            <a:avLst/>
          </a:prstGeom>
          <a:noFill/>
        </p:spPr>
        <p:txBody>
          <a:bodyPr wrap="square">
            <a:spAutoFit/>
          </a:bodyPr>
          <a:lstStyle/>
          <a:p>
            <a:pPr indent="450215" algn="just">
              <a:lnSpc>
                <a:spcPct val="115000"/>
              </a:lnSpc>
              <a:spcBef>
                <a:spcPts val="300"/>
              </a:spcBef>
              <a:spcAft>
                <a:spcPts val="300"/>
              </a:spcAft>
            </a:pPr>
            <a:r>
              <a:rPr lang="it-IT" sz="2000" b="1" dirty="0">
                <a:effectLst/>
                <a:ea typeface="Aptos" panose="020B0004020202020204" pitchFamily="34" charset="0"/>
                <a:cs typeface="Times New Roman" panose="02020603050405020304" pitchFamily="18" charset="0"/>
              </a:rPr>
              <a:t>– Cấu tạo bởi 2 thành phần cơ bản: </a:t>
            </a:r>
            <a:endParaRPr lang="en-US" sz="2000" b="1" dirty="0">
              <a:effectLst/>
              <a:ea typeface="Aptos" panose="020B0004020202020204" pitchFamily="34" charset="0"/>
              <a:cs typeface="Times New Roman" panose="02020603050405020304" pitchFamily="18" charset="0"/>
            </a:endParaRPr>
          </a:p>
          <a:p>
            <a:pPr algn="just">
              <a:lnSpc>
                <a:spcPct val="115000"/>
              </a:lnSpc>
              <a:spcBef>
                <a:spcPts val="300"/>
              </a:spcBef>
              <a:spcAft>
                <a:spcPts val="300"/>
              </a:spcAft>
            </a:pPr>
            <a:r>
              <a:rPr lang="it-IT" sz="2000" b="1" dirty="0" smtClean="0">
                <a:effectLst/>
                <a:ea typeface="Aptos" panose="020B0004020202020204" pitchFamily="34" charset="0"/>
                <a:cs typeface="Times New Roman" panose="02020603050405020304" pitchFamily="18" charset="0"/>
              </a:rPr>
              <a:t>+ </a:t>
            </a:r>
            <a:r>
              <a:rPr lang="it-IT" sz="2000" b="1" dirty="0">
                <a:effectLst/>
                <a:ea typeface="Aptos" panose="020B0004020202020204" pitchFamily="34" charset="0"/>
                <a:cs typeface="Times New Roman" panose="02020603050405020304" pitchFamily="18" charset="0"/>
              </a:rPr>
              <a:t>Lõi là nucleic acid (DNA hoặc RNA)</a:t>
            </a:r>
            <a:endParaRPr lang="en-US" sz="2000" b="1" dirty="0">
              <a:effectLst/>
              <a:ea typeface="Aptos" panose="020B0004020202020204" pitchFamily="34" charset="0"/>
              <a:cs typeface="Times New Roman" panose="02020603050405020304" pitchFamily="18" charset="0"/>
            </a:endParaRPr>
          </a:p>
          <a:p>
            <a:pPr algn="just">
              <a:lnSpc>
                <a:spcPct val="115000"/>
              </a:lnSpc>
              <a:spcBef>
                <a:spcPts val="300"/>
              </a:spcBef>
              <a:spcAft>
                <a:spcPts val="300"/>
              </a:spcAft>
            </a:pPr>
            <a:r>
              <a:rPr lang="it-IT" sz="2000" b="1" dirty="0" smtClean="0">
                <a:effectLst/>
                <a:ea typeface="Aptos" panose="020B0004020202020204" pitchFamily="34" charset="0"/>
                <a:cs typeface="Times New Roman" panose="02020603050405020304" pitchFamily="18" charset="0"/>
              </a:rPr>
              <a:t>+ </a:t>
            </a:r>
            <a:r>
              <a:rPr lang="it-IT" sz="2000" b="1" dirty="0">
                <a:effectLst/>
                <a:ea typeface="Aptos" panose="020B0004020202020204" pitchFamily="34" charset="0"/>
                <a:cs typeface="Times New Roman" panose="02020603050405020304" pitchFamily="18" charset="0"/>
              </a:rPr>
              <a:t>Lớp vỏ protein (gọi là capsid) được cấu tạo từ các capsomer</a:t>
            </a:r>
            <a:endParaRPr lang="en-US" sz="2000" b="1" dirty="0">
              <a:effectLst/>
              <a:ea typeface="Aptos" panose="020B0004020202020204" pitchFamily="34" charset="0"/>
              <a:cs typeface="Times New Roman" panose="02020603050405020304" pitchFamily="18" charset="0"/>
            </a:endParaRPr>
          </a:p>
          <a:p>
            <a:r>
              <a:rPr lang="it-IT" sz="2000" b="1" kern="0" dirty="0">
                <a:effectLst/>
                <a:ea typeface="Aptos" panose="020B0004020202020204" pitchFamily="34" charset="0"/>
              </a:rPr>
              <a:t>* Một số virus còn có thêm vỏ ngoài (gồm phospholipid kép và protein)</a:t>
            </a:r>
            <a:endParaRPr lang="en-US" sz="2000" b="1" dirty="0"/>
          </a:p>
        </p:txBody>
      </p:sp>
      <p:sp>
        <p:nvSpPr>
          <p:cNvPr id="17" name="TextBox 16">
            <a:extLst>
              <a:ext uri="{FF2B5EF4-FFF2-40B4-BE49-F238E27FC236}">
                <a16:creationId xmlns:a16="http://schemas.microsoft.com/office/drawing/2014/main" xmlns="" id="{63B4B713-1FBC-3C08-0326-A8C8A184530A}"/>
              </a:ext>
            </a:extLst>
          </p:cNvPr>
          <p:cNvSpPr txBox="1"/>
          <p:nvPr/>
        </p:nvSpPr>
        <p:spPr>
          <a:xfrm>
            <a:off x="4390845" y="5805577"/>
            <a:ext cx="7638082" cy="856388"/>
          </a:xfrm>
          <a:prstGeom prst="rect">
            <a:avLst/>
          </a:prstGeom>
          <a:noFill/>
        </p:spPr>
        <p:txBody>
          <a:bodyPr wrap="square">
            <a:spAutoFit/>
          </a:bodyPr>
          <a:lstStyle/>
          <a:p>
            <a:pPr marL="457200" algn="just">
              <a:lnSpc>
                <a:spcPct val="115000"/>
              </a:lnSpc>
              <a:spcBef>
                <a:spcPts val="300"/>
              </a:spcBef>
              <a:spcAft>
                <a:spcPts val="300"/>
              </a:spcAft>
            </a:pPr>
            <a:r>
              <a:rPr lang="it-IT" sz="2000" b="1" dirty="0" smtClean="0">
                <a:effectLst/>
                <a:latin typeface="Calibri" panose="020F0502020204030204" pitchFamily="34" charset="0"/>
                <a:ea typeface="Calibri" panose="020F0502020204030204" pitchFamily="34" charset="0"/>
                <a:cs typeface="Calibri" panose="020F0502020204030204" pitchFamily="34" charset="0"/>
              </a:rPr>
              <a:t>+ Dựa </a:t>
            </a:r>
            <a:r>
              <a:rPr lang="it-IT" sz="2000" b="1" dirty="0">
                <a:effectLst/>
                <a:latin typeface="Calibri" panose="020F0502020204030204" pitchFamily="34" charset="0"/>
                <a:ea typeface="Calibri" panose="020F0502020204030204" pitchFamily="34" charset="0"/>
                <a:cs typeface="Calibri" panose="020F0502020204030204" pitchFamily="34" charset="0"/>
              </a:rPr>
              <a:t>vào lớp vỏ ngoài</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smtClean="0">
                <a:latin typeface="Calibri" panose="020F0502020204030204" pitchFamily="34" charset="0"/>
                <a:ea typeface="Calibri" panose="020F0502020204030204" pitchFamily="34" charset="0"/>
                <a:cs typeface="Calibri" panose="020F0502020204030204" pitchFamily="34" charset="0"/>
              </a:rPr>
              <a:t> </a:t>
            </a:r>
            <a:r>
              <a:rPr lang="it-IT" sz="2000" b="1" dirty="0">
                <a:effectLst/>
                <a:latin typeface="Calibri" panose="020F0502020204030204" pitchFamily="34" charset="0"/>
                <a:ea typeface="Calibri" panose="020F0502020204030204" pitchFamily="34" charset="0"/>
                <a:cs typeface="Calibri" panose="020F0502020204030204" pitchFamily="34" charset="0"/>
              </a:rPr>
              <a:t>+ Dựa vào cấu tạo lớp vỏ capsid</a:t>
            </a:r>
            <a:endParaRPr lang="it-IT" sz="2000" b="1" dirty="0">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Bef>
                <a:spcPts val="300"/>
              </a:spcBef>
              <a:spcAft>
                <a:spcPts val="300"/>
              </a:spcAft>
            </a:pPr>
            <a:r>
              <a:rPr lang="it-IT" sz="2000" b="1" dirty="0">
                <a:effectLst/>
                <a:latin typeface="Calibri" panose="020F0502020204030204" pitchFamily="34" charset="0"/>
                <a:ea typeface="Calibri" panose="020F0502020204030204" pitchFamily="34" charset="0"/>
                <a:cs typeface="Calibri" panose="020F0502020204030204" pitchFamily="34" charset="0"/>
              </a:rPr>
              <a:t> </a:t>
            </a:r>
            <a:r>
              <a:rPr lang="it-IT" sz="2000" b="1" dirty="0" smtClean="0">
                <a:effectLst/>
                <a:latin typeface="Calibri" panose="020F0502020204030204" pitchFamily="34" charset="0"/>
                <a:ea typeface="Calibri" panose="020F0502020204030204" pitchFamily="34" charset="0"/>
                <a:cs typeface="Calibri" panose="020F0502020204030204" pitchFamily="34" charset="0"/>
              </a:rPr>
              <a:t>+ </a:t>
            </a:r>
            <a:r>
              <a:rPr lang="it-IT" sz="2000" b="1" dirty="0">
                <a:effectLst/>
                <a:latin typeface="Calibri" panose="020F0502020204030204" pitchFamily="34" charset="0"/>
                <a:ea typeface="Calibri" panose="020F0502020204030204" pitchFamily="34" charset="0"/>
                <a:cs typeface="Calibri" panose="020F0502020204030204" pitchFamily="34" charset="0"/>
              </a:rPr>
              <a:t>Dựa vào vật chất di truyền</a:t>
            </a:r>
            <a:r>
              <a:rPr lang="en-US" sz="2000" b="1" dirty="0">
                <a:latin typeface="Calibri" panose="020F0502020204030204" pitchFamily="34" charset="0"/>
                <a:ea typeface="Calibri" panose="020F0502020204030204" pitchFamily="34" charset="0"/>
                <a:cs typeface="Calibri" panose="020F0502020204030204" pitchFamily="34" charset="0"/>
              </a:rPr>
              <a:t>       </a:t>
            </a:r>
            <a:r>
              <a:rPr lang="it-IT" sz="2000" b="1" kern="100" dirty="0">
                <a:effectLst/>
                <a:latin typeface="Calibri" panose="020F0502020204030204" pitchFamily="34" charset="0"/>
                <a:ea typeface="Calibri" panose="020F0502020204030204" pitchFamily="34" charset="0"/>
                <a:cs typeface="Calibri" panose="020F0502020204030204" pitchFamily="34" charset="0"/>
              </a:rPr>
              <a:t> </a:t>
            </a:r>
            <a:r>
              <a:rPr lang="it-IT" sz="2000" b="1" kern="100" dirty="0" smtClean="0">
                <a:effectLst/>
                <a:latin typeface="Calibri" panose="020F0502020204030204" pitchFamily="34" charset="0"/>
                <a:ea typeface="Calibri" panose="020F0502020204030204" pitchFamily="34" charset="0"/>
                <a:cs typeface="Calibri" panose="020F0502020204030204" pitchFamily="34" charset="0"/>
              </a:rPr>
              <a:t>	   </a:t>
            </a:r>
            <a:r>
              <a:rPr lang="it-IT" sz="2000" b="1" kern="100" dirty="0">
                <a:effectLst/>
                <a:latin typeface="Calibri" panose="020F0502020204030204" pitchFamily="34" charset="0"/>
                <a:ea typeface="Calibri" panose="020F0502020204030204" pitchFamily="34" charset="0"/>
                <a:cs typeface="Calibri" panose="020F0502020204030204" pitchFamily="34" charset="0"/>
              </a:rPr>
              <a:t>+ Dựa vào đối tượng vật chủ</a:t>
            </a:r>
            <a:endParaRPr lang="en-US" sz="2000" b="1"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9304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959089" y="927607"/>
            <a:ext cx="4960620" cy="981022"/>
          </a:xfrm>
          <a:prstGeom prst="roundRect">
            <a:avLst>
              <a:gd name="adj" fmla="val 31514"/>
            </a:avLst>
          </a:prstGeom>
          <a:solidFill>
            <a:srgbClr val="C00000"/>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685800">
              <a:defRPr/>
            </a:pPr>
            <a:r>
              <a:rPr lang="vi-VN" sz="5400" b="1" dirty="0">
                <a:solidFill>
                  <a:prstClr val="white"/>
                </a:solidFill>
                <a:latin typeface="Calibri" panose="020F0502020204030204" pitchFamily="34" charset="0"/>
                <a:ea typeface="Calibri" panose="020F0502020204030204" pitchFamily="34" charset="0"/>
                <a:cs typeface="Calibri" panose="020F0502020204030204" pitchFamily="34" charset="0"/>
              </a:rPr>
              <a:t>Bài</a:t>
            </a:r>
            <a:r>
              <a:rPr lang="en-US" sz="5400" b="1" dirty="0">
                <a:solidFill>
                  <a:prstClr val="white"/>
                </a:solidFill>
                <a:latin typeface="Calibri" panose="020F0502020204030204" pitchFamily="34" charset="0"/>
                <a:ea typeface="Calibri" panose="020F0502020204030204" pitchFamily="34" charset="0"/>
                <a:cs typeface="Calibri" panose="020F0502020204030204" pitchFamily="34" charset="0"/>
              </a:rPr>
              <a:t> 29: </a:t>
            </a:r>
            <a:r>
              <a:rPr lang="en-US" sz="5400" b="1" dirty="0" smtClean="0">
                <a:solidFill>
                  <a:prstClr val="white"/>
                </a:solidFill>
                <a:latin typeface="Calibri" panose="020F0502020204030204" pitchFamily="34" charset="0"/>
                <a:ea typeface="Calibri" panose="020F0502020204030204" pitchFamily="34" charset="0"/>
                <a:cs typeface="Calibri" panose="020F0502020204030204" pitchFamily="34" charset="0"/>
              </a:rPr>
              <a:t>VIRUS</a:t>
            </a:r>
            <a:endParaRPr lang="en-US" sz="5400" b="1" dirty="0">
              <a:solidFill>
                <a:prstClr val="white"/>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Rounded Rectangle 12"/>
          <p:cNvSpPr/>
          <p:nvPr/>
        </p:nvSpPr>
        <p:spPr>
          <a:xfrm>
            <a:off x="1662034" y="174275"/>
            <a:ext cx="9552311" cy="662496"/>
          </a:xfrm>
          <a:prstGeom prst="roundRect">
            <a:avLst>
              <a:gd name="adj" fmla="val 31514"/>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4000" b="1" dirty="0">
                <a:solidFill>
                  <a:prstClr val="white"/>
                </a:solidFill>
              </a:rPr>
              <a:t>         </a:t>
            </a:r>
            <a:r>
              <a:rPr lang="vi-VN" sz="4000" b="1" dirty="0">
                <a:solidFill>
                  <a:prstClr val="white"/>
                </a:solidFill>
              </a:rPr>
              <a:t>CHƯƠNG </a:t>
            </a:r>
            <a:r>
              <a:rPr lang="en-US" sz="4000" b="1" dirty="0">
                <a:solidFill>
                  <a:prstClr val="white"/>
                </a:solidFill>
              </a:rPr>
              <a:t>6 </a:t>
            </a:r>
            <a:r>
              <a:rPr lang="vi-VN" sz="4000" b="1" dirty="0">
                <a:solidFill>
                  <a:prstClr val="white"/>
                </a:solidFill>
              </a:rPr>
              <a:t>: VIRUS</a:t>
            </a:r>
            <a:r>
              <a:rPr lang="en-US" sz="4000" b="1" dirty="0">
                <a:solidFill>
                  <a:prstClr val="white"/>
                </a:solidFill>
              </a:rPr>
              <a:t> VÀ ỨNG DỤNG</a:t>
            </a:r>
            <a:endParaRPr lang="vi-VN" sz="4000" b="1" dirty="0">
              <a:solidFill>
                <a:prstClr val="white"/>
              </a:solidFill>
            </a:endParaRPr>
          </a:p>
        </p:txBody>
      </p:sp>
      <p:sp>
        <p:nvSpPr>
          <p:cNvPr id="10" name="Flowchart: Connector 9"/>
          <p:cNvSpPr/>
          <p:nvPr/>
        </p:nvSpPr>
        <p:spPr>
          <a:xfrm>
            <a:off x="1271575" y="279285"/>
            <a:ext cx="2049264" cy="2104931"/>
          </a:xfrm>
          <a:prstGeom prst="flowChartConnector">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1032" name="Picture 8" descr="pink and white flower petal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45" r="11315"/>
          <a:stretch/>
        </p:blipFill>
        <p:spPr bwMode="auto">
          <a:xfrm>
            <a:off x="1350235" y="410024"/>
            <a:ext cx="1824801" cy="1826201"/>
          </a:xfrm>
          <a:prstGeom prst="ellipse">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22" name="Picture 2" descr="News Flash • Fayette County, PA • CivicEng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0580" y="3629587"/>
            <a:ext cx="2558585" cy="264752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News Flash • Edwardsville, KS • CivicEng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3996" y="3258324"/>
            <a:ext cx="2116307" cy="19710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1469" y="2257294"/>
            <a:ext cx="4117796" cy="4117796"/>
          </a:xfrm>
          <a:prstGeom prst="rect">
            <a:avLst/>
          </a:prstGeom>
        </p:spPr>
      </p:pic>
      <p:pic>
        <p:nvPicPr>
          <p:cNvPr id="1028" name="Picture 4" descr="Virus là gì? Sự hình thành của virus? | Vinmec"/>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853" b="89967" l="10000" r="90000">
                        <a14:backgroundMark x1="73875" y1="47157" x2="75750" y2="47157"/>
                        <a14:backgroundMark x1="72875" y1="40468" x2="73875" y2="39298"/>
                        <a14:backgroundMark x1="37125" y1="79933" x2="36125" y2="81438"/>
                      </a14:backgroundRemoval>
                    </a14:imgEffect>
                  </a14:imgLayer>
                </a14:imgProps>
              </a:ext>
              <a:ext uri="{28A0092B-C50C-407E-A947-70E740481C1C}">
                <a14:useLocalDpi xmlns:a14="http://schemas.microsoft.com/office/drawing/2010/main" val="0"/>
              </a:ext>
            </a:extLst>
          </a:blip>
          <a:srcRect l="9928" t="5132" r="17808" b="6081"/>
          <a:stretch/>
        </p:blipFill>
        <p:spPr bwMode="auto">
          <a:xfrm>
            <a:off x="8146303" y="1229529"/>
            <a:ext cx="1589545" cy="1459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0021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5"/>
          <p:cNvSpPr/>
          <p:nvPr/>
        </p:nvSpPr>
        <p:spPr>
          <a:xfrm>
            <a:off x="3447219" y="8716"/>
            <a:ext cx="8744781" cy="1415718"/>
          </a:xfrm>
          <a:prstGeom prst="rect">
            <a:avLst/>
          </a:prstGeom>
          <a:gradFill>
            <a:gsLst>
              <a:gs pos="0">
                <a:srgbClr val="00389E"/>
              </a:gs>
              <a:gs pos="50000">
                <a:srgbClr val="0051E4"/>
              </a:gs>
              <a:gs pos="100000">
                <a:srgbClr val="0062FF"/>
              </a:gs>
            </a:gsLst>
            <a:lin ang="0" scaled="0"/>
          </a:gradFill>
          <a:ln>
            <a:noFill/>
          </a:ln>
        </p:spPr>
        <p:txBody>
          <a:bodyPr spcFirstLastPara="1" wrap="square" lIns="121900" tIns="60933" rIns="121900" bIns="60933" anchor="t" anchorCtr="0">
            <a:spAutoFit/>
          </a:bodyPr>
          <a:lstStyle/>
          <a:p>
            <a:pPr algn="just"/>
            <a:r>
              <a:rPr lang="en-US" sz="2800" b="1" dirty="0" err="1">
                <a:solidFill>
                  <a:schemeClr val="lt1"/>
                </a:solidFill>
                <a:latin typeface="Calibri" panose="020F0502020204030204" pitchFamily="34" charset="0"/>
                <a:ea typeface="Times New Roman"/>
                <a:cs typeface="Calibri" panose="020F0502020204030204" pitchFamily="34" charset="0"/>
                <a:sym typeface="Times New Roman"/>
              </a:rPr>
              <a:t>Sử</a:t>
            </a:r>
            <a:r>
              <a:rPr lang="en-US" sz="2800" b="1" dirty="0">
                <a:solidFill>
                  <a:schemeClr val="lt1"/>
                </a:solidFill>
                <a:latin typeface="Calibri" panose="020F0502020204030204" pitchFamily="34" charset="0"/>
                <a:ea typeface="Times New Roman"/>
                <a:cs typeface="Calibri" panose="020F0502020204030204" pitchFamily="34" charset="0"/>
                <a:sym typeface="Times New Roman"/>
              </a:rPr>
              <a:t> </a:t>
            </a:r>
            <a:r>
              <a:rPr lang="en-US" sz="2800" b="1" dirty="0" err="1">
                <a:solidFill>
                  <a:schemeClr val="lt1"/>
                </a:solidFill>
                <a:latin typeface="Calibri" panose="020F0502020204030204" pitchFamily="34" charset="0"/>
                <a:ea typeface="Times New Roman"/>
                <a:cs typeface="Calibri" panose="020F0502020204030204" pitchFamily="34" charset="0"/>
                <a:sym typeface="Times New Roman"/>
              </a:rPr>
              <a:t>dụng</a:t>
            </a:r>
            <a:r>
              <a:rPr lang="en-US" sz="2800" b="1" dirty="0">
                <a:solidFill>
                  <a:schemeClr val="lt1"/>
                </a:solidFill>
                <a:latin typeface="Calibri" panose="020F0502020204030204" pitchFamily="34" charset="0"/>
                <a:ea typeface="Times New Roman"/>
                <a:cs typeface="Calibri" panose="020F0502020204030204" pitchFamily="34" charset="0"/>
                <a:sym typeface="Times New Roman"/>
              </a:rPr>
              <a:t> </a:t>
            </a:r>
            <a:r>
              <a:rPr lang="en-US" sz="2800" b="1" dirty="0" err="1">
                <a:solidFill>
                  <a:schemeClr val="lt1"/>
                </a:solidFill>
                <a:latin typeface="Calibri" panose="020F0502020204030204" pitchFamily="34" charset="0"/>
                <a:ea typeface="Times New Roman"/>
                <a:cs typeface="Calibri" panose="020F0502020204030204" pitchFamily="34" charset="0"/>
                <a:sym typeface="Times New Roman"/>
              </a:rPr>
              <a:t>mảnh</a:t>
            </a:r>
            <a:r>
              <a:rPr lang="en-US" sz="2800" b="1" dirty="0">
                <a:solidFill>
                  <a:schemeClr val="lt1"/>
                </a:solidFill>
                <a:latin typeface="Calibri" panose="020F0502020204030204" pitchFamily="34" charset="0"/>
                <a:ea typeface="Times New Roman"/>
                <a:cs typeface="Calibri" panose="020F0502020204030204" pitchFamily="34" charset="0"/>
                <a:sym typeface="Times New Roman"/>
              </a:rPr>
              <a:t> </a:t>
            </a:r>
            <a:r>
              <a:rPr lang="en-US" sz="2800" b="1" dirty="0" err="1">
                <a:solidFill>
                  <a:schemeClr val="lt1"/>
                </a:solidFill>
                <a:latin typeface="Calibri" panose="020F0502020204030204" pitchFamily="34" charset="0"/>
                <a:ea typeface="Times New Roman"/>
                <a:cs typeface="Calibri" panose="020F0502020204030204" pitchFamily="34" charset="0"/>
                <a:sym typeface="Times New Roman"/>
              </a:rPr>
              <a:t>ghép</a:t>
            </a:r>
            <a:r>
              <a:rPr lang="en-US" sz="2800" b="1" dirty="0">
                <a:solidFill>
                  <a:schemeClr val="lt1"/>
                </a:solidFill>
                <a:latin typeface="Calibri" panose="020F0502020204030204" pitchFamily="34" charset="0"/>
                <a:ea typeface="Times New Roman"/>
                <a:cs typeface="Calibri" panose="020F0502020204030204" pitchFamily="34" charset="0"/>
                <a:sym typeface="Times New Roman"/>
              </a:rPr>
              <a:t> </a:t>
            </a:r>
            <a:r>
              <a:rPr lang="en-US" sz="2800" b="1" dirty="0" err="1">
                <a:solidFill>
                  <a:schemeClr val="lt1"/>
                </a:solidFill>
                <a:latin typeface="Calibri" panose="020F0502020204030204" pitchFamily="34" charset="0"/>
                <a:ea typeface="Times New Roman"/>
                <a:cs typeface="Calibri" panose="020F0502020204030204" pitchFamily="34" charset="0"/>
                <a:sym typeface="Times New Roman"/>
              </a:rPr>
              <a:t>cho</a:t>
            </a:r>
            <a:r>
              <a:rPr lang="en-US" sz="2800" b="1" dirty="0">
                <a:solidFill>
                  <a:schemeClr val="lt1"/>
                </a:solidFill>
                <a:latin typeface="Calibri" panose="020F0502020204030204" pitchFamily="34" charset="0"/>
                <a:ea typeface="Times New Roman"/>
                <a:cs typeface="Calibri" panose="020F0502020204030204" pitchFamily="34" charset="0"/>
                <a:sym typeface="Times New Roman"/>
              </a:rPr>
              <a:t> </a:t>
            </a:r>
            <a:r>
              <a:rPr lang="en-US" sz="2800" b="1" dirty="0" err="1">
                <a:solidFill>
                  <a:schemeClr val="lt1"/>
                </a:solidFill>
                <a:latin typeface="Calibri" panose="020F0502020204030204" pitchFamily="34" charset="0"/>
                <a:ea typeface="Times New Roman"/>
                <a:cs typeface="Calibri" panose="020F0502020204030204" pitchFamily="34" charset="0"/>
                <a:sym typeface="Times New Roman"/>
              </a:rPr>
              <a:t>sẵn</a:t>
            </a:r>
            <a:r>
              <a:rPr lang="en-US" sz="2800" b="1" dirty="0">
                <a:solidFill>
                  <a:schemeClr val="lt1"/>
                </a:solidFill>
                <a:latin typeface="Calibri" panose="020F0502020204030204" pitchFamily="34" charset="0"/>
                <a:ea typeface="Times New Roman"/>
                <a:cs typeface="Calibri" panose="020F0502020204030204" pitchFamily="34" charset="0"/>
                <a:sym typeface="Times New Roman"/>
              </a:rPr>
              <a:t>. </a:t>
            </a:r>
            <a:r>
              <a:rPr lang="en-US" sz="2800" b="1" dirty="0" err="1">
                <a:solidFill>
                  <a:schemeClr val="lt1"/>
                </a:solidFill>
                <a:latin typeface="Calibri" panose="020F0502020204030204" pitchFamily="34" charset="0"/>
                <a:ea typeface="Times New Roman"/>
                <a:cs typeface="Calibri" panose="020F0502020204030204" pitchFamily="34" charset="0"/>
                <a:sym typeface="Times New Roman"/>
              </a:rPr>
              <a:t>Xếp</a:t>
            </a:r>
            <a:r>
              <a:rPr lang="en-US" sz="2800" b="1" dirty="0">
                <a:solidFill>
                  <a:schemeClr val="lt1"/>
                </a:solidFill>
                <a:latin typeface="Calibri" panose="020F0502020204030204" pitchFamily="34" charset="0"/>
                <a:ea typeface="Times New Roman"/>
                <a:cs typeface="Calibri" panose="020F0502020204030204" pitchFamily="34" charset="0"/>
                <a:sym typeface="Times New Roman"/>
              </a:rPr>
              <a:t> </a:t>
            </a:r>
            <a:r>
              <a:rPr lang="en-US" sz="2800" b="1" dirty="0" err="1">
                <a:solidFill>
                  <a:schemeClr val="lt1"/>
                </a:solidFill>
                <a:latin typeface="Calibri" panose="020F0502020204030204" pitchFamily="34" charset="0"/>
                <a:ea typeface="Times New Roman"/>
                <a:cs typeface="Calibri" panose="020F0502020204030204" pitchFamily="34" charset="0"/>
                <a:sym typeface="Times New Roman"/>
              </a:rPr>
              <a:t>các</a:t>
            </a:r>
            <a:r>
              <a:rPr lang="en-US" sz="2800" b="1" dirty="0">
                <a:solidFill>
                  <a:schemeClr val="lt1"/>
                </a:solidFill>
                <a:latin typeface="Calibri" panose="020F0502020204030204" pitchFamily="34" charset="0"/>
                <a:ea typeface="Times New Roman"/>
                <a:cs typeface="Calibri" panose="020F0502020204030204" pitchFamily="34" charset="0"/>
                <a:sym typeface="Times New Roman"/>
              </a:rPr>
              <a:t> </a:t>
            </a:r>
            <a:r>
              <a:rPr lang="en-US" sz="2800" b="1" dirty="0" err="1">
                <a:solidFill>
                  <a:schemeClr val="lt1"/>
                </a:solidFill>
                <a:latin typeface="Calibri" panose="020F0502020204030204" pitchFamily="34" charset="0"/>
                <a:ea typeface="Times New Roman"/>
                <a:cs typeface="Calibri" panose="020F0502020204030204" pitchFamily="34" charset="0"/>
                <a:sym typeface="Times New Roman"/>
              </a:rPr>
              <a:t>mảnh</a:t>
            </a:r>
            <a:r>
              <a:rPr lang="en-US" sz="2800" b="1" dirty="0">
                <a:solidFill>
                  <a:schemeClr val="lt1"/>
                </a:solidFill>
                <a:latin typeface="Calibri" panose="020F0502020204030204" pitchFamily="34" charset="0"/>
                <a:ea typeface="Times New Roman"/>
                <a:cs typeface="Calibri" panose="020F0502020204030204" pitchFamily="34" charset="0"/>
                <a:sym typeface="Times New Roman"/>
              </a:rPr>
              <a:t> </a:t>
            </a:r>
            <a:r>
              <a:rPr lang="en-US" sz="2800" b="1" dirty="0" err="1">
                <a:solidFill>
                  <a:schemeClr val="lt1"/>
                </a:solidFill>
                <a:latin typeface="Calibri" panose="020F0502020204030204" pitchFamily="34" charset="0"/>
                <a:ea typeface="Times New Roman"/>
                <a:cs typeface="Calibri" panose="020F0502020204030204" pitchFamily="34" charset="0"/>
                <a:sym typeface="Times New Roman"/>
              </a:rPr>
              <a:t>ghép</a:t>
            </a:r>
            <a:r>
              <a:rPr lang="en-US" sz="2800" b="1" dirty="0">
                <a:solidFill>
                  <a:schemeClr val="lt1"/>
                </a:solidFill>
                <a:latin typeface="Calibri" panose="020F0502020204030204" pitchFamily="34" charset="0"/>
                <a:ea typeface="Times New Roman"/>
                <a:cs typeface="Calibri" panose="020F0502020204030204" pitchFamily="34" charset="0"/>
                <a:sym typeface="Times New Roman"/>
              </a:rPr>
              <a:t> </a:t>
            </a:r>
            <a:r>
              <a:rPr lang="en-US" sz="2800" b="1" dirty="0" smtClean="0">
                <a:solidFill>
                  <a:schemeClr val="lt1"/>
                </a:solidFill>
                <a:latin typeface="Calibri" panose="020F0502020204030204" pitchFamily="34" charset="0"/>
                <a:ea typeface="Times New Roman"/>
                <a:cs typeface="Calibri" panose="020F0502020204030204" pitchFamily="34" charset="0"/>
                <a:sym typeface="Times New Roman"/>
              </a:rPr>
              <a:t>thành 1 tam </a:t>
            </a:r>
            <a:r>
              <a:rPr lang="en-US" sz="2800" b="1" dirty="0" err="1" smtClean="0">
                <a:solidFill>
                  <a:schemeClr val="lt1"/>
                </a:solidFill>
                <a:latin typeface="Calibri" panose="020F0502020204030204" pitchFamily="34" charset="0"/>
                <a:ea typeface="Times New Roman"/>
                <a:cs typeface="Calibri" panose="020F0502020204030204" pitchFamily="34" charset="0"/>
                <a:sym typeface="Times New Roman"/>
              </a:rPr>
              <a:t>giác</a:t>
            </a:r>
            <a:r>
              <a:rPr lang="en-US" sz="2800" b="1" dirty="0" smtClean="0">
                <a:solidFill>
                  <a:schemeClr val="lt1"/>
                </a:solidFill>
                <a:latin typeface="Calibri" panose="020F0502020204030204" pitchFamily="34" charset="0"/>
                <a:ea typeface="Times New Roman"/>
                <a:cs typeface="Calibri" panose="020F0502020204030204" pitchFamily="34" charset="0"/>
                <a:sym typeface="Times New Roman"/>
              </a:rPr>
              <a:t> </a:t>
            </a:r>
            <a:r>
              <a:rPr lang="en-US" sz="2800" b="1" dirty="0" err="1" smtClean="0">
                <a:solidFill>
                  <a:schemeClr val="lt1"/>
                </a:solidFill>
                <a:latin typeface="Calibri" panose="020F0502020204030204" pitchFamily="34" charset="0"/>
                <a:ea typeface="Times New Roman"/>
                <a:cs typeface="Calibri" panose="020F0502020204030204" pitchFamily="34" charset="0"/>
                <a:sym typeface="Times New Roman"/>
              </a:rPr>
              <a:t>lớn</a:t>
            </a:r>
            <a:r>
              <a:rPr lang="en-US" sz="2800" b="1" dirty="0" smtClean="0">
                <a:solidFill>
                  <a:schemeClr val="lt1"/>
                </a:solidFill>
                <a:latin typeface="Calibri" panose="020F0502020204030204" pitchFamily="34" charset="0"/>
                <a:ea typeface="Times New Roman"/>
                <a:cs typeface="Calibri" panose="020F0502020204030204" pitchFamily="34" charset="0"/>
                <a:sym typeface="Times New Roman"/>
              </a:rPr>
              <a:t>, </a:t>
            </a:r>
            <a:r>
              <a:rPr lang="en-US" sz="2800" b="1" dirty="0" err="1" smtClean="0">
                <a:solidFill>
                  <a:schemeClr val="lt1"/>
                </a:solidFill>
                <a:latin typeface="Calibri" panose="020F0502020204030204" pitchFamily="34" charset="0"/>
                <a:ea typeface="Times New Roman"/>
                <a:cs typeface="Calibri" panose="020F0502020204030204" pitchFamily="34" charset="0"/>
                <a:sym typeface="Times New Roman"/>
              </a:rPr>
              <a:t>sao</a:t>
            </a:r>
            <a:r>
              <a:rPr lang="en-US" sz="2800" b="1" dirty="0" smtClean="0">
                <a:solidFill>
                  <a:schemeClr val="lt1"/>
                </a:solidFill>
                <a:latin typeface="Calibri" panose="020F0502020204030204" pitchFamily="34" charset="0"/>
                <a:ea typeface="Times New Roman"/>
                <a:cs typeface="Calibri" panose="020F0502020204030204" pitchFamily="34" charset="0"/>
                <a:sym typeface="Times New Roman"/>
              </a:rPr>
              <a:t> </a:t>
            </a:r>
            <a:r>
              <a:rPr lang="en-US" sz="2800" b="1" dirty="0" err="1">
                <a:solidFill>
                  <a:schemeClr val="lt1"/>
                </a:solidFill>
                <a:latin typeface="Calibri" panose="020F0502020204030204" pitchFamily="34" charset="0"/>
                <a:ea typeface="Times New Roman"/>
                <a:cs typeface="Calibri" panose="020F0502020204030204" pitchFamily="34" charset="0"/>
                <a:sym typeface="Times New Roman"/>
              </a:rPr>
              <a:t>cho</a:t>
            </a:r>
            <a:r>
              <a:rPr lang="en-US" sz="2800" b="1" dirty="0">
                <a:solidFill>
                  <a:schemeClr val="lt1"/>
                </a:solidFill>
                <a:latin typeface="Calibri" panose="020F0502020204030204" pitchFamily="34" charset="0"/>
                <a:ea typeface="Times New Roman"/>
                <a:cs typeface="Calibri" panose="020F0502020204030204" pitchFamily="34" charset="0"/>
                <a:sym typeface="Times New Roman"/>
              </a:rPr>
              <a:t> </a:t>
            </a:r>
            <a:r>
              <a:rPr lang="en-US" sz="2800" b="1" dirty="0" err="1">
                <a:solidFill>
                  <a:schemeClr val="lt1"/>
                </a:solidFill>
                <a:latin typeface="Calibri" panose="020F0502020204030204" pitchFamily="34" charset="0"/>
                <a:ea typeface="Times New Roman"/>
                <a:cs typeface="Calibri" panose="020F0502020204030204" pitchFamily="34" charset="0"/>
                <a:sym typeface="Times New Roman"/>
              </a:rPr>
              <a:t>các</a:t>
            </a:r>
            <a:r>
              <a:rPr lang="en-US" sz="2800" b="1" dirty="0">
                <a:solidFill>
                  <a:schemeClr val="lt1"/>
                </a:solidFill>
                <a:latin typeface="Calibri" panose="020F0502020204030204" pitchFamily="34" charset="0"/>
                <a:ea typeface="Times New Roman"/>
                <a:cs typeface="Calibri" panose="020F0502020204030204" pitchFamily="34" charset="0"/>
                <a:sym typeface="Times New Roman"/>
              </a:rPr>
              <a:t> </a:t>
            </a:r>
            <a:r>
              <a:rPr lang="en-US" sz="2800" b="1" dirty="0" err="1">
                <a:solidFill>
                  <a:schemeClr val="lt1"/>
                </a:solidFill>
                <a:latin typeface="Calibri" panose="020F0502020204030204" pitchFamily="34" charset="0"/>
                <a:ea typeface="Times New Roman"/>
                <a:cs typeface="Calibri" panose="020F0502020204030204" pitchFamily="34" charset="0"/>
                <a:sym typeface="Times New Roman"/>
              </a:rPr>
              <a:t>cạnh</a:t>
            </a:r>
            <a:r>
              <a:rPr lang="en-US" sz="2800" b="1" dirty="0">
                <a:solidFill>
                  <a:schemeClr val="lt1"/>
                </a:solidFill>
                <a:latin typeface="Calibri" panose="020F0502020204030204" pitchFamily="34" charset="0"/>
                <a:ea typeface="Times New Roman"/>
                <a:cs typeface="Calibri" panose="020F0502020204030204" pitchFamily="34" charset="0"/>
                <a:sym typeface="Times New Roman"/>
              </a:rPr>
              <a:t> </a:t>
            </a:r>
            <a:r>
              <a:rPr lang="en-US" sz="2800" b="1" dirty="0" err="1">
                <a:solidFill>
                  <a:schemeClr val="lt1"/>
                </a:solidFill>
                <a:latin typeface="Calibri" panose="020F0502020204030204" pitchFamily="34" charset="0"/>
                <a:ea typeface="Times New Roman"/>
                <a:cs typeface="Calibri" panose="020F0502020204030204" pitchFamily="34" charset="0"/>
                <a:sym typeface="Times New Roman"/>
              </a:rPr>
              <a:t>liên</a:t>
            </a:r>
            <a:r>
              <a:rPr lang="en-US" sz="2800" b="1" dirty="0">
                <a:solidFill>
                  <a:schemeClr val="lt1"/>
                </a:solidFill>
                <a:latin typeface="Calibri" panose="020F0502020204030204" pitchFamily="34" charset="0"/>
                <a:ea typeface="Times New Roman"/>
                <a:cs typeface="Calibri" panose="020F0502020204030204" pitchFamily="34" charset="0"/>
                <a:sym typeface="Times New Roman"/>
              </a:rPr>
              <a:t> </a:t>
            </a:r>
            <a:r>
              <a:rPr lang="en-US" sz="2800" b="1" dirty="0" err="1">
                <a:solidFill>
                  <a:schemeClr val="lt1"/>
                </a:solidFill>
                <a:latin typeface="Calibri" panose="020F0502020204030204" pitchFamily="34" charset="0"/>
                <a:ea typeface="Times New Roman"/>
                <a:cs typeface="Calibri" panose="020F0502020204030204" pitchFamily="34" charset="0"/>
                <a:sym typeface="Times New Roman"/>
              </a:rPr>
              <a:t>quan</a:t>
            </a:r>
            <a:r>
              <a:rPr lang="en-US" sz="2800" b="1" dirty="0">
                <a:solidFill>
                  <a:schemeClr val="lt1"/>
                </a:solidFill>
                <a:latin typeface="Calibri" panose="020F0502020204030204" pitchFamily="34" charset="0"/>
                <a:ea typeface="Times New Roman"/>
                <a:cs typeface="Calibri" panose="020F0502020204030204" pitchFamily="34" charset="0"/>
                <a:sym typeface="Times New Roman"/>
              </a:rPr>
              <a:t> </a:t>
            </a:r>
            <a:r>
              <a:rPr lang="en-US" sz="2800" b="1" dirty="0" err="1">
                <a:solidFill>
                  <a:schemeClr val="lt1"/>
                </a:solidFill>
                <a:latin typeface="Calibri" panose="020F0502020204030204" pitchFamily="34" charset="0"/>
                <a:ea typeface="Times New Roman"/>
                <a:cs typeface="Calibri" panose="020F0502020204030204" pitchFamily="34" charset="0"/>
                <a:sym typeface="Times New Roman"/>
              </a:rPr>
              <a:t>về</a:t>
            </a:r>
            <a:r>
              <a:rPr lang="en-US" sz="2800" b="1" dirty="0">
                <a:solidFill>
                  <a:schemeClr val="lt1"/>
                </a:solidFill>
                <a:latin typeface="Calibri" panose="020F0502020204030204" pitchFamily="34" charset="0"/>
                <a:ea typeface="Times New Roman"/>
                <a:cs typeface="Calibri" panose="020F0502020204030204" pitchFamily="34" charset="0"/>
                <a:sym typeface="Times New Roman"/>
              </a:rPr>
              <a:t> </a:t>
            </a:r>
            <a:r>
              <a:rPr lang="en-US" sz="2800" b="1" dirty="0" err="1">
                <a:solidFill>
                  <a:schemeClr val="lt1"/>
                </a:solidFill>
                <a:latin typeface="Calibri" panose="020F0502020204030204" pitchFamily="34" charset="0"/>
                <a:ea typeface="Times New Roman"/>
                <a:cs typeface="Calibri" panose="020F0502020204030204" pitchFamily="34" charset="0"/>
                <a:sym typeface="Times New Roman"/>
              </a:rPr>
              <a:t>thông</a:t>
            </a:r>
            <a:r>
              <a:rPr lang="en-US" sz="2800" b="1" dirty="0">
                <a:solidFill>
                  <a:schemeClr val="lt1"/>
                </a:solidFill>
                <a:latin typeface="Calibri" panose="020F0502020204030204" pitchFamily="34" charset="0"/>
                <a:ea typeface="Times New Roman"/>
                <a:cs typeface="Calibri" panose="020F0502020204030204" pitchFamily="34" charset="0"/>
                <a:sym typeface="Times New Roman"/>
              </a:rPr>
              <a:t> </a:t>
            </a:r>
            <a:r>
              <a:rPr lang="en-US" sz="2800" b="1" dirty="0" smtClean="0">
                <a:solidFill>
                  <a:schemeClr val="lt1"/>
                </a:solidFill>
                <a:latin typeface="Calibri" panose="020F0502020204030204" pitchFamily="34" charset="0"/>
                <a:ea typeface="Times New Roman"/>
                <a:cs typeface="Calibri" panose="020F0502020204030204" pitchFamily="34" charset="0"/>
                <a:sym typeface="Times New Roman"/>
              </a:rPr>
              <a:t>tin </a:t>
            </a:r>
            <a:r>
              <a:rPr lang="en-US" sz="2800" b="1" dirty="0" err="1" smtClean="0">
                <a:solidFill>
                  <a:schemeClr val="lt1"/>
                </a:solidFill>
                <a:latin typeface="Calibri" panose="020F0502020204030204" pitchFamily="34" charset="0"/>
                <a:ea typeface="Times New Roman"/>
                <a:cs typeface="Calibri" panose="020F0502020204030204" pitchFamily="34" charset="0"/>
                <a:sym typeface="Times New Roman"/>
              </a:rPr>
              <a:t>khớp</a:t>
            </a:r>
            <a:r>
              <a:rPr lang="en-US" sz="2800" b="1" dirty="0" smtClean="0">
                <a:solidFill>
                  <a:schemeClr val="lt1"/>
                </a:solidFill>
                <a:latin typeface="Calibri" panose="020F0502020204030204" pitchFamily="34" charset="0"/>
                <a:ea typeface="Times New Roman"/>
                <a:cs typeface="Calibri" panose="020F0502020204030204" pitchFamily="34" charset="0"/>
                <a:sym typeface="Times New Roman"/>
              </a:rPr>
              <a:t> </a:t>
            </a:r>
            <a:r>
              <a:rPr lang="en-US" sz="2800" b="1" dirty="0" err="1">
                <a:solidFill>
                  <a:schemeClr val="lt1"/>
                </a:solidFill>
                <a:latin typeface="Calibri" panose="020F0502020204030204" pitchFamily="34" charset="0"/>
                <a:ea typeface="Times New Roman"/>
                <a:cs typeface="Calibri" panose="020F0502020204030204" pitchFamily="34" charset="0"/>
                <a:sym typeface="Times New Roman"/>
              </a:rPr>
              <a:t>với</a:t>
            </a:r>
            <a:r>
              <a:rPr lang="en-US" sz="2800" b="1" dirty="0">
                <a:solidFill>
                  <a:schemeClr val="lt1"/>
                </a:solidFill>
                <a:latin typeface="Calibri" panose="020F0502020204030204" pitchFamily="34" charset="0"/>
                <a:ea typeface="Times New Roman"/>
                <a:cs typeface="Calibri" panose="020F0502020204030204" pitchFamily="34" charset="0"/>
                <a:sym typeface="Times New Roman"/>
              </a:rPr>
              <a:t> </a:t>
            </a:r>
            <a:r>
              <a:rPr lang="en-US" sz="2800" b="1" dirty="0" err="1">
                <a:solidFill>
                  <a:schemeClr val="lt1"/>
                </a:solidFill>
                <a:latin typeface="Calibri" panose="020F0502020204030204" pitchFamily="34" charset="0"/>
                <a:ea typeface="Times New Roman"/>
                <a:cs typeface="Calibri" panose="020F0502020204030204" pitchFamily="34" charset="0"/>
                <a:sym typeface="Times New Roman"/>
              </a:rPr>
              <a:t>nhau</a:t>
            </a:r>
            <a:r>
              <a:rPr lang="en-US" sz="2800" b="1" dirty="0">
                <a:solidFill>
                  <a:schemeClr val="lt1"/>
                </a:solidFill>
                <a:latin typeface="Calibri" panose="020F0502020204030204" pitchFamily="34" charset="0"/>
                <a:ea typeface="Times New Roman"/>
                <a:cs typeface="Calibri" panose="020F0502020204030204" pitchFamily="34" charset="0"/>
                <a:sym typeface="Times New Roman"/>
              </a:rPr>
              <a:t>. </a:t>
            </a:r>
            <a:endParaRPr sz="2800" b="1" dirty="0">
              <a:solidFill>
                <a:schemeClr val="lt1"/>
              </a:solidFill>
              <a:latin typeface="Calibri" panose="020F0502020204030204" pitchFamily="34" charset="0"/>
              <a:ea typeface="Times New Roman"/>
              <a:cs typeface="Calibri" panose="020F0502020204030204" pitchFamily="34" charset="0"/>
              <a:sym typeface="Times New Roman"/>
            </a:endParaRPr>
          </a:p>
        </p:txBody>
      </p:sp>
      <p:grpSp>
        <p:nvGrpSpPr>
          <p:cNvPr id="258" name="Google Shape;258;p15"/>
          <p:cNvGrpSpPr/>
          <p:nvPr/>
        </p:nvGrpSpPr>
        <p:grpSpPr>
          <a:xfrm>
            <a:off x="0" y="1100982"/>
            <a:ext cx="3454400" cy="2336959"/>
            <a:chOff x="3914633" y="-12229"/>
            <a:chExt cx="2590800" cy="1752719"/>
          </a:xfrm>
        </p:grpSpPr>
        <p:sp>
          <p:nvSpPr>
            <p:cNvPr id="259" name="Google Shape;259;p15"/>
            <p:cNvSpPr/>
            <p:nvPr/>
          </p:nvSpPr>
          <p:spPr>
            <a:xfrm>
              <a:off x="3914633" y="-12229"/>
              <a:ext cx="2590800" cy="1717343"/>
            </a:xfrm>
            <a:prstGeom prst="triangle">
              <a:avLst>
                <a:gd name="adj" fmla="val 50000"/>
              </a:avLst>
            </a:prstGeom>
            <a:solidFill>
              <a:srgbClr val="FFFF99"/>
            </a:solidFill>
            <a:ln w="9525" cap="flat" cmpd="sng">
              <a:solidFill>
                <a:schemeClr val="dk1"/>
              </a:solidFill>
              <a:prstDash val="solid"/>
              <a:round/>
              <a:headEnd type="none" w="sm" len="sm"/>
              <a:tailEnd type="none" w="sm" len="sm"/>
            </a:ln>
          </p:spPr>
          <p:txBody>
            <a:bodyPr spcFirstLastPara="1" wrap="square" lIns="121900" tIns="60933" rIns="121900" bIns="60933" anchor="t" anchorCtr="0">
              <a:noAutofit/>
            </a:bodyPr>
            <a:lstStyle/>
            <a:p>
              <a:pPr algn="ctr">
                <a:buClr>
                  <a:schemeClr val="dk1"/>
                </a:buClr>
                <a:buSzPts val="2400"/>
              </a:pPr>
              <a:endParaRPr sz="3200">
                <a:solidFill>
                  <a:schemeClr val="lt1"/>
                </a:solidFill>
                <a:latin typeface="Arial"/>
                <a:ea typeface="Arial"/>
                <a:cs typeface="Arial"/>
                <a:sym typeface="Arial"/>
              </a:endParaRPr>
            </a:p>
          </p:txBody>
        </p:sp>
        <p:sp>
          <p:nvSpPr>
            <p:cNvPr id="260" name="Google Shape;260;p15"/>
            <p:cNvSpPr txBox="1"/>
            <p:nvPr/>
          </p:nvSpPr>
          <p:spPr>
            <a:xfrm>
              <a:off x="4302822" y="1212965"/>
              <a:ext cx="1959227" cy="527525"/>
            </a:xfrm>
            <a:prstGeom prst="rect">
              <a:avLst/>
            </a:prstGeom>
            <a:noFill/>
            <a:ln>
              <a:noFill/>
            </a:ln>
          </p:spPr>
          <p:txBody>
            <a:bodyPr spcFirstLastPara="1" wrap="square" lIns="121900" tIns="60933" rIns="121900" bIns="60933" anchor="t" anchorCtr="0">
              <a:spAutoFit/>
            </a:bodyPr>
            <a:lstStyle/>
            <a:p>
              <a:pPr algn="ct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đơn</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vị</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protein </a:t>
              </a:r>
              <a:endParaRPr sz="2400" b="1" dirty="0">
                <a:latin typeface="Calibri" panose="020F0502020204030204" pitchFamily="34" charset="0"/>
                <a:cs typeface="Calibri" panose="020F0502020204030204" pitchFamily="34" charset="0"/>
              </a:endParaRPr>
            </a:p>
            <a:p>
              <a:pPr algn="ct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Cấu</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tạo</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nên</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r>
                <a:rPr lang="en-US" sz="1867" b="1" dirty="0" smtClean="0">
                  <a:solidFill>
                    <a:schemeClr val="dk1"/>
                  </a:solidFill>
                  <a:latin typeface="Calibri" panose="020F0502020204030204" pitchFamily="34" charset="0"/>
                  <a:ea typeface="Times New Roman"/>
                  <a:cs typeface="Calibri" panose="020F0502020204030204" pitchFamily="34" charset="0"/>
                  <a:sym typeface="Times New Roman"/>
                </a:rPr>
                <a:t>capsid</a:t>
              </a:r>
              <a:endParaRPr sz="1867" b="1" dirty="0">
                <a:solidFill>
                  <a:schemeClr val="dk1"/>
                </a:solidFill>
                <a:latin typeface="Calibri" panose="020F0502020204030204" pitchFamily="34" charset="0"/>
                <a:ea typeface="Times New Roman"/>
                <a:cs typeface="Calibri" panose="020F0502020204030204" pitchFamily="34" charset="0"/>
                <a:sym typeface="Times New Roman"/>
              </a:endParaRPr>
            </a:p>
          </p:txBody>
        </p:sp>
      </p:grpSp>
      <p:grpSp>
        <p:nvGrpSpPr>
          <p:cNvPr id="261" name="Google Shape;261;p15"/>
          <p:cNvGrpSpPr/>
          <p:nvPr/>
        </p:nvGrpSpPr>
        <p:grpSpPr>
          <a:xfrm>
            <a:off x="8737600" y="3545457"/>
            <a:ext cx="3454400" cy="2947257"/>
            <a:chOff x="3914633" y="1384852"/>
            <a:chExt cx="2590800" cy="2131737"/>
          </a:xfrm>
        </p:grpSpPr>
        <p:sp>
          <p:nvSpPr>
            <p:cNvPr id="262" name="Google Shape;262;p15"/>
            <p:cNvSpPr/>
            <p:nvPr/>
          </p:nvSpPr>
          <p:spPr>
            <a:xfrm rot="10800000">
              <a:off x="3914633" y="1705114"/>
              <a:ext cx="2590800" cy="1717343"/>
            </a:xfrm>
            <a:prstGeom prst="triangle">
              <a:avLst>
                <a:gd name="adj" fmla="val 50000"/>
              </a:avLst>
            </a:prstGeom>
            <a:solidFill>
              <a:srgbClr val="FFFF99"/>
            </a:solidFill>
            <a:ln w="9525" cap="flat" cmpd="sng">
              <a:solidFill>
                <a:schemeClr val="dk1"/>
              </a:solidFill>
              <a:prstDash val="solid"/>
              <a:round/>
              <a:headEnd type="none" w="sm" len="sm"/>
              <a:tailEnd type="none" w="sm" len="sm"/>
            </a:ln>
          </p:spPr>
          <p:txBody>
            <a:bodyPr spcFirstLastPara="1" wrap="square" lIns="121900" tIns="60933" rIns="121900" bIns="60933" anchor="t" anchorCtr="0">
              <a:noAutofit/>
            </a:bodyPr>
            <a:lstStyle/>
            <a:p>
              <a:pPr algn="ctr">
                <a:buClr>
                  <a:schemeClr val="dk1"/>
                </a:buClr>
                <a:buSzPts val="2400"/>
              </a:pPr>
              <a:endParaRPr sz="3200" b="1">
                <a:solidFill>
                  <a:schemeClr val="dk1"/>
                </a:solidFill>
                <a:latin typeface="Calibri" panose="020F0502020204030204" pitchFamily="34" charset="0"/>
                <a:ea typeface="Arial"/>
                <a:cs typeface="Calibri" panose="020F0502020204030204" pitchFamily="34" charset="0"/>
                <a:sym typeface="Arial"/>
              </a:endParaRPr>
            </a:p>
          </p:txBody>
        </p:sp>
        <p:sp>
          <p:nvSpPr>
            <p:cNvPr id="263" name="Google Shape;263;p15"/>
            <p:cNvSpPr txBox="1"/>
            <p:nvPr/>
          </p:nvSpPr>
          <p:spPr>
            <a:xfrm>
              <a:off x="4171664" y="1730573"/>
              <a:ext cx="1981200" cy="307784"/>
            </a:xfrm>
            <a:prstGeom prst="rect">
              <a:avLst/>
            </a:prstGeom>
            <a:noFill/>
            <a:ln>
              <a:noFill/>
            </a:ln>
          </p:spPr>
          <p:txBody>
            <a:bodyPr spcFirstLastPara="1" wrap="square" lIns="121900" tIns="60933" rIns="121900" bIns="60933" anchor="t" anchorCtr="0">
              <a:spAutoFit/>
            </a:bodyPr>
            <a:lstStyle/>
            <a:p>
              <a:pPr algn="ctr"/>
              <a:r>
                <a:rPr lang="en-US" sz="1867" b="1">
                  <a:solidFill>
                    <a:schemeClr val="dk1"/>
                  </a:solidFill>
                  <a:latin typeface="Calibri" panose="020F0502020204030204" pitchFamily="34" charset="0"/>
                  <a:ea typeface="Times New Roman"/>
                  <a:cs typeface="Calibri" panose="020F0502020204030204" pitchFamily="34" charset="0"/>
                  <a:sym typeface="Times New Roman"/>
                </a:rPr>
                <a:t>Capsomer</a:t>
              </a:r>
              <a:endParaRPr sz="1867" b="1">
                <a:solidFill>
                  <a:schemeClr val="dk1"/>
                </a:solidFill>
                <a:latin typeface="Calibri" panose="020F0502020204030204" pitchFamily="34" charset="0"/>
                <a:ea typeface="Times New Roman"/>
                <a:cs typeface="Calibri" panose="020F0502020204030204" pitchFamily="34" charset="0"/>
                <a:sym typeface="Times New Roman"/>
              </a:endParaRPr>
            </a:p>
          </p:txBody>
        </p:sp>
        <p:sp>
          <p:nvSpPr>
            <p:cNvPr id="264" name="Google Shape;264;p15"/>
            <p:cNvSpPr txBox="1"/>
            <p:nvPr/>
          </p:nvSpPr>
          <p:spPr>
            <a:xfrm rot="18418408">
              <a:off x="4653206" y="2372097"/>
              <a:ext cx="1981200" cy="307784"/>
            </a:xfrm>
            <a:prstGeom prst="rect">
              <a:avLst/>
            </a:prstGeom>
            <a:noFill/>
            <a:ln>
              <a:noFill/>
            </a:ln>
          </p:spPr>
          <p:txBody>
            <a:bodyPr spcFirstLastPara="1" wrap="square" lIns="121900" tIns="60933" rIns="121900" bIns="60933" anchor="t" anchorCtr="0">
              <a:spAutoFit/>
            </a:bodyPr>
            <a:lstStyle/>
            <a:p>
              <a:pPr algn="ct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Vỏ</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ngoài</a:t>
              </a:r>
              <a:endParaRPr sz="1867" b="1" dirty="0">
                <a:solidFill>
                  <a:schemeClr val="dk1"/>
                </a:solidFill>
                <a:latin typeface="Calibri" panose="020F0502020204030204" pitchFamily="34" charset="0"/>
                <a:ea typeface="Times New Roman"/>
                <a:cs typeface="Calibri" panose="020F0502020204030204" pitchFamily="34" charset="0"/>
                <a:sym typeface="Times New Roman"/>
              </a:endParaRPr>
            </a:p>
          </p:txBody>
        </p:sp>
        <p:sp>
          <p:nvSpPr>
            <p:cNvPr id="265" name="Google Shape;265;p15"/>
            <p:cNvSpPr txBox="1"/>
            <p:nvPr/>
          </p:nvSpPr>
          <p:spPr>
            <a:xfrm rot="3214448">
              <a:off x="3633448" y="2221560"/>
              <a:ext cx="1981200" cy="307784"/>
            </a:xfrm>
            <a:prstGeom prst="rect">
              <a:avLst/>
            </a:prstGeom>
            <a:noFill/>
            <a:ln>
              <a:noFill/>
            </a:ln>
          </p:spPr>
          <p:txBody>
            <a:bodyPr spcFirstLastPara="1" wrap="square" lIns="121900" tIns="60933" rIns="121900" bIns="60933" anchor="t" anchorCtr="0">
              <a:spAutoFit/>
            </a:bodyPr>
            <a:lstStyle/>
            <a:p>
              <a:pPr algn="ctr"/>
              <a:r>
                <a:rPr lang="en-US" sz="1867" b="1">
                  <a:solidFill>
                    <a:schemeClr val="dk1"/>
                  </a:solidFill>
                  <a:latin typeface="Calibri" panose="020F0502020204030204" pitchFamily="34" charset="0"/>
                  <a:ea typeface="Times New Roman"/>
                  <a:cs typeface="Calibri" panose="020F0502020204030204" pitchFamily="34" charset="0"/>
                  <a:sym typeface="Times New Roman"/>
                </a:rPr>
                <a:t>Đời sống</a:t>
              </a:r>
              <a:endParaRPr sz="1867" b="1">
                <a:solidFill>
                  <a:schemeClr val="dk1"/>
                </a:solidFill>
                <a:latin typeface="Calibri" panose="020F0502020204030204" pitchFamily="34" charset="0"/>
                <a:ea typeface="Times New Roman"/>
                <a:cs typeface="Calibri" panose="020F0502020204030204" pitchFamily="34" charset="0"/>
                <a:sym typeface="Times New Roman"/>
              </a:endParaRPr>
            </a:p>
          </p:txBody>
        </p:sp>
      </p:grpSp>
      <p:grpSp>
        <p:nvGrpSpPr>
          <p:cNvPr id="266" name="Google Shape;266;p15"/>
          <p:cNvGrpSpPr/>
          <p:nvPr/>
        </p:nvGrpSpPr>
        <p:grpSpPr>
          <a:xfrm>
            <a:off x="8660921" y="992039"/>
            <a:ext cx="3531079" cy="2704838"/>
            <a:chOff x="2632881" y="1636570"/>
            <a:chExt cx="2590800" cy="1988927"/>
          </a:xfrm>
        </p:grpSpPr>
        <p:sp>
          <p:nvSpPr>
            <p:cNvPr id="267" name="Google Shape;267;p15"/>
            <p:cNvSpPr/>
            <p:nvPr/>
          </p:nvSpPr>
          <p:spPr>
            <a:xfrm>
              <a:off x="2632881" y="1691467"/>
              <a:ext cx="2590800" cy="1717343"/>
            </a:xfrm>
            <a:prstGeom prst="triangle">
              <a:avLst>
                <a:gd name="adj" fmla="val 50000"/>
              </a:avLst>
            </a:prstGeom>
            <a:solidFill>
              <a:srgbClr val="FFFF99"/>
            </a:solidFill>
            <a:ln w="9525" cap="flat" cmpd="sng">
              <a:solidFill>
                <a:schemeClr val="dk1"/>
              </a:solidFill>
              <a:prstDash val="solid"/>
              <a:round/>
              <a:headEnd type="none" w="sm" len="sm"/>
              <a:tailEnd type="none" w="sm" len="sm"/>
            </a:ln>
          </p:spPr>
          <p:txBody>
            <a:bodyPr spcFirstLastPara="1" wrap="square" lIns="121900" tIns="60933" rIns="121900" bIns="60933" anchor="t" anchorCtr="0">
              <a:noAutofit/>
            </a:bodyPr>
            <a:lstStyle/>
            <a:p>
              <a:pPr algn="ctr">
                <a:buClr>
                  <a:schemeClr val="dk1"/>
                </a:buClr>
                <a:buSzPts val="2400"/>
              </a:pPr>
              <a:endParaRPr sz="3200">
                <a:solidFill>
                  <a:schemeClr val="dk1"/>
                </a:solidFill>
                <a:latin typeface="Calibri" panose="020F0502020204030204" pitchFamily="34" charset="0"/>
                <a:ea typeface="Arial"/>
                <a:cs typeface="Calibri" panose="020F0502020204030204" pitchFamily="34" charset="0"/>
                <a:sym typeface="Arial"/>
              </a:endParaRPr>
            </a:p>
          </p:txBody>
        </p:sp>
        <p:sp>
          <p:nvSpPr>
            <p:cNvPr id="268" name="Google Shape;268;p15"/>
            <p:cNvSpPr txBox="1"/>
            <p:nvPr/>
          </p:nvSpPr>
          <p:spPr>
            <a:xfrm>
              <a:off x="2895600" y="2886730"/>
              <a:ext cx="1981200" cy="738767"/>
            </a:xfrm>
            <a:prstGeom prst="rect">
              <a:avLst/>
            </a:prstGeom>
            <a:noFill/>
            <a:ln>
              <a:noFill/>
            </a:ln>
          </p:spPr>
          <p:txBody>
            <a:bodyPr spcFirstLastPara="1" wrap="square" lIns="121900" tIns="60933" rIns="121900" bIns="60933" anchor="t" anchorCtr="0">
              <a:spAutoFit/>
            </a:bodyPr>
            <a:lstStyle/>
            <a:p>
              <a:pPr algn="ct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vỏ</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protein </a:t>
              </a:r>
              <a:endParaRPr sz="2400" dirty="0">
                <a:latin typeface="Calibri" panose="020F0502020204030204" pitchFamily="34" charset="0"/>
                <a:cs typeface="Calibri" panose="020F0502020204030204" pitchFamily="34" charset="0"/>
              </a:endParaRPr>
            </a:p>
            <a:p>
              <a:pPr algn="ct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bao</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bọc</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bên</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ngoài</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endParaRPr sz="2400" dirty="0">
                <a:latin typeface="Calibri" panose="020F0502020204030204" pitchFamily="34" charset="0"/>
                <a:cs typeface="Calibri" panose="020F0502020204030204" pitchFamily="34" charset="0"/>
              </a:endParaRPr>
            </a:p>
            <a:p>
              <a:pPr algn="ctr"/>
              <a:endParaRPr sz="1867" b="1" dirty="0">
                <a:solidFill>
                  <a:schemeClr val="dk1"/>
                </a:solidFill>
                <a:latin typeface="Calibri" panose="020F0502020204030204" pitchFamily="34" charset="0"/>
                <a:ea typeface="Times New Roman"/>
                <a:cs typeface="Calibri" panose="020F0502020204030204" pitchFamily="34" charset="0"/>
                <a:sym typeface="Times New Roman"/>
              </a:endParaRPr>
            </a:p>
          </p:txBody>
        </p:sp>
        <p:sp>
          <p:nvSpPr>
            <p:cNvPr id="269" name="Google Shape;269;p15"/>
            <p:cNvSpPr txBox="1"/>
            <p:nvPr/>
          </p:nvSpPr>
          <p:spPr>
            <a:xfrm rot="3214448">
              <a:off x="3391626" y="2365532"/>
              <a:ext cx="1981200" cy="523276"/>
            </a:xfrm>
            <a:prstGeom prst="rect">
              <a:avLst/>
            </a:prstGeom>
            <a:noFill/>
            <a:ln>
              <a:noFill/>
            </a:ln>
          </p:spPr>
          <p:txBody>
            <a:bodyPr spcFirstLastPara="1" wrap="square" lIns="121900" tIns="60933" rIns="121900" bIns="60933" anchor="t" anchorCtr="0">
              <a:spAutoFit/>
            </a:bodyPr>
            <a:lstStyle/>
            <a:p>
              <a:pPr algn="ctr"/>
              <a:r>
                <a:rPr lang="en-US" sz="1867" b="1">
                  <a:solidFill>
                    <a:schemeClr val="dk1"/>
                  </a:solidFill>
                  <a:latin typeface="Calibri" panose="020F0502020204030204" pitchFamily="34" charset="0"/>
                  <a:ea typeface="Times New Roman"/>
                  <a:cs typeface="Calibri" panose="020F0502020204030204" pitchFamily="34" charset="0"/>
                  <a:sym typeface="Times New Roman"/>
                </a:rPr>
                <a:t>Ký sinh nội bào </a:t>
              </a:r>
              <a:endParaRPr sz="2400">
                <a:latin typeface="Calibri" panose="020F0502020204030204" pitchFamily="34" charset="0"/>
                <a:cs typeface="Calibri" panose="020F0502020204030204" pitchFamily="34" charset="0"/>
              </a:endParaRPr>
            </a:p>
            <a:p>
              <a:pPr algn="ctr"/>
              <a:r>
                <a:rPr lang="en-US" sz="1867" b="1">
                  <a:solidFill>
                    <a:schemeClr val="dk1"/>
                  </a:solidFill>
                  <a:latin typeface="Calibri" panose="020F0502020204030204" pitchFamily="34" charset="0"/>
                  <a:ea typeface="Times New Roman"/>
                  <a:cs typeface="Calibri" panose="020F0502020204030204" pitchFamily="34" charset="0"/>
                  <a:sym typeface="Times New Roman"/>
                </a:rPr>
                <a:t>bắt buộc</a:t>
              </a:r>
              <a:endParaRPr sz="1867" b="1">
                <a:solidFill>
                  <a:schemeClr val="dk1"/>
                </a:solidFill>
                <a:latin typeface="Calibri" panose="020F0502020204030204" pitchFamily="34" charset="0"/>
                <a:ea typeface="Times New Roman"/>
                <a:cs typeface="Calibri" panose="020F0502020204030204" pitchFamily="34" charset="0"/>
                <a:sym typeface="Times New Roman"/>
              </a:endParaRPr>
            </a:p>
          </p:txBody>
        </p:sp>
      </p:grpSp>
      <p:grpSp>
        <p:nvGrpSpPr>
          <p:cNvPr id="270" name="Google Shape;270;p15"/>
          <p:cNvGrpSpPr/>
          <p:nvPr/>
        </p:nvGrpSpPr>
        <p:grpSpPr>
          <a:xfrm>
            <a:off x="6717739" y="4507241"/>
            <a:ext cx="3454400" cy="2746167"/>
            <a:chOff x="5206620" y="1689475"/>
            <a:chExt cx="2590800" cy="2059625"/>
          </a:xfrm>
        </p:grpSpPr>
        <p:sp>
          <p:nvSpPr>
            <p:cNvPr id="271" name="Google Shape;271;p15"/>
            <p:cNvSpPr/>
            <p:nvPr/>
          </p:nvSpPr>
          <p:spPr>
            <a:xfrm>
              <a:off x="5206620" y="1689475"/>
              <a:ext cx="2590800" cy="1717343"/>
            </a:xfrm>
            <a:prstGeom prst="triangle">
              <a:avLst>
                <a:gd name="adj" fmla="val 50000"/>
              </a:avLst>
            </a:prstGeom>
            <a:solidFill>
              <a:srgbClr val="FFFF99"/>
            </a:solidFill>
            <a:ln w="9525" cap="flat" cmpd="sng">
              <a:solidFill>
                <a:schemeClr val="dk1"/>
              </a:solidFill>
              <a:prstDash val="solid"/>
              <a:round/>
              <a:headEnd type="none" w="sm" len="sm"/>
              <a:tailEnd type="none" w="sm" len="sm"/>
            </a:ln>
          </p:spPr>
          <p:txBody>
            <a:bodyPr spcFirstLastPara="1" wrap="square" lIns="121900" tIns="60933" rIns="121900" bIns="60933" anchor="t" anchorCtr="0">
              <a:noAutofit/>
            </a:bodyPr>
            <a:lstStyle/>
            <a:p>
              <a:pPr algn="ctr">
                <a:buClr>
                  <a:schemeClr val="dk1"/>
                </a:buClr>
                <a:buSzPts val="2400"/>
              </a:pPr>
              <a:endParaRPr sz="3200">
                <a:solidFill>
                  <a:schemeClr val="dk1"/>
                </a:solidFill>
                <a:latin typeface="Calibri" panose="020F0502020204030204" pitchFamily="34" charset="0"/>
                <a:ea typeface="Arial"/>
                <a:cs typeface="Calibri" panose="020F0502020204030204" pitchFamily="34" charset="0"/>
                <a:sym typeface="Arial"/>
              </a:endParaRPr>
            </a:p>
          </p:txBody>
        </p:sp>
        <p:sp>
          <p:nvSpPr>
            <p:cNvPr id="272" name="Google Shape;272;p15"/>
            <p:cNvSpPr txBox="1"/>
            <p:nvPr/>
          </p:nvSpPr>
          <p:spPr>
            <a:xfrm rot="18418408">
              <a:off x="4996264" y="2496862"/>
              <a:ext cx="1981200" cy="523276"/>
            </a:xfrm>
            <a:prstGeom prst="rect">
              <a:avLst/>
            </a:prstGeom>
            <a:noFill/>
            <a:ln>
              <a:noFill/>
            </a:ln>
          </p:spPr>
          <p:txBody>
            <a:bodyPr spcFirstLastPara="1" wrap="square" lIns="121900" tIns="60933" rIns="121900" bIns="60933" anchor="t" anchorCtr="0">
              <a:spAutoFit/>
            </a:bodyPr>
            <a:lstStyle/>
            <a:p>
              <a:pPr algn="ct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Gai</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r>
                <a:rPr lang="en-US" sz="1867" b="1" dirty="0" smtClean="0">
                  <a:solidFill>
                    <a:schemeClr val="dk1"/>
                  </a:solidFill>
                  <a:latin typeface="Calibri" panose="020F0502020204030204" pitchFamily="34" charset="0"/>
                  <a:ea typeface="Times New Roman"/>
                  <a:cs typeface="Calibri" panose="020F0502020204030204" pitchFamily="34" charset="0"/>
                  <a:sym typeface="Times New Roman"/>
                </a:rPr>
                <a:t>glycoprotein</a:t>
              </a:r>
              <a:endParaRPr sz="1867" b="1" dirty="0">
                <a:solidFill>
                  <a:schemeClr val="dk1"/>
                </a:solidFill>
                <a:latin typeface="Calibri" panose="020F0502020204030204" pitchFamily="34" charset="0"/>
                <a:ea typeface="Times New Roman"/>
                <a:cs typeface="Calibri" panose="020F0502020204030204" pitchFamily="34" charset="0"/>
                <a:sym typeface="Times New Roman"/>
              </a:endParaRPr>
            </a:p>
            <a:p>
              <a:pPr algn="ctr"/>
              <a:endParaRPr sz="1867" b="1" dirty="0">
                <a:solidFill>
                  <a:schemeClr val="dk1"/>
                </a:solidFill>
                <a:latin typeface="Calibri" panose="020F0502020204030204" pitchFamily="34" charset="0"/>
                <a:ea typeface="Times New Roman"/>
                <a:cs typeface="Calibri" panose="020F0502020204030204" pitchFamily="34" charset="0"/>
                <a:sym typeface="Times New Roman"/>
              </a:endParaRPr>
            </a:p>
          </p:txBody>
        </p:sp>
        <p:sp>
          <p:nvSpPr>
            <p:cNvPr id="273" name="Google Shape;273;p15"/>
            <p:cNvSpPr txBox="1"/>
            <p:nvPr/>
          </p:nvSpPr>
          <p:spPr>
            <a:xfrm>
              <a:off x="5548270" y="3102829"/>
              <a:ext cx="1981200" cy="307784"/>
            </a:xfrm>
            <a:prstGeom prst="rect">
              <a:avLst/>
            </a:prstGeom>
            <a:noFill/>
            <a:ln>
              <a:noFill/>
            </a:ln>
          </p:spPr>
          <p:txBody>
            <a:bodyPr spcFirstLastPara="1" wrap="square" lIns="121900" tIns="60933" rIns="121900" bIns="60933" anchor="t" anchorCtr="0">
              <a:spAutoFit/>
            </a:bodyPr>
            <a:lstStyle/>
            <a:p>
              <a:pPr algn="ctr"/>
              <a:r>
                <a:rPr lang="en-US" sz="1867" b="1">
                  <a:solidFill>
                    <a:schemeClr val="dk1"/>
                  </a:solidFill>
                  <a:latin typeface="Calibri" panose="020F0502020204030204" pitchFamily="34" charset="0"/>
                  <a:ea typeface="Times New Roman"/>
                  <a:cs typeface="Calibri" panose="020F0502020204030204" pitchFamily="34" charset="0"/>
                  <a:sym typeface="Times New Roman"/>
                </a:rPr>
                <a:t>Kích thước</a:t>
              </a:r>
              <a:endParaRPr sz="1867" b="1">
                <a:solidFill>
                  <a:schemeClr val="dk1"/>
                </a:solidFill>
                <a:latin typeface="Calibri" panose="020F0502020204030204" pitchFamily="34" charset="0"/>
                <a:ea typeface="Times New Roman"/>
                <a:cs typeface="Calibri" panose="020F0502020204030204" pitchFamily="34" charset="0"/>
                <a:sym typeface="Times New Roman"/>
              </a:endParaRPr>
            </a:p>
          </p:txBody>
        </p:sp>
      </p:grpSp>
      <p:grpSp>
        <p:nvGrpSpPr>
          <p:cNvPr id="274" name="Google Shape;274;p15"/>
          <p:cNvGrpSpPr/>
          <p:nvPr/>
        </p:nvGrpSpPr>
        <p:grpSpPr>
          <a:xfrm>
            <a:off x="5181600" y="1124026"/>
            <a:ext cx="3454400" cy="2711374"/>
            <a:chOff x="1347715" y="3419616"/>
            <a:chExt cx="2590800" cy="2033531"/>
          </a:xfrm>
        </p:grpSpPr>
        <p:sp>
          <p:nvSpPr>
            <p:cNvPr id="275" name="Google Shape;275;p15"/>
            <p:cNvSpPr/>
            <p:nvPr/>
          </p:nvSpPr>
          <p:spPr>
            <a:xfrm>
              <a:off x="1347715" y="3419616"/>
              <a:ext cx="2590800" cy="1717343"/>
            </a:xfrm>
            <a:prstGeom prst="triangle">
              <a:avLst>
                <a:gd name="adj" fmla="val 50000"/>
              </a:avLst>
            </a:prstGeom>
            <a:solidFill>
              <a:srgbClr val="FFFF99"/>
            </a:solidFill>
            <a:ln w="9525" cap="flat" cmpd="sng">
              <a:solidFill>
                <a:schemeClr val="dk1"/>
              </a:solidFill>
              <a:prstDash val="solid"/>
              <a:round/>
              <a:headEnd type="none" w="sm" len="sm"/>
              <a:tailEnd type="none" w="sm" len="sm"/>
            </a:ln>
          </p:spPr>
          <p:txBody>
            <a:bodyPr spcFirstLastPara="1" wrap="square" lIns="121900" tIns="60933" rIns="121900" bIns="60933" anchor="t" anchorCtr="0">
              <a:noAutofit/>
            </a:bodyPr>
            <a:lstStyle/>
            <a:p>
              <a:pPr algn="ctr">
                <a:buClr>
                  <a:schemeClr val="dk1"/>
                </a:buClr>
                <a:buSzPts val="2400"/>
              </a:pPr>
              <a:endParaRPr sz="3200" b="1">
                <a:solidFill>
                  <a:schemeClr val="dk1"/>
                </a:solidFill>
                <a:latin typeface="Calibri" panose="020F0502020204030204" pitchFamily="34" charset="0"/>
                <a:ea typeface="Arial"/>
                <a:cs typeface="Calibri" panose="020F0502020204030204" pitchFamily="34" charset="0"/>
                <a:sym typeface="Arial"/>
              </a:endParaRPr>
            </a:p>
          </p:txBody>
        </p:sp>
        <p:sp>
          <p:nvSpPr>
            <p:cNvPr id="276" name="Google Shape;276;p15"/>
            <p:cNvSpPr txBox="1"/>
            <p:nvPr/>
          </p:nvSpPr>
          <p:spPr>
            <a:xfrm rot="3152939">
              <a:off x="1973107" y="4093163"/>
              <a:ext cx="1981200" cy="738767"/>
            </a:xfrm>
            <a:prstGeom prst="rect">
              <a:avLst/>
            </a:prstGeom>
            <a:noFill/>
            <a:ln>
              <a:noFill/>
            </a:ln>
          </p:spPr>
          <p:txBody>
            <a:bodyPr spcFirstLastPara="1" wrap="square" lIns="121900" tIns="60933" rIns="121900" bIns="60933" anchor="t" anchorCtr="0">
              <a:spAutoFit/>
            </a:bodyPr>
            <a:lstStyle/>
            <a:p>
              <a:pPr algn="ct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Bao</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bọc</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bên</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ngoài</a:t>
              </a:r>
              <a:endParaRPr sz="1867" b="1" dirty="0">
                <a:solidFill>
                  <a:schemeClr val="dk1"/>
                </a:solidFill>
                <a:latin typeface="Calibri" panose="020F0502020204030204" pitchFamily="34" charset="0"/>
                <a:ea typeface="Times New Roman"/>
                <a:cs typeface="Calibri" panose="020F0502020204030204" pitchFamily="34" charset="0"/>
                <a:sym typeface="Times New Roman"/>
              </a:endParaRPr>
            </a:p>
            <a:p>
              <a:pPr algn="ct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vỏ</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r>
                <a:rPr lang="en-US" sz="1867" b="1" dirty="0" smtClean="0">
                  <a:solidFill>
                    <a:schemeClr val="dk1"/>
                  </a:solidFill>
                  <a:latin typeface="Calibri" panose="020F0502020204030204" pitchFamily="34" charset="0"/>
                  <a:ea typeface="Times New Roman"/>
                  <a:cs typeface="Calibri" panose="020F0502020204030204" pitchFamily="34" charset="0"/>
                  <a:sym typeface="Times New Roman"/>
                </a:rPr>
                <a:t>capsid </a:t>
              </a:r>
              <a:endParaRPr sz="1867" b="1" dirty="0">
                <a:solidFill>
                  <a:schemeClr val="dk1"/>
                </a:solidFill>
                <a:latin typeface="Calibri" panose="020F0502020204030204" pitchFamily="34" charset="0"/>
                <a:ea typeface="Times New Roman"/>
                <a:cs typeface="Calibri" panose="020F0502020204030204" pitchFamily="34" charset="0"/>
                <a:sym typeface="Times New Roman"/>
              </a:endParaRPr>
            </a:p>
            <a:p>
              <a:pPr algn="ctr"/>
              <a:endParaRPr sz="1867" b="1" dirty="0">
                <a:solidFill>
                  <a:schemeClr val="dk1"/>
                </a:solidFill>
                <a:latin typeface="Calibri" panose="020F0502020204030204" pitchFamily="34" charset="0"/>
                <a:ea typeface="Times New Roman"/>
                <a:cs typeface="Calibri" panose="020F0502020204030204" pitchFamily="34" charset="0"/>
                <a:sym typeface="Times New Roman"/>
              </a:endParaRPr>
            </a:p>
          </p:txBody>
        </p:sp>
      </p:grpSp>
      <p:grpSp>
        <p:nvGrpSpPr>
          <p:cNvPr id="277" name="Google Shape;277;p15"/>
          <p:cNvGrpSpPr/>
          <p:nvPr/>
        </p:nvGrpSpPr>
        <p:grpSpPr>
          <a:xfrm>
            <a:off x="4673600" y="3614256"/>
            <a:ext cx="3454400" cy="2659544"/>
            <a:chOff x="2632881" y="3237375"/>
            <a:chExt cx="2590800" cy="1994658"/>
          </a:xfrm>
        </p:grpSpPr>
        <p:sp>
          <p:nvSpPr>
            <p:cNvPr id="278" name="Google Shape;278;p15"/>
            <p:cNvSpPr/>
            <p:nvPr/>
          </p:nvSpPr>
          <p:spPr>
            <a:xfrm rot="10800000">
              <a:off x="2632881" y="3408810"/>
              <a:ext cx="2590800" cy="1717343"/>
            </a:xfrm>
            <a:prstGeom prst="triangle">
              <a:avLst>
                <a:gd name="adj" fmla="val 50000"/>
              </a:avLst>
            </a:prstGeom>
            <a:solidFill>
              <a:srgbClr val="FFFF99"/>
            </a:solidFill>
            <a:ln w="9525" cap="flat" cmpd="sng">
              <a:solidFill>
                <a:schemeClr val="dk1"/>
              </a:solidFill>
              <a:prstDash val="solid"/>
              <a:round/>
              <a:headEnd type="none" w="sm" len="sm"/>
              <a:tailEnd type="none" w="sm" len="sm"/>
            </a:ln>
          </p:spPr>
          <p:txBody>
            <a:bodyPr spcFirstLastPara="1" wrap="square" lIns="121900" tIns="60933" rIns="121900" bIns="60933" anchor="t" anchorCtr="0">
              <a:noAutofit/>
            </a:bodyPr>
            <a:lstStyle/>
            <a:p>
              <a:pPr algn="ctr">
                <a:buClr>
                  <a:schemeClr val="dk1"/>
                </a:buClr>
                <a:buSzPts val="2400"/>
              </a:pPr>
              <a:endParaRPr sz="3200">
                <a:solidFill>
                  <a:schemeClr val="dk1"/>
                </a:solidFill>
                <a:latin typeface="Calibri" panose="020F0502020204030204" pitchFamily="34" charset="0"/>
                <a:ea typeface="Arial"/>
                <a:cs typeface="Calibri" panose="020F0502020204030204" pitchFamily="34" charset="0"/>
                <a:sym typeface="Arial"/>
              </a:endParaRPr>
            </a:p>
          </p:txBody>
        </p:sp>
        <p:sp>
          <p:nvSpPr>
            <p:cNvPr id="279" name="Google Shape;279;p15"/>
            <p:cNvSpPr txBox="1"/>
            <p:nvPr/>
          </p:nvSpPr>
          <p:spPr>
            <a:xfrm>
              <a:off x="2992728" y="3438248"/>
              <a:ext cx="1981200" cy="307784"/>
            </a:xfrm>
            <a:prstGeom prst="rect">
              <a:avLst/>
            </a:prstGeom>
            <a:noFill/>
            <a:ln>
              <a:noFill/>
            </a:ln>
          </p:spPr>
          <p:txBody>
            <a:bodyPr spcFirstLastPara="1" wrap="square" lIns="121900" tIns="60933" rIns="121900" bIns="60933" anchor="t" anchorCtr="0">
              <a:spAutoFit/>
            </a:bodyPr>
            <a:lstStyle/>
            <a:p>
              <a:pPr algn="ctr"/>
              <a:r>
                <a:rPr lang="en-US" sz="1867" b="1" dirty="0" smtClean="0">
                  <a:solidFill>
                    <a:schemeClr val="dk1"/>
                  </a:solidFill>
                  <a:latin typeface="Calibri" panose="020F0502020204030204" pitchFamily="34" charset="0"/>
                  <a:ea typeface="Times New Roman"/>
                  <a:cs typeface="Calibri" panose="020F0502020204030204" pitchFamily="34" charset="0"/>
                  <a:sym typeface="Times New Roman"/>
                </a:rPr>
                <a:t>Capsid</a:t>
              </a:r>
              <a:endParaRPr sz="1867" b="1" dirty="0">
                <a:solidFill>
                  <a:schemeClr val="dk1"/>
                </a:solidFill>
                <a:latin typeface="Calibri" panose="020F0502020204030204" pitchFamily="34" charset="0"/>
                <a:ea typeface="Times New Roman"/>
                <a:cs typeface="Calibri" panose="020F0502020204030204" pitchFamily="34" charset="0"/>
                <a:sym typeface="Times New Roman"/>
              </a:endParaRPr>
            </a:p>
          </p:txBody>
        </p:sp>
        <p:sp>
          <p:nvSpPr>
            <p:cNvPr id="280" name="Google Shape;280;p15"/>
            <p:cNvSpPr txBox="1"/>
            <p:nvPr/>
          </p:nvSpPr>
          <p:spPr>
            <a:xfrm rot="3086204">
              <a:off x="2470244" y="4087541"/>
              <a:ext cx="1981200" cy="307784"/>
            </a:xfrm>
            <a:prstGeom prst="rect">
              <a:avLst/>
            </a:prstGeom>
            <a:noFill/>
            <a:ln>
              <a:noFill/>
            </a:ln>
          </p:spPr>
          <p:txBody>
            <a:bodyPr spcFirstLastPara="1" wrap="square" lIns="121900" tIns="60933" rIns="121900" bIns="60933" anchor="t" anchorCtr="0">
              <a:spAutoFit/>
            </a:bodyPr>
            <a:lstStyle/>
            <a:p>
              <a:pPr algn="ctr"/>
              <a:r>
                <a:rPr lang="en-US" sz="1867" b="1">
                  <a:solidFill>
                    <a:schemeClr val="dk1"/>
                  </a:solidFill>
                  <a:latin typeface="Calibri" panose="020F0502020204030204" pitchFamily="34" charset="0"/>
                  <a:ea typeface="Times New Roman"/>
                  <a:cs typeface="Calibri" panose="020F0502020204030204" pitchFamily="34" charset="0"/>
                  <a:sym typeface="Times New Roman"/>
                </a:rPr>
                <a:t>Vỏ ngoài</a:t>
              </a:r>
              <a:endParaRPr sz="1867" b="1">
                <a:solidFill>
                  <a:schemeClr val="dk1"/>
                </a:solidFill>
                <a:latin typeface="Calibri" panose="020F0502020204030204" pitchFamily="34" charset="0"/>
                <a:ea typeface="Times New Roman"/>
                <a:cs typeface="Calibri" panose="020F0502020204030204" pitchFamily="34" charset="0"/>
                <a:sym typeface="Times New Roman"/>
              </a:endParaRPr>
            </a:p>
          </p:txBody>
        </p:sp>
        <p:sp>
          <p:nvSpPr>
            <p:cNvPr id="281" name="Google Shape;281;p15"/>
            <p:cNvSpPr txBox="1"/>
            <p:nvPr/>
          </p:nvSpPr>
          <p:spPr>
            <a:xfrm rot="18418408">
              <a:off x="3452930" y="4074083"/>
              <a:ext cx="1981200" cy="307784"/>
            </a:xfrm>
            <a:prstGeom prst="rect">
              <a:avLst/>
            </a:prstGeom>
            <a:noFill/>
            <a:ln>
              <a:noFill/>
            </a:ln>
          </p:spPr>
          <p:txBody>
            <a:bodyPr spcFirstLastPara="1" wrap="square" lIns="121900" tIns="60933" rIns="121900" bIns="60933" anchor="t" anchorCtr="0">
              <a:spAutoFit/>
            </a:bodyPr>
            <a:lstStyle/>
            <a:p>
              <a:pPr algn="ct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Lõi</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r>
                <a:rPr lang="en-US" sz="1867" b="1" dirty="0" smtClean="0">
                  <a:solidFill>
                    <a:schemeClr val="dk1"/>
                  </a:solidFill>
                  <a:latin typeface="Calibri" panose="020F0502020204030204" pitchFamily="34" charset="0"/>
                  <a:ea typeface="Times New Roman"/>
                  <a:cs typeface="Calibri" panose="020F0502020204030204" pitchFamily="34" charset="0"/>
                  <a:sym typeface="Times New Roman"/>
                </a:rPr>
                <a:t> nucleic acid</a:t>
              </a:r>
              <a:endParaRPr sz="1867" b="1" dirty="0">
                <a:solidFill>
                  <a:schemeClr val="dk1"/>
                </a:solidFill>
                <a:latin typeface="Calibri" panose="020F0502020204030204" pitchFamily="34" charset="0"/>
                <a:ea typeface="Times New Roman"/>
                <a:cs typeface="Calibri" panose="020F0502020204030204" pitchFamily="34" charset="0"/>
                <a:sym typeface="Times New Roman"/>
              </a:endParaRPr>
            </a:p>
          </p:txBody>
        </p:sp>
      </p:grpSp>
      <p:grpSp>
        <p:nvGrpSpPr>
          <p:cNvPr id="282" name="Google Shape;282;p15"/>
          <p:cNvGrpSpPr/>
          <p:nvPr/>
        </p:nvGrpSpPr>
        <p:grpSpPr>
          <a:xfrm>
            <a:off x="2946400" y="4399472"/>
            <a:ext cx="3454400" cy="2788729"/>
            <a:chOff x="3911219" y="3397265"/>
            <a:chExt cx="2590800" cy="2024325"/>
          </a:xfrm>
        </p:grpSpPr>
        <p:sp>
          <p:nvSpPr>
            <p:cNvPr id="283" name="Google Shape;283;p15"/>
            <p:cNvSpPr/>
            <p:nvPr/>
          </p:nvSpPr>
          <p:spPr>
            <a:xfrm>
              <a:off x="3911219" y="3425018"/>
              <a:ext cx="2590800" cy="1717343"/>
            </a:xfrm>
            <a:prstGeom prst="triangle">
              <a:avLst>
                <a:gd name="adj" fmla="val 50000"/>
              </a:avLst>
            </a:prstGeom>
            <a:solidFill>
              <a:srgbClr val="FFFF99"/>
            </a:solidFill>
            <a:ln w="9525" cap="flat" cmpd="sng">
              <a:solidFill>
                <a:schemeClr val="dk1"/>
              </a:solidFill>
              <a:prstDash val="solid"/>
              <a:round/>
              <a:headEnd type="none" w="sm" len="sm"/>
              <a:tailEnd type="none" w="sm" len="sm"/>
            </a:ln>
          </p:spPr>
          <p:txBody>
            <a:bodyPr spcFirstLastPara="1" wrap="square" lIns="121900" tIns="60933" rIns="121900" bIns="60933" anchor="t" anchorCtr="0">
              <a:noAutofit/>
            </a:bodyPr>
            <a:lstStyle/>
            <a:p>
              <a:pPr algn="ctr">
                <a:buClr>
                  <a:schemeClr val="dk1"/>
                </a:buClr>
                <a:buSzPts val="2400"/>
              </a:pPr>
              <a:endParaRPr sz="3200">
                <a:solidFill>
                  <a:schemeClr val="dk1"/>
                </a:solidFill>
                <a:latin typeface="Calibri" panose="020F0502020204030204" pitchFamily="34" charset="0"/>
                <a:ea typeface="Arial"/>
                <a:cs typeface="Calibri" panose="020F0502020204030204" pitchFamily="34" charset="0"/>
                <a:sym typeface="Arial"/>
              </a:endParaRPr>
            </a:p>
          </p:txBody>
        </p:sp>
        <p:sp>
          <p:nvSpPr>
            <p:cNvPr id="284" name="Google Shape;284;p15"/>
            <p:cNvSpPr txBox="1"/>
            <p:nvPr/>
          </p:nvSpPr>
          <p:spPr>
            <a:xfrm rot="18418408">
              <a:off x="3687216" y="4277098"/>
              <a:ext cx="1981200" cy="307784"/>
            </a:xfrm>
            <a:prstGeom prst="rect">
              <a:avLst/>
            </a:prstGeom>
            <a:noFill/>
            <a:ln>
              <a:noFill/>
            </a:ln>
          </p:spPr>
          <p:txBody>
            <a:bodyPr spcFirstLastPara="1" wrap="square" lIns="121900" tIns="60933" rIns="121900" bIns="60933" anchor="t" anchorCtr="0">
              <a:spAutoFit/>
            </a:bodyPr>
            <a:lstStyle/>
            <a:p>
              <a:pPr algn="ctr"/>
              <a:r>
                <a:rPr lang="en-US" sz="1867" b="1" dirty="0" smtClean="0">
                  <a:solidFill>
                    <a:schemeClr val="dk1"/>
                  </a:solidFill>
                  <a:latin typeface="Calibri" panose="020F0502020204030204" pitchFamily="34" charset="0"/>
                  <a:ea typeface="Times New Roman"/>
                  <a:cs typeface="Calibri" panose="020F0502020204030204" pitchFamily="34" charset="0"/>
                  <a:sym typeface="Times New Roman"/>
                </a:rPr>
                <a:t>RNA </a:t>
              </a: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hoặc</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DNA</a:t>
              </a:r>
              <a:endParaRPr sz="1867" b="1" dirty="0">
                <a:solidFill>
                  <a:schemeClr val="dk1"/>
                </a:solidFill>
                <a:latin typeface="Calibri" panose="020F0502020204030204" pitchFamily="34" charset="0"/>
                <a:ea typeface="Times New Roman"/>
                <a:cs typeface="Calibri" panose="020F0502020204030204" pitchFamily="34" charset="0"/>
                <a:sym typeface="Times New Roman"/>
              </a:endParaRPr>
            </a:p>
          </p:txBody>
        </p:sp>
        <p:sp>
          <p:nvSpPr>
            <p:cNvPr id="285" name="Google Shape;285;p15"/>
            <p:cNvSpPr txBox="1"/>
            <p:nvPr/>
          </p:nvSpPr>
          <p:spPr>
            <a:xfrm rot="3098385">
              <a:off x="4773571" y="4233973"/>
              <a:ext cx="1981200" cy="307784"/>
            </a:xfrm>
            <a:prstGeom prst="rect">
              <a:avLst/>
            </a:prstGeom>
            <a:noFill/>
            <a:ln>
              <a:noFill/>
            </a:ln>
          </p:spPr>
          <p:txBody>
            <a:bodyPr spcFirstLastPara="1" wrap="square" lIns="121900" tIns="60933" rIns="121900" bIns="60933" anchor="t" anchorCtr="0">
              <a:spAutoFit/>
            </a:bodyPr>
            <a:lstStyle/>
            <a:p>
              <a:pPr algn="ct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Lõi</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và</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vỏ</a:t>
              </a:r>
              <a:endParaRPr sz="1867" b="1" dirty="0">
                <a:solidFill>
                  <a:schemeClr val="dk1"/>
                </a:solidFill>
                <a:latin typeface="Calibri" panose="020F0502020204030204" pitchFamily="34" charset="0"/>
                <a:ea typeface="Times New Roman"/>
                <a:cs typeface="Calibri" panose="020F0502020204030204" pitchFamily="34" charset="0"/>
                <a:sym typeface="Times New Roman"/>
              </a:endParaRPr>
            </a:p>
          </p:txBody>
        </p:sp>
      </p:grpSp>
      <p:grpSp>
        <p:nvGrpSpPr>
          <p:cNvPr id="286" name="Google Shape;286;p15"/>
          <p:cNvGrpSpPr/>
          <p:nvPr/>
        </p:nvGrpSpPr>
        <p:grpSpPr>
          <a:xfrm>
            <a:off x="0" y="3632200"/>
            <a:ext cx="3454400" cy="2641600"/>
            <a:chOff x="6505433" y="3364190"/>
            <a:chExt cx="2590800" cy="1981200"/>
          </a:xfrm>
        </p:grpSpPr>
        <p:sp>
          <p:nvSpPr>
            <p:cNvPr id="287" name="Google Shape;287;p15"/>
            <p:cNvSpPr/>
            <p:nvPr/>
          </p:nvSpPr>
          <p:spPr>
            <a:xfrm>
              <a:off x="6505433" y="3415064"/>
              <a:ext cx="2590800" cy="1717343"/>
            </a:xfrm>
            <a:prstGeom prst="triangle">
              <a:avLst>
                <a:gd name="adj" fmla="val 50000"/>
              </a:avLst>
            </a:prstGeom>
            <a:solidFill>
              <a:srgbClr val="FFFF99"/>
            </a:solidFill>
            <a:ln w="9525" cap="flat" cmpd="sng">
              <a:solidFill>
                <a:schemeClr val="dk1"/>
              </a:solidFill>
              <a:prstDash val="solid"/>
              <a:round/>
              <a:headEnd type="none" w="sm" len="sm"/>
              <a:tailEnd type="none" w="sm" len="sm"/>
            </a:ln>
          </p:spPr>
          <p:txBody>
            <a:bodyPr spcFirstLastPara="1" wrap="square" lIns="121900" tIns="60933" rIns="121900" bIns="60933" anchor="t" anchorCtr="0">
              <a:noAutofit/>
            </a:bodyPr>
            <a:lstStyle/>
            <a:p>
              <a:pPr algn="ctr">
                <a:buClr>
                  <a:schemeClr val="dk1"/>
                </a:buClr>
                <a:buSzPts val="2400"/>
              </a:pPr>
              <a:endParaRPr sz="3200" b="1">
                <a:solidFill>
                  <a:schemeClr val="dk1"/>
                </a:solidFill>
                <a:latin typeface="Calibri" panose="020F0502020204030204" pitchFamily="34" charset="0"/>
                <a:ea typeface="Arial"/>
                <a:cs typeface="Calibri" panose="020F0502020204030204" pitchFamily="34" charset="0"/>
                <a:sym typeface="Arial"/>
              </a:endParaRPr>
            </a:p>
          </p:txBody>
        </p:sp>
        <p:sp>
          <p:nvSpPr>
            <p:cNvPr id="288" name="Google Shape;288;p15"/>
            <p:cNvSpPr txBox="1"/>
            <p:nvPr/>
          </p:nvSpPr>
          <p:spPr>
            <a:xfrm rot="18418408">
              <a:off x="6281336" y="4200898"/>
              <a:ext cx="1981200" cy="307784"/>
            </a:xfrm>
            <a:prstGeom prst="rect">
              <a:avLst/>
            </a:prstGeom>
            <a:noFill/>
            <a:ln>
              <a:noFill/>
            </a:ln>
          </p:spPr>
          <p:txBody>
            <a:bodyPr spcFirstLastPara="1" wrap="square" lIns="121900" tIns="60933" rIns="121900" bIns="60933" anchor="t" anchorCtr="0">
              <a:spAutoFit/>
            </a:bodyPr>
            <a:lstStyle/>
            <a:p>
              <a:pPr algn="ct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Kháng</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nguyên</a:t>
              </a:r>
              <a:endParaRPr sz="1867" b="1" dirty="0">
                <a:solidFill>
                  <a:schemeClr val="dk1"/>
                </a:solidFill>
                <a:latin typeface="Calibri" panose="020F0502020204030204" pitchFamily="34" charset="0"/>
                <a:ea typeface="Times New Roman"/>
                <a:cs typeface="Calibri" panose="020F0502020204030204" pitchFamily="34" charset="0"/>
                <a:sym typeface="Times New Roman"/>
              </a:endParaRPr>
            </a:p>
          </p:txBody>
        </p:sp>
      </p:grpSp>
      <p:grpSp>
        <p:nvGrpSpPr>
          <p:cNvPr id="289" name="Google Shape;289;p15"/>
          <p:cNvGrpSpPr/>
          <p:nvPr/>
        </p:nvGrpSpPr>
        <p:grpSpPr>
          <a:xfrm>
            <a:off x="2484408" y="1328468"/>
            <a:ext cx="3509992" cy="2913331"/>
            <a:chOff x="5206620" y="3149421"/>
            <a:chExt cx="2590800" cy="2108487"/>
          </a:xfrm>
        </p:grpSpPr>
        <p:sp>
          <p:nvSpPr>
            <p:cNvPr id="290" name="Google Shape;290;p15"/>
            <p:cNvSpPr/>
            <p:nvPr/>
          </p:nvSpPr>
          <p:spPr>
            <a:xfrm rot="10800000">
              <a:off x="5206620" y="3406818"/>
              <a:ext cx="2590800" cy="1717343"/>
            </a:xfrm>
            <a:prstGeom prst="triangle">
              <a:avLst>
                <a:gd name="adj" fmla="val 50000"/>
              </a:avLst>
            </a:prstGeom>
            <a:solidFill>
              <a:srgbClr val="FFFF99"/>
            </a:solidFill>
            <a:ln w="9525" cap="flat" cmpd="sng">
              <a:solidFill>
                <a:schemeClr val="dk1"/>
              </a:solidFill>
              <a:prstDash val="solid"/>
              <a:round/>
              <a:headEnd type="none" w="sm" len="sm"/>
              <a:tailEnd type="none" w="sm" len="sm"/>
            </a:ln>
          </p:spPr>
          <p:txBody>
            <a:bodyPr spcFirstLastPara="1" wrap="square" lIns="121900" tIns="60933" rIns="121900" bIns="60933" anchor="t" anchorCtr="0">
              <a:noAutofit/>
            </a:bodyPr>
            <a:lstStyle/>
            <a:p>
              <a:pPr algn="ctr">
                <a:buClr>
                  <a:schemeClr val="dk1"/>
                </a:buClr>
                <a:buSzPts val="2400"/>
              </a:pPr>
              <a:endParaRPr sz="3200" b="1">
                <a:solidFill>
                  <a:schemeClr val="dk1"/>
                </a:solidFill>
                <a:latin typeface="Calibri" panose="020F0502020204030204" pitchFamily="34" charset="0"/>
                <a:ea typeface="Arial"/>
                <a:cs typeface="Calibri" panose="020F0502020204030204" pitchFamily="34" charset="0"/>
                <a:sym typeface="Arial"/>
              </a:endParaRPr>
            </a:p>
          </p:txBody>
        </p:sp>
        <p:sp>
          <p:nvSpPr>
            <p:cNvPr id="291" name="Google Shape;291;p15"/>
            <p:cNvSpPr txBox="1"/>
            <p:nvPr/>
          </p:nvSpPr>
          <p:spPr>
            <a:xfrm rot="3171611">
              <a:off x="5081847" y="4113416"/>
              <a:ext cx="1981200" cy="307784"/>
            </a:xfrm>
            <a:prstGeom prst="rect">
              <a:avLst/>
            </a:prstGeom>
            <a:noFill/>
            <a:ln>
              <a:noFill/>
            </a:ln>
          </p:spPr>
          <p:txBody>
            <a:bodyPr spcFirstLastPara="1" wrap="square" lIns="121900" tIns="60933" rIns="121900" bIns="60933" anchor="t" anchorCtr="0">
              <a:spAutoFit/>
            </a:bodyPr>
            <a:lstStyle/>
            <a:p>
              <a:pPr algn="ctr"/>
              <a:r>
                <a:rPr lang="en-US" sz="1867" b="1">
                  <a:solidFill>
                    <a:schemeClr val="dk1"/>
                  </a:solidFill>
                  <a:latin typeface="Calibri" panose="020F0502020204030204" pitchFamily="34" charset="0"/>
                  <a:ea typeface="Times New Roman"/>
                  <a:cs typeface="Calibri" panose="020F0502020204030204" pitchFamily="34" charset="0"/>
                  <a:sym typeface="Times New Roman"/>
                </a:rPr>
                <a:t>Cấu tạo</a:t>
              </a:r>
              <a:endParaRPr sz="1867" b="1">
                <a:solidFill>
                  <a:schemeClr val="dk1"/>
                </a:solidFill>
                <a:latin typeface="Calibri" panose="020F0502020204030204" pitchFamily="34" charset="0"/>
                <a:ea typeface="Times New Roman"/>
                <a:cs typeface="Calibri" panose="020F0502020204030204" pitchFamily="34" charset="0"/>
                <a:sym typeface="Times New Roman"/>
              </a:endParaRPr>
            </a:p>
          </p:txBody>
        </p:sp>
        <p:sp>
          <p:nvSpPr>
            <p:cNvPr id="292" name="Google Shape;292;p15"/>
            <p:cNvSpPr txBox="1"/>
            <p:nvPr/>
          </p:nvSpPr>
          <p:spPr>
            <a:xfrm rot="18418408">
              <a:off x="6043967" y="3986129"/>
              <a:ext cx="1981200" cy="307784"/>
            </a:xfrm>
            <a:prstGeom prst="rect">
              <a:avLst/>
            </a:prstGeom>
            <a:noFill/>
            <a:ln>
              <a:noFill/>
            </a:ln>
          </p:spPr>
          <p:txBody>
            <a:bodyPr spcFirstLastPara="1" wrap="square" lIns="121900" tIns="60933" rIns="121900" bIns="60933" anchor="t" anchorCtr="0">
              <a:spAutoFit/>
            </a:bodyPr>
            <a:lstStyle/>
            <a:p>
              <a:pPr algn="ct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Gai</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r>
                <a:rPr lang="en-US" sz="1867" b="1" dirty="0" smtClean="0">
                  <a:solidFill>
                    <a:schemeClr val="dk1"/>
                  </a:solidFill>
                  <a:latin typeface="Calibri" panose="020F0502020204030204" pitchFamily="34" charset="0"/>
                  <a:ea typeface="Times New Roman"/>
                  <a:cs typeface="Calibri" panose="020F0502020204030204" pitchFamily="34" charset="0"/>
                  <a:sym typeface="Times New Roman"/>
                </a:rPr>
                <a:t>glycoprotein</a:t>
              </a:r>
              <a:endParaRPr sz="1867" b="1" dirty="0">
                <a:solidFill>
                  <a:schemeClr val="dk1"/>
                </a:solidFill>
                <a:latin typeface="Calibri" panose="020F0502020204030204" pitchFamily="34" charset="0"/>
                <a:ea typeface="Times New Roman"/>
                <a:cs typeface="Calibri" panose="020F0502020204030204" pitchFamily="34" charset="0"/>
                <a:sym typeface="Times New Roman"/>
              </a:endParaRPr>
            </a:p>
          </p:txBody>
        </p:sp>
        <p:sp>
          <p:nvSpPr>
            <p:cNvPr id="293" name="Google Shape;293;p15"/>
            <p:cNvSpPr txBox="1"/>
            <p:nvPr/>
          </p:nvSpPr>
          <p:spPr>
            <a:xfrm>
              <a:off x="5334000" y="3409950"/>
              <a:ext cx="1981200" cy="307784"/>
            </a:xfrm>
            <a:prstGeom prst="rect">
              <a:avLst/>
            </a:prstGeom>
            <a:noFill/>
            <a:ln>
              <a:noFill/>
            </a:ln>
          </p:spPr>
          <p:txBody>
            <a:bodyPr spcFirstLastPara="1" wrap="square" lIns="121900" tIns="60933" rIns="121900" bIns="60933" anchor="t" anchorCtr="0">
              <a:spAutoFit/>
            </a:bodyPr>
            <a:lstStyle/>
            <a:p>
              <a:pPr algn="ct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Siêu</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nhỏ</a:t>
              </a:r>
              <a:endParaRPr sz="1867" b="1" dirty="0">
                <a:solidFill>
                  <a:schemeClr val="dk1"/>
                </a:solidFill>
                <a:latin typeface="Calibri" panose="020F0502020204030204" pitchFamily="34" charset="0"/>
                <a:ea typeface="Times New Roman"/>
                <a:cs typeface="Calibri" panose="020F0502020204030204" pitchFamily="34" charset="0"/>
                <a:sym typeface="Times New Roman"/>
              </a:endParaRPr>
            </a:p>
          </p:txBody>
        </p:sp>
      </p:grpSp>
      <p:pic>
        <p:nvPicPr>
          <p:cNvPr id="294" name="Google Shape;294;p15" descr="Digit 180"/>
          <p:cNvPicPr preferRelativeResize="0"/>
          <p:nvPr/>
        </p:nvPicPr>
        <p:blipFill rotWithShape="1">
          <a:blip r:embed="rId3" cstate="print">
            <a:alphaModFix/>
          </a:blip>
          <a:srcRect/>
          <a:stretch/>
        </p:blipFill>
        <p:spPr>
          <a:xfrm>
            <a:off x="66721" y="951997"/>
            <a:ext cx="987735" cy="542644"/>
          </a:xfrm>
          <a:prstGeom prst="rect">
            <a:avLst/>
          </a:prstGeom>
          <a:noFill/>
          <a:ln>
            <a:noFill/>
          </a:ln>
        </p:spPr>
      </p:pic>
      <p:sp>
        <p:nvSpPr>
          <p:cNvPr id="295" name="Google Shape;295;p15"/>
          <p:cNvSpPr/>
          <p:nvPr/>
        </p:nvSpPr>
        <p:spPr>
          <a:xfrm>
            <a:off x="202185" y="76201"/>
            <a:ext cx="3149601" cy="912268"/>
          </a:xfrm>
          <a:prstGeom prst="rect">
            <a:avLst/>
          </a:prstGeom>
        </p:spPr>
        <p:txBody>
          <a:bodyPr>
            <a:prstTxWarp prst="textPlain">
              <a:avLst/>
            </a:prstTxWarp>
          </a:bodyPr>
          <a:lstStyle/>
          <a:p>
            <a:pPr lvl="0" algn="ctr"/>
            <a:r>
              <a:rPr sz="2400" b="1" dirty="0">
                <a:ln w="12700" cap="flat" cmpd="sng">
                  <a:solidFill>
                    <a:schemeClr val="dk1"/>
                  </a:solidFill>
                  <a:prstDash val="solid"/>
                  <a:round/>
                  <a:headEnd type="none" w="sm" len="sm"/>
                  <a:tailEnd type="none" w="sm" len="sm"/>
                </a:ln>
                <a:solidFill>
                  <a:srgbClr val="FF0000"/>
                </a:solidFill>
                <a:latin typeface="Calibri" panose="020F0502020204030204" pitchFamily="34" charset="0"/>
                <a:cs typeface="Calibri" panose="020F0502020204030204" pitchFamily="34" charset="0"/>
              </a:rPr>
              <a:t>TRÒ CHƠI</a:t>
            </a:r>
            <a:br>
              <a:rPr sz="2400" b="1" dirty="0">
                <a:ln w="12700" cap="flat" cmpd="sng">
                  <a:solidFill>
                    <a:schemeClr val="dk1"/>
                  </a:solidFill>
                  <a:prstDash val="solid"/>
                  <a:round/>
                  <a:headEnd type="none" w="sm" len="sm"/>
                  <a:tailEnd type="none" w="sm" len="sm"/>
                </a:ln>
                <a:solidFill>
                  <a:srgbClr val="FF0000"/>
                </a:solidFill>
                <a:latin typeface="Calibri" panose="020F0502020204030204" pitchFamily="34" charset="0"/>
                <a:cs typeface="Calibri" panose="020F0502020204030204" pitchFamily="34" charset="0"/>
              </a:rPr>
            </a:br>
            <a:r>
              <a:rPr sz="2400" b="1" dirty="0" err="1">
                <a:ln w="12700" cap="flat" cmpd="sng">
                  <a:solidFill>
                    <a:schemeClr val="dk1"/>
                  </a:solidFill>
                  <a:prstDash val="solid"/>
                  <a:round/>
                  <a:headEnd type="none" w="sm" len="sm"/>
                  <a:tailEnd type="none" w="sm" len="sm"/>
                </a:ln>
                <a:solidFill>
                  <a:srgbClr val="FF0000"/>
                </a:solidFill>
                <a:latin typeface="Calibri" panose="020F0502020204030204" pitchFamily="34" charset="0"/>
                <a:cs typeface="Calibri" panose="020F0502020204030204" pitchFamily="34" charset="0"/>
              </a:rPr>
              <a:t>Mảnh</a:t>
            </a:r>
            <a:r>
              <a:rPr sz="2400" b="1" dirty="0">
                <a:ln w="12700" cap="flat" cmpd="sng">
                  <a:solidFill>
                    <a:schemeClr val="dk1"/>
                  </a:solidFill>
                  <a:prstDash val="solid"/>
                  <a:round/>
                  <a:headEnd type="none" w="sm" len="sm"/>
                  <a:tailEnd type="none" w="sm" len="sm"/>
                </a:ln>
                <a:solidFill>
                  <a:srgbClr val="FF0000"/>
                </a:solidFill>
                <a:latin typeface="Calibri" panose="020F0502020204030204" pitchFamily="34" charset="0"/>
                <a:cs typeface="Calibri" panose="020F0502020204030204" pitchFamily="34" charset="0"/>
              </a:rPr>
              <a:t> </a:t>
            </a:r>
            <a:r>
              <a:rPr sz="2400" b="1" dirty="0" err="1">
                <a:ln w="12700" cap="flat" cmpd="sng">
                  <a:solidFill>
                    <a:schemeClr val="dk1"/>
                  </a:solidFill>
                  <a:prstDash val="solid"/>
                  <a:round/>
                  <a:headEnd type="none" w="sm" len="sm"/>
                  <a:tailEnd type="none" w="sm" len="sm"/>
                </a:ln>
                <a:solidFill>
                  <a:srgbClr val="FF0000"/>
                </a:solidFill>
                <a:latin typeface="Calibri" panose="020F0502020204030204" pitchFamily="34" charset="0"/>
                <a:cs typeface="Calibri" panose="020F0502020204030204" pitchFamily="34" charset="0"/>
              </a:rPr>
              <a:t>ghép</a:t>
            </a:r>
            <a:r>
              <a:rPr sz="2400" b="1" dirty="0">
                <a:ln w="12700" cap="flat" cmpd="sng">
                  <a:solidFill>
                    <a:schemeClr val="dk1"/>
                  </a:solidFill>
                  <a:prstDash val="solid"/>
                  <a:round/>
                  <a:headEnd type="none" w="sm" len="sm"/>
                  <a:tailEnd type="none" w="sm" len="sm"/>
                </a:ln>
                <a:solidFill>
                  <a:srgbClr val="FF0000"/>
                </a:solidFill>
                <a:latin typeface="Calibri" panose="020F0502020204030204" pitchFamily="34" charset="0"/>
                <a:cs typeface="Calibri" panose="020F0502020204030204" pitchFamily="34" charset="0"/>
              </a:rPr>
              <a:t> </a:t>
            </a:r>
            <a:r>
              <a:rPr sz="2400" b="1" dirty="0" err="1">
                <a:ln w="12700" cap="flat" cmpd="sng">
                  <a:solidFill>
                    <a:schemeClr val="dk1"/>
                  </a:solidFill>
                  <a:prstDash val="solid"/>
                  <a:round/>
                  <a:headEnd type="none" w="sm" len="sm"/>
                  <a:tailEnd type="none" w="sm" len="sm"/>
                </a:ln>
                <a:solidFill>
                  <a:srgbClr val="FF0000"/>
                </a:solidFill>
                <a:latin typeface="Calibri" panose="020F0502020204030204" pitchFamily="34" charset="0"/>
                <a:cs typeface="Calibri" panose="020F0502020204030204" pitchFamily="34" charset="0"/>
              </a:rPr>
              <a:t>hoàn</a:t>
            </a:r>
            <a:r>
              <a:rPr sz="2400" b="1" dirty="0">
                <a:ln w="12700" cap="flat" cmpd="sng">
                  <a:solidFill>
                    <a:schemeClr val="dk1"/>
                  </a:solidFill>
                  <a:prstDash val="solid"/>
                  <a:round/>
                  <a:headEnd type="none" w="sm" len="sm"/>
                  <a:tailEnd type="none" w="sm" len="sm"/>
                </a:ln>
                <a:solidFill>
                  <a:srgbClr val="FF0000"/>
                </a:solidFill>
                <a:latin typeface="Calibri" panose="020F0502020204030204" pitchFamily="34" charset="0"/>
                <a:cs typeface="Calibri" panose="020F0502020204030204" pitchFamily="34" charset="0"/>
              </a:rPr>
              <a:t> </a:t>
            </a:r>
            <a:r>
              <a:rPr sz="2400" b="1" dirty="0" err="1">
                <a:ln w="12700" cap="flat" cmpd="sng">
                  <a:solidFill>
                    <a:schemeClr val="dk1"/>
                  </a:solidFill>
                  <a:prstDash val="solid"/>
                  <a:round/>
                  <a:headEnd type="none" w="sm" len="sm"/>
                  <a:tailEnd type="none" w="sm" len="sm"/>
                </a:ln>
                <a:solidFill>
                  <a:srgbClr val="FF0000"/>
                </a:solidFill>
                <a:latin typeface="Calibri" panose="020F0502020204030204" pitchFamily="34" charset="0"/>
                <a:cs typeface="Calibri" panose="020F0502020204030204" pitchFamily="34" charset="0"/>
              </a:rPr>
              <a:t>hảo</a:t>
            </a:r>
            <a:endParaRPr sz="2400" b="1" dirty="0">
              <a:ln w="12700" cap="flat" cmpd="sng">
                <a:solidFill>
                  <a:schemeClr val="dk1"/>
                </a:solidFill>
                <a:prstDash val="solid"/>
                <a:round/>
                <a:headEnd type="none" w="sm" len="sm"/>
                <a:tailEnd type="none" w="sm" len="sm"/>
              </a:ln>
              <a:solidFill>
                <a:srgbClr val="FF0000"/>
              </a:solidFill>
              <a:latin typeface="Calibri" panose="020F0502020204030204" pitchFamily="34" charset="0"/>
              <a:cs typeface="Calibri" panose="020F0502020204030204" pitchFamily="34" charset="0"/>
            </a:endParaRPr>
          </a:p>
        </p:txBody>
      </p:sp>
      <p:sp>
        <p:nvSpPr>
          <p:cNvPr id="2" name="TextBox 1"/>
          <p:cNvSpPr txBox="1"/>
          <p:nvPr/>
        </p:nvSpPr>
        <p:spPr>
          <a:xfrm>
            <a:off x="1280160" y="2048256"/>
            <a:ext cx="896112" cy="584775"/>
          </a:xfrm>
          <a:prstGeom prst="rect">
            <a:avLst/>
          </a:prstGeom>
          <a:noFill/>
        </p:spPr>
        <p:txBody>
          <a:bodyPr wrap="square" rtlCol="0">
            <a:spAutoFit/>
          </a:bodyPr>
          <a:lstStyle/>
          <a:p>
            <a:pPr algn="ctr"/>
            <a:r>
              <a:rPr lang="en-US" sz="3200" b="1" dirty="0" smtClean="0">
                <a:solidFill>
                  <a:srgbClr val="FF0000"/>
                </a:solidFill>
                <a:latin typeface="Calibri" panose="020F0502020204030204" pitchFamily="34" charset="0"/>
                <a:cs typeface="Calibri" panose="020F0502020204030204" pitchFamily="34" charset="0"/>
              </a:rPr>
              <a:t>1</a:t>
            </a:r>
            <a:endParaRPr lang="en-US" sz="3200" b="1" dirty="0">
              <a:solidFill>
                <a:srgbClr val="FF0000"/>
              </a:solidFill>
              <a:latin typeface="Calibri" panose="020F0502020204030204" pitchFamily="34" charset="0"/>
              <a:cs typeface="Calibri" panose="020F0502020204030204" pitchFamily="34" charset="0"/>
            </a:endParaRPr>
          </a:p>
        </p:txBody>
      </p:sp>
      <p:sp>
        <p:nvSpPr>
          <p:cNvPr id="42" name="TextBox 41"/>
          <p:cNvSpPr txBox="1"/>
          <p:nvPr/>
        </p:nvSpPr>
        <p:spPr>
          <a:xfrm>
            <a:off x="9874954" y="2172692"/>
            <a:ext cx="896112" cy="584775"/>
          </a:xfrm>
          <a:prstGeom prst="rect">
            <a:avLst/>
          </a:prstGeom>
          <a:noFill/>
        </p:spPr>
        <p:txBody>
          <a:bodyPr wrap="square" rtlCol="0">
            <a:spAutoFit/>
          </a:bodyPr>
          <a:lstStyle/>
          <a:p>
            <a:pPr algn="ctr"/>
            <a:r>
              <a:rPr lang="en-US" sz="3200" b="1" dirty="0">
                <a:solidFill>
                  <a:srgbClr val="FF0000"/>
                </a:solidFill>
                <a:latin typeface="Calibri" panose="020F0502020204030204" pitchFamily="34" charset="0"/>
                <a:cs typeface="Calibri" panose="020F0502020204030204" pitchFamily="34" charset="0"/>
              </a:rPr>
              <a:t>4</a:t>
            </a:r>
          </a:p>
        </p:txBody>
      </p:sp>
      <p:sp>
        <p:nvSpPr>
          <p:cNvPr id="43" name="TextBox 42"/>
          <p:cNvSpPr txBox="1"/>
          <p:nvPr/>
        </p:nvSpPr>
        <p:spPr>
          <a:xfrm>
            <a:off x="5844187" y="4316565"/>
            <a:ext cx="896112" cy="584775"/>
          </a:xfrm>
          <a:prstGeom prst="rect">
            <a:avLst/>
          </a:prstGeom>
          <a:noFill/>
        </p:spPr>
        <p:txBody>
          <a:bodyPr wrap="square" rtlCol="0">
            <a:spAutoFit/>
          </a:bodyPr>
          <a:lstStyle/>
          <a:p>
            <a:pPr algn="ctr"/>
            <a:r>
              <a:rPr lang="en-US" sz="3200" b="1" dirty="0">
                <a:solidFill>
                  <a:srgbClr val="FF0000"/>
                </a:solidFill>
                <a:latin typeface="Calibri" panose="020F0502020204030204" pitchFamily="34" charset="0"/>
                <a:cs typeface="Calibri" panose="020F0502020204030204" pitchFamily="34" charset="0"/>
              </a:rPr>
              <a:t>7</a:t>
            </a:r>
          </a:p>
        </p:txBody>
      </p:sp>
      <p:sp>
        <p:nvSpPr>
          <p:cNvPr id="44" name="TextBox 43"/>
          <p:cNvSpPr txBox="1"/>
          <p:nvPr/>
        </p:nvSpPr>
        <p:spPr>
          <a:xfrm>
            <a:off x="6236917" y="2430760"/>
            <a:ext cx="896112" cy="584775"/>
          </a:xfrm>
          <a:prstGeom prst="rect">
            <a:avLst/>
          </a:prstGeom>
          <a:noFill/>
        </p:spPr>
        <p:txBody>
          <a:bodyPr wrap="square" rtlCol="0">
            <a:spAutoFit/>
          </a:bodyPr>
          <a:lstStyle/>
          <a:p>
            <a:pPr algn="ctr"/>
            <a:r>
              <a:rPr lang="en-US" sz="3200" b="1" dirty="0">
                <a:solidFill>
                  <a:srgbClr val="FF0000"/>
                </a:solidFill>
                <a:latin typeface="Calibri" panose="020F0502020204030204" pitchFamily="34" charset="0"/>
                <a:cs typeface="Calibri" panose="020F0502020204030204" pitchFamily="34" charset="0"/>
              </a:rPr>
              <a:t>3</a:t>
            </a:r>
          </a:p>
        </p:txBody>
      </p:sp>
      <p:sp>
        <p:nvSpPr>
          <p:cNvPr id="45" name="TextBox 44"/>
          <p:cNvSpPr txBox="1"/>
          <p:nvPr/>
        </p:nvSpPr>
        <p:spPr>
          <a:xfrm>
            <a:off x="4209524" y="5688617"/>
            <a:ext cx="896112" cy="584775"/>
          </a:xfrm>
          <a:prstGeom prst="rect">
            <a:avLst/>
          </a:prstGeom>
          <a:noFill/>
        </p:spPr>
        <p:txBody>
          <a:bodyPr wrap="square" rtlCol="0">
            <a:spAutoFit/>
          </a:bodyPr>
          <a:lstStyle/>
          <a:p>
            <a:pPr algn="ctr"/>
            <a:r>
              <a:rPr lang="en-US" sz="3200" b="1" dirty="0">
                <a:solidFill>
                  <a:srgbClr val="FF0000"/>
                </a:solidFill>
                <a:latin typeface="Calibri" panose="020F0502020204030204" pitchFamily="34" charset="0"/>
                <a:cs typeface="Calibri" panose="020F0502020204030204" pitchFamily="34" charset="0"/>
              </a:rPr>
              <a:t>6</a:t>
            </a:r>
          </a:p>
        </p:txBody>
      </p:sp>
      <p:sp>
        <p:nvSpPr>
          <p:cNvPr id="46" name="TextBox 45"/>
          <p:cNvSpPr txBox="1"/>
          <p:nvPr/>
        </p:nvSpPr>
        <p:spPr>
          <a:xfrm>
            <a:off x="3761232" y="2309017"/>
            <a:ext cx="896112" cy="584775"/>
          </a:xfrm>
          <a:prstGeom prst="rect">
            <a:avLst/>
          </a:prstGeom>
          <a:noFill/>
        </p:spPr>
        <p:txBody>
          <a:bodyPr wrap="square" rtlCol="0">
            <a:spAutoFit/>
          </a:bodyPr>
          <a:lstStyle/>
          <a:p>
            <a:pPr algn="ctr"/>
            <a:r>
              <a:rPr lang="en-US" sz="3200" b="1" dirty="0">
                <a:solidFill>
                  <a:srgbClr val="FF0000"/>
                </a:solidFill>
                <a:latin typeface="Calibri" panose="020F0502020204030204" pitchFamily="34" charset="0"/>
                <a:cs typeface="Calibri" panose="020F0502020204030204" pitchFamily="34" charset="0"/>
              </a:rPr>
              <a:t>2</a:t>
            </a:r>
          </a:p>
        </p:txBody>
      </p:sp>
      <p:sp>
        <p:nvSpPr>
          <p:cNvPr id="47" name="TextBox 46"/>
          <p:cNvSpPr txBox="1"/>
          <p:nvPr/>
        </p:nvSpPr>
        <p:spPr>
          <a:xfrm>
            <a:off x="1349225" y="4737948"/>
            <a:ext cx="916703" cy="584165"/>
          </a:xfrm>
          <a:prstGeom prst="rect">
            <a:avLst/>
          </a:prstGeom>
          <a:noFill/>
        </p:spPr>
        <p:txBody>
          <a:bodyPr wrap="square" rtlCol="0">
            <a:spAutoFit/>
          </a:bodyPr>
          <a:lstStyle/>
          <a:p>
            <a:pPr algn="ctr"/>
            <a:r>
              <a:rPr lang="en-US" sz="3200" b="1" dirty="0">
                <a:solidFill>
                  <a:srgbClr val="FF0000"/>
                </a:solidFill>
                <a:latin typeface="Calibri" panose="020F0502020204030204" pitchFamily="34" charset="0"/>
                <a:cs typeface="Calibri" panose="020F0502020204030204" pitchFamily="34" charset="0"/>
              </a:rPr>
              <a:t>5</a:t>
            </a:r>
          </a:p>
        </p:txBody>
      </p:sp>
      <p:sp>
        <p:nvSpPr>
          <p:cNvPr id="48" name="TextBox 47"/>
          <p:cNvSpPr txBox="1"/>
          <p:nvPr/>
        </p:nvSpPr>
        <p:spPr>
          <a:xfrm>
            <a:off x="9960340" y="4461600"/>
            <a:ext cx="896112" cy="584775"/>
          </a:xfrm>
          <a:prstGeom prst="rect">
            <a:avLst/>
          </a:prstGeom>
          <a:noFill/>
        </p:spPr>
        <p:txBody>
          <a:bodyPr wrap="square" rtlCol="0">
            <a:spAutoFit/>
          </a:bodyPr>
          <a:lstStyle/>
          <a:p>
            <a:pPr algn="ctr"/>
            <a:r>
              <a:rPr lang="en-US" sz="3200" b="1" dirty="0" smtClean="0">
                <a:solidFill>
                  <a:srgbClr val="FF0000"/>
                </a:solidFill>
                <a:latin typeface="Calibri" panose="020F0502020204030204" pitchFamily="34" charset="0"/>
                <a:cs typeface="Calibri" panose="020F0502020204030204" pitchFamily="34" charset="0"/>
              </a:rPr>
              <a:t>9</a:t>
            </a:r>
            <a:endParaRPr lang="en-US" sz="3200" b="1" dirty="0">
              <a:solidFill>
                <a:srgbClr val="FF0000"/>
              </a:solidFill>
              <a:latin typeface="Calibri" panose="020F0502020204030204" pitchFamily="34" charset="0"/>
              <a:cs typeface="Calibri" panose="020F0502020204030204" pitchFamily="34" charset="0"/>
            </a:endParaRPr>
          </a:p>
        </p:txBody>
      </p:sp>
      <p:sp>
        <p:nvSpPr>
          <p:cNvPr id="49" name="TextBox 48"/>
          <p:cNvSpPr txBox="1"/>
          <p:nvPr/>
        </p:nvSpPr>
        <p:spPr>
          <a:xfrm>
            <a:off x="7983003" y="5618235"/>
            <a:ext cx="896112" cy="584775"/>
          </a:xfrm>
          <a:prstGeom prst="rect">
            <a:avLst/>
          </a:prstGeom>
          <a:noFill/>
        </p:spPr>
        <p:txBody>
          <a:bodyPr wrap="square" rtlCol="0">
            <a:spAutoFit/>
          </a:bodyPr>
          <a:lstStyle/>
          <a:p>
            <a:pPr algn="ctr"/>
            <a:r>
              <a:rPr lang="en-US" sz="3200" b="1" dirty="0" smtClean="0">
                <a:solidFill>
                  <a:srgbClr val="FF0000"/>
                </a:solidFill>
                <a:latin typeface="Calibri" panose="020F0502020204030204" pitchFamily="34" charset="0"/>
                <a:cs typeface="Calibri" panose="020F0502020204030204" pitchFamily="34" charset="0"/>
              </a:rPr>
              <a:t>8</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138687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5"/>
                                        </p:tgtEl>
                                        <p:attrNameLst>
                                          <p:attrName>style.visibility</p:attrName>
                                        </p:attrNameLst>
                                      </p:cBhvr>
                                      <p:to>
                                        <p:strVal val="visible"/>
                                      </p:to>
                                    </p:set>
                                    <p:animEffect transition="in" filter="fade">
                                      <p:cBhvr>
                                        <p:cTn id="7" dur="1822"/>
                                        <p:tgtEl>
                                          <p:spTgt spid="2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4"/>
                                        </p:tgtEl>
                                        <p:attrNameLst>
                                          <p:attrName>style.visibility</p:attrName>
                                        </p:attrNameLst>
                                      </p:cBhvr>
                                      <p:to>
                                        <p:strVal val="visible"/>
                                      </p:to>
                                    </p:set>
                                    <p:animEffect transition="in" filter="fade">
                                      <p:cBhvr>
                                        <p:cTn id="12" dur="500"/>
                                        <p:tgtEl>
                                          <p:spTgt spid="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grpSp>
        <p:nvGrpSpPr>
          <p:cNvPr id="300" name="Google Shape;300;p16"/>
          <p:cNvGrpSpPr/>
          <p:nvPr/>
        </p:nvGrpSpPr>
        <p:grpSpPr>
          <a:xfrm>
            <a:off x="3422557" y="-15564"/>
            <a:ext cx="3454400" cy="2318762"/>
            <a:chOff x="3914633" y="-12229"/>
            <a:chExt cx="2590800" cy="1739071"/>
          </a:xfrm>
        </p:grpSpPr>
        <p:sp>
          <p:nvSpPr>
            <p:cNvPr id="301" name="Google Shape;301;p16"/>
            <p:cNvSpPr/>
            <p:nvPr/>
          </p:nvSpPr>
          <p:spPr>
            <a:xfrm>
              <a:off x="3914633" y="-12229"/>
              <a:ext cx="2590800" cy="1717343"/>
            </a:xfrm>
            <a:prstGeom prst="triangle">
              <a:avLst>
                <a:gd name="adj" fmla="val 50000"/>
              </a:avLst>
            </a:prstGeom>
            <a:solidFill>
              <a:srgbClr val="FFFF99"/>
            </a:solidFill>
            <a:ln w="9525" cap="flat" cmpd="sng">
              <a:solidFill>
                <a:schemeClr val="dk1"/>
              </a:solidFill>
              <a:prstDash val="solid"/>
              <a:round/>
              <a:headEnd type="none" w="sm" len="sm"/>
              <a:tailEnd type="none" w="sm" len="sm"/>
            </a:ln>
          </p:spPr>
          <p:txBody>
            <a:bodyPr spcFirstLastPara="1" wrap="square" lIns="121900" tIns="60933" rIns="121900" bIns="60933" anchor="t" anchorCtr="0">
              <a:noAutofit/>
            </a:bodyPr>
            <a:lstStyle/>
            <a:p>
              <a:pPr algn="ctr">
                <a:buClr>
                  <a:schemeClr val="dk1"/>
                </a:buClr>
                <a:buSzPts val="2400"/>
              </a:pPr>
              <a:endParaRPr sz="3200">
                <a:solidFill>
                  <a:schemeClr val="lt1"/>
                </a:solidFill>
                <a:latin typeface="Calibri" panose="020F0502020204030204" pitchFamily="34" charset="0"/>
                <a:ea typeface="Arial"/>
                <a:cs typeface="Calibri" panose="020F0502020204030204" pitchFamily="34" charset="0"/>
                <a:sym typeface="Arial"/>
              </a:endParaRPr>
            </a:p>
          </p:txBody>
        </p:sp>
        <p:sp>
          <p:nvSpPr>
            <p:cNvPr id="302" name="Google Shape;302;p16"/>
            <p:cNvSpPr txBox="1"/>
            <p:nvPr/>
          </p:nvSpPr>
          <p:spPr>
            <a:xfrm>
              <a:off x="4226256" y="1203566"/>
              <a:ext cx="1981200" cy="523276"/>
            </a:xfrm>
            <a:prstGeom prst="rect">
              <a:avLst/>
            </a:prstGeom>
            <a:noFill/>
            <a:ln>
              <a:noFill/>
            </a:ln>
          </p:spPr>
          <p:txBody>
            <a:bodyPr spcFirstLastPara="1" wrap="square" lIns="121900" tIns="60933" rIns="121900" bIns="60933" anchor="t" anchorCtr="0">
              <a:spAutoFit/>
            </a:bodyPr>
            <a:lstStyle/>
            <a:p>
              <a:pPr algn="ct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đơn</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vị</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protein </a:t>
              </a:r>
              <a:endParaRPr sz="2400" dirty="0">
                <a:latin typeface="Calibri" panose="020F0502020204030204" pitchFamily="34" charset="0"/>
                <a:cs typeface="Calibri" panose="020F0502020204030204" pitchFamily="34" charset="0"/>
              </a:endParaRPr>
            </a:p>
            <a:p>
              <a:pPr algn="ct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Cấu</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tạo</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nên</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r>
                <a:rPr lang="en-US" sz="1867" b="1" dirty="0" smtClean="0">
                  <a:solidFill>
                    <a:schemeClr val="dk1"/>
                  </a:solidFill>
                  <a:latin typeface="Calibri" panose="020F0502020204030204" pitchFamily="34" charset="0"/>
                  <a:ea typeface="Times New Roman"/>
                  <a:cs typeface="Calibri" panose="020F0502020204030204" pitchFamily="34" charset="0"/>
                  <a:sym typeface="Times New Roman"/>
                </a:rPr>
                <a:t>capsid</a:t>
              </a:r>
              <a:endParaRPr sz="1867" b="1" dirty="0">
                <a:solidFill>
                  <a:schemeClr val="dk1"/>
                </a:solidFill>
                <a:latin typeface="Calibri" panose="020F0502020204030204" pitchFamily="34" charset="0"/>
                <a:ea typeface="Times New Roman"/>
                <a:cs typeface="Calibri" panose="020F0502020204030204" pitchFamily="34" charset="0"/>
                <a:sym typeface="Times New Roman"/>
              </a:endParaRPr>
            </a:p>
          </p:txBody>
        </p:sp>
      </p:grpSp>
      <p:grpSp>
        <p:nvGrpSpPr>
          <p:cNvPr id="303" name="Google Shape;303;p16"/>
          <p:cNvGrpSpPr/>
          <p:nvPr/>
        </p:nvGrpSpPr>
        <p:grpSpPr>
          <a:xfrm>
            <a:off x="3312544" y="1847211"/>
            <a:ext cx="3646040" cy="2842316"/>
            <a:chOff x="3914633" y="1384852"/>
            <a:chExt cx="2590800" cy="2131737"/>
          </a:xfrm>
        </p:grpSpPr>
        <p:sp>
          <p:nvSpPr>
            <p:cNvPr id="304" name="Google Shape;304;p16"/>
            <p:cNvSpPr/>
            <p:nvPr/>
          </p:nvSpPr>
          <p:spPr>
            <a:xfrm rot="10800000">
              <a:off x="3914633" y="1705114"/>
              <a:ext cx="2590800" cy="1717343"/>
            </a:xfrm>
            <a:prstGeom prst="triangle">
              <a:avLst>
                <a:gd name="adj" fmla="val 50000"/>
              </a:avLst>
            </a:prstGeom>
            <a:solidFill>
              <a:srgbClr val="FFFF99"/>
            </a:solidFill>
            <a:ln w="9525" cap="flat" cmpd="sng">
              <a:solidFill>
                <a:schemeClr val="dk1"/>
              </a:solidFill>
              <a:prstDash val="solid"/>
              <a:round/>
              <a:headEnd type="none" w="sm" len="sm"/>
              <a:tailEnd type="none" w="sm" len="sm"/>
            </a:ln>
          </p:spPr>
          <p:txBody>
            <a:bodyPr spcFirstLastPara="1" wrap="square" lIns="121900" tIns="60933" rIns="121900" bIns="60933" anchor="t" anchorCtr="0">
              <a:noAutofit/>
            </a:bodyPr>
            <a:lstStyle/>
            <a:p>
              <a:pPr algn="ctr">
                <a:buClr>
                  <a:schemeClr val="dk1"/>
                </a:buClr>
                <a:buSzPts val="2400"/>
              </a:pPr>
              <a:endParaRPr sz="3200">
                <a:solidFill>
                  <a:schemeClr val="dk1"/>
                </a:solidFill>
                <a:latin typeface="Calibri" panose="020F0502020204030204" pitchFamily="34" charset="0"/>
                <a:ea typeface="Arial"/>
                <a:cs typeface="Calibri" panose="020F0502020204030204" pitchFamily="34" charset="0"/>
                <a:sym typeface="Arial"/>
              </a:endParaRPr>
            </a:p>
          </p:txBody>
        </p:sp>
        <p:sp>
          <p:nvSpPr>
            <p:cNvPr id="305" name="Google Shape;305;p16"/>
            <p:cNvSpPr txBox="1"/>
            <p:nvPr/>
          </p:nvSpPr>
          <p:spPr>
            <a:xfrm>
              <a:off x="4171664" y="1730573"/>
              <a:ext cx="1981200" cy="307784"/>
            </a:xfrm>
            <a:prstGeom prst="rect">
              <a:avLst/>
            </a:prstGeom>
            <a:noFill/>
            <a:ln>
              <a:noFill/>
            </a:ln>
          </p:spPr>
          <p:txBody>
            <a:bodyPr spcFirstLastPara="1" wrap="square" lIns="121900" tIns="60933" rIns="121900" bIns="60933" anchor="t" anchorCtr="0">
              <a:spAutoFit/>
            </a:bodyPr>
            <a:lstStyle/>
            <a:p>
              <a:pPr algn="ctr"/>
              <a:r>
                <a:rPr lang="en-US" sz="1867" b="1">
                  <a:solidFill>
                    <a:schemeClr val="dk1"/>
                  </a:solidFill>
                  <a:latin typeface="Calibri" panose="020F0502020204030204" pitchFamily="34" charset="0"/>
                  <a:ea typeface="Times New Roman"/>
                  <a:cs typeface="Calibri" panose="020F0502020204030204" pitchFamily="34" charset="0"/>
                  <a:sym typeface="Times New Roman"/>
                </a:rPr>
                <a:t>Capsomer</a:t>
              </a:r>
              <a:endParaRPr sz="1867" b="1">
                <a:solidFill>
                  <a:schemeClr val="dk1"/>
                </a:solidFill>
                <a:latin typeface="Calibri" panose="020F0502020204030204" pitchFamily="34" charset="0"/>
                <a:ea typeface="Times New Roman"/>
                <a:cs typeface="Calibri" panose="020F0502020204030204" pitchFamily="34" charset="0"/>
                <a:sym typeface="Times New Roman"/>
              </a:endParaRPr>
            </a:p>
          </p:txBody>
        </p:sp>
        <p:sp>
          <p:nvSpPr>
            <p:cNvPr id="306" name="Google Shape;306;p16"/>
            <p:cNvSpPr txBox="1"/>
            <p:nvPr/>
          </p:nvSpPr>
          <p:spPr>
            <a:xfrm rot="18418408">
              <a:off x="4653206" y="2380185"/>
              <a:ext cx="1981200" cy="291607"/>
            </a:xfrm>
            <a:prstGeom prst="rect">
              <a:avLst/>
            </a:prstGeom>
            <a:noFill/>
            <a:ln>
              <a:noFill/>
            </a:ln>
          </p:spPr>
          <p:txBody>
            <a:bodyPr spcFirstLastPara="1" wrap="square" lIns="121900" tIns="60933" rIns="121900" bIns="60933" anchor="t" anchorCtr="0">
              <a:spAutoFit/>
            </a:bodyPr>
            <a:lstStyle/>
            <a:p>
              <a:pPr algn="ct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Vỏ</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ngoài</a:t>
              </a:r>
              <a:endParaRPr sz="1867" b="1" dirty="0">
                <a:solidFill>
                  <a:schemeClr val="dk1"/>
                </a:solidFill>
                <a:latin typeface="Calibri" panose="020F0502020204030204" pitchFamily="34" charset="0"/>
                <a:ea typeface="Times New Roman"/>
                <a:cs typeface="Calibri" panose="020F0502020204030204" pitchFamily="34" charset="0"/>
                <a:sym typeface="Times New Roman"/>
              </a:endParaRPr>
            </a:p>
          </p:txBody>
        </p:sp>
        <p:sp>
          <p:nvSpPr>
            <p:cNvPr id="307" name="Google Shape;307;p16"/>
            <p:cNvSpPr txBox="1"/>
            <p:nvPr/>
          </p:nvSpPr>
          <p:spPr>
            <a:xfrm rot="3214448">
              <a:off x="3674392" y="2229648"/>
              <a:ext cx="1981200" cy="291607"/>
            </a:xfrm>
            <a:prstGeom prst="rect">
              <a:avLst/>
            </a:prstGeom>
            <a:noFill/>
            <a:ln>
              <a:noFill/>
            </a:ln>
          </p:spPr>
          <p:txBody>
            <a:bodyPr spcFirstLastPara="1" wrap="square" lIns="121900" tIns="60933" rIns="121900" bIns="60933" anchor="t" anchorCtr="0">
              <a:spAutoFit/>
            </a:bodyPr>
            <a:lstStyle/>
            <a:p>
              <a:pPr algn="ct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Đời</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sống</a:t>
              </a:r>
              <a:endParaRPr sz="1867" b="1" dirty="0">
                <a:solidFill>
                  <a:schemeClr val="dk1"/>
                </a:solidFill>
                <a:latin typeface="Calibri" panose="020F0502020204030204" pitchFamily="34" charset="0"/>
                <a:ea typeface="Times New Roman"/>
                <a:cs typeface="Calibri" panose="020F0502020204030204" pitchFamily="34" charset="0"/>
                <a:sym typeface="Times New Roman"/>
              </a:endParaRPr>
            </a:p>
          </p:txBody>
        </p:sp>
      </p:grpSp>
      <p:grpSp>
        <p:nvGrpSpPr>
          <p:cNvPr id="308" name="Google Shape;308;p16"/>
          <p:cNvGrpSpPr/>
          <p:nvPr/>
        </p:nvGrpSpPr>
        <p:grpSpPr>
          <a:xfrm>
            <a:off x="0" y="4560229"/>
            <a:ext cx="3454400" cy="2711374"/>
            <a:chOff x="1347715" y="3419616"/>
            <a:chExt cx="2590800" cy="2033531"/>
          </a:xfrm>
        </p:grpSpPr>
        <p:sp>
          <p:nvSpPr>
            <p:cNvPr id="309" name="Google Shape;309;p16"/>
            <p:cNvSpPr/>
            <p:nvPr/>
          </p:nvSpPr>
          <p:spPr>
            <a:xfrm>
              <a:off x="1347715" y="3419616"/>
              <a:ext cx="2590800" cy="1717343"/>
            </a:xfrm>
            <a:prstGeom prst="triangle">
              <a:avLst>
                <a:gd name="adj" fmla="val 50000"/>
              </a:avLst>
            </a:prstGeom>
            <a:solidFill>
              <a:srgbClr val="FFFF99"/>
            </a:solidFill>
            <a:ln w="9525" cap="flat" cmpd="sng">
              <a:solidFill>
                <a:schemeClr val="dk1"/>
              </a:solidFill>
              <a:prstDash val="solid"/>
              <a:round/>
              <a:headEnd type="none" w="sm" len="sm"/>
              <a:tailEnd type="none" w="sm" len="sm"/>
            </a:ln>
          </p:spPr>
          <p:txBody>
            <a:bodyPr spcFirstLastPara="1" wrap="square" lIns="121900" tIns="60933" rIns="121900" bIns="60933" anchor="t" anchorCtr="0">
              <a:noAutofit/>
            </a:bodyPr>
            <a:lstStyle/>
            <a:p>
              <a:pPr algn="ctr">
                <a:buClr>
                  <a:schemeClr val="dk1"/>
                </a:buClr>
                <a:buSzPts val="2400"/>
              </a:pPr>
              <a:endParaRPr sz="3200">
                <a:solidFill>
                  <a:schemeClr val="dk1"/>
                </a:solidFill>
                <a:latin typeface="Arial"/>
                <a:ea typeface="Arial"/>
                <a:cs typeface="Arial"/>
                <a:sym typeface="Arial"/>
              </a:endParaRPr>
            </a:p>
          </p:txBody>
        </p:sp>
        <p:sp>
          <p:nvSpPr>
            <p:cNvPr id="310" name="Google Shape;310;p16"/>
            <p:cNvSpPr txBox="1"/>
            <p:nvPr/>
          </p:nvSpPr>
          <p:spPr>
            <a:xfrm rot="3152939">
              <a:off x="1973107" y="4093163"/>
              <a:ext cx="1981200" cy="738767"/>
            </a:xfrm>
            <a:prstGeom prst="rect">
              <a:avLst/>
            </a:prstGeom>
            <a:noFill/>
            <a:ln>
              <a:noFill/>
            </a:ln>
          </p:spPr>
          <p:txBody>
            <a:bodyPr spcFirstLastPara="1" wrap="square" lIns="121900" tIns="60933" rIns="121900" bIns="60933" anchor="t" anchorCtr="0">
              <a:spAutoFit/>
            </a:bodyPr>
            <a:lstStyle/>
            <a:p>
              <a:pPr algn="ct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Bao</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bọc</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bên</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ngoài</a:t>
              </a:r>
              <a:endParaRPr sz="1867" b="1" dirty="0">
                <a:solidFill>
                  <a:schemeClr val="dk1"/>
                </a:solidFill>
                <a:latin typeface="Calibri" panose="020F0502020204030204" pitchFamily="34" charset="0"/>
                <a:ea typeface="Times New Roman"/>
                <a:cs typeface="Calibri" panose="020F0502020204030204" pitchFamily="34" charset="0"/>
                <a:sym typeface="Times New Roman"/>
              </a:endParaRPr>
            </a:p>
            <a:p>
              <a:pPr algn="ct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vỏ</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r>
                <a:rPr lang="en-US" sz="1867" b="1" dirty="0" smtClean="0">
                  <a:solidFill>
                    <a:schemeClr val="dk1"/>
                  </a:solidFill>
                  <a:latin typeface="Calibri" panose="020F0502020204030204" pitchFamily="34" charset="0"/>
                  <a:ea typeface="Times New Roman"/>
                  <a:cs typeface="Calibri" panose="020F0502020204030204" pitchFamily="34" charset="0"/>
                  <a:sym typeface="Times New Roman"/>
                </a:rPr>
                <a:t>capsid </a:t>
              </a:r>
              <a:endParaRPr sz="1867" b="1" dirty="0">
                <a:solidFill>
                  <a:schemeClr val="dk1"/>
                </a:solidFill>
                <a:latin typeface="Calibri" panose="020F0502020204030204" pitchFamily="34" charset="0"/>
                <a:ea typeface="Times New Roman"/>
                <a:cs typeface="Calibri" panose="020F0502020204030204" pitchFamily="34" charset="0"/>
                <a:sym typeface="Times New Roman"/>
              </a:endParaRPr>
            </a:p>
            <a:p>
              <a:pPr algn="ctr"/>
              <a:endParaRPr sz="1867" b="1" dirty="0">
                <a:solidFill>
                  <a:schemeClr val="dk1"/>
                </a:solidFill>
                <a:latin typeface="Calibri" panose="020F0502020204030204" pitchFamily="34" charset="0"/>
                <a:ea typeface="Times New Roman"/>
                <a:cs typeface="Calibri" panose="020F0502020204030204" pitchFamily="34" charset="0"/>
                <a:sym typeface="Times New Roman"/>
              </a:endParaRPr>
            </a:p>
          </p:txBody>
        </p:sp>
      </p:grpSp>
      <p:grpSp>
        <p:nvGrpSpPr>
          <p:cNvPr id="311" name="Google Shape;311;p16"/>
          <p:cNvGrpSpPr/>
          <p:nvPr/>
        </p:nvGrpSpPr>
        <p:grpSpPr>
          <a:xfrm>
            <a:off x="1713555" y="4226944"/>
            <a:ext cx="3454400" cy="2804792"/>
            <a:chOff x="2632881" y="3237375"/>
            <a:chExt cx="2590800" cy="1994658"/>
          </a:xfrm>
        </p:grpSpPr>
        <p:sp>
          <p:nvSpPr>
            <p:cNvPr id="312" name="Google Shape;312;p16"/>
            <p:cNvSpPr/>
            <p:nvPr/>
          </p:nvSpPr>
          <p:spPr>
            <a:xfrm rot="10800000">
              <a:off x="2632881" y="3408810"/>
              <a:ext cx="2590800" cy="1717343"/>
            </a:xfrm>
            <a:prstGeom prst="triangle">
              <a:avLst>
                <a:gd name="adj" fmla="val 50000"/>
              </a:avLst>
            </a:prstGeom>
            <a:solidFill>
              <a:srgbClr val="FFFF99"/>
            </a:solidFill>
            <a:ln w="9525" cap="flat" cmpd="sng">
              <a:solidFill>
                <a:schemeClr val="dk1"/>
              </a:solidFill>
              <a:prstDash val="solid"/>
              <a:round/>
              <a:headEnd type="none" w="sm" len="sm"/>
              <a:tailEnd type="none" w="sm" len="sm"/>
            </a:ln>
          </p:spPr>
          <p:txBody>
            <a:bodyPr spcFirstLastPara="1" wrap="square" lIns="121900" tIns="60933" rIns="121900" bIns="60933" anchor="t" anchorCtr="0">
              <a:noAutofit/>
            </a:bodyPr>
            <a:lstStyle/>
            <a:p>
              <a:pPr algn="ctr">
                <a:buClr>
                  <a:schemeClr val="dk1"/>
                </a:buClr>
                <a:buSzPts val="2400"/>
              </a:pPr>
              <a:endParaRPr sz="3200">
                <a:solidFill>
                  <a:schemeClr val="dk1"/>
                </a:solidFill>
                <a:latin typeface="Calibri" panose="020F0502020204030204" pitchFamily="34" charset="0"/>
                <a:ea typeface="Arial"/>
                <a:cs typeface="Calibri" panose="020F0502020204030204" pitchFamily="34" charset="0"/>
                <a:sym typeface="Arial"/>
              </a:endParaRPr>
            </a:p>
          </p:txBody>
        </p:sp>
        <p:sp>
          <p:nvSpPr>
            <p:cNvPr id="313" name="Google Shape;313;p16"/>
            <p:cNvSpPr txBox="1"/>
            <p:nvPr/>
          </p:nvSpPr>
          <p:spPr>
            <a:xfrm>
              <a:off x="2992728" y="3438248"/>
              <a:ext cx="1981200" cy="307784"/>
            </a:xfrm>
            <a:prstGeom prst="rect">
              <a:avLst/>
            </a:prstGeom>
            <a:noFill/>
            <a:ln>
              <a:noFill/>
            </a:ln>
          </p:spPr>
          <p:txBody>
            <a:bodyPr spcFirstLastPara="1" wrap="square" lIns="121900" tIns="60933" rIns="121900" bIns="60933" anchor="t" anchorCtr="0">
              <a:spAutoFit/>
            </a:bodyPr>
            <a:lstStyle/>
            <a:p>
              <a:pPr algn="ctr"/>
              <a:r>
                <a:rPr lang="en-US" sz="1867" b="1" dirty="0" smtClean="0">
                  <a:solidFill>
                    <a:schemeClr val="dk1"/>
                  </a:solidFill>
                  <a:latin typeface="Calibri" panose="020F0502020204030204" pitchFamily="34" charset="0"/>
                  <a:ea typeface="Times New Roman"/>
                  <a:cs typeface="Calibri" panose="020F0502020204030204" pitchFamily="34" charset="0"/>
                  <a:sym typeface="Times New Roman"/>
                </a:rPr>
                <a:t>Capsid</a:t>
              </a:r>
              <a:endParaRPr sz="1867" b="1" dirty="0">
                <a:solidFill>
                  <a:schemeClr val="dk1"/>
                </a:solidFill>
                <a:latin typeface="Calibri" panose="020F0502020204030204" pitchFamily="34" charset="0"/>
                <a:ea typeface="Times New Roman"/>
                <a:cs typeface="Calibri" panose="020F0502020204030204" pitchFamily="34" charset="0"/>
                <a:sym typeface="Times New Roman"/>
              </a:endParaRPr>
            </a:p>
          </p:txBody>
        </p:sp>
        <p:sp>
          <p:nvSpPr>
            <p:cNvPr id="314" name="Google Shape;314;p16"/>
            <p:cNvSpPr txBox="1"/>
            <p:nvPr/>
          </p:nvSpPr>
          <p:spPr>
            <a:xfrm rot="3086204">
              <a:off x="2470244" y="4087541"/>
              <a:ext cx="1981200" cy="307784"/>
            </a:xfrm>
            <a:prstGeom prst="rect">
              <a:avLst/>
            </a:prstGeom>
            <a:noFill/>
            <a:ln>
              <a:noFill/>
            </a:ln>
          </p:spPr>
          <p:txBody>
            <a:bodyPr spcFirstLastPara="1" wrap="square" lIns="121900" tIns="60933" rIns="121900" bIns="60933" anchor="t" anchorCtr="0">
              <a:spAutoFit/>
            </a:bodyPr>
            <a:lstStyle/>
            <a:p>
              <a:pPr algn="ct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Vỏ</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ngoài</a:t>
              </a:r>
              <a:endParaRPr sz="1867" b="1" dirty="0">
                <a:solidFill>
                  <a:schemeClr val="dk1"/>
                </a:solidFill>
                <a:latin typeface="Calibri" panose="020F0502020204030204" pitchFamily="34" charset="0"/>
                <a:ea typeface="Times New Roman"/>
                <a:cs typeface="Calibri" panose="020F0502020204030204" pitchFamily="34" charset="0"/>
                <a:sym typeface="Times New Roman"/>
              </a:endParaRPr>
            </a:p>
          </p:txBody>
        </p:sp>
        <p:sp>
          <p:nvSpPr>
            <p:cNvPr id="315" name="Google Shape;315;p16"/>
            <p:cNvSpPr txBox="1"/>
            <p:nvPr/>
          </p:nvSpPr>
          <p:spPr>
            <a:xfrm rot="18418408">
              <a:off x="3452930" y="4074083"/>
              <a:ext cx="1981200" cy="307784"/>
            </a:xfrm>
            <a:prstGeom prst="rect">
              <a:avLst/>
            </a:prstGeom>
            <a:noFill/>
            <a:ln>
              <a:noFill/>
            </a:ln>
          </p:spPr>
          <p:txBody>
            <a:bodyPr spcFirstLastPara="1" wrap="square" lIns="121900" tIns="60933" rIns="121900" bIns="60933" anchor="t" anchorCtr="0">
              <a:spAutoFit/>
            </a:bodyPr>
            <a:lstStyle/>
            <a:p>
              <a:pPr algn="ct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Lõi</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r>
                <a:rPr lang="en-US" sz="1867" b="1" dirty="0" smtClean="0">
                  <a:solidFill>
                    <a:schemeClr val="dk1"/>
                  </a:solidFill>
                  <a:latin typeface="Calibri" panose="020F0502020204030204" pitchFamily="34" charset="0"/>
                  <a:ea typeface="Times New Roman"/>
                  <a:cs typeface="Calibri" panose="020F0502020204030204" pitchFamily="34" charset="0"/>
                  <a:sym typeface="Times New Roman"/>
                </a:rPr>
                <a:t> nucleic acid</a:t>
              </a:r>
              <a:endParaRPr sz="1867" b="1" dirty="0">
                <a:solidFill>
                  <a:schemeClr val="dk1"/>
                </a:solidFill>
                <a:latin typeface="Calibri" panose="020F0502020204030204" pitchFamily="34" charset="0"/>
                <a:ea typeface="Times New Roman"/>
                <a:cs typeface="Calibri" panose="020F0502020204030204" pitchFamily="34" charset="0"/>
                <a:sym typeface="Times New Roman"/>
              </a:endParaRPr>
            </a:p>
          </p:txBody>
        </p:sp>
      </p:grpSp>
      <p:grpSp>
        <p:nvGrpSpPr>
          <p:cNvPr id="316" name="Google Shape;316;p16"/>
          <p:cNvGrpSpPr/>
          <p:nvPr/>
        </p:nvGrpSpPr>
        <p:grpSpPr>
          <a:xfrm>
            <a:off x="3418005" y="4425696"/>
            <a:ext cx="3454400" cy="2809988"/>
            <a:chOff x="3911219" y="3397265"/>
            <a:chExt cx="2590800" cy="2022174"/>
          </a:xfrm>
        </p:grpSpPr>
        <p:sp>
          <p:nvSpPr>
            <p:cNvPr id="317" name="Google Shape;317;p16"/>
            <p:cNvSpPr/>
            <p:nvPr/>
          </p:nvSpPr>
          <p:spPr>
            <a:xfrm>
              <a:off x="3911219" y="3425018"/>
              <a:ext cx="2590800" cy="1717343"/>
            </a:xfrm>
            <a:prstGeom prst="triangle">
              <a:avLst>
                <a:gd name="adj" fmla="val 50000"/>
              </a:avLst>
            </a:prstGeom>
            <a:solidFill>
              <a:srgbClr val="FFFF99"/>
            </a:solidFill>
            <a:ln w="9525" cap="flat" cmpd="sng">
              <a:solidFill>
                <a:schemeClr val="dk1"/>
              </a:solidFill>
              <a:prstDash val="solid"/>
              <a:round/>
              <a:headEnd type="none" w="sm" len="sm"/>
              <a:tailEnd type="none" w="sm" len="sm"/>
            </a:ln>
          </p:spPr>
          <p:txBody>
            <a:bodyPr spcFirstLastPara="1" wrap="square" lIns="121900" tIns="60933" rIns="121900" bIns="60933" anchor="t" anchorCtr="0">
              <a:noAutofit/>
            </a:bodyPr>
            <a:lstStyle/>
            <a:p>
              <a:pPr algn="ctr">
                <a:buClr>
                  <a:schemeClr val="dk1"/>
                </a:buClr>
                <a:buSzPts val="2400"/>
              </a:pPr>
              <a:endParaRPr sz="3200">
                <a:solidFill>
                  <a:schemeClr val="dk1"/>
                </a:solidFill>
                <a:latin typeface="Arial"/>
                <a:ea typeface="Arial"/>
                <a:cs typeface="Arial"/>
                <a:sym typeface="Arial"/>
              </a:endParaRPr>
            </a:p>
          </p:txBody>
        </p:sp>
        <p:sp>
          <p:nvSpPr>
            <p:cNvPr id="318" name="Google Shape;318;p16"/>
            <p:cNvSpPr txBox="1"/>
            <p:nvPr/>
          </p:nvSpPr>
          <p:spPr>
            <a:xfrm rot="18418408">
              <a:off x="3682850" y="4272813"/>
              <a:ext cx="1985469" cy="307784"/>
            </a:xfrm>
            <a:prstGeom prst="rect">
              <a:avLst/>
            </a:prstGeom>
            <a:noFill/>
            <a:ln>
              <a:noFill/>
            </a:ln>
          </p:spPr>
          <p:txBody>
            <a:bodyPr spcFirstLastPara="1" wrap="square" lIns="121900" tIns="60933" rIns="121900" bIns="60933" anchor="t" anchorCtr="0">
              <a:spAutoFit/>
            </a:bodyPr>
            <a:lstStyle/>
            <a:p>
              <a:pPr algn="ct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ARN </a:t>
              </a: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hoặc</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DNA</a:t>
              </a:r>
              <a:endParaRPr sz="1867" b="1" dirty="0">
                <a:solidFill>
                  <a:schemeClr val="dk1"/>
                </a:solidFill>
                <a:latin typeface="Calibri" panose="020F0502020204030204" pitchFamily="34" charset="0"/>
                <a:ea typeface="Times New Roman"/>
                <a:cs typeface="Calibri" panose="020F0502020204030204" pitchFamily="34" charset="0"/>
                <a:sym typeface="Times New Roman"/>
              </a:endParaRPr>
            </a:p>
          </p:txBody>
        </p:sp>
        <p:sp>
          <p:nvSpPr>
            <p:cNvPr id="319" name="Google Shape;319;p16"/>
            <p:cNvSpPr txBox="1"/>
            <p:nvPr/>
          </p:nvSpPr>
          <p:spPr>
            <a:xfrm rot="3098385">
              <a:off x="4773571" y="4233973"/>
              <a:ext cx="1981200" cy="307784"/>
            </a:xfrm>
            <a:prstGeom prst="rect">
              <a:avLst/>
            </a:prstGeom>
            <a:noFill/>
            <a:ln>
              <a:noFill/>
            </a:ln>
          </p:spPr>
          <p:txBody>
            <a:bodyPr spcFirstLastPara="1" wrap="square" lIns="121900" tIns="60933" rIns="121900" bIns="60933" anchor="t" anchorCtr="0">
              <a:spAutoFit/>
            </a:bodyPr>
            <a:lstStyle/>
            <a:p>
              <a:pPr algn="ctr"/>
              <a:r>
                <a:rPr lang="en-US" sz="1867" b="1">
                  <a:solidFill>
                    <a:schemeClr val="dk1"/>
                  </a:solidFill>
                  <a:latin typeface="Times New Roman"/>
                  <a:ea typeface="Times New Roman"/>
                  <a:cs typeface="Times New Roman"/>
                  <a:sym typeface="Times New Roman"/>
                </a:rPr>
                <a:t>Lõi và vỏ</a:t>
              </a:r>
              <a:endParaRPr sz="1867" b="1">
                <a:solidFill>
                  <a:schemeClr val="dk1"/>
                </a:solidFill>
                <a:latin typeface="Times New Roman"/>
                <a:ea typeface="Times New Roman"/>
                <a:cs typeface="Times New Roman"/>
                <a:sym typeface="Times New Roman"/>
              </a:endParaRPr>
            </a:p>
          </p:txBody>
        </p:sp>
      </p:grpSp>
      <p:grpSp>
        <p:nvGrpSpPr>
          <p:cNvPr id="320" name="Google Shape;320;p16"/>
          <p:cNvGrpSpPr/>
          <p:nvPr/>
        </p:nvGrpSpPr>
        <p:grpSpPr>
          <a:xfrm>
            <a:off x="6876957" y="4486328"/>
            <a:ext cx="3454400" cy="2641600"/>
            <a:chOff x="6505433" y="3364190"/>
            <a:chExt cx="2590800" cy="1981200"/>
          </a:xfrm>
        </p:grpSpPr>
        <p:sp>
          <p:nvSpPr>
            <p:cNvPr id="321" name="Google Shape;321;p16"/>
            <p:cNvSpPr/>
            <p:nvPr/>
          </p:nvSpPr>
          <p:spPr>
            <a:xfrm>
              <a:off x="6505433" y="3415064"/>
              <a:ext cx="2590800" cy="1717343"/>
            </a:xfrm>
            <a:prstGeom prst="triangle">
              <a:avLst>
                <a:gd name="adj" fmla="val 50000"/>
              </a:avLst>
            </a:prstGeom>
            <a:solidFill>
              <a:srgbClr val="FFFF99"/>
            </a:solidFill>
            <a:ln w="9525" cap="flat" cmpd="sng">
              <a:solidFill>
                <a:schemeClr val="dk1"/>
              </a:solidFill>
              <a:prstDash val="solid"/>
              <a:round/>
              <a:headEnd type="none" w="sm" len="sm"/>
              <a:tailEnd type="none" w="sm" len="sm"/>
            </a:ln>
          </p:spPr>
          <p:txBody>
            <a:bodyPr spcFirstLastPara="1" wrap="square" lIns="121900" tIns="60933" rIns="121900" bIns="60933" anchor="t" anchorCtr="0">
              <a:noAutofit/>
            </a:bodyPr>
            <a:lstStyle/>
            <a:p>
              <a:pPr algn="ctr">
                <a:buClr>
                  <a:schemeClr val="dk1"/>
                </a:buClr>
                <a:buSzPts val="2400"/>
              </a:pPr>
              <a:endParaRPr sz="3200">
                <a:solidFill>
                  <a:schemeClr val="dk1"/>
                </a:solidFill>
                <a:latin typeface="Calibri" panose="020F0502020204030204" pitchFamily="34" charset="0"/>
                <a:ea typeface="Arial"/>
                <a:cs typeface="Calibri" panose="020F0502020204030204" pitchFamily="34" charset="0"/>
                <a:sym typeface="Arial"/>
              </a:endParaRPr>
            </a:p>
          </p:txBody>
        </p:sp>
        <p:sp>
          <p:nvSpPr>
            <p:cNvPr id="322" name="Google Shape;322;p16"/>
            <p:cNvSpPr txBox="1"/>
            <p:nvPr/>
          </p:nvSpPr>
          <p:spPr>
            <a:xfrm rot="18418408">
              <a:off x="6281336" y="4200898"/>
              <a:ext cx="1981200" cy="307784"/>
            </a:xfrm>
            <a:prstGeom prst="rect">
              <a:avLst/>
            </a:prstGeom>
            <a:noFill/>
            <a:ln>
              <a:noFill/>
            </a:ln>
          </p:spPr>
          <p:txBody>
            <a:bodyPr spcFirstLastPara="1" wrap="square" lIns="121900" tIns="60933" rIns="121900" bIns="60933" anchor="t" anchorCtr="0">
              <a:spAutoFit/>
            </a:bodyPr>
            <a:lstStyle/>
            <a:p>
              <a:pPr algn="ct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Kháng</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nguyên</a:t>
              </a:r>
              <a:endParaRPr sz="1867" b="1" dirty="0">
                <a:solidFill>
                  <a:schemeClr val="dk1"/>
                </a:solidFill>
                <a:latin typeface="Calibri" panose="020F0502020204030204" pitchFamily="34" charset="0"/>
                <a:ea typeface="Times New Roman"/>
                <a:cs typeface="Calibri" panose="020F0502020204030204" pitchFamily="34" charset="0"/>
                <a:sym typeface="Times New Roman"/>
              </a:endParaRPr>
            </a:p>
          </p:txBody>
        </p:sp>
      </p:grpSp>
      <p:grpSp>
        <p:nvGrpSpPr>
          <p:cNvPr id="323" name="Google Shape;323;p16"/>
          <p:cNvGrpSpPr/>
          <p:nvPr/>
        </p:nvGrpSpPr>
        <p:grpSpPr>
          <a:xfrm>
            <a:off x="5145207" y="4045789"/>
            <a:ext cx="3454400" cy="2965497"/>
            <a:chOff x="5206620" y="3149421"/>
            <a:chExt cx="2590800" cy="2108487"/>
          </a:xfrm>
        </p:grpSpPr>
        <p:sp>
          <p:nvSpPr>
            <p:cNvPr id="324" name="Google Shape;324;p16"/>
            <p:cNvSpPr/>
            <p:nvPr/>
          </p:nvSpPr>
          <p:spPr>
            <a:xfrm rot="10800000">
              <a:off x="5206620" y="3406818"/>
              <a:ext cx="2590800" cy="1717343"/>
            </a:xfrm>
            <a:prstGeom prst="triangle">
              <a:avLst>
                <a:gd name="adj" fmla="val 50000"/>
              </a:avLst>
            </a:prstGeom>
            <a:solidFill>
              <a:srgbClr val="FFFF99"/>
            </a:solidFill>
            <a:ln w="9525" cap="flat" cmpd="sng">
              <a:solidFill>
                <a:schemeClr val="dk1"/>
              </a:solidFill>
              <a:prstDash val="solid"/>
              <a:round/>
              <a:headEnd type="none" w="sm" len="sm"/>
              <a:tailEnd type="none" w="sm" len="sm"/>
            </a:ln>
          </p:spPr>
          <p:txBody>
            <a:bodyPr spcFirstLastPara="1" wrap="square" lIns="121900" tIns="60933" rIns="121900" bIns="60933" anchor="t" anchorCtr="0">
              <a:noAutofit/>
            </a:bodyPr>
            <a:lstStyle/>
            <a:p>
              <a:pPr algn="ctr">
                <a:buClr>
                  <a:schemeClr val="dk1"/>
                </a:buClr>
                <a:buSzPts val="2400"/>
              </a:pPr>
              <a:endParaRPr sz="3200">
                <a:solidFill>
                  <a:schemeClr val="dk1"/>
                </a:solidFill>
                <a:latin typeface="Calibri" panose="020F0502020204030204" pitchFamily="34" charset="0"/>
                <a:ea typeface="Arial"/>
                <a:cs typeface="Calibri" panose="020F0502020204030204" pitchFamily="34" charset="0"/>
                <a:sym typeface="Arial"/>
              </a:endParaRPr>
            </a:p>
          </p:txBody>
        </p:sp>
        <p:sp>
          <p:nvSpPr>
            <p:cNvPr id="325" name="Google Shape;325;p16"/>
            <p:cNvSpPr txBox="1"/>
            <p:nvPr/>
          </p:nvSpPr>
          <p:spPr>
            <a:xfrm rot="3171611">
              <a:off x="5081847" y="4113416"/>
              <a:ext cx="1981200" cy="307784"/>
            </a:xfrm>
            <a:prstGeom prst="rect">
              <a:avLst/>
            </a:prstGeom>
            <a:noFill/>
            <a:ln>
              <a:noFill/>
            </a:ln>
          </p:spPr>
          <p:txBody>
            <a:bodyPr spcFirstLastPara="1" wrap="square" lIns="121900" tIns="60933" rIns="121900" bIns="60933" anchor="t" anchorCtr="0">
              <a:spAutoFit/>
            </a:bodyPr>
            <a:lstStyle/>
            <a:p>
              <a:pPr algn="ctr"/>
              <a:r>
                <a:rPr lang="en-US" sz="1867" b="1">
                  <a:solidFill>
                    <a:schemeClr val="dk1"/>
                  </a:solidFill>
                  <a:latin typeface="Calibri" panose="020F0502020204030204" pitchFamily="34" charset="0"/>
                  <a:ea typeface="Times New Roman"/>
                  <a:cs typeface="Calibri" panose="020F0502020204030204" pitchFamily="34" charset="0"/>
                  <a:sym typeface="Times New Roman"/>
                </a:rPr>
                <a:t>Cấu tạo</a:t>
              </a:r>
              <a:endParaRPr sz="1867" b="1">
                <a:solidFill>
                  <a:schemeClr val="dk1"/>
                </a:solidFill>
                <a:latin typeface="Calibri" panose="020F0502020204030204" pitchFamily="34" charset="0"/>
                <a:ea typeface="Times New Roman"/>
                <a:cs typeface="Calibri" panose="020F0502020204030204" pitchFamily="34" charset="0"/>
                <a:sym typeface="Times New Roman"/>
              </a:endParaRPr>
            </a:p>
          </p:txBody>
        </p:sp>
        <p:sp>
          <p:nvSpPr>
            <p:cNvPr id="326" name="Google Shape;326;p16"/>
            <p:cNvSpPr txBox="1"/>
            <p:nvPr/>
          </p:nvSpPr>
          <p:spPr>
            <a:xfrm rot="18418408">
              <a:off x="6043967" y="3986129"/>
              <a:ext cx="1981200" cy="307784"/>
            </a:xfrm>
            <a:prstGeom prst="rect">
              <a:avLst/>
            </a:prstGeom>
            <a:noFill/>
            <a:ln>
              <a:noFill/>
            </a:ln>
          </p:spPr>
          <p:txBody>
            <a:bodyPr spcFirstLastPara="1" wrap="square" lIns="121900" tIns="60933" rIns="121900" bIns="60933" anchor="t" anchorCtr="0">
              <a:spAutoFit/>
            </a:bodyPr>
            <a:lstStyle/>
            <a:p>
              <a:pPr algn="ct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Gai</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r>
                <a:rPr lang="en-US" sz="1867" b="1" dirty="0" smtClean="0">
                  <a:solidFill>
                    <a:schemeClr val="dk1"/>
                  </a:solidFill>
                  <a:latin typeface="Calibri" panose="020F0502020204030204" pitchFamily="34" charset="0"/>
                  <a:ea typeface="Times New Roman"/>
                  <a:cs typeface="Calibri" panose="020F0502020204030204" pitchFamily="34" charset="0"/>
                  <a:sym typeface="Times New Roman"/>
                </a:rPr>
                <a:t>glycoprotein</a:t>
              </a:r>
              <a:endParaRPr sz="1867" b="1" dirty="0">
                <a:solidFill>
                  <a:schemeClr val="dk1"/>
                </a:solidFill>
                <a:latin typeface="Calibri" panose="020F0502020204030204" pitchFamily="34" charset="0"/>
                <a:ea typeface="Times New Roman"/>
                <a:cs typeface="Calibri" panose="020F0502020204030204" pitchFamily="34" charset="0"/>
                <a:sym typeface="Times New Roman"/>
              </a:endParaRPr>
            </a:p>
          </p:txBody>
        </p:sp>
        <p:sp>
          <p:nvSpPr>
            <p:cNvPr id="327" name="Google Shape;327;p16"/>
            <p:cNvSpPr txBox="1"/>
            <p:nvPr/>
          </p:nvSpPr>
          <p:spPr>
            <a:xfrm>
              <a:off x="5334000" y="3409950"/>
              <a:ext cx="1981200" cy="291782"/>
            </a:xfrm>
            <a:prstGeom prst="rect">
              <a:avLst/>
            </a:prstGeom>
            <a:noFill/>
            <a:ln>
              <a:noFill/>
            </a:ln>
          </p:spPr>
          <p:txBody>
            <a:bodyPr spcFirstLastPara="1" wrap="square" lIns="121900" tIns="60933" rIns="121900" bIns="60933" anchor="t" anchorCtr="0">
              <a:spAutoFit/>
            </a:bodyPr>
            <a:lstStyle/>
            <a:p>
              <a:pPr algn="ctr"/>
              <a:r>
                <a:rPr lang="en-US" sz="1867" b="1">
                  <a:solidFill>
                    <a:schemeClr val="dk1"/>
                  </a:solidFill>
                  <a:latin typeface="Calibri" panose="020F0502020204030204" pitchFamily="34" charset="0"/>
                  <a:ea typeface="Times New Roman"/>
                  <a:cs typeface="Calibri" panose="020F0502020204030204" pitchFamily="34" charset="0"/>
                  <a:sym typeface="Times New Roman"/>
                </a:rPr>
                <a:t>        Siêu nhỏ</a:t>
              </a:r>
              <a:endParaRPr sz="1867" b="1">
                <a:solidFill>
                  <a:schemeClr val="dk1"/>
                </a:solidFill>
                <a:latin typeface="Calibri" panose="020F0502020204030204" pitchFamily="34" charset="0"/>
                <a:ea typeface="Times New Roman"/>
                <a:cs typeface="Calibri" panose="020F0502020204030204" pitchFamily="34" charset="0"/>
                <a:sym typeface="Times New Roman"/>
              </a:endParaRPr>
            </a:p>
          </p:txBody>
        </p:sp>
      </p:grpSp>
      <p:grpSp>
        <p:nvGrpSpPr>
          <p:cNvPr id="328" name="Google Shape;328;p16"/>
          <p:cNvGrpSpPr/>
          <p:nvPr/>
        </p:nvGrpSpPr>
        <p:grpSpPr>
          <a:xfrm>
            <a:off x="5145206" y="2253375"/>
            <a:ext cx="3486729" cy="2746167"/>
            <a:chOff x="5206620" y="1689475"/>
            <a:chExt cx="2590800" cy="2059625"/>
          </a:xfrm>
        </p:grpSpPr>
        <p:sp>
          <p:nvSpPr>
            <p:cNvPr id="329" name="Google Shape;329;p16"/>
            <p:cNvSpPr/>
            <p:nvPr/>
          </p:nvSpPr>
          <p:spPr>
            <a:xfrm>
              <a:off x="5206620" y="1689475"/>
              <a:ext cx="2590800" cy="1717343"/>
            </a:xfrm>
            <a:prstGeom prst="triangle">
              <a:avLst>
                <a:gd name="adj" fmla="val 50000"/>
              </a:avLst>
            </a:prstGeom>
            <a:solidFill>
              <a:srgbClr val="FFFF99"/>
            </a:solidFill>
            <a:ln w="9525" cap="flat" cmpd="sng">
              <a:solidFill>
                <a:schemeClr val="dk1"/>
              </a:solidFill>
              <a:prstDash val="solid"/>
              <a:round/>
              <a:headEnd type="none" w="sm" len="sm"/>
              <a:tailEnd type="none" w="sm" len="sm"/>
            </a:ln>
          </p:spPr>
          <p:txBody>
            <a:bodyPr spcFirstLastPara="1" wrap="square" lIns="121900" tIns="60933" rIns="121900" bIns="60933" anchor="t" anchorCtr="0">
              <a:noAutofit/>
            </a:bodyPr>
            <a:lstStyle/>
            <a:p>
              <a:pPr algn="ctr">
                <a:buClr>
                  <a:schemeClr val="dk1"/>
                </a:buClr>
                <a:buSzPts val="2400"/>
              </a:pPr>
              <a:endParaRPr sz="3200">
                <a:solidFill>
                  <a:schemeClr val="dk1"/>
                </a:solidFill>
                <a:latin typeface="Arial"/>
                <a:ea typeface="Arial"/>
                <a:cs typeface="Arial"/>
                <a:sym typeface="Arial"/>
              </a:endParaRPr>
            </a:p>
          </p:txBody>
        </p:sp>
        <p:sp>
          <p:nvSpPr>
            <p:cNvPr id="330" name="Google Shape;330;p16"/>
            <p:cNvSpPr txBox="1"/>
            <p:nvPr/>
          </p:nvSpPr>
          <p:spPr>
            <a:xfrm rot="18418408">
              <a:off x="4996264" y="2496862"/>
              <a:ext cx="1981200" cy="523276"/>
            </a:xfrm>
            <a:prstGeom prst="rect">
              <a:avLst/>
            </a:prstGeom>
            <a:noFill/>
            <a:ln>
              <a:noFill/>
            </a:ln>
          </p:spPr>
          <p:txBody>
            <a:bodyPr spcFirstLastPara="1" wrap="square" lIns="121900" tIns="60933" rIns="121900" bIns="60933" anchor="t" anchorCtr="0">
              <a:spAutoFit/>
            </a:bodyPr>
            <a:lstStyle/>
            <a:p>
              <a:pPr algn="ct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Gai</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r>
                <a:rPr lang="en-US" sz="1867" b="1" dirty="0" smtClean="0">
                  <a:solidFill>
                    <a:schemeClr val="dk1"/>
                  </a:solidFill>
                  <a:latin typeface="Calibri" panose="020F0502020204030204" pitchFamily="34" charset="0"/>
                  <a:ea typeface="Times New Roman"/>
                  <a:cs typeface="Calibri" panose="020F0502020204030204" pitchFamily="34" charset="0"/>
                  <a:sym typeface="Times New Roman"/>
                </a:rPr>
                <a:t>glycoprotein</a:t>
              </a:r>
              <a:endParaRPr sz="1867" b="1" dirty="0">
                <a:solidFill>
                  <a:schemeClr val="dk1"/>
                </a:solidFill>
                <a:latin typeface="Calibri" panose="020F0502020204030204" pitchFamily="34" charset="0"/>
                <a:ea typeface="Times New Roman"/>
                <a:cs typeface="Calibri" panose="020F0502020204030204" pitchFamily="34" charset="0"/>
                <a:sym typeface="Times New Roman"/>
              </a:endParaRPr>
            </a:p>
            <a:p>
              <a:pPr algn="ctr"/>
              <a:endParaRPr sz="1867" b="1" dirty="0">
                <a:solidFill>
                  <a:schemeClr val="dk1"/>
                </a:solidFill>
                <a:latin typeface="Calibri" panose="020F0502020204030204" pitchFamily="34" charset="0"/>
                <a:ea typeface="Times New Roman"/>
                <a:cs typeface="Calibri" panose="020F0502020204030204" pitchFamily="34" charset="0"/>
                <a:sym typeface="Times New Roman"/>
              </a:endParaRPr>
            </a:p>
          </p:txBody>
        </p:sp>
        <p:sp>
          <p:nvSpPr>
            <p:cNvPr id="331" name="Google Shape;331;p16"/>
            <p:cNvSpPr txBox="1"/>
            <p:nvPr/>
          </p:nvSpPr>
          <p:spPr>
            <a:xfrm>
              <a:off x="5548270" y="3102829"/>
              <a:ext cx="1981200" cy="307784"/>
            </a:xfrm>
            <a:prstGeom prst="rect">
              <a:avLst/>
            </a:prstGeom>
            <a:noFill/>
            <a:ln>
              <a:noFill/>
            </a:ln>
          </p:spPr>
          <p:txBody>
            <a:bodyPr spcFirstLastPara="1" wrap="square" lIns="121900" tIns="60933" rIns="121900" bIns="60933" anchor="t" anchorCtr="0">
              <a:spAutoFit/>
            </a:bodyPr>
            <a:lstStyle/>
            <a:p>
              <a:pPr algn="ctr"/>
              <a:r>
                <a:rPr lang="en-US" sz="1867" b="1" dirty="0" err="1">
                  <a:solidFill>
                    <a:schemeClr val="dk1"/>
                  </a:solidFill>
                  <a:latin typeface="Times New Roman"/>
                  <a:ea typeface="Times New Roman"/>
                  <a:cs typeface="Times New Roman"/>
                  <a:sym typeface="Times New Roman"/>
                </a:rPr>
                <a:t>Kích</a:t>
              </a:r>
              <a:r>
                <a:rPr lang="en-US" sz="1867" b="1" dirty="0">
                  <a:solidFill>
                    <a:schemeClr val="dk1"/>
                  </a:solidFill>
                  <a:latin typeface="Times New Roman"/>
                  <a:ea typeface="Times New Roman"/>
                  <a:cs typeface="Times New Roman"/>
                  <a:sym typeface="Times New Roman"/>
                </a:rPr>
                <a:t> </a:t>
              </a:r>
              <a:r>
                <a:rPr lang="en-US" sz="1867" b="1" dirty="0" err="1">
                  <a:solidFill>
                    <a:schemeClr val="dk1"/>
                  </a:solidFill>
                  <a:latin typeface="Times New Roman"/>
                  <a:ea typeface="Times New Roman"/>
                  <a:cs typeface="Times New Roman"/>
                  <a:sym typeface="Times New Roman"/>
                </a:rPr>
                <a:t>thước</a:t>
              </a:r>
              <a:endParaRPr sz="1867" b="1" dirty="0">
                <a:solidFill>
                  <a:schemeClr val="dk1"/>
                </a:solidFill>
                <a:latin typeface="Times New Roman"/>
                <a:ea typeface="Times New Roman"/>
                <a:cs typeface="Times New Roman"/>
                <a:sym typeface="Times New Roman"/>
              </a:endParaRPr>
            </a:p>
          </p:txBody>
        </p:sp>
      </p:grpSp>
      <p:grpSp>
        <p:nvGrpSpPr>
          <p:cNvPr id="332" name="Google Shape;332;p16"/>
          <p:cNvGrpSpPr/>
          <p:nvPr/>
        </p:nvGrpSpPr>
        <p:grpSpPr>
          <a:xfrm>
            <a:off x="1713555" y="2182835"/>
            <a:ext cx="3454400" cy="2651903"/>
            <a:chOff x="2632881" y="1636570"/>
            <a:chExt cx="2590800" cy="1988927"/>
          </a:xfrm>
        </p:grpSpPr>
        <p:sp>
          <p:nvSpPr>
            <p:cNvPr id="333" name="Google Shape;333;p16"/>
            <p:cNvSpPr/>
            <p:nvPr/>
          </p:nvSpPr>
          <p:spPr>
            <a:xfrm>
              <a:off x="2632881" y="1691467"/>
              <a:ext cx="2590800" cy="1717343"/>
            </a:xfrm>
            <a:prstGeom prst="triangle">
              <a:avLst>
                <a:gd name="adj" fmla="val 50000"/>
              </a:avLst>
            </a:prstGeom>
            <a:solidFill>
              <a:srgbClr val="FFFF99"/>
            </a:solidFill>
            <a:ln w="9525" cap="flat" cmpd="sng">
              <a:solidFill>
                <a:schemeClr val="dk1"/>
              </a:solidFill>
              <a:prstDash val="solid"/>
              <a:round/>
              <a:headEnd type="none" w="sm" len="sm"/>
              <a:tailEnd type="none" w="sm" len="sm"/>
            </a:ln>
          </p:spPr>
          <p:txBody>
            <a:bodyPr spcFirstLastPara="1" wrap="square" lIns="121900" tIns="60933" rIns="121900" bIns="60933" anchor="t" anchorCtr="0">
              <a:noAutofit/>
            </a:bodyPr>
            <a:lstStyle/>
            <a:p>
              <a:pPr algn="ctr">
                <a:buClr>
                  <a:schemeClr val="dk1"/>
                </a:buClr>
                <a:buSzPts val="2400"/>
              </a:pPr>
              <a:endParaRPr sz="3200">
                <a:solidFill>
                  <a:schemeClr val="dk1"/>
                </a:solidFill>
                <a:latin typeface="Arial"/>
                <a:ea typeface="Arial"/>
                <a:cs typeface="Arial"/>
                <a:sym typeface="Arial"/>
              </a:endParaRPr>
            </a:p>
          </p:txBody>
        </p:sp>
        <p:sp>
          <p:nvSpPr>
            <p:cNvPr id="334" name="Google Shape;334;p16"/>
            <p:cNvSpPr txBox="1"/>
            <p:nvPr/>
          </p:nvSpPr>
          <p:spPr>
            <a:xfrm>
              <a:off x="2887530" y="2886730"/>
              <a:ext cx="1989270" cy="738767"/>
            </a:xfrm>
            <a:prstGeom prst="rect">
              <a:avLst/>
            </a:prstGeom>
            <a:noFill/>
            <a:ln>
              <a:noFill/>
            </a:ln>
          </p:spPr>
          <p:txBody>
            <a:bodyPr spcFirstLastPara="1" wrap="square" lIns="121900" tIns="60933" rIns="121900" bIns="60933" anchor="t" anchorCtr="0">
              <a:spAutoFit/>
            </a:bodyPr>
            <a:lstStyle/>
            <a:p>
              <a:pPr algn="ct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vỏ</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protein </a:t>
              </a:r>
              <a:endParaRPr sz="2400" dirty="0">
                <a:latin typeface="Calibri" panose="020F0502020204030204" pitchFamily="34" charset="0"/>
                <a:cs typeface="Calibri" panose="020F0502020204030204" pitchFamily="34" charset="0"/>
              </a:endParaRPr>
            </a:p>
            <a:p>
              <a:pPr algn="ct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bao</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bọc</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bên</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ngoài</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endParaRPr sz="2400" dirty="0">
                <a:latin typeface="Calibri" panose="020F0502020204030204" pitchFamily="34" charset="0"/>
                <a:cs typeface="Calibri" panose="020F0502020204030204" pitchFamily="34" charset="0"/>
              </a:endParaRPr>
            </a:p>
            <a:p>
              <a:pPr algn="ctr"/>
              <a:endParaRPr sz="1867" b="1" dirty="0">
                <a:solidFill>
                  <a:schemeClr val="dk1"/>
                </a:solidFill>
                <a:latin typeface="Calibri" panose="020F0502020204030204" pitchFamily="34" charset="0"/>
                <a:ea typeface="Times New Roman"/>
                <a:cs typeface="Calibri" panose="020F0502020204030204" pitchFamily="34" charset="0"/>
                <a:sym typeface="Times New Roman"/>
              </a:endParaRPr>
            </a:p>
          </p:txBody>
        </p:sp>
        <p:sp>
          <p:nvSpPr>
            <p:cNvPr id="335" name="Google Shape;335;p16"/>
            <p:cNvSpPr txBox="1"/>
            <p:nvPr/>
          </p:nvSpPr>
          <p:spPr>
            <a:xfrm rot="3214448">
              <a:off x="3391626" y="2365532"/>
              <a:ext cx="1981200" cy="523276"/>
            </a:xfrm>
            <a:prstGeom prst="rect">
              <a:avLst/>
            </a:prstGeom>
            <a:noFill/>
            <a:ln>
              <a:noFill/>
            </a:ln>
          </p:spPr>
          <p:txBody>
            <a:bodyPr spcFirstLastPara="1" wrap="square" lIns="121900" tIns="60933" rIns="121900" bIns="60933" anchor="t" anchorCtr="0">
              <a:spAutoFit/>
            </a:bodyPr>
            <a:lstStyle/>
            <a:p>
              <a:pPr algn="ct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Ký</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sinh</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nội</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bào</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endParaRPr sz="2400" dirty="0">
                <a:latin typeface="Calibri" panose="020F0502020204030204" pitchFamily="34" charset="0"/>
                <a:cs typeface="Calibri" panose="020F0502020204030204" pitchFamily="34" charset="0"/>
              </a:endParaRPr>
            </a:p>
            <a:p>
              <a:pPr algn="ct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bắt</a:t>
              </a:r>
              <a:r>
                <a:rPr lang="en-US" sz="1867" b="1" dirty="0">
                  <a:solidFill>
                    <a:schemeClr val="dk1"/>
                  </a:solidFill>
                  <a:latin typeface="Calibri" panose="020F0502020204030204" pitchFamily="34" charset="0"/>
                  <a:ea typeface="Times New Roman"/>
                  <a:cs typeface="Calibri" panose="020F0502020204030204" pitchFamily="34" charset="0"/>
                  <a:sym typeface="Times New Roman"/>
                </a:rPr>
                <a:t> </a:t>
              </a:r>
              <a:r>
                <a:rPr lang="en-US" sz="1867" b="1" dirty="0" err="1">
                  <a:solidFill>
                    <a:schemeClr val="dk1"/>
                  </a:solidFill>
                  <a:latin typeface="Calibri" panose="020F0502020204030204" pitchFamily="34" charset="0"/>
                  <a:ea typeface="Times New Roman"/>
                  <a:cs typeface="Calibri" panose="020F0502020204030204" pitchFamily="34" charset="0"/>
                  <a:sym typeface="Times New Roman"/>
                </a:rPr>
                <a:t>buộc</a:t>
              </a:r>
              <a:endParaRPr sz="1867" b="1" dirty="0">
                <a:solidFill>
                  <a:schemeClr val="dk1"/>
                </a:solidFill>
                <a:latin typeface="Calibri" panose="020F0502020204030204" pitchFamily="34" charset="0"/>
                <a:ea typeface="Times New Roman"/>
                <a:cs typeface="Calibri" panose="020F0502020204030204" pitchFamily="34" charset="0"/>
                <a:sym typeface="Times New Roman"/>
              </a:endParaRPr>
            </a:p>
          </p:txBody>
        </p:sp>
      </p:grpSp>
      <p:sp>
        <p:nvSpPr>
          <p:cNvPr id="336" name="Google Shape;336;p16"/>
          <p:cNvSpPr/>
          <p:nvPr/>
        </p:nvSpPr>
        <p:spPr>
          <a:xfrm>
            <a:off x="718613" y="981092"/>
            <a:ext cx="1524000" cy="646290"/>
          </a:xfrm>
          <a:prstGeom prst="rect">
            <a:avLst/>
          </a:prstGeom>
          <a:noFill/>
          <a:ln>
            <a:noFill/>
          </a:ln>
        </p:spPr>
        <p:txBody>
          <a:bodyPr spcFirstLastPara="1" wrap="square" lIns="91433" tIns="45700" rIns="91433" bIns="45700" anchor="ctr" anchorCtr="0">
            <a:spAutoFit/>
          </a:bodyPr>
          <a:lstStyle/>
          <a:p>
            <a:pPr algn="ctr"/>
            <a:r>
              <a:rPr lang="en-US" sz="3600" b="1" dirty="0" err="1">
                <a:ea typeface="Times New Roman"/>
                <a:cs typeface="Times New Roman"/>
                <a:sym typeface="Times New Roman"/>
              </a:rPr>
              <a:t>Đáp</a:t>
            </a:r>
            <a:r>
              <a:rPr lang="en-US" sz="3600" b="1" dirty="0">
                <a:ea typeface="Times New Roman"/>
                <a:cs typeface="Times New Roman"/>
                <a:sym typeface="Times New Roman"/>
              </a:rPr>
              <a:t> </a:t>
            </a:r>
            <a:r>
              <a:rPr lang="en-US" sz="3600" b="1" dirty="0" err="1">
                <a:ea typeface="Times New Roman"/>
                <a:cs typeface="Times New Roman"/>
                <a:sym typeface="Times New Roman"/>
              </a:rPr>
              <a:t>án</a:t>
            </a:r>
            <a:endParaRPr sz="3600" b="1" dirty="0">
              <a:ea typeface="Times New Roman"/>
              <a:cs typeface="Times New Roman"/>
              <a:sym typeface="Times New Roman"/>
            </a:endParaRPr>
          </a:p>
        </p:txBody>
      </p:sp>
      <p:sp>
        <p:nvSpPr>
          <p:cNvPr id="39" name="TextBox 38"/>
          <p:cNvSpPr txBox="1"/>
          <p:nvPr/>
        </p:nvSpPr>
        <p:spPr>
          <a:xfrm>
            <a:off x="4719899" y="793459"/>
            <a:ext cx="896112" cy="584775"/>
          </a:xfrm>
          <a:prstGeom prst="rect">
            <a:avLst/>
          </a:prstGeom>
          <a:noFill/>
        </p:spPr>
        <p:txBody>
          <a:bodyPr wrap="square" rtlCol="0">
            <a:spAutoFit/>
          </a:bodyPr>
          <a:lstStyle/>
          <a:p>
            <a:pPr algn="ctr"/>
            <a:r>
              <a:rPr lang="en-US" sz="3200" b="1" dirty="0" smtClean="0">
                <a:solidFill>
                  <a:srgbClr val="FF0000"/>
                </a:solidFill>
                <a:latin typeface="Calibri" panose="020F0502020204030204" pitchFamily="34" charset="0"/>
                <a:cs typeface="Calibri" panose="020F0502020204030204" pitchFamily="34" charset="0"/>
              </a:rPr>
              <a:t>1</a:t>
            </a:r>
            <a:endParaRPr lang="en-US" sz="3200" b="1" dirty="0">
              <a:solidFill>
                <a:srgbClr val="FF0000"/>
              </a:solidFill>
              <a:latin typeface="Calibri" panose="020F0502020204030204" pitchFamily="34" charset="0"/>
              <a:cs typeface="Calibri" panose="020F0502020204030204" pitchFamily="34" charset="0"/>
            </a:endParaRPr>
          </a:p>
        </p:txBody>
      </p:sp>
      <p:sp>
        <p:nvSpPr>
          <p:cNvPr id="40" name="TextBox 39"/>
          <p:cNvSpPr txBox="1"/>
          <p:nvPr/>
        </p:nvSpPr>
        <p:spPr>
          <a:xfrm>
            <a:off x="4698563" y="2811235"/>
            <a:ext cx="896112" cy="584775"/>
          </a:xfrm>
          <a:prstGeom prst="rect">
            <a:avLst/>
          </a:prstGeom>
          <a:noFill/>
        </p:spPr>
        <p:txBody>
          <a:bodyPr wrap="square" rtlCol="0">
            <a:spAutoFit/>
          </a:bodyPr>
          <a:lstStyle/>
          <a:p>
            <a:pPr algn="ctr"/>
            <a:r>
              <a:rPr lang="en-US" sz="3200" b="1" dirty="0" smtClean="0">
                <a:solidFill>
                  <a:srgbClr val="FF0000"/>
                </a:solidFill>
                <a:latin typeface="Calibri" panose="020F0502020204030204" pitchFamily="34" charset="0"/>
                <a:cs typeface="Calibri" panose="020F0502020204030204" pitchFamily="34" charset="0"/>
              </a:rPr>
              <a:t>9</a:t>
            </a:r>
            <a:endParaRPr lang="en-US" sz="3200" b="1" dirty="0">
              <a:solidFill>
                <a:srgbClr val="FF0000"/>
              </a:solidFill>
              <a:latin typeface="Calibri" panose="020F0502020204030204" pitchFamily="34" charset="0"/>
              <a:cs typeface="Calibri" panose="020F0502020204030204" pitchFamily="34" charset="0"/>
            </a:endParaRPr>
          </a:p>
        </p:txBody>
      </p:sp>
      <p:sp>
        <p:nvSpPr>
          <p:cNvPr id="41" name="TextBox 40"/>
          <p:cNvSpPr txBox="1"/>
          <p:nvPr/>
        </p:nvSpPr>
        <p:spPr>
          <a:xfrm>
            <a:off x="4814387" y="5853139"/>
            <a:ext cx="896112" cy="584775"/>
          </a:xfrm>
          <a:prstGeom prst="rect">
            <a:avLst/>
          </a:prstGeom>
          <a:noFill/>
        </p:spPr>
        <p:txBody>
          <a:bodyPr wrap="square" rtlCol="0">
            <a:spAutoFit/>
          </a:bodyPr>
          <a:lstStyle/>
          <a:p>
            <a:pPr algn="ctr"/>
            <a:r>
              <a:rPr lang="en-US" sz="3200" b="1" dirty="0" smtClean="0">
                <a:solidFill>
                  <a:srgbClr val="FF0000"/>
                </a:solidFill>
                <a:latin typeface="Calibri" panose="020F0502020204030204" pitchFamily="34" charset="0"/>
                <a:cs typeface="Calibri" panose="020F0502020204030204" pitchFamily="34" charset="0"/>
              </a:rPr>
              <a:t>6</a:t>
            </a:r>
            <a:endParaRPr lang="en-US" sz="3200" b="1" dirty="0">
              <a:solidFill>
                <a:srgbClr val="FF0000"/>
              </a:solidFill>
              <a:latin typeface="Calibri" panose="020F0502020204030204" pitchFamily="34" charset="0"/>
              <a:cs typeface="Calibri" panose="020F0502020204030204" pitchFamily="34" charset="0"/>
            </a:endParaRPr>
          </a:p>
        </p:txBody>
      </p:sp>
      <p:sp>
        <p:nvSpPr>
          <p:cNvPr id="42" name="TextBox 41"/>
          <p:cNvSpPr txBox="1"/>
          <p:nvPr/>
        </p:nvSpPr>
        <p:spPr>
          <a:xfrm>
            <a:off x="6405443" y="3402547"/>
            <a:ext cx="896112" cy="584775"/>
          </a:xfrm>
          <a:prstGeom prst="rect">
            <a:avLst/>
          </a:prstGeom>
          <a:noFill/>
        </p:spPr>
        <p:txBody>
          <a:bodyPr wrap="square" rtlCol="0">
            <a:spAutoFit/>
          </a:bodyPr>
          <a:lstStyle/>
          <a:p>
            <a:pPr algn="ctr"/>
            <a:r>
              <a:rPr lang="en-US" sz="3200" b="1" dirty="0" smtClean="0">
                <a:solidFill>
                  <a:srgbClr val="FF0000"/>
                </a:solidFill>
                <a:latin typeface="Calibri" panose="020F0502020204030204" pitchFamily="34" charset="0"/>
                <a:cs typeface="Calibri" panose="020F0502020204030204" pitchFamily="34" charset="0"/>
              </a:rPr>
              <a:t>8</a:t>
            </a:r>
            <a:endParaRPr lang="en-US" sz="3200" b="1" dirty="0">
              <a:solidFill>
                <a:srgbClr val="FF0000"/>
              </a:solidFill>
              <a:latin typeface="Calibri" panose="020F0502020204030204" pitchFamily="34" charset="0"/>
              <a:cs typeface="Calibri" panose="020F0502020204030204" pitchFamily="34" charset="0"/>
            </a:endParaRPr>
          </a:p>
        </p:txBody>
      </p:sp>
      <p:sp>
        <p:nvSpPr>
          <p:cNvPr id="43" name="TextBox 42"/>
          <p:cNvSpPr txBox="1"/>
          <p:nvPr/>
        </p:nvSpPr>
        <p:spPr>
          <a:xfrm>
            <a:off x="2720411" y="3237955"/>
            <a:ext cx="896112" cy="584775"/>
          </a:xfrm>
          <a:prstGeom prst="rect">
            <a:avLst/>
          </a:prstGeom>
          <a:noFill/>
        </p:spPr>
        <p:txBody>
          <a:bodyPr wrap="square" rtlCol="0">
            <a:spAutoFit/>
          </a:bodyPr>
          <a:lstStyle/>
          <a:p>
            <a:pPr algn="ctr"/>
            <a:r>
              <a:rPr lang="en-US" sz="3200" b="1" dirty="0" smtClean="0">
                <a:solidFill>
                  <a:srgbClr val="FF0000"/>
                </a:solidFill>
                <a:latin typeface="Calibri" panose="020F0502020204030204" pitchFamily="34" charset="0"/>
                <a:cs typeface="Calibri" panose="020F0502020204030204" pitchFamily="34" charset="0"/>
              </a:rPr>
              <a:t>4</a:t>
            </a:r>
            <a:endParaRPr lang="en-US" sz="3200" b="1" dirty="0">
              <a:solidFill>
                <a:srgbClr val="FF0000"/>
              </a:solidFill>
              <a:latin typeface="Calibri" panose="020F0502020204030204" pitchFamily="34" charset="0"/>
              <a:cs typeface="Calibri" panose="020F0502020204030204" pitchFamily="34" charset="0"/>
            </a:endParaRPr>
          </a:p>
        </p:txBody>
      </p:sp>
      <p:sp>
        <p:nvSpPr>
          <p:cNvPr id="44" name="TextBox 43"/>
          <p:cNvSpPr txBox="1"/>
          <p:nvPr/>
        </p:nvSpPr>
        <p:spPr>
          <a:xfrm>
            <a:off x="6432875" y="5011891"/>
            <a:ext cx="896112" cy="584775"/>
          </a:xfrm>
          <a:prstGeom prst="rect">
            <a:avLst/>
          </a:prstGeom>
          <a:noFill/>
        </p:spPr>
        <p:txBody>
          <a:bodyPr wrap="square" rtlCol="0">
            <a:spAutoFit/>
          </a:bodyPr>
          <a:lstStyle/>
          <a:p>
            <a:pPr algn="ctr"/>
            <a:r>
              <a:rPr lang="en-US" sz="3200" b="1" dirty="0" smtClean="0">
                <a:solidFill>
                  <a:srgbClr val="FF0000"/>
                </a:solidFill>
                <a:latin typeface="Calibri" panose="020F0502020204030204" pitchFamily="34" charset="0"/>
                <a:cs typeface="Calibri" panose="020F0502020204030204" pitchFamily="34" charset="0"/>
              </a:rPr>
              <a:t>2</a:t>
            </a:r>
            <a:endParaRPr lang="en-US" sz="3200" b="1" dirty="0">
              <a:solidFill>
                <a:srgbClr val="FF0000"/>
              </a:solidFill>
              <a:latin typeface="Calibri" panose="020F0502020204030204" pitchFamily="34" charset="0"/>
              <a:cs typeface="Calibri" panose="020F0502020204030204" pitchFamily="34" charset="0"/>
            </a:endParaRPr>
          </a:p>
        </p:txBody>
      </p:sp>
      <p:sp>
        <p:nvSpPr>
          <p:cNvPr id="45" name="TextBox 44"/>
          <p:cNvSpPr txBox="1"/>
          <p:nvPr/>
        </p:nvSpPr>
        <p:spPr>
          <a:xfrm>
            <a:off x="7984307" y="6005539"/>
            <a:ext cx="896112" cy="584775"/>
          </a:xfrm>
          <a:prstGeom prst="rect">
            <a:avLst/>
          </a:prstGeom>
          <a:noFill/>
        </p:spPr>
        <p:txBody>
          <a:bodyPr wrap="square" rtlCol="0">
            <a:spAutoFit/>
          </a:bodyPr>
          <a:lstStyle/>
          <a:p>
            <a:pPr algn="ctr"/>
            <a:r>
              <a:rPr lang="en-US" sz="3200" b="1" dirty="0" smtClean="0">
                <a:solidFill>
                  <a:srgbClr val="FF0000"/>
                </a:solidFill>
                <a:latin typeface="Calibri" panose="020F0502020204030204" pitchFamily="34" charset="0"/>
                <a:cs typeface="Calibri" panose="020F0502020204030204" pitchFamily="34" charset="0"/>
              </a:rPr>
              <a:t>5</a:t>
            </a:r>
            <a:endParaRPr lang="en-US" sz="3200" b="1" dirty="0">
              <a:solidFill>
                <a:srgbClr val="FF0000"/>
              </a:solidFill>
              <a:latin typeface="Calibri" panose="020F0502020204030204" pitchFamily="34" charset="0"/>
              <a:cs typeface="Calibri" panose="020F0502020204030204" pitchFamily="34" charset="0"/>
            </a:endParaRPr>
          </a:p>
        </p:txBody>
      </p:sp>
      <p:sp>
        <p:nvSpPr>
          <p:cNvPr id="46" name="TextBox 45"/>
          <p:cNvSpPr txBox="1"/>
          <p:nvPr/>
        </p:nvSpPr>
        <p:spPr>
          <a:xfrm>
            <a:off x="1071443" y="5932387"/>
            <a:ext cx="896112" cy="584775"/>
          </a:xfrm>
          <a:prstGeom prst="rect">
            <a:avLst/>
          </a:prstGeom>
          <a:noFill/>
        </p:spPr>
        <p:txBody>
          <a:bodyPr wrap="square" rtlCol="0">
            <a:spAutoFit/>
          </a:bodyPr>
          <a:lstStyle/>
          <a:p>
            <a:pPr algn="ctr"/>
            <a:r>
              <a:rPr lang="en-US" sz="3200" b="1" dirty="0" smtClean="0">
                <a:solidFill>
                  <a:srgbClr val="FF0000"/>
                </a:solidFill>
                <a:latin typeface="Calibri" panose="020F0502020204030204" pitchFamily="34" charset="0"/>
                <a:cs typeface="Calibri" panose="020F0502020204030204" pitchFamily="34" charset="0"/>
              </a:rPr>
              <a:t>3</a:t>
            </a:r>
            <a:endParaRPr lang="en-US" sz="3200" b="1" dirty="0">
              <a:solidFill>
                <a:srgbClr val="FF0000"/>
              </a:solidFill>
              <a:latin typeface="Calibri" panose="020F0502020204030204" pitchFamily="34" charset="0"/>
              <a:cs typeface="Calibri" panose="020F0502020204030204" pitchFamily="34" charset="0"/>
            </a:endParaRPr>
          </a:p>
        </p:txBody>
      </p:sp>
      <p:sp>
        <p:nvSpPr>
          <p:cNvPr id="47" name="TextBox 46"/>
          <p:cNvSpPr txBox="1"/>
          <p:nvPr/>
        </p:nvSpPr>
        <p:spPr>
          <a:xfrm>
            <a:off x="2964251" y="4972267"/>
            <a:ext cx="896112" cy="584775"/>
          </a:xfrm>
          <a:prstGeom prst="rect">
            <a:avLst/>
          </a:prstGeom>
          <a:noFill/>
        </p:spPr>
        <p:txBody>
          <a:bodyPr wrap="square" rtlCol="0">
            <a:spAutoFit/>
          </a:bodyPr>
          <a:lstStyle/>
          <a:p>
            <a:pPr algn="ctr"/>
            <a:r>
              <a:rPr lang="en-US" sz="3200" b="1" dirty="0">
                <a:solidFill>
                  <a:srgbClr val="FF0000"/>
                </a:solidFill>
                <a:latin typeface="Calibri" panose="020F0502020204030204" pitchFamily="34" charset="0"/>
                <a:cs typeface="Calibri" panose="020F0502020204030204" pitchFamily="34" charset="0"/>
              </a:rPr>
              <a:t>7</a:t>
            </a:r>
          </a:p>
        </p:txBody>
      </p:sp>
    </p:spTree>
    <p:extLst>
      <p:ext uri="{BB962C8B-B14F-4D97-AF65-F5344CB8AC3E}">
        <p14:creationId xmlns:p14="http://schemas.microsoft.com/office/powerpoint/2010/main" val="42261659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0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P spid="43" grpId="0"/>
      <p:bldP spid="44" grpId="0"/>
      <p:bldP spid="45" grpId="0"/>
      <p:bldP spid="46" grpId="0"/>
      <p:bldP spid="4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 xmlns:a16="http://schemas.microsoft.com/office/drawing/2014/main" id="{6A6B4D39-D01A-4F86-8C77-A4311EAD8F52}"/>
              </a:ext>
            </a:extLst>
          </p:cNvPr>
          <p:cNvSpPr txBox="1"/>
          <p:nvPr/>
        </p:nvSpPr>
        <p:spPr>
          <a:xfrm>
            <a:off x="-1" y="112835"/>
            <a:ext cx="11283351" cy="707886"/>
          </a:xfrm>
          <a:prstGeom prst="rect">
            <a:avLst/>
          </a:prstGeom>
          <a:solidFill>
            <a:srgbClr val="92D050"/>
          </a:solidFill>
        </p:spPr>
        <p:txBody>
          <a:bodyPr wrap="square" rtlCol="0">
            <a:spAutoFit/>
          </a:bodyPr>
          <a:lstStyle/>
          <a:p>
            <a:r>
              <a:rPr lang="en-US" sz="4000" b="1" spc="-150" dirty="0">
                <a:solidFill>
                  <a:schemeClr val="bg1"/>
                </a:solidFill>
                <a:latin typeface="Calibri" panose="020F0502020204030204" pitchFamily="34" charset="0"/>
                <a:cs typeface="Calibri" panose="020F0502020204030204" pitchFamily="34" charset="0"/>
              </a:rPr>
              <a:t>II. QUÁ TRÌNH NHÂN LÊN CỦA VIRUS TRONG TẾ BÀO CHỦ</a:t>
            </a:r>
          </a:p>
        </p:txBody>
      </p:sp>
      <p:pic>
        <p:nvPicPr>
          <p:cNvPr id="2" name="Sự nhân lên của vius trong tế bào chủ">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93802" y="896112"/>
            <a:ext cx="9797286" cy="5440679"/>
          </a:xfrm>
          <a:prstGeom prst="rect">
            <a:avLst/>
          </a:prstGeom>
        </p:spPr>
      </p:pic>
    </p:spTree>
    <p:extLst>
      <p:ext uri="{BB962C8B-B14F-4D97-AF65-F5344CB8AC3E}">
        <p14:creationId xmlns:p14="http://schemas.microsoft.com/office/powerpoint/2010/main" val="3353097534"/>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p:cNvSpPr/>
          <p:nvPr/>
        </p:nvSpPr>
        <p:spPr>
          <a:xfrm>
            <a:off x="6072997" y="2115177"/>
            <a:ext cx="5941443" cy="3452720"/>
          </a:xfrm>
          <a:prstGeom prst="cloudCallout">
            <a:avLst>
              <a:gd name="adj1" fmla="val -62289"/>
              <a:gd name="adj2" fmla="val 55810"/>
            </a:avLst>
          </a:prstGeom>
          <a:solidFill>
            <a:srgbClr val="FF000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b="1" dirty="0" err="1" smtClean="0">
                <a:solidFill>
                  <a:schemeClr val="bg1"/>
                </a:solidFill>
                <a:cs typeface="Times New Roman" pitchFamily="18" charset="0"/>
              </a:rPr>
              <a:t>Quan</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sát</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hình</a:t>
            </a:r>
            <a:r>
              <a:rPr lang="en-US" sz="3200" b="1" dirty="0" smtClean="0">
                <a:solidFill>
                  <a:schemeClr val="bg1"/>
                </a:solidFill>
                <a:cs typeface="Times New Roman" pitchFamily="18" charset="0"/>
              </a:rPr>
              <a:t> 29.4, </a:t>
            </a:r>
            <a:r>
              <a:rPr lang="en-US" sz="3200" b="1" dirty="0" err="1" smtClean="0">
                <a:solidFill>
                  <a:schemeClr val="bg1"/>
                </a:solidFill>
                <a:cs typeface="Times New Roman" pitchFamily="18" charset="0"/>
              </a:rPr>
              <a:t>và</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thông</a:t>
            </a:r>
            <a:r>
              <a:rPr lang="en-US" sz="3200" b="1" dirty="0" smtClean="0">
                <a:solidFill>
                  <a:schemeClr val="bg1"/>
                </a:solidFill>
                <a:cs typeface="Times New Roman" pitchFamily="18" charset="0"/>
              </a:rPr>
              <a:t> tin </a:t>
            </a:r>
            <a:r>
              <a:rPr lang="en-US" sz="3200" b="1" dirty="0" err="1" smtClean="0">
                <a:solidFill>
                  <a:schemeClr val="bg1"/>
                </a:solidFill>
                <a:cs typeface="Times New Roman" pitchFamily="18" charset="0"/>
              </a:rPr>
              <a:t>mục</a:t>
            </a:r>
            <a:r>
              <a:rPr lang="en-US" sz="3200" b="1" dirty="0" smtClean="0">
                <a:solidFill>
                  <a:schemeClr val="bg1"/>
                </a:solidFill>
                <a:cs typeface="Times New Roman" pitchFamily="18" charset="0"/>
              </a:rPr>
              <a:t> II.1, </a:t>
            </a:r>
            <a:r>
              <a:rPr lang="en-US" sz="3200" b="1" dirty="0" err="1" smtClean="0">
                <a:solidFill>
                  <a:schemeClr val="bg1"/>
                </a:solidFill>
                <a:cs typeface="Times New Roman" pitchFamily="18" charset="0"/>
              </a:rPr>
              <a:t>mô</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tả</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quá</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trình</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nhân</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lên</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của</a:t>
            </a:r>
            <a:r>
              <a:rPr lang="en-US" sz="3200" b="1" dirty="0" smtClean="0">
                <a:solidFill>
                  <a:schemeClr val="bg1"/>
                </a:solidFill>
                <a:cs typeface="Times New Roman" pitchFamily="18" charset="0"/>
              </a:rPr>
              <a:t> virus </a:t>
            </a:r>
            <a:r>
              <a:rPr lang="en-US" sz="3200" b="1" dirty="0" err="1" smtClean="0">
                <a:solidFill>
                  <a:schemeClr val="bg1"/>
                </a:solidFill>
                <a:cs typeface="Times New Roman" pitchFamily="18" charset="0"/>
              </a:rPr>
              <a:t>dưới</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dạng</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sơ</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đồ</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tư</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duy</a:t>
            </a:r>
            <a:endParaRPr lang="en-US" sz="3200" b="1" dirty="0">
              <a:solidFill>
                <a:schemeClr val="bg1"/>
              </a:solidFill>
              <a:cs typeface="Times New Roman" pitchFamily="18" charset="0"/>
            </a:endParaRPr>
          </a:p>
        </p:txBody>
      </p:sp>
      <p:sp>
        <p:nvSpPr>
          <p:cNvPr id="21" name="TextBox 20">
            <a:extLst>
              <a:ext uri="{FF2B5EF4-FFF2-40B4-BE49-F238E27FC236}">
                <a16:creationId xmlns="" xmlns:a16="http://schemas.microsoft.com/office/drawing/2014/main" id="{10659FD5-D196-4AA9-AE9F-D9D9FDE875E5}"/>
              </a:ext>
            </a:extLst>
          </p:cNvPr>
          <p:cNvSpPr txBox="1"/>
          <p:nvPr/>
        </p:nvSpPr>
        <p:spPr>
          <a:xfrm>
            <a:off x="5831457" y="1233247"/>
            <a:ext cx="5581476" cy="1077218"/>
          </a:xfrm>
          <a:prstGeom prst="rect">
            <a:avLst/>
          </a:prstGeom>
          <a:noFill/>
        </p:spPr>
        <p:txBody>
          <a:bodyPr wrap="square" rtlCol="0">
            <a:spAutoFit/>
          </a:bodyPr>
          <a:lstStyle/>
          <a:p>
            <a:pPr algn="ctr"/>
            <a:r>
              <a:rPr lang="en-US" sz="3200" b="1" spc="-150" dirty="0" smtClean="0">
                <a:solidFill>
                  <a:schemeClr val="tx1">
                    <a:lumMod val="95000"/>
                    <a:lumOff val="5000"/>
                  </a:schemeClr>
                </a:solidFill>
                <a:cs typeface="Times New Roman" pitchFamily="18" charset="0"/>
              </a:rPr>
              <a:t>HOẠT ĐỘNG NHÓM: 10p</a:t>
            </a:r>
          </a:p>
          <a:p>
            <a:pPr algn="ctr"/>
            <a:r>
              <a:rPr lang="en-US" sz="3200" b="1" spc="-150" dirty="0" smtClean="0">
                <a:solidFill>
                  <a:schemeClr val="tx1">
                    <a:lumMod val="95000"/>
                    <a:lumOff val="5000"/>
                  </a:schemeClr>
                </a:solidFill>
                <a:cs typeface="Times New Roman" pitchFamily="18" charset="0"/>
              </a:rPr>
              <a:t>(Chia 4 </a:t>
            </a:r>
            <a:r>
              <a:rPr lang="en-US" sz="3200" b="1" spc="-150" dirty="0" err="1" smtClean="0">
                <a:solidFill>
                  <a:schemeClr val="tx1">
                    <a:lumMod val="95000"/>
                    <a:lumOff val="5000"/>
                  </a:schemeClr>
                </a:solidFill>
                <a:cs typeface="Times New Roman" pitchFamily="18" charset="0"/>
              </a:rPr>
              <a:t>nhóm</a:t>
            </a:r>
            <a:r>
              <a:rPr lang="en-US" sz="3200" b="1" spc="-150" dirty="0" smtClean="0">
                <a:solidFill>
                  <a:schemeClr val="tx1">
                    <a:lumMod val="95000"/>
                    <a:lumOff val="5000"/>
                  </a:schemeClr>
                </a:solidFill>
                <a:cs typeface="Times New Roman" pitchFamily="18" charset="0"/>
              </a:rPr>
              <a:t>)</a:t>
            </a:r>
            <a:endParaRPr lang="en-US" sz="3200" b="1" spc="-150" dirty="0">
              <a:solidFill>
                <a:schemeClr val="tx1">
                  <a:lumMod val="95000"/>
                  <a:lumOff val="5000"/>
                </a:schemeClr>
              </a:solidFill>
              <a:cs typeface="Times New Roman" pitchFamily="18" charset="0"/>
            </a:endParaRPr>
          </a:p>
        </p:txBody>
      </p:sp>
      <p:sp>
        <p:nvSpPr>
          <p:cNvPr id="7" name="TextBox 6">
            <a:extLst>
              <a:ext uri="{FF2B5EF4-FFF2-40B4-BE49-F238E27FC236}">
                <a16:creationId xmlns="" xmlns:a16="http://schemas.microsoft.com/office/drawing/2014/main" id="{6A6B4D39-D01A-4F86-8C77-A4311EAD8F52}"/>
              </a:ext>
            </a:extLst>
          </p:cNvPr>
          <p:cNvSpPr txBox="1"/>
          <p:nvPr/>
        </p:nvSpPr>
        <p:spPr>
          <a:xfrm>
            <a:off x="-1" y="112835"/>
            <a:ext cx="11283351" cy="707886"/>
          </a:xfrm>
          <a:prstGeom prst="rect">
            <a:avLst/>
          </a:prstGeom>
          <a:solidFill>
            <a:srgbClr val="92D050"/>
          </a:solidFill>
        </p:spPr>
        <p:txBody>
          <a:bodyPr wrap="square" rtlCol="0">
            <a:spAutoFit/>
          </a:bodyPr>
          <a:lstStyle/>
          <a:p>
            <a:r>
              <a:rPr lang="en-US" sz="4000" b="1" spc="-150" dirty="0">
                <a:solidFill>
                  <a:schemeClr val="bg1"/>
                </a:solidFill>
                <a:latin typeface="Calibri" panose="020F0502020204030204" pitchFamily="34" charset="0"/>
                <a:cs typeface="Calibri" panose="020F0502020204030204" pitchFamily="34" charset="0"/>
              </a:rPr>
              <a:t>II. QUÁ TRÌNH NHÂN LÊN CỦA VIRUS TRONG TẾ BÀO CHỦ</a:t>
            </a:r>
          </a:p>
        </p:txBody>
      </p:sp>
      <p:pic>
        <p:nvPicPr>
          <p:cNvPr id="2" name="Picture 1"/>
          <p:cNvPicPr>
            <a:picLocks noChangeAspect="1"/>
          </p:cNvPicPr>
          <p:nvPr/>
        </p:nvPicPr>
        <p:blipFill>
          <a:blip r:embed="rId2"/>
          <a:stretch>
            <a:fillRect/>
          </a:stretch>
        </p:blipFill>
        <p:spPr>
          <a:xfrm>
            <a:off x="57682" y="923964"/>
            <a:ext cx="5911798" cy="5778761"/>
          </a:xfrm>
          <a:prstGeom prst="rect">
            <a:avLst/>
          </a:prstGeom>
        </p:spPr>
      </p:pic>
    </p:spTree>
    <p:extLst>
      <p:ext uri="{BB962C8B-B14F-4D97-AF65-F5344CB8AC3E}">
        <p14:creationId xmlns:p14="http://schemas.microsoft.com/office/powerpoint/2010/main" val="3897761344"/>
      </p:ext>
    </p:extLst>
  </p:cSld>
  <p:clrMapOvr>
    <a:masterClrMapping/>
  </p:clrMapOvr>
  <mc:AlternateContent xmlns:mc="http://schemas.openxmlformats.org/markup-compatibility/2006" xmlns:p14="http://schemas.microsoft.com/office/powerpoint/2010/main">
    <mc:Choice Requires="p14">
      <p:transition spd="slow">
        <p14:flythrough dir="out"/>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82422" y="2082953"/>
            <a:ext cx="3445698" cy="584775"/>
          </a:xfrm>
          <a:prstGeom prst="rect">
            <a:avLst/>
          </a:prstGeom>
          <a:noFill/>
        </p:spPr>
        <p:txBody>
          <a:bodyPr wrap="square" rtlCol="0">
            <a:spAutoFit/>
          </a:bodyPr>
          <a:lstStyle/>
          <a:p>
            <a:r>
              <a:rPr lang="en-US" sz="3200" b="1" dirty="0" smtClean="0">
                <a:cs typeface="Times New Roman" pitchFamily="18" charset="0"/>
              </a:rPr>
              <a:t> a. </a:t>
            </a:r>
            <a:r>
              <a:rPr lang="en-US" sz="3200" b="1" dirty="0" err="1" smtClean="0">
                <a:cs typeface="Times New Roman" pitchFamily="18" charset="0"/>
              </a:rPr>
              <a:t>Hấp</a:t>
            </a:r>
            <a:r>
              <a:rPr lang="en-US" sz="3200" b="1" dirty="0" smtClean="0">
                <a:cs typeface="Times New Roman" pitchFamily="18" charset="0"/>
              </a:rPr>
              <a:t> </a:t>
            </a:r>
            <a:r>
              <a:rPr lang="en-US" sz="3200" b="1" dirty="0" err="1">
                <a:cs typeface="Times New Roman" pitchFamily="18" charset="0"/>
              </a:rPr>
              <a:t>phụ</a:t>
            </a:r>
            <a:r>
              <a:rPr lang="en-US" sz="3200" b="1" dirty="0">
                <a:cs typeface="Times New Roman" pitchFamily="18" charset="0"/>
              </a:rPr>
              <a:t> </a:t>
            </a:r>
          </a:p>
        </p:txBody>
      </p:sp>
      <p:pic>
        <p:nvPicPr>
          <p:cNvPr id="5" name="Picture 3" descr="shphu-phag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440180"/>
            <a:ext cx="7837204" cy="51838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66544" y="5900491"/>
            <a:ext cx="2537046" cy="523220"/>
          </a:xfrm>
          <a:prstGeom prst="rect">
            <a:avLst/>
          </a:prstGeom>
          <a:noFill/>
        </p:spPr>
        <p:txBody>
          <a:bodyPr wrap="square" rtlCol="0">
            <a:spAutoFit/>
          </a:bodyPr>
          <a:lstStyle/>
          <a:p>
            <a:r>
              <a:rPr lang="vi-VN" sz="2800" dirty="0">
                <a:solidFill>
                  <a:srgbClr val="FF0000"/>
                </a:solidFill>
                <a:latin typeface="Calibri" panose="020F0502020204030204" pitchFamily="34" charset="0"/>
                <a:cs typeface="Calibri" panose="020F0502020204030204" pitchFamily="34" charset="0"/>
              </a:rPr>
              <a:t>Tế bào vi khuẩn</a:t>
            </a:r>
          </a:p>
        </p:txBody>
      </p:sp>
      <p:sp>
        <p:nvSpPr>
          <p:cNvPr id="10" name="TextBox 9">
            <a:extLst>
              <a:ext uri="{FF2B5EF4-FFF2-40B4-BE49-F238E27FC236}">
                <a16:creationId xmlns="" xmlns:a16="http://schemas.microsoft.com/office/drawing/2014/main" id="{2583A08B-E4FF-4121-24A7-FA73B5F6801E}"/>
              </a:ext>
            </a:extLst>
          </p:cNvPr>
          <p:cNvSpPr txBox="1"/>
          <p:nvPr/>
        </p:nvSpPr>
        <p:spPr>
          <a:xfrm>
            <a:off x="301752" y="895747"/>
            <a:ext cx="12252710" cy="661720"/>
          </a:xfrm>
          <a:prstGeom prst="rect">
            <a:avLst/>
          </a:prstGeom>
          <a:noFill/>
        </p:spPr>
        <p:txBody>
          <a:bodyPr wrap="square" rtlCol="0">
            <a:spAutoFit/>
          </a:bodyPr>
          <a:lstStyle/>
          <a:p>
            <a:r>
              <a:rPr lang="en-US" sz="3700" b="1" spc="-150" dirty="0" smtClean="0">
                <a:solidFill>
                  <a:srgbClr val="FF0000"/>
                </a:solidFill>
                <a:cs typeface="Times New Roman" pitchFamily="18" charset="0"/>
              </a:rPr>
              <a:t>1. </a:t>
            </a:r>
            <a:r>
              <a:rPr lang="en-US" sz="3700" b="1" spc="-150" dirty="0" err="1" smtClean="0">
                <a:solidFill>
                  <a:srgbClr val="FF0000"/>
                </a:solidFill>
                <a:cs typeface="Times New Roman" pitchFamily="18" charset="0"/>
              </a:rPr>
              <a:t>Qúa</a:t>
            </a:r>
            <a:r>
              <a:rPr lang="en-US" sz="3700" b="1" spc="-150" dirty="0" smtClean="0">
                <a:solidFill>
                  <a:srgbClr val="FF0000"/>
                </a:solidFill>
                <a:cs typeface="Times New Roman" pitchFamily="18" charset="0"/>
              </a:rPr>
              <a:t> </a:t>
            </a:r>
            <a:r>
              <a:rPr lang="en-US" sz="3700" b="1" spc="-150" dirty="0" err="1" smtClean="0">
                <a:solidFill>
                  <a:srgbClr val="FF0000"/>
                </a:solidFill>
                <a:cs typeface="Times New Roman" pitchFamily="18" charset="0"/>
              </a:rPr>
              <a:t>trình</a:t>
            </a:r>
            <a:r>
              <a:rPr lang="en-US" sz="3700" b="1" spc="-150" dirty="0" smtClean="0">
                <a:solidFill>
                  <a:srgbClr val="FF0000"/>
                </a:solidFill>
                <a:cs typeface="Times New Roman" pitchFamily="18" charset="0"/>
              </a:rPr>
              <a:t> </a:t>
            </a:r>
            <a:r>
              <a:rPr lang="en-US" sz="3700" b="1" spc="-150" dirty="0" err="1" smtClean="0">
                <a:solidFill>
                  <a:srgbClr val="FF0000"/>
                </a:solidFill>
                <a:cs typeface="Times New Roman" pitchFamily="18" charset="0"/>
              </a:rPr>
              <a:t>nhân</a:t>
            </a:r>
            <a:r>
              <a:rPr lang="en-US" sz="3700" b="1" spc="-150" dirty="0" smtClean="0">
                <a:solidFill>
                  <a:srgbClr val="FF0000"/>
                </a:solidFill>
                <a:cs typeface="Times New Roman" pitchFamily="18" charset="0"/>
              </a:rPr>
              <a:t> </a:t>
            </a:r>
            <a:r>
              <a:rPr lang="en-US" sz="3700" b="1" spc="-150" dirty="0" err="1" smtClean="0">
                <a:solidFill>
                  <a:srgbClr val="FF0000"/>
                </a:solidFill>
                <a:cs typeface="Times New Roman" pitchFamily="18" charset="0"/>
              </a:rPr>
              <a:t>lên</a:t>
            </a:r>
            <a:r>
              <a:rPr lang="en-US" sz="3700" b="1" spc="-150" dirty="0" smtClean="0">
                <a:solidFill>
                  <a:srgbClr val="FF0000"/>
                </a:solidFill>
                <a:cs typeface="Times New Roman" pitchFamily="18" charset="0"/>
              </a:rPr>
              <a:t> </a:t>
            </a:r>
            <a:r>
              <a:rPr lang="en-US" sz="3700" b="1" spc="-150" dirty="0" err="1" smtClean="0">
                <a:solidFill>
                  <a:srgbClr val="FF0000"/>
                </a:solidFill>
                <a:cs typeface="Times New Roman" pitchFamily="18" charset="0"/>
              </a:rPr>
              <a:t>của</a:t>
            </a:r>
            <a:r>
              <a:rPr lang="en-US" sz="3700" b="1" spc="-150" dirty="0" smtClean="0">
                <a:solidFill>
                  <a:srgbClr val="FF0000"/>
                </a:solidFill>
                <a:cs typeface="Times New Roman" pitchFamily="18" charset="0"/>
              </a:rPr>
              <a:t> virus </a:t>
            </a:r>
            <a:r>
              <a:rPr lang="en-US" sz="3700" b="1" spc="-150" dirty="0" err="1" smtClean="0">
                <a:solidFill>
                  <a:srgbClr val="FF0000"/>
                </a:solidFill>
                <a:cs typeface="Times New Roman" pitchFamily="18" charset="0"/>
              </a:rPr>
              <a:t>trong</a:t>
            </a:r>
            <a:r>
              <a:rPr lang="en-US" sz="3700" b="1" spc="-150" dirty="0" smtClean="0">
                <a:solidFill>
                  <a:srgbClr val="FF0000"/>
                </a:solidFill>
                <a:cs typeface="Times New Roman" pitchFamily="18" charset="0"/>
              </a:rPr>
              <a:t> </a:t>
            </a:r>
            <a:r>
              <a:rPr lang="en-US" sz="3700" b="1" spc="-150" dirty="0" err="1" smtClean="0">
                <a:solidFill>
                  <a:srgbClr val="FF0000"/>
                </a:solidFill>
                <a:cs typeface="Times New Roman" pitchFamily="18" charset="0"/>
              </a:rPr>
              <a:t>tế</a:t>
            </a:r>
            <a:r>
              <a:rPr lang="en-US" sz="3700" b="1" spc="-150" dirty="0" smtClean="0">
                <a:solidFill>
                  <a:srgbClr val="FF0000"/>
                </a:solidFill>
                <a:cs typeface="Times New Roman" pitchFamily="18" charset="0"/>
              </a:rPr>
              <a:t> </a:t>
            </a:r>
            <a:r>
              <a:rPr lang="en-US" sz="3700" b="1" spc="-150" dirty="0" err="1" smtClean="0">
                <a:solidFill>
                  <a:srgbClr val="FF0000"/>
                </a:solidFill>
                <a:cs typeface="Times New Roman" pitchFamily="18" charset="0"/>
              </a:rPr>
              <a:t>bào</a:t>
            </a:r>
            <a:r>
              <a:rPr lang="en-US" sz="3700" b="1" spc="-150" dirty="0" smtClean="0">
                <a:solidFill>
                  <a:srgbClr val="FF0000"/>
                </a:solidFill>
                <a:cs typeface="Times New Roman" pitchFamily="18" charset="0"/>
              </a:rPr>
              <a:t> </a:t>
            </a:r>
            <a:r>
              <a:rPr lang="en-US" sz="3700" b="1" spc="-150" dirty="0" err="1" smtClean="0">
                <a:solidFill>
                  <a:srgbClr val="FF0000"/>
                </a:solidFill>
                <a:cs typeface="Times New Roman" pitchFamily="18" charset="0"/>
              </a:rPr>
              <a:t>chủ</a:t>
            </a:r>
            <a:endParaRPr lang="en-US" sz="3700" b="1" spc="-150" dirty="0">
              <a:solidFill>
                <a:srgbClr val="FF0000"/>
              </a:solidFill>
              <a:cs typeface="Times New Roman" pitchFamily="18" charset="0"/>
            </a:endParaRPr>
          </a:p>
        </p:txBody>
      </p:sp>
      <p:sp>
        <p:nvSpPr>
          <p:cNvPr id="8" name="TextBox 7">
            <a:extLst>
              <a:ext uri="{FF2B5EF4-FFF2-40B4-BE49-F238E27FC236}">
                <a16:creationId xmlns="" xmlns:a16="http://schemas.microsoft.com/office/drawing/2014/main" id="{6A6B4D39-D01A-4F86-8C77-A4311EAD8F52}"/>
              </a:ext>
            </a:extLst>
          </p:cNvPr>
          <p:cNvSpPr txBox="1"/>
          <p:nvPr/>
        </p:nvSpPr>
        <p:spPr>
          <a:xfrm>
            <a:off x="-1" y="112835"/>
            <a:ext cx="11283351" cy="707886"/>
          </a:xfrm>
          <a:prstGeom prst="rect">
            <a:avLst/>
          </a:prstGeom>
          <a:solidFill>
            <a:srgbClr val="92D050"/>
          </a:solidFill>
        </p:spPr>
        <p:txBody>
          <a:bodyPr wrap="square" rtlCol="0">
            <a:spAutoFit/>
          </a:bodyPr>
          <a:lstStyle/>
          <a:p>
            <a:r>
              <a:rPr lang="en-US" sz="4000" b="1" spc="-150" dirty="0">
                <a:solidFill>
                  <a:schemeClr val="bg1"/>
                </a:solidFill>
                <a:latin typeface="Calibri" panose="020F0502020204030204" pitchFamily="34" charset="0"/>
                <a:cs typeface="Calibri" panose="020F0502020204030204" pitchFamily="34" charset="0"/>
              </a:rPr>
              <a:t>II. QUÁ TRÌNH NHÂN LÊN CỦA VIRUS TRONG TẾ BÀO CHỦ</a:t>
            </a:r>
          </a:p>
        </p:txBody>
      </p:sp>
    </p:spTree>
    <p:extLst>
      <p:ext uri="{BB962C8B-B14F-4D97-AF65-F5344CB8AC3E}">
        <p14:creationId xmlns:p14="http://schemas.microsoft.com/office/powerpoint/2010/main" val="3162850591"/>
      </p:ext>
    </p:extLst>
  </p:cSld>
  <p:clrMapOvr>
    <a:masterClrMapping/>
  </p:clrMapOvr>
  <mc:AlternateContent xmlns:mc="http://schemas.openxmlformats.org/markup-compatibility/2006" xmlns:p14="http://schemas.microsoft.com/office/powerpoint/2010/main">
    <mc:Choice Requires="p14">
      <p:transition spd="slow">
        <p14:prism dir="r" isContent="1" isInverted="1"/>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891272" y="3025261"/>
            <a:ext cx="2615184" cy="584775"/>
          </a:xfrm>
          <a:prstGeom prst="rect">
            <a:avLst/>
          </a:prstGeom>
          <a:noFill/>
        </p:spPr>
        <p:txBody>
          <a:bodyPr wrap="square" rtlCol="0">
            <a:spAutoFit/>
          </a:bodyPr>
          <a:lstStyle/>
          <a:p>
            <a:r>
              <a:rPr lang="en-US" sz="3200" b="1" dirty="0" smtClean="0">
                <a:cs typeface="Times New Roman" pitchFamily="18" charset="0"/>
              </a:rPr>
              <a:t>b. </a:t>
            </a:r>
            <a:r>
              <a:rPr lang="en-US" sz="3200" b="1" dirty="0" err="1" smtClean="0">
                <a:cs typeface="Times New Roman" pitchFamily="18" charset="0"/>
              </a:rPr>
              <a:t>Xâm</a:t>
            </a:r>
            <a:r>
              <a:rPr lang="en-US" sz="3200" b="1" dirty="0" smtClean="0">
                <a:cs typeface="Times New Roman" pitchFamily="18" charset="0"/>
              </a:rPr>
              <a:t> </a:t>
            </a:r>
            <a:r>
              <a:rPr lang="en-US" sz="3200" b="1" dirty="0" err="1">
                <a:cs typeface="Times New Roman" pitchFamily="18" charset="0"/>
              </a:rPr>
              <a:t>nhập</a:t>
            </a:r>
            <a:r>
              <a:rPr lang="en-US" sz="3200" b="1" dirty="0">
                <a:cs typeface="Times New Roman" pitchFamily="18" charset="0"/>
              </a:rPr>
              <a:t> </a:t>
            </a:r>
          </a:p>
        </p:txBody>
      </p:sp>
      <p:pic>
        <p:nvPicPr>
          <p:cNvPr id="6" name="Picture 2" descr="Picture2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19001" y="1282313"/>
            <a:ext cx="5876999" cy="541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136079" y="6264833"/>
            <a:ext cx="1181734" cy="523220"/>
          </a:xfrm>
          <a:prstGeom prst="rect">
            <a:avLst/>
          </a:prstGeom>
          <a:solidFill>
            <a:srgbClr val="C6F828"/>
          </a:solidFill>
        </p:spPr>
        <p:txBody>
          <a:bodyPr wrap="none" rtlCol="0">
            <a:spAutoFit/>
          </a:bodyPr>
          <a:lstStyle/>
          <a:p>
            <a:r>
              <a:rPr lang="vi-VN" sz="2800" dirty="0">
                <a:latin typeface="+mj-lt"/>
              </a:rPr>
              <a:t>Phagơ </a:t>
            </a:r>
          </a:p>
        </p:txBody>
      </p:sp>
      <p:pic>
        <p:nvPicPr>
          <p:cNvPr id="10" name="Picture 3" descr="sòamnhap-vrdv"/>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9001" y="1173479"/>
            <a:ext cx="5876998" cy="423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868045" y="5741613"/>
            <a:ext cx="2364260" cy="523220"/>
          </a:xfrm>
          <a:prstGeom prst="rect">
            <a:avLst/>
          </a:prstGeom>
          <a:solidFill>
            <a:srgbClr val="FFFF00"/>
          </a:solidFill>
        </p:spPr>
        <p:txBody>
          <a:bodyPr wrap="square" rtlCol="0">
            <a:spAutoFit/>
          </a:bodyPr>
          <a:lstStyle/>
          <a:p>
            <a:r>
              <a:rPr lang="vi-VN" sz="2800" dirty="0">
                <a:latin typeface="+mj-lt"/>
              </a:rPr>
              <a:t>Virut động vật</a:t>
            </a:r>
          </a:p>
        </p:txBody>
      </p:sp>
      <p:sp>
        <p:nvSpPr>
          <p:cNvPr id="13" name="TextBox 12">
            <a:extLst>
              <a:ext uri="{FF2B5EF4-FFF2-40B4-BE49-F238E27FC236}">
                <a16:creationId xmlns="" xmlns:a16="http://schemas.microsoft.com/office/drawing/2014/main" id="{2583A08B-E4FF-4121-24A7-FA73B5F6801E}"/>
              </a:ext>
            </a:extLst>
          </p:cNvPr>
          <p:cNvSpPr txBox="1"/>
          <p:nvPr/>
        </p:nvSpPr>
        <p:spPr>
          <a:xfrm>
            <a:off x="6095999" y="1031635"/>
            <a:ext cx="9181468" cy="1077218"/>
          </a:xfrm>
          <a:prstGeom prst="rect">
            <a:avLst/>
          </a:prstGeom>
          <a:noFill/>
        </p:spPr>
        <p:txBody>
          <a:bodyPr wrap="square" rtlCol="0">
            <a:spAutoFit/>
          </a:bodyPr>
          <a:lstStyle/>
          <a:p>
            <a:pPr marL="514350" indent="-514350">
              <a:buAutoNum type="arabicPeriod"/>
            </a:pPr>
            <a:r>
              <a:rPr lang="en-US" sz="3200" b="1" spc="-150" dirty="0" err="1" smtClean="0">
                <a:solidFill>
                  <a:srgbClr val="FF0000"/>
                </a:solidFill>
                <a:cs typeface="Times New Roman" pitchFamily="18" charset="0"/>
              </a:rPr>
              <a:t>Qúa</a:t>
            </a:r>
            <a:r>
              <a:rPr lang="en-US" sz="3200" b="1" spc="-150" dirty="0" smtClean="0">
                <a:solidFill>
                  <a:srgbClr val="FF0000"/>
                </a:solidFill>
                <a:cs typeface="Times New Roman" pitchFamily="18" charset="0"/>
              </a:rPr>
              <a:t> </a:t>
            </a:r>
            <a:r>
              <a:rPr lang="en-US" sz="3200" b="1" spc="-150" dirty="0" err="1">
                <a:solidFill>
                  <a:srgbClr val="FF0000"/>
                </a:solidFill>
                <a:cs typeface="Times New Roman" pitchFamily="18" charset="0"/>
              </a:rPr>
              <a:t>trình</a:t>
            </a:r>
            <a:r>
              <a:rPr lang="en-US" sz="3200" b="1" spc="-150" dirty="0">
                <a:solidFill>
                  <a:srgbClr val="FF0000"/>
                </a:solidFill>
                <a:cs typeface="Times New Roman" pitchFamily="18" charset="0"/>
              </a:rPr>
              <a:t> </a:t>
            </a:r>
            <a:r>
              <a:rPr lang="en-US" sz="3200" b="1" spc="-150" dirty="0" err="1">
                <a:solidFill>
                  <a:srgbClr val="FF0000"/>
                </a:solidFill>
                <a:cs typeface="Times New Roman" pitchFamily="18" charset="0"/>
              </a:rPr>
              <a:t>nhân</a:t>
            </a:r>
            <a:r>
              <a:rPr lang="en-US" sz="3200" b="1" spc="-150" dirty="0">
                <a:solidFill>
                  <a:srgbClr val="FF0000"/>
                </a:solidFill>
                <a:cs typeface="Times New Roman" pitchFamily="18" charset="0"/>
              </a:rPr>
              <a:t> </a:t>
            </a:r>
            <a:r>
              <a:rPr lang="en-US" sz="3200" b="1" spc="-150" dirty="0" err="1">
                <a:solidFill>
                  <a:srgbClr val="FF0000"/>
                </a:solidFill>
                <a:cs typeface="Times New Roman" pitchFamily="18" charset="0"/>
              </a:rPr>
              <a:t>lên</a:t>
            </a:r>
            <a:r>
              <a:rPr lang="en-US" sz="3200" b="1" spc="-150" dirty="0">
                <a:solidFill>
                  <a:srgbClr val="FF0000"/>
                </a:solidFill>
                <a:cs typeface="Times New Roman" pitchFamily="18" charset="0"/>
              </a:rPr>
              <a:t> </a:t>
            </a:r>
            <a:r>
              <a:rPr lang="en-US" sz="3200" b="1" spc="-150" dirty="0" err="1">
                <a:solidFill>
                  <a:srgbClr val="FF0000"/>
                </a:solidFill>
                <a:cs typeface="Times New Roman" pitchFamily="18" charset="0"/>
              </a:rPr>
              <a:t>của</a:t>
            </a:r>
            <a:r>
              <a:rPr lang="en-US" sz="3200" b="1" spc="-150" dirty="0">
                <a:solidFill>
                  <a:srgbClr val="FF0000"/>
                </a:solidFill>
                <a:cs typeface="Times New Roman" pitchFamily="18" charset="0"/>
              </a:rPr>
              <a:t> virus </a:t>
            </a:r>
            <a:r>
              <a:rPr lang="en-US" sz="3200" b="1" spc="-150" dirty="0" err="1">
                <a:solidFill>
                  <a:srgbClr val="FF0000"/>
                </a:solidFill>
                <a:cs typeface="Times New Roman" pitchFamily="18" charset="0"/>
              </a:rPr>
              <a:t>trong</a:t>
            </a:r>
            <a:r>
              <a:rPr lang="en-US" sz="3200" b="1" spc="-150" dirty="0">
                <a:solidFill>
                  <a:srgbClr val="FF0000"/>
                </a:solidFill>
                <a:cs typeface="Times New Roman" pitchFamily="18" charset="0"/>
              </a:rPr>
              <a:t> </a:t>
            </a:r>
            <a:endParaRPr lang="en-US" sz="3200" b="1" spc="-150" dirty="0" smtClean="0">
              <a:solidFill>
                <a:srgbClr val="FF0000"/>
              </a:solidFill>
              <a:cs typeface="Times New Roman" pitchFamily="18" charset="0"/>
            </a:endParaRPr>
          </a:p>
          <a:p>
            <a:r>
              <a:rPr lang="en-US" sz="3200" b="1" spc="-150" dirty="0" err="1" smtClean="0">
                <a:solidFill>
                  <a:srgbClr val="FF0000"/>
                </a:solidFill>
                <a:cs typeface="Times New Roman" pitchFamily="18" charset="0"/>
              </a:rPr>
              <a:t>tế</a:t>
            </a:r>
            <a:r>
              <a:rPr lang="en-US" sz="3200" b="1" spc="-150" dirty="0" smtClean="0">
                <a:solidFill>
                  <a:srgbClr val="FF0000"/>
                </a:solidFill>
                <a:cs typeface="Times New Roman" pitchFamily="18" charset="0"/>
              </a:rPr>
              <a:t> </a:t>
            </a:r>
            <a:r>
              <a:rPr lang="en-US" sz="3200" b="1" spc="-150" dirty="0" err="1">
                <a:solidFill>
                  <a:srgbClr val="FF0000"/>
                </a:solidFill>
                <a:cs typeface="Times New Roman" pitchFamily="18" charset="0"/>
              </a:rPr>
              <a:t>bào</a:t>
            </a:r>
            <a:r>
              <a:rPr lang="en-US" sz="3200" b="1" spc="-150" dirty="0">
                <a:solidFill>
                  <a:srgbClr val="FF0000"/>
                </a:solidFill>
                <a:cs typeface="Times New Roman" pitchFamily="18" charset="0"/>
              </a:rPr>
              <a:t> </a:t>
            </a:r>
            <a:r>
              <a:rPr lang="en-US" sz="3200" b="1" spc="-150" dirty="0" err="1">
                <a:solidFill>
                  <a:srgbClr val="FF0000"/>
                </a:solidFill>
                <a:cs typeface="Times New Roman" pitchFamily="18" charset="0"/>
              </a:rPr>
              <a:t>chủ</a:t>
            </a:r>
            <a:endParaRPr lang="en-US" sz="3200" b="1" spc="-150" dirty="0">
              <a:solidFill>
                <a:srgbClr val="FF0000"/>
              </a:solidFill>
              <a:cs typeface="Times New Roman" pitchFamily="18" charset="0"/>
            </a:endParaRPr>
          </a:p>
        </p:txBody>
      </p:sp>
      <p:sp>
        <p:nvSpPr>
          <p:cNvPr id="9" name="TextBox 8">
            <a:extLst>
              <a:ext uri="{FF2B5EF4-FFF2-40B4-BE49-F238E27FC236}">
                <a16:creationId xmlns="" xmlns:a16="http://schemas.microsoft.com/office/drawing/2014/main" id="{6A6B4D39-D01A-4F86-8C77-A4311EAD8F52}"/>
              </a:ext>
            </a:extLst>
          </p:cNvPr>
          <p:cNvSpPr txBox="1"/>
          <p:nvPr/>
        </p:nvSpPr>
        <p:spPr>
          <a:xfrm>
            <a:off x="-1" y="112835"/>
            <a:ext cx="11283351" cy="707886"/>
          </a:xfrm>
          <a:prstGeom prst="rect">
            <a:avLst/>
          </a:prstGeom>
          <a:solidFill>
            <a:srgbClr val="92D050"/>
          </a:solidFill>
        </p:spPr>
        <p:txBody>
          <a:bodyPr wrap="square" rtlCol="0">
            <a:spAutoFit/>
          </a:bodyPr>
          <a:lstStyle/>
          <a:p>
            <a:r>
              <a:rPr lang="en-US" sz="4000" b="1" spc="-150" dirty="0">
                <a:solidFill>
                  <a:schemeClr val="bg1"/>
                </a:solidFill>
                <a:latin typeface="Calibri" panose="020F0502020204030204" pitchFamily="34" charset="0"/>
                <a:cs typeface="Calibri" panose="020F0502020204030204" pitchFamily="34" charset="0"/>
              </a:rPr>
              <a:t>II. QUÁ TRÌNH NHÂN LÊN CỦA VIRUS TRONG TẾ BÀO CHỦ</a:t>
            </a:r>
          </a:p>
        </p:txBody>
      </p:sp>
    </p:spTree>
    <p:extLst>
      <p:ext uri="{BB962C8B-B14F-4D97-AF65-F5344CB8AC3E}">
        <p14:creationId xmlns:p14="http://schemas.microsoft.com/office/powerpoint/2010/main" val="114567361"/>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523524" y="2573870"/>
            <a:ext cx="3116580" cy="584775"/>
          </a:xfrm>
          <a:prstGeom prst="rect">
            <a:avLst/>
          </a:prstGeom>
          <a:noFill/>
        </p:spPr>
        <p:txBody>
          <a:bodyPr wrap="square" rtlCol="0">
            <a:spAutoFit/>
          </a:bodyPr>
          <a:lstStyle/>
          <a:p>
            <a:r>
              <a:rPr lang="en-US" sz="3200" b="1" dirty="0" smtClean="0">
                <a:cs typeface="Times New Roman" pitchFamily="18" charset="0"/>
              </a:rPr>
              <a:t>c. </a:t>
            </a:r>
            <a:r>
              <a:rPr lang="en-US" sz="3200" b="1" dirty="0" err="1" smtClean="0">
                <a:cs typeface="Times New Roman" pitchFamily="18" charset="0"/>
              </a:rPr>
              <a:t>Tổng</a:t>
            </a:r>
            <a:r>
              <a:rPr lang="en-US" sz="3200" b="1" dirty="0" smtClean="0">
                <a:cs typeface="Times New Roman" pitchFamily="18" charset="0"/>
              </a:rPr>
              <a:t> </a:t>
            </a:r>
            <a:r>
              <a:rPr lang="en-US" sz="3200" b="1" dirty="0" err="1">
                <a:cs typeface="Times New Roman" pitchFamily="18" charset="0"/>
              </a:rPr>
              <a:t>hợp</a:t>
            </a:r>
            <a:r>
              <a:rPr lang="en-US" sz="3200" b="1" dirty="0">
                <a:cs typeface="Times New Roman" pitchFamily="18" charset="0"/>
              </a:rPr>
              <a:t> </a:t>
            </a:r>
          </a:p>
        </p:txBody>
      </p:sp>
      <p:pic>
        <p:nvPicPr>
          <p:cNvPr id="11" name="Picture 2" descr="Picture2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7504" y="1417320"/>
            <a:ext cx="6106102" cy="5440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 xmlns:a16="http://schemas.microsoft.com/office/drawing/2014/main" id="{2583A08B-E4FF-4121-24A7-FA73B5F6801E}"/>
              </a:ext>
            </a:extLst>
          </p:cNvPr>
          <p:cNvSpPr txBox="1"/>
          <p:nvPr/>
        </p:nvSpPr>
        <p:spPr>
          <a:xfrm>
            <a:off x="604007" y="877459"/>
            <a:ext cx="12227292" cy="661720"/>
          </a:xfrm>
          <a:prstGeom prst="rect">
            <a:avLst/>
          </a:prstGeom>
          <a:noFill/>
        </p:spPr>
        <p:txBody>
          <a:bodyPr wrap="square" rtlCol="0">
            <a:spAutoFit/>
          </a:bodyPr>
          <a:lstStyle/>
          <a:p>
            <a:r>
              <a:rPr lang="en-US" sz="3700" b="1" spc="-150" dirty="0">
                <a:solidFill>
                  <a:srgbClr val="FF0000"/>
                </a:solidFill>
                <a:cs typeface="Times New Roman" pitchFamily="18" charset="0"/>
              </a:rPr>
              <a:t>1. </a:t>
            </a:r>
            <a:r>
              <a:rPr lang="en-US" sz="3700" b="1" spc="-150" dirty="0" err="1">
                <a:solidFill>
                  <a:srgbClr val="FF0000"/>
                </a:solidFill>
                <a:cs typeface="Times New Roman" pitchFamily="18" charset="0"/>
              </a:rPr>
              <a:t>Qúa</a:t>
            </a:r>
            <a:r>
              <a:rPr lang="en-US" sz="3700" b="1" spc="-150" dirty="0">
                <a:solidFill>
                  <a:srgbClr val="FF0000"/>
                </a:solidFill>
                <a:cs typeface="Times New Roman" pitchFamily="18" charset="0"/>
              </a:rPr>
              <a:t> </a:t>
            </a:r>
            <a:r>
              <a:rPr lang="en-US" sz="3700" b="1" spc="-150" dirty="0" err="1">
                <a:solidFill>
                  <a:srgbClr val="FF0000"/>
                </a:solidFill>
                <a:cs typeface="Times New Roman" pitchFamily="18" charset="0"/>
              </a:rPr>
              <a:t>trình</a:t>
            </a:r>
            <a:r>
              <a:rPr lang="en-US" sz="3700" b="1" spc="-150" dirty="0">
                <a:solidFill>
                  <a:srgbClr val="FF0000"/>
                </a:solidFill>
                <a:cs typeface="Times New Roman" pitchFamily="18" charset="0"/>
              </a:rPr>
              <a:t> </a:t>
            </a:r>
            <a:r>
              <a:rPr lang="en-US" sz="3700" b="1" spc="-150" dirty="0" err="1">
                <a:solidFill>
                  <a:srgbClr val="FF0000"/>
                </a:solidFill>
                <a:cs typeface="Times New Roman" pitchFamily="18" charset="0"/>
              </a:rPr>
              <a:t>nhân</a:t>
            </a:r>
            <a:r>
              <a:rPr lang="en-US" sz="3700" b="1" spc="-150" dirty="0">
                <a:solidFill>
                  <a:srgbClr val="FF0000"/>
                </a:solidFill>
                <a:cs typeface="Times New Roman" pitchFamily="18" charset="0"/>
              </a:rPr>
              <a:t> </a:t>
            </a:r>
            <a:r>
              <a:rPr lang="en-US" sz="3700" b="1" spc="-150" dirty="0" err="1">
                <a:solidFill>
                  <a:srgbClr val="FF0000"/>
                </a:solidFill>
                <a:cs typeface="Times New Roman" pitchFamily="18" charset="0"/>
              </a:rPr>
              <a:t>lên</a:t>
            </a:r>
            <a:r>
              <a:rPr lang="en-US" sz="3700" b="1" spc="-150" dirty="0">
                <a:solidFill>
                  <a:srgbClr val="FF0000"/>
                </a:solidFill>
                <a:cs typeface="Times New Roman" pitchFamily="18" charset="0"/>
              </a:rPr>
              <a:t> </a:t>
            </a:r>
            <a:r>
              <a:rPr lang="en-US" sz="3700" b="1" spc="-150" dirty="0" err="1">
                <a:solidFill>
                  <a:srgbClr val="FF0000"/>
                </a:solidFill>
                <a:cs typeface="Times New Roman" pitchFamily="18" charset="0"/>
              </a:rPr>
              <a:t>của</a:t>
            </a:r>
            <a:r>
              <a:rPr lang="en-US" sz="3700" b="1" spc="-150" dirty="0">
                <a:solidFill>
                  <a:srgbClr val="FF0000"/>
                </a:solidFill>
                <a:cs typeface="Times New Roman" pitchFamily="18" charset="0"/>
              </a:rPr>
              <a:t> virus </a:t>
            </a:r>
            <a:r>
              <a:rPr lang="en-US" sz="3700" b="1" spc="-150" dirty="0" err="1">
                <a:solidFill>
                  <a:srgbClr val="FF0000"/>
                </a:solidFill>
                <a:cs typeface="Times New Roman" pitchFamily="18" charset="0"/>
              </a:rPr>
              <a:t>trong</a:t>
            </a:r>
            <a:r>
              <a:rPr lang="en-US" sz="3700" b="1" spc="-150" dirty="0">
                <a:solidFill>
                  <a:srgbClr val="FF0000"/>
                </a:solidFill>
                <a:cs typeface="Times New Roman" pitchFamily="18" charset="0"/>
              </a:rPr>
              <a:t> </a:t>
            </a:r>
            <a:r>
              <a:rPr lang="en-US" sz="3700" b="1" spc="-150" dirty="0" err="1">
                <a:solidFill>
                  <a:srgbClr val="FF0000"/>
                </a:solidFill>
                <a:cs typeface="Times New Roman" pitchFamily="18" charset="0"/>
              </a:rPr>
              <a:t>tế</a:t>
            </a:r>
            <a:r>
              <a:rPr lang="en-US" sz="3700" b="1" spc="-150" dirty="0">
                <a:solidFill>
                  <a:srgbClr val="FF0000"/>
                </a:solidFill>
                <a:cs typeface="Times New Roman" pitchFamily="18" charset="0"/>
              </a:rPr>
              <a:t> </a:t>
            </a:r>
            <a:r>
              <a:rPr lang="en-US" sz="3700" b="1" spc="-150" dirty="0" err="1">
                <a:solidFill>
                  <a:srgbClr val="FF0000"/>
                </a:solidFill>
                <a:cs typeface="Times New Roman" pitchFamily="18" charset="0"/>
              </a:rPr>
              <a:t>bào</a:t>
            </a:r>
            <a:r>
              <a:rPr lang="en-US" sz="3700" b="1" spc="-150" dirty="0">
                <a:solidFill>
                  <a:srgbClr val="FF0000"/>
                </a:solidFill>
                <a:cs typeface="Times New Roman" pitchFamily="18" charset="0"/>
              </a:rPr>
              <a:t> </a:t>
            </a:r>
            <a:r>
              <a:rPr lang="en-US" sz="3700" b="1" spc="-150" dirty="0" err="1">
                <a:solidFill>
                  <a:srgbClr val="FF0000"/>
                </a:solidFill>
                <a:cs typeface="Times New Roman" pitchFamily="18" charset="0"/>
              </a:rPr>
              <a:t>chủ</a:t>
            </a:r>
            <a:endParaRPr lang="en-US" sz="3700" b="1" spc="-150" dirty="0">
              <a:solidFill>
                <a:srgbClr val="FF0000"/>
              </a:solidFill>
              <a:cs typeface="Times New Roman" pitchFamily="18" charset="0"/>
            </a:endParaRPr>
          </a:p>
        </p:txBody>
      </p:sp>
      <p:sp>
        <p:nvSpPr>
          <p:cNvPr id="6" name="TextBox 5">
            <a:extLst>
              <a:ext uri="{FF2B5EF4-FFF2-40B4-BE49-F238E27FC236}">
                <a16:creationId xmlns="" xmlns:a16="http://schemas.microsoft.com/office/drawing/2014/main" id="{6A6B4D39-D01A-4F86-8C77-A4311EAD8F52}"/>
              </a:ext>
            </a:extLst>
          </p:cNvPr>
          <p:cNvSpPr txBox="1"/>
          <p:nvPr/>
        </p:nvSpPr>
        <p:spPr>
          <a:xfrm>
            <a:off x="-1" y="112835"/>
            <a:ext cx="11283351" cy="707886"/>
          </a:xfrm>
          <a:prstGeom prst="rect">
            <a:avLst/>
          </a:prstGeom>
          <a:solidFill>
            <a:srgbClr val="92D050"/>
          </a:solidFill>
        </p:spPr>
        <p:txBody>
          <a:bodyPr wrap="square" rtlCol="0">
            <a:spAutoFit/>
          </a:bodyPr>
          <a:lstStyle/>
          <a:p>
            <a:r>
              <a:rPr lang="en-US" sz="4000" b="1" spc="-150" dirty="0">
                <a:solidFill>
                  <a:schemeClr val="bg1"/>
                </a:solidFill>
                <a:latin typeface="Calibri" panose="020F0502020204030204" pitchFamily="34" charset="0"/>
                <a:cs typeface="Calibri" panose="020F0502020204030204" pitchFamily="34" charset="0"/>
              </a:rPr>
              <a:t>II. QUÁ TRÌNH NHÂN LÊN CỦA VIRUS TRONG TẾ BÀO CHỦ</a:t>
            </a:r>
          </a:p>
        </p:txBody>
      </p:sp>
    </p:spTree>
    <p:extLst>
      <p:ext uri="{BB962C8B-B14F-4D97-AF65-F5344CB8AC3E}">
        <p14:creationId xmlns:p14="http://schemas.microsoft.com/office/powerpoint/2010/main" val="2758394804"/>
      </p:ext>
    </p:extLst>
  </p:cSld>
  <p:clrMapOvr>
    <a:masterClrMapping/>
  </p:clrMapOvr>
  <mc:AlternateContent xmlns:mc="http://schemas.openxmlformats.org/markup-compatibility/2006" xmlns:p15="http://schemas.microsoft.com/office/powerpoint/2012/main">
    <mc:Choice Requires="p15">
      <p:transition spd="slow">
        <p15:prstTrans prst="origami" invX="1"/>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927847" y="2103120"/>
            <a:ext cx="3044097" cy="584775"/>
          </a:xfrm>
          <a:prstGeom prst="rect">
            <a:avLst/>
          </a:prstGeom>
          <a:noFill/>
        </p:spPr>
        <p:txBody>
          <a:bodyPr wrap="square" rtlCol="0">
            <a:spAutoFit/>
          </a:bodyPr>
          <a:lstStyle/>
          <a:p>
            <a:r>
              <a:rPr lang="en-US" sz="3200" b="1" dirty="0" smtClean="0">
                <a:cs typeface="Times New Roman" pitchFamily="18" charset="0"/>
              </a:rPr>
              <a:t>d. </a:t>
            </a:r>
            <a:r>
              <a:rPr lang="en-US" sz="3200" b="1" dirty="0" err="1">
                <a:cs typeface="Times New Roman" pitchFamily="18" charset="0"/>
              </a:rPr>
              <a:t>Lắp</a:t>
            </a:r>
            <a:r>
              <a:rPr lang="en-US" sz="3200" b="1" dirty="0">
                <a:cs typeface="Times New Roman" pitchFamily="18" charset="0"/>
              </a:rPr>
              <a:t> </a:t>
            </a:r>
            <a:r>
              <a:rPr lang="en-US" sz="3200" b="1" dirty="0" err="1">
                <a:cs typeface="Times New Roman" pitchFamily="18" charset="0"/>
              </a:rPr>
              <a:t>ráp</a:t>
            </a:r>
            <a:endParaRPr lang="en-US" sz="3200" b="1" dirty="0">
              <a:cs typeface="Times New Roman" pitchFamily="18" charset="0"/>
            </a:endParaRPr>
          </a:p>
        </p:txBody>
      </p:sp>
      <p:sp>
        <p:nvSpPr>
          <p:cNvPr id="10" name="TextBox 9">
            <a:extLst>
              <a:ext uri="{FF2B5EF4-FFF2-40B4-BE49-F238E27FC236}">
                <a16:creationId xmlns="" xmlns:a16="http://schemas.microsoft.com/office/drawing/2014/main" id="{2583A08B-E4FF-4121-24A7-FA73B5F6801E}"/>
              </a:ext>
            </a:extLst>
          </p:cNvPr>
          <p:cNvSpPr txBox="1"/>
          <p:nvPr/>
        </p:nvSpPr>
        <p:spPr>
          <a:xfrm>
            <a:off x="327170" y="904891"/>
            <a:ext cx="12227292" cy="661720"/>
          </a:xfrm>
          <a:prstGeom prst="rect">
            <a:avLst/>
          </a:prstGeom>
          <a:noFill/>
        </p:spPr>
        <p:txBody>
          <a:bodyPr wrap="square" rtlCol="0">
            <a:spAutoFit/>
          </a:bodyPr>
          <a:lstStyle/>
          <a:p>
            <a:r>
              <a:rPr lang="en-US" sz="3700" b="1" spc="-150" dirty="0">
                <a:solidFill>
                  <a:srgbClr val="FF0000"/>
                </a:solidFill>
                <a:cs typeface="Times New Roman" pitchFamily="18" charset="0"/>
              </a:rPr>
              <a:t>1. </a:t>
            </a:r>
            <a:r>
              <a:rPr lang="en-US" sz="3700" b="1" spc="-150" dirty="0" err="1">
                <a:solidFill>
                  <a:srgbClr val="FF0000"/>
                </a:solidFill>
                <a:cs typeface="Times New Roman" pitchFamily="18" charset="0"/>
              </a:rPr>
              <a:t>Qúa</a:t>
            </a:r>
            <a:r>
              <a:rPr lang="en-US" sz="3700" b="1" spc="-150" dirty="0">
                <a:solidFill>
                  <a:srgbClr val="FF0000"/>
                </a:solidFill>
                <a:cs typeface="Times New Roman" pitchFamily="18" charset="0"/>
              </a:rPr>
              <a:t> </a:t>
            </a:r>
            <a:r>
              <a:rPr lang="en-US" sz="3700" b="1" spc="-150" dirty="0" err="1">
                <a:solidFill>
                  <a:srgbClr val="FF0000"/>
                </a:solidFill>
                <a:cs typeface="Times New Roman" pitchFamily="18" charset="0"/>
              </a:rPr>
              <a:t>trình</a:t>
            </a:r>
            <a:r>
              <a:rPr lang="en-US" sz="3700" b="1" spc="-150" dirty="0">
                <a:solidFill>
                  <a:srgbClr val="FF0000"/>
                </a:solidFill>
                <a:cs typeface="Times New Roman" pitchFamily="18" charset="0"/>
              </a:rPr>
              <a:t> </a:t>
            </a:r>
            <a:r>
              <a:rPr lang="en-US" sz="3700" b="1" spc="-150" dirty="0" err="1">
                <a:solidFill>
                  <a:srgbClr val="FF0000"/>
                </a:solidFill>
                <a:cs typeface="Times New Roman" pitchFamily="18" charset="0"/>
              </a:rPr>
              <a:t>nhân</a:t>
            </a:r>
            <a:r>
              <a:rPr lang="en-US" sz="3700" b="1" spc="-150" dirty="0">
                <a:solidFill>
                  <a:srgbClr val="FF0000"/>
                </a:solidFill>
                <a:cs typeface="Times New Roman" pitchFamily="18" charset="0"/>
              </a:rPr>
              <a:t> </a:t>
            </a:r>
            <a:r>
              <a:rPr lang="en-US" sz="3700" b="1" spc="-150" dirty="0" err="1">
                <a:solidFill>
                  <a:srgbClr val="FF0000"/>
                </a:solidFill>
                <a:cs typeface="Times New Roman" pitchFamily="18" charset="0"/>
              </a:rPr>
              <a:t>lên</a:t>
            </a:r>
            <a:r>
              <a:rPr lang="en-US" sz="3700" b="1" spc="-150" dirty="0">
                <a:solidFill>
                  <a:srgbClr val="FF0000"/>
                </a:solidFill>
                <a:cs typeface="Times New Roman" pitchFamily="18" charset="0"/>
              </a:rPr>
              <a:t> </a:t>
            </a:r>
            <a:r>
              <a:rPr lang="en-US" sz="3700" b="1" spc="-150" dirty="0" err="1">
                <a:solidFill>
                  <a:srgbClr val="FF0000"/>
                </a:solidFill>
                <a:cs typeface="Times New Roman" pitchFamily="18" charset="0"/>
              </a:rPr>
              <a:t>của</a:t>
            </a:r>
            <a:r>
              <a:rPr lang="en-US" sz="3700" b="1" spc="-150" dirty="0">
                <a:solidFill>
                  <a:srgbClr val="FF0000"/>
                </a:solidFill>
                <a:cs typeface="Times New Roman" pitchFamily="18" charset="0"/>
              </a:rPr>
              <a:t> virus </a:t>
            </a:r>
            <a:r>
              <a:rPr lang="en-US" sz="3700" b="1" spc="-150" dirty="0" err="1">
                <a:solidFill>
                  <a:srgbClr val="FF0000"/>
                </a:solidFill>
                <a:cs typeface="Times New Roman" pitchFamily="18" charset="0"/>
              </a:rPr>
              <a:t>trong</a:t>
            </a:r>
            <a:r>
              <a:rPr lang="en-US" sz="3700" b="1" spc="-150" dirty="0">
                <a:solidFill>
                  <a:srgbClr val="FF0000"/>
                </a:solidFill>
                <a:cs typeface="Times New Roman" pitchFamily="18" charset="0"/>
              </a:rPr>
              <a:t> </a:t>
            </a:r>
            <a:r>
              <a:rPr lang="en-US" sz="3700" b="1" spc="-150" dirty="0" err="1">
                <a:solidFill>
                  <a:srgbClr val="FF0000"/>
                </a:solidFill>
                <a:cs typeface="Times New Roman" pitchFamily="18" charset="0"/>
              </a:rPr>
              <a:t>tế</a:t>
            </a:r>
            <a:r>
              <a:rPr lang="en-US" sz="3700" b="1" spc="-150" dirty="0">
                <a:solidFill>
                  <a:srgbClr val="FF0000"/>
                </a:solidFill>
                <a:cs typeface="Times New Roman" pitchFamily="18" charset="0"/>
              </a:rPr>
              <a:t> </a:t>
            </a:r>
            <a:r>
              <a:rPr lang="en-US" sz="3700" b="1" spc="-150" dirty="0" err="1">
                <a:solidFill>
                  <a:srgbClr val="FF0000"/>
                </a:solidFill>
                <a:cs typeface="Times New Roman" pitchFamily="18" charset="0"/>
              </a:rPr>
              <a:t>bào</a:t>
            </a:r>
            <a:r>
              <a:rPr lang="en-US" sz="3700" b="1" spc="-150" dirty="0">
                <a:solidFill>
                  <a:srgbClr val="FF0000"/>
                </a:solidFill>
                <a:cs typeface="Times New Roman" pitchFamily="18" charset="0"/>
              </a:rPr>
              <a:t> </a:t>
            </a:r>
            <a:r>
              <a:rPr lang="en-US" sz="3700" b="1" spc="-150" dirty="0" err="1">
                <a:solidFill>
                  <a:srgbClr val="FF0000"/>
                </a:solidFill>
                <a:cs typeface="Times New Roman" pitchFamily="18" charset="0"/>
              </a:rPr>
              <a:t>chủ</a:t>
            </a:r>
            <a:endParaRPr lang="en-US" sz="3700" b="1" spc="-150" dirty="0">
              <a:solidFill>
                <a:srgbClr val="FF0000"/>
              </a:solidFill>
              <a:cs typeface="Times New Roman" pitchFamily="18" charset="0"/>
            </a:endParaRPr>
          </a:p>
        </p:txBody>
      </p:sp>
      <p:pic>
        <p:nvPicPr>
          <p:cNvPr id="12" name="Picture 2" descr="Picture25"/>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432560"/>
            <a:ext cx="6974737" cy="5288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 xmlns:a16="http://schemas.microsoft.com/office/drawing/2014/main" id="{6A6B4D39-D01A-4F86-8C77-A4311EAD8F52}"/>
              </a:ext>
            </a:extLst>
          </p:cNvPr>
          <p:cNvSpPr txBox="1"/>
          <p:nvPr/>
        </p:nvSpPr>
        <p:spPr>
          <a:xfrm>
            <a:off x="-1" y="112835"/>
            <a:ext cx="11283351" cy="707886"/>
          </a:xfrm>
          <a:prstGeom prst="rect">
            <a:avLst/>
          </a:prstGeom>
          <a:solidFill>
            <a:srgbClr val="92D050"/>
          </a:solidFill>
        </p:spPr>
        <p:txBody>
          <a:bodyPr wrap="square" rtlCol="0">
            <a:spAutoFit/>
          </a:bodyPr>
          <a:lstStyle/>
          <a:p>
            <a:r>
              <a:rPr lang="en-US" sz="4000" b="1" spc="-150" dirty="0">
                <a:solidFill>
                  <a:schemeClr val="bg1"/>
                </a:solidFill>
                <a:latin typeface="Calibri" panose="020F0502020204030204" pitchFamily="34" charset="0"/>
                <a:cs typeface="Calibri" panose="020F0502020204030204" pitchFamily="34" charset="0"/>
              </a:rPr>
              <a:t>II. QUÁ TRÌNH NHÂN LÊN CỦA VIRUS TRONG TẾ BÀO CHỦ</a:t>
            </a:r>
          </a:p>
        </p:txBody>
      </p:sp>
    </p:spTree>
    <p:extLst>
      <p:ext uri="{BB962C8B-B14F-4D97-AF65-F5344CB8AC3E}">
        <p14:creationId xmlns:p14="http://schemas.microsoft.com/office/powerpoint/2010/main" val="963530828"/>
      </p:ext>
    </p:extLst>
  </p:cSld>
  <p:clrMapOvr>
    <a:masterClrMapping/>
  </p:clrMapOvr>
  <mc:AlternateContent xmlns:mc="http://schemas.openxmlformats.org/markup-compatibility/2006" xmlns:p14="http://schemas.microsoft.com/office/powerpoint/2010/main">
    <mc:Choice Requires="p14">
      <p:transition spd="slow">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772400" y="2753683"/>
            <a:ext cx="3062385" cy="584775"/>
          </a:xfrm>
          <a:prstGeom prst="rect">
            <a:avLst/>
          </a:prstGeom>
          <a:noFill/>
        </p:spPr>
        <p:txBody>
          <a:bodyPr wrap="square" rtlCol="0">
            <a:spAutoFit/>
          </a:bodyPr>
          <a:lstStyle/>
          <a:p>
            <a:r>
              <a:rPr lang="en-US" sz="3200" b="1" dirty="0" smtClean="0">
                <a:cs typeface="Times New Roman" pitchFamily="18" charset="0"/>
              </a:rPr>
              <a:t>e. </a:t>
            </a:r>
            <a:r>
              <a:rPr lang="en-US" sz="3200" b="1" dirty="0" err="1">
                <a:cs typeface="Times New Roman" pitchFamily="18" charset="0"/>
              </a:rPr>
              <a:t>Phóng</a:t>
            </a:r>
            <a:r>
              <a:rPr lang="en-US" sz="3200" b="1" dirty="0">
                <a:cs typeface="Times New Roman" pitchFamily="18" charset="0"/>
              </a:rPr>
              <a:t> </a:t>
            </a:r>
            <a:r>
              <a:rPr lang="en-US" sz="3200" b="1" dirty="0" err="1">
                <a:cs typeface="Times New Roman" pitchFamily="18" charset="0"/>
              </a:rPr>
              <a:t>thích</a:t>
            </a:r>
            <a:endParaRPr lang="en-US" sz="3200" b="1" dirty="0">
              <a:cs typeface="Times New Roman" pitchFamily="18" charset="0"/>
            </a:endParaRPr>
          </a:p>
        </p:txBody>
      </p:sp>
      <p:pic>
        <p:nvPicPr>
          <p:cNvPr id="9" name="Picture 8"/>
          <p:cNvPicPr>
            <a:picLocks noChangeAspect="1"/>
          </p:cNvPicPr>
          <p:nvPr/>
        </p:nvPicPr>
        <p:blipFill rotWithShape="1">
          <a:blip r:embed="rId2"/>
          <a:srcRect l="25793" t="32093" r="50557" b="42312"/>
          <a:stretch/>
        </p:blipFill>
        <p:spPr>
          <a:xfrm>
            <a:off x="651510" y="1638794"/>
            <a:ext cx="6598920" cy="4261959"/>
          </a:xfrm>
          <a:prstGeom prst="rect">
            <a:avLst/>
          </a:prstGeom>
          <a:ln>
            <a:noFill/>
          </a:ln>
          <a:effectLst>
            <a:softEdge rad="112500"/>
          </a:effectLst>
        </p:spPr>
      </p:pic>
      <p:sp>
        <p:nvSpPr>
          <p:cNvPr id="12" name="TextBox 11">
            <a:extLst>
              <a:ext uri="{FF2B5EF4-FFF2-40B4-BE49-F238E27FC236}">
                <a16:creationId xmlns="" xmlns:a16="http://schemas.microsoft.com/office/drawing/2014/main" id="{2583A08B-E4FF-4121-24A7-FA73B5F6801E}"/>
              </a:ext>
            </a:extLst>
          </p:cNvPr>
          <p:cNvSpPr txBox="1"/>
          <p:nvPr/>
        </p:nvSpPr>
        <p:spPr>
          <a:xfrm>
            <a:off x="318781" y="1022337"/>
            <a:ext cx="12227292" cy="661720"/>
          </a:xfrm>
          <a:prstGeom prst="rect">
            <a:avLst/>
          </a:prstGeom>
          <a:noFill/>
        </p:spPr>
        <p:txBody>
          <a:bodyPr wrap="square" rtlCol="0">
            <a:spAutoFit/>
          </a:bodyPr>
          <a:lstStyle/>
          <a:p>
            <a:r>
              <a:rPr lang="en-US" sz="3700" b="1" spc="-150" dirty="0" smtClean="0">
                <a:solidFill>
                  <a:srgbClr val="FF0000"/>
                </a:solidFill>
                <a:cs typeface="Times New Roman" pitchFamily="18" charset="0"/>
              </a:rPr>
              <a:t>1. </a:t>
            </a:r>
            <a:r>
              <a:rPr lang="en-US" sz="3700" b="1" spc="-150" dirty="0" err="1" smtClean="0">
                <a:solidFill>
                  <a:srgbClr val="FF0000"/>
                </a:solidFill>
                <a:cs typeface="Times New Roman" pitchFamily="18" charset="0"/>
              </a:rPr>
              <a:t>Qúa</a:t>
            </a:r>
            <a:r>
              <a:rPr lang="en-US" sz="3700" b="1" spc="-150" dirty="0" smtClean="0">
                <a:solidFill>
                  <a:srgbClr val="FF0000"/>
                </a:solidFill>
                <a:cs typeface="Times New Roman" pitchFamily="18" charset="0"/>
              </a:rPr>
              <a:t> </a:t>
            </a:r>
            <a:r>
              <a:rPr lang="en-US" sz="3700" b="1" spc="-150" dirty="0" err="1" smtClean="0">
                <a:solidFill>
                  <a:srgbClr val="FF0000"/>
                </a:solidFill>
                <a:cs typeface="Times New Roman" pitchFamily="18" charset="0"/>
              </a:rPr>
              <a:t>trình</a:t>
            </a:r>
            <a:r>
              <a:rPr lang="en-US" sz="3700" b="1" spc="-150" dirty="0" smtClean="0">
                <a:solidFill>
                  <a:srgbClr val="FF0000"/>
                </a:solidFill>
                <a:cs typeface="Times New Roman" pitchFamily="18" charset="0"/>
              </a:rPr>
              <a:t> </a:t>
            </a:r>
            <a:r>
              <a:rPr lang="en-US" sz="3700" b="1" spc="-150" dirty="0" err="1" smtClean="0">
                <a:solidFill>
                  <a:srgbClr val="FF0000"/>
                </a:solidFill>
                <a:cs typeface="Times New Roman" pitchFamily="18" charset="0"/>
              </a:rPr>
              <a:t>nhân</a:t>
            </a:r>
            <a:r>
              <a:rPr lang="en-US" sz="3700" b="1" spc="-150" dirty="0" smtClean="0">
                <a:solidFill>
                  <a:srgbClr val="FF0000"/>
                </a:solidFill>
                <a:cs typeface="Times New Roman" pitchFamily="18" charset="0"/>
              </a:rPr>
              <a:t> </a:t>
            </a:r>
            <a:r>
              <a:rPr lang="en-US" sz="3700" b="1" spc="-150" dirty="0" err="1" smtClean="0">
                <a:solidFill>
                  <a:srgbClr val="FF0000"/>
                </a:solidFill>
                <a:cs typeface="Times New Roman" pitchFamily="18" charset="0"/>
              </a:rPr>
              <a:t>lên</a:t>
            </a:r>
            <a:r>
              <a:rPr lang="en-US" sz="3700" b="1" spc="-150" dirty="0" smtClean="0">
                <a:solidFill>
                  <a:srgbClr val="FF0000"/>
                </a:solidFill>
                <a:cs typeface="Times New Roman" pitchFamily="18" charset="0"/>
              </a:rPr>
              <a:t> </a:t>
            </a:r>
            <a:r>
              <a:rPr lang="en-US" sz="3700" b="1" spc="-150" dirty="0" err="1" smtClean="0">
                <a:solidFill>
                  <a:srgbClr val="FF0000"/>
                </a:solidFill>
                <a:cs typeface="Times New Roman" pitchFamily="18" charset="0"/>
              </a:rPr>
              <a:t>của</a:t>
            </a:r>
            <a:r>
              <a:rPr lang="en-US" sz="3700" b="1" spc="-150" dirty="0" smtClean="0">
                <a:solidFill>
                  <a:srgbClr val="FF0000"/>
                </a:solidFill>
                <a:cs typeface="Times New Roman" pitchFamily="18" charset="0"/>
              </a:rPr>
              <a:t> virus </a:t>
            </a:r>
            <a:r>
              <a:rPr lang="en-US" sz="3700" b="1" spc="-150" dirty="0" err="1" smtClean="0">
                <a:solidFill>
                  <a:srgbClr val="FF0000"/>
                </a:solidFill>
                <a:cs typeface="Times New Roman" pitchFamily="18" charset="0"/>
              </a:rPr>
              <a:t>trong</a:t>
            </a:r>
            <a:r>
              <a:rPr lang="en-US" sz="3700" b="1" spc="-150" dirty="0" smtClean="0">
                <a:solidFill>
                  <a:srgbClr val="FF0000"/>
                </a:solidFill>
                <a:cs typeface="Times New Roman" pitchFamily="18" charset="0"/>
              </a:rPr>
              <a:t> </a:t>
            </a:r>
            <a:r>
              <a:rPr lang="en-US" sz="3700" b="1" spc="-150" dirty="0" err="1" smtClean="0">
                <a:solidFill>
                  <a:srgbClr val="FF0000"/>
                </a:solidFill>
                <a:cs typeface="Times New Roman" pitchFamily="18" charset="0"/>
              </a:rPr>
              <a:t>tế</a:t>
            </a:r>
            <a:r>
              <a:rPr lang="en-US" sz="3700" b="1" spc="-150" dirty="0" smtClean="0">
                <a:solidFill>
                  <a:srgbClr val="FF0000"/>
                </a:solidFill>
                <a:cs typeface="Times New Roman" pitchFamily="18" charset="0"/>
              </a:rPr>
              <a:t> </a:t>
            </a:r>
            <a:r>
              <a:rPr lang="en-US" sz="3700" b="1" spc="-150" dirty="0" err="1" smtClean="0">
                <a:solidFill>
                  <a:srgbClr val="FF0000"/>
                </a:solidFill>
                <a:cs typeface="Times New Roman" pitchFamily="18" charset="0"/>
              </a:rPr>
              <a:t>bào</a:t>
            </a:r>
            <a:r>
              <a:rPr lang="en-US" sz="3700" b="1" spc="-150" dirty="0" smtClean="0">
                <a:solidFill>
                  <a:srgbClr val="FF0000"/>
                </a:solidFill>
                <a:cs typeface="Times New Roman" pitchFamily="18" charset="0"/>
              </a:rPr>
              <a:t> </a:t>
            </a:r>
            <a:r>
              <a:rPr lang="en-US" sz="3700" b="1" spc="-150" dirty="0" err="1" smtClean="0">
                <a:solidFill>
                  <a:srgbClr val="FF0000"/>
                </a:solidFill>
                <a:cs typeface="Times New Roman" pitchFamily="18" charset="0"/>
              </a:rPr>
              <a:t>chủ</a:t>
            </a:r>
            <a:endParaRPr lang="en-US" sz="3700" b="1" spc="-150" dirty="0">
              <a:solidFill>
                <a:srgbClr val="FF0000"/>
              </a:solidFill>
              <a:cs typeface="Times New Roman" pitchFamily="18" charset="0"/>
            </a:endParaRPr>
          </a:p>
        </p:txBody>
      </p:sp>
      <p:sp>
        <p:nvSpPr>
          <p:cNvPr id="6" name="TextBox 5">
            <a:extLst>
              <a:ext uri="{FF2B5EF4-FFF2-40B4-BE49-F238E27FC236}">
                <a16:creationId xmlns="" xmlns:a16="http://schemas.microsoft.com/office/drawing/2014/main" id="{6A6B4D39-D01A-4F86-8C77-A4311EAD8F52}"/>
              </a:ext>
            </a:extLst>
          </p:cNvPr>
          <p:cNvSpPr txBox="1"/>
          <p:nvPr/>
        </p:nvSpPr>
        <p:spPr>
          <a:xfrm>
            <a:off x="-1" y="112835"/>
            <a:ext cx="11283351" cy="707886"/>
          </a:xfrm>
          <a:prstGeom prst="rect">
            <a:avLst/>
          </a:prstGeom>
          <a:solidFill>
            <a:srgbClr val="92D050"/>
          </a:solidFill>
        </p:spPr>
        <p:txBody>
          <a:bodyPr wrap="square" rtlCol="0">
            <a:spAutoFit/>
          </a:bodyPr>
          <a:lstStyle/>
          <a:p>
            <a:r>
              <a:rPr lang="en-US" sz="4000" b="1" spc="-150" dirty="0">
                <a:solidFill>
                  <a:schemeClr val="bg1"/>
                </a:solidFill>
                <a:latin typeface="Calibri" panose="020F0502020204030204" pitchFamily="34" charset="0"/>
                <a:cs typeface="Calibri" panose="020F0502020204030204" pitchFamily="34" charset="0"/>
              </a:rPr>
              <a:t>II. QUÁ TRÌNH NHÂN LÊN CỦA VIRUS TRONG TẾ BÀO CHỦ</a:t>
            </a:r>
          </a:p>
        </p:txBody>
      </p:sp>
    </p:spTree>
    <p:extLst>
      <p:ext uri="{BB962C8B-B14F-4D97-AF65-F5344CB8AC3E}">
        <p14:creationId xmlns:p14="http://schemas.microsoft.com/office/powerpoint/2010/main" val="3250381785"/>
      </p:ext>
    </p:extLst>
  </p:cSld>
  <p:clrMapOvr>
    <a:masterClrMapping/>
  </p:clrMapOvr>
  <mc:AlternateContent xmlns:mc="http://schemas.openxmlformats.org/markup-compatibility/2006" xmlns:p14="http://schemas.microsoft.com/office/powerpoint/2010/main">
    <mc:Choice Requires="p14">
      <p:transition spd="slow">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7701" y="914296"/>
            <a:ext cx="11856148" cy="5810242"/>
          </a:xfrm>
          <a:prstGeom prst="rect">
            <a:avLst/>
          </a:prstGeom>
        </p:spPr>
      </p:pic>
      <p:sp>
        <p:nvSpPr>
          <p:cNvPr id="3" name="TextBox 2">
            <a:extLst>
              <a:ext uri="{FF2B5EF4-FFF2-40B4-BE49-F238E27FC236}">
                <a16:creationId xmlns="" xmlns:a16="http://schemas.microsoft.com/office/drawing/2014/main" id="{6A6B4D39-D01A-4F86-8C77-A4311EAD8F52}"/>
              </a:ext>
            </a:extLst>
          </p:cNvPr>
          <p:cNvSpPr txBox="1"/>
          <p:nvPr/>
        </p:nvSpPr>
        <p:spPr>
          <a:xfrm>
            <a:off x="177701" y="164592"/>
            <a:ext cx="11201400" cy="661720"/>
          </a:xfrm>
          <a:prstGeom prst="rect">
            <a:avLst/>
          </a:prstGeom>
          <a:solidFill>
            <a:srgbClr val="92D050"/>
          </a:solidFill>
        </p:spPr>
        <p:txBody>
          <a:bodyPr wrap="square" rtlCol="0">
            <a:spAutoFit/>
          </a:bodyPr>
          <a:lstStyle/>
          <a:p>
            <a:r>
              <a:rPr lang="en-US" sz="3700" b="1" spc="-150" dirty="0" err="1" smtClean="0">
                <a:solidFill>
                  <a:schemeClr val="bg1"/>
                </a:solidFill>
                <a:latin typeface="Calibri" panose="020F0502020204030204" pitchFamily="34" charset="0"/>
                <a:cs typeface="Calibri" panose="020F0502020204030204" pitchFamily="34" charset="0"/>
              </a:rPr>
              <a:t>Sơ</a:t>
            </a:r>
            <a:r>
              <a:rPr lang="en-US" sz="3700" b="1" spc="-150" dirty="0" smtClean="0">
                <a:solidFill>
                  <a:schemeClr val="bg1"/>
                </a:solidFill>
                <a:latin typeface="Calibri" panose="020F0502020204030204" pitchFamily="34" charset="0"/>
                <a:cs typeface="Calibri" panose="020F0502020204030204" pitchFamily="34" charset="0"/>
              </a:rPr>
              <a:t> </a:t>
            </a:r>
            <a:r>
              <a:rPr lang="en-US" sz="3700" b="1" spc="-150" dirty="0" err="1" smtClean="0">
                <a:solidFill>
                  <a:schemeClr val="bg1"/>
                </a:solidFill>
                <a:latin typeface="Calibri" panose="020F0502020204030204" pitchFamily="34" charset="0"/>
                <a:cs typeface="Calibri" panose="020F0502020204030204" pitchFamily="34" charset="0"/>
              </a:rPr>
              <a:t>đồ</a:t>
            </a:r>
            <a:r>
              <a:rPr lang="en-US" sz="3700" b="1" spc="-150" dirty="0" smtClean="0">
                <a:solidFill>
                  <a:schemeClr val="bg1"/>
                </a:solidFill>
                <a:latin typeface="Calibri" panose="020F0502020204030204" pitchFamily="34" charset="0"/>
                <a:cs typeface="Calibri" panose="020F0502020204030204" pitchFamily="34" charset="0"/>
              </a:rPr>
              <a:t> </a:t>
            </a:r>
            <a:r>
              <a:rPr lang="en-US" sz="3700" b="1" spc="-150" dirty="0" err="1" smtClean="0">
                <a:solidFill>
                  <a:schemeClr val="bg1"/>
                </a:solidFill>
                <a:latin typeface="Calibri" panose="020F0502020204030204" pitchFamily="34" charset="0"/>
                <a:cs typeface="Calibri" panose="020F0502020204030204" pitchFamily="34" charset="0"/>
              </a:rPr>
              <a:t>tư</a:t>
            </a:r>
            <a:r>
              <a:rPr lang="en-US" sz="3700" b="1" spc="-150" dirty="0" smtClean="0">
                <a:solidFill>
                  <a:schemeClr val="bg1"/>
                </a:solidFill>
                <a:latin typeface="Calibri" panose="020F0502020204030204" pitchFamily="34" charset="0"/>
                <a:cs typeface="Calibri" panose="020F0502020204030204" pitchFamily="34" charset="0"/>
              </a:rPr>
              <a:t> </a:t>
            </a:r>
            <a:r>
              <a:rPr lang="en-US" sz="3700" b="1" spc="-150" dirty="0" err="1" smtClean="0">
                <a:solidFill>
                  <a:schemeClr val="bg1"/>
                </a:solidFill>
                <a:latin typeface="Calibri" panose="020F0502020204030204" pitchFamily="34" charset="0"/>
                <a:cs typeface="Calibri" panose="020F0502020204030204" pitchFamily="34" charset="0"/>
              </a:rPr>
              <a:t>duy</a:t>
            </a:r>
            <a:r>
              <a:rPr lang="en-US" sz="3700" b="1" spc="-150" dirty="0" smtClean="0">
                <a:solidFill>
                  <a:schemeClr val="bg1"/>
                </a:solidFill>
                <a:latin typeface="Calibri" panose="020F0502020204030204" pitchFamily="34" charset="0"/>
                <a:cs typeface="Calibri" panose="020F0502020204030204" pitchFamily="34" charset="0"/>
              </a:rPr>
              <a:t> </a:t>
            </a:r>
            <a:r>
              <a:rPr lang="en-US" sz="3700" b="1" spc="-150" dirty="0" err="1" smtClean="0">
                <a:solidFill>
                  <a:schemeClr val="bg1"/>
                </a:solidFill>
                <a:latin typeface="Calibri" panose="020F0502020204030204" pitchFamily="34" charset="0"/>
                <a:cs typeface="Calibri" panose="020F0502020204030204" pitchFamily="34" charset="0"/>
              </a:rPr>
              <a:t>các</a:t>
            </a:r>
            <a:r>
              <a:rPr lang="en-US" sz="3700" b="1" spc="-150" dirty="0" smtClean="0">
                <a:solidFill>
                  <a:schemeClr val="bg1"/>
                </a:solidFill>
                <a:latin typeface="Calibri" panose="020F0502020204030204" pitchFamily="34" charset="0"/>
                <a:cs typeface="Calibri" panose="020F0502020204030204" pitchFamily="34" charset="0"/>
              </a:rPr>
              <a:t> </a:t>
            </a:r>
            <a:r>
              <a:rPr lang="en-US" sz="3700" b="1" spc="-150" dirty="0" err="1" smtClean="0">
                <a:solidFill>
                  <a:schemeClr val="bg1"/>
                </a:solidFill>
                <a:latin typeface="Calibri" panose="020F0502020204030204" pitchFamily="34" charset="0"/>
                <a:cs typeface="Calibri" panose="020F0502020204030204" pitchFamily="34" charset="0"/>
              </a:rPr>
              <a:t>giai</a:t>
            </a:r>
            <a:r>
              <a:rPr lang="en-US" sz="3700" b="1" spc="-150" dirty="0" smtClean="0">
                <a:solidFill>
                  <a:schemeClr val="bg1"/>
                </a:solidFill>
                <a:latin typeface="Calibri" panose="020F0502020204030204" pitchFamily="34" charset="0"/>
                <a:cs typeface="Calibri" panose="020F0502020204030204" pitchFamily="34" charset="0"/>
              </a:rPr>
              <a:t> </a:t>
            </a:r>
            <a:r>
              <a:rPr lang="en-US" sz="3700" b="1" spc="-150" dirty="0" err="1" smtClean="0">
                <a:solidFill>
                  <a:schemeClr val="bg1"/>
                </a:solidFill>
                <a:latin typeface="Calibri" panose="020F0502020204030204" pitchFamily="34" charset="0"/>
                <a:cs typeface="Calibri" panose="020F0502020204030204" pitchFamily="34" charset="0"/>
              </a:rPr>
              <a:t>đoạn</a:t>
            </a:r>
            <a:r>
              <a:rPr lang="en-US" sz="3700" b="1" spc="-150" dirty="0" smtClean="0">
                <a:solidFill>
                  <a:schemeClr val="bg1"/>
                </a:solidFill>
                <a:latin typeface="Calibri" panose="020F0502020204030204" pitchFamily="34" charset="0"/>
                <a:cs typeface="Calibri" panose="020F0502020204030204" pitchFamily="34" charset="0"/>
              </a:rPr>
              <a:t> </a:t>
            </a:r>
            <a:r>
              <a:rPr lang="en-US" sz="3700" b="1" spc="-150" dirty="0" err="1" smtClean="0">
                <a:solidFill>
                  <a:schemeClr val="bg1"/>
                </a:solidFill>
                <a:latin typeface="Calibri" panose="020F0502020204030204" pitchFamily="34" charset="0"/>
                <a:cs typeface="Calibri" panose="020F0502020204030204" pitchFamily="34" charset="0"/>
              </a:rPr>
              <a:t>nhân</a:t>
            </a:r>
            <a:r>
              <a:rPr lang="en-US" sz="3700" b="1" spc="-150" dirty="0" smtClean="0">
                <a:solidFill>
                  <a:schemeClr val="bg1"/>
                </a:solidFill>
                <a:latin typeface="Calibri" panose="020F0502020204030204" pitchFamily="34" charset="0"/>
                <a:cs typeface="Calibri" panose="020F0502020204030204" pitchFamily="34" charset="0"/>
              </a:rPr>
              <a:t> </a:t>
            </a:r>
            <a:r>
              <a:rPr lang="en-US" sz="3700" b="1" spc="-150" dirty="0" err="1" smtClean="0">
                <a:solidFill>
                  <a:schemeClr val="bg1"/>
                </a:solidFill>
                <a:latin typeface="Calibri" panose="020F0502020204030204" pitchFamily="34" charset="0"/>
                <a:cs typeface="Calibri" panose="020F0502020204030204" pitchFamily="34" charset="0"/>
              </a:rPr>
              <a:t>lên</a:t>
            </a:r>
            <a:r>
              <a:rPr lang="en-US" sz="3700" b="1" spc="-150" dirty="0" smtClean="0">
                <a:solidFill>
                  <a:schemeClr val="bg1"/>
                </a:solidFill>
                <a:latin typeface="Calibri" panose="020F0502020204030204" pitchFamily="34" charset="0"/>
                <a:cs typeface="Calibri" panose="020F0502020204030204" pitchFamily="34" charset="0"/>
              </a:rPr>
              <a:t> </a:t>
            </a:r>
            <a:r>
              <a:rPr lang="en-US" sz="3700" b="1" spc="-150" dirty="0" err="1" smtClean="0">
                <a:solidFill>
                  <a:schemeClr val="bg1"/>
                </a:solidFill>
                <a:latin typeface="Calibri" panose="020F0502020204030204" pitchFamily="34" charset="0"/>
                <a:cs typeface="Calibri" panose="020F0502020204030204" pitchFamily="34" charset="0"/>
              </a:rPr>
              <a:t>của</a:t>
            </a:r>
            <a:r>
              <a:rPr lang="en-US" sz="3700" b="1" spc="-150" dirty="0" smtClean="0">
                <a:solidFill>
                  <a:schemeClr val="bg1"/>
                </a:solidFill>
                <a:latin typeface="Calibri" panose="020F0502020204030204" pitchFamily="34" charset="0"/>
                <a:cs typeface="Calibri" panose="020F0502020204030204" pitchFamily="34" charset="0"/>
              </a:rPr>
              <a:t> virus </a:t>
            </a:r>
            <a:r>
              <a:rPr lang="en-US" sz="3700" b="1" spc="-150" dirty="0" err="1" smtClean="0">
                <a:solidFill>
                  <a:schemeClr val="bg1"/>
                </a:solidFill>
                <a:latin typeface="Calibri" panose="020F0502020204030204" pitchFamily="34" charset="0"/>
                <a:cs typeface="Calibri" panose="020F0502020204030204" pitchFamily="34" charset="0"/>
              </a:rPr>
              <a:t>trong</a:t>
            </a:r>
            <a:r>
              <a:rPr lang="en-US" sz="3700" b="1" spc="-150" dirty="0" smtClean="0">
                <a:solidFill>
                  <a:schemeClr val="bg1"/>
                </a:solidFill>
                <a:latin typeface="Calibri" panose="020F0502020204030204" pitchFamily="34" charset="0"/>
                <a:cs typeface="Calibri" panose="020F0502020204030204" pitchFamily="34" charset="0"/>
              </a:rPr>
              <a:t> </a:t>
            </a:r>
            <a:r>
              <a:rPr lang="en-US" sz="3700" b="1" spc="-150" dirty="0" err="1" smtClean="0">
                <a:solidFill>
                  <a:schemeClr val="bg1"/>
                </a:solidFill>
                <a:latin typeface="Calibri" panose="020F0502020204030204" pitchFamily="34" charset="0"/>
                <a:cs typeface="Calibri" panose="020F0502020204030204" pitchFamily="34" charset="0"/>
              </a:rPr>
              <a:t>tế</a:t>
            </a:r>
            <a:r>
              <a:rPr lang="en-US" sz="3700" b="1" spc="-150" dirty="0" smtClean="0">
                <a:solidFill>
                  <a:schemeClr val="bg1"/>
                </a:solidFill>
                <a:latin typeface="Calibri" panose="020F0502020204030204" pitchFamily="34" charset="0"/>
                <a:cs typeface="Calibri" panose="020F0502020204030204" pitchFamily="34" charset="0"/>
              </a:rPr>
              <a:t> </a:t>
            </a:r>
            <a:r>
              <a:rPr lang="en-US" sz="3700" b="1" spc="-150" dirty="0" err="1" smtClean="0">
                <a:solidFill>
                  <a:schemeClr val="bg1"/>
                </a:solidFill>
                <a:latin typeface="Calibri" panose="020F0502020204030204" pitchFamily="34" charset="0"/>
                <a:cs typeface="Calibri" panose="020F0502020204030204" pitchFamily="34" charset="0"/>
              </a:rPr>
              <a:t>bào</a:t>
            </a:r>
            <a:r>
              <a:rPr lang="en-US" sz="3700" b="1" spc="-150" dirty="0" smtClean="0">
                <a:solidFill>
                  <a:schemeClr val="bg1"/>
                </a:solidFill>
                <a:latin typeface="Calibri" panose="020F0502020204030204" pitchFamily="34" charset="0"/>
                <a:cs typeface="Calibri" panose="020F0502020204030204" pitchFamily="34" charset="0"/>
              </a:rPr>
              <a:t> </a:t>
            </a:r>
            <a:r>
              <a:rPr lang="en-US" sz="3700" b="1" spc="-150" dirty="0" err="1" smtClean="0">
                <a:solidFill>
                  <a:schemeClr val="bg1"/>
                </a:solidFill>
                <a:latin typeface="Calibri" panose="020F0502020204030204" pitchFamily="34" charset="0"/>
                <a:cs typeface="Calibri" panose="020F0502020204030204" pitchFamily="34" charset="0"/>
              </a:rPr>
              <a:t>chủ</a:t>
            </a:r>
            <a:endParaRPr lang="en-US" sz="3700" b="1" spc="-150" dirty="0">
              <a:solidFill>
                <a:schemeClr val="bg1"/>
              </a:solidFill>
              <a:latin typeface="Calibri" panose="020F0502020204030204" pitchFamily="34" charset="0"/>
              <a:cs typeface="Calibri" panose="020F0502020204030204" pitchFamily="34" charset="0"/>
            </a:endParaRPr>
          </a:p>
        </p:txBody>
      </p:sp>
      <p:sp>
        <p:nvSpPr>
          <p:cNvPr id="4" name="Cloud Callout 3"/>
          <p:cNvSpPr/>
          <p:nvPr/>
        </p:nvSpPr>
        <p:spPr>
          <a:xfrm>
            <a:off x="2679192" y="2496312"/>
            <a:ext cx="6156960" cy="2872741"/>
          </a:xfrm>
          <a:prstGeom prst="cloudCallout">
            <a:avLst>
              <a:gd name="adj1" fmla="val -64193"/>
              <a:gd name="adj2" fmla="val 68310"/>
            </a:avLst>
          </a:prstGeom>
          <a:solidFill>
            <a:schemeClr val="accent4">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b="1" i="1" dirty="0" err="1"/>
              <a:t>Những</a:t>
            </a:r>
            <a:r>
              <a:rPr lang="en-US" sz="3200" b="1" i="1" dirty="0"/>
              <a:t> </a:t>
            </a:r>
            <a:r>
              <a:rPr lang="en-US" sz="3200" b="1" i="1" dirty="0" err="1"/>
              <a:t>nguyên</a:t>
            </a:r>
            <a:r>
              <a:rPr lang="en-US" sz="3200" b="1" i="1" dirty="0"/>
              <a:t> </a:t>
            </a:r>
            <a:r>
              <a:rPr lang="en-US" sz="3200" b="1" i="1" dirty="0" err="1"/>
              <a:t>liệu</a:t>
            </a:r>
            <a:r>
              <a:rPr lang="en-US" sz="3200" b="1" i="1" dirty="0"/>
              <a:t> virus </a:t>
            </a:r>
            <a:r>
              <a:rPr lang="en-US" sz="3200" b="1" i="1" dirty="0" err="1"/>
              <a:t>sử</a:t>
            </a:r>
            <a:r>
              <a:rPr lang="en-US" sz="3200" b="1" i="1" dirty="0"/>
              <a:t> </a:t>
            </a:r>
            <a:r>
              <a:rPr lang="en-US" sz="3200" b="1" i="1" dirty="0" err="1"/>
              <a:t>dụng</a:t>
            </a:r>
            <a:r>
              <a:rPr lang="en-US" sz="3200" b="1" i="1" dirty="0"/>
              <a:t> </a:t>
            </a:r>
            <a:r>
              <a:rPr lang="en-US" sz="3200" b="1" i="1" dirty="0" err="1"/>
              <a:t>để</a:t>
            </a:r>
            <a:r>
              <a:rPr lang="en-US" sz="3200" b="1" i="1" dirty="0"/>
              <a:t> </a:t>
            </a:r>
            <a:r>
              <a:rPr lang="en-US" sz="3200" b="1" i="1" dirty="0" err="1"/>
              <a:t>tổng</a:t>
            </a:r>
            <a:r>
              <a:rPr lang="en-US" sz="3200" b="1" i="1" dirty="0"/>
              <a:t> </a:t>
            </a:r>
            <a:r>
              <a:rPr lang="en-US" sz="3200" b="1" i="1" dirty="0" err="1"/>
              <a:t>hợp</a:t>
            </a:r>
            <a:r>
              <a:rPr lang="en-US" sz="3200" b="1" i="1" dirty="0"/>
              <a:t> nucleic acid </a:t>
            </a:r>
            <a:r>
              <a:rPr lang="en-US" sz="3200" b="1" i="1" dirty="0" err="1"/>
              <a:t>và</a:t>
            </a:r>
            <a:r>
              <a:rPr lang="en-US" sz="3200" b="1" i="1" dirty="0"/>
              <a:t> protein </a:t>
            </a:r>
            <a:r>
              <a:rPr lang="en-US" sz="3200" b="1" i="1" dirty="0" err="1"/>
              <a:t>có</a:t>
            </a:r>
            <a:r>
              <a:rPr lang="en-US" sz="3200" b="1" i="1" dirty="0"/>
              <a:t> </a:t>
            </a:r>
            <a:r>
              <a:rPr lang="en-US" sz="3200" b="1" i="1" dirty="0" err="1"/>
              <a:t>nguồn</a:t>
            </a:r>
            <a:r>
              <a:rPr lang="en-US" sz="3200" b="1" i="1" dirty="0"/>
              <a:t> </a:t>
            </a:r>
            <a:r>
              <a:rPr lang="en-US" sz="3200" b="1" i="1" dirty="0" err="1"/>
              <a:t>gốc</a:t>
            </a:r>
            <a:r>
              <a:rPr lang="en-US" sz="3200" b="1" i="1" dirty="0"/>
              <a:t> </a:t>
            </a:r>
            <a:r>
              <a:rPr lang="en-US" sz="3200" b="1" i="1" dirty="0" err="1"/>
              <a:t>từ</a:t>
            </a:r>
            <a:r>
              <a:rPr lang="en-US" sz="3200" b="1" i="1" dirty="0"/>
              <a:t> </a:t>
            </a:r>
            <a:r>
              <a:rPr lang="en-US" sz="3200" b="1" i="1" dirty="0" err="1"/>
              <a:t>đâu</a:t>
            </a:r>
            <a:r>
              <a:rPr lang="en-US" sz="3200" b="1" dirty="0"/>
              <a:t>? </a:t>
            </a:r>
          </a:p>
        </p:txBody>
      </p:sp>
    </p:spTree>
    <p:extLst>
      <p:ext uri="{BB962C8B-B14F-4D97-AF65-F5344CB8AC3E}">
        <p14:creationId xmlns:p14="http://schemas.microsoft.com/office/powerpoint/2010/main" val="313292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TextBox 192">
            <a:extLst>
              <a:ext uri="{FF2B5EF4-FFF2-40B4-BE49-F238E27FC236}">
                <a16:creationId xmlns:a16="http://schemas.microsoft.com/office/drawing/2014/main" xmlns="" id="{197EC04B-C467-4DCB-0EA4-27D6CAB4329F}"/>
              </a:ext>
            </a:extLst>
          </p:cNvPr>
          <p:cNvSpPr txBox="1"/>
          <p:nvPr/>
        </p:nvSpPr>
        <p:spPr>
          <a:xfrm>
            <a:off x="858689" y="3047638"/>
            <a:ext cx="9717428" cy="1077218"/>
          </a:xfrm>
          <a:prstGeom prst="rect">
            <a:avLst/>
          </a:prstGeom>
          <a:noFill/>
        </p:spPr>
        <p:txBody>
          <a:bodyPr wrap="square">
            <a:spAutoFit/>
          </a:bodyPr>
          <a:lstStyle/>
          <a:p>
            <a:r>
              <a:rPr lang="en-US" sz="3200" kern="0" dirty="0">
                <a:ea typeface="Aptos" panose="020B0004020202020204" pitchFamily="34" charset="0"/>
              </a:rPr>
              <a:t>- </a:t>
            </a:r>
            <a:r>
              <a:rPr lang="en-US" sz="3200" kern="0" dirty="0" err="1">
                <a:ea typeface="Aptos" panose="020B0004020202020204" pitchFamily="34" charset="0"/>
              </a:rPr>
              <a:t>Có</a:t>
            </a:r>
            <a:r>
              <a:rPr lang="en-US" sz="3200" kern="0" dirty="0">
                <a:ea typeface="Aptos" panose="020B0004020202020204" pitchFamily="34" charset="0"/>
              </a:rPr>
              <a:t> </a:t>
            </a:r>
            <a:r>
              <a:rPr lang="en-US" sz="3200" kern="0" dirty="0" err="1">
                <a:ea typeface="Aptos" panose="020B0004020202020204" pitchFamily="34" charset="0"/>
              </a:rPr>
              <a:t>thể</a:t>
            </a:r>
            <a:r>
              <a:rPr lang="en-US" sz="3200" kern="0" dirty="0">
                <a:ea typeface="Aptos" panose="020B0004020202020204" pitchFamily="34" charset="0"/>
              </a:rPr>
              <a:t> </a:t>
            </a:r>
            <a:r>
              <a:rPr lang="en-US" sz="3200" kern="0" dirty="0" err="1">
                <a:ea typeface="Aptos" panose="020B0004020202020204" pitchFamily="34" charset="0"/>
              </a:rPr>
              <a:t>nuôi</a:t>
            </a:r>
            <a:r>
              <a:rPr lang="en-US" sz="3200" kern="0" dirty="0">
                <a:ea typeface="Aptos" panose="020B0004020202020204" pitchFamily="34" charset="0"/>
              </a:rPr>
              <a:t> </a:t>
            </a:r>
            <a:r>
              <a:rPr lang="en-US" sz="3200" kern="0" dirty="0" err="1">
                <a:ea typeface="Aptos" panose="020B0004020202020204" pitchFamily="34" charset="0"/>
              </a:rPr>
              <a:t>cấy</a:t>
            </a:r>
            <a:r>
              <a:rPr lang="en-US" sz="3200" kern="0" dirty="0">
                <a:ea typeface="Aptos" panose="020B0004020202020204" pitchFamily="34" charset="0"/>
              </a:rPr>
              <a:t> virus </a:t>
            </a:r>
            <a:r>
              <a:rPr lang="en-US" sz="3200" kern="0" dirty="0" err="1">
                <a:ea typeface="Aptos" panose="020B0004020202020204" pitchFamily="34" charset="0"/>
              </a:rPr>
              <a:t>trong</a:t>
            </a:r>
            <a:r>
              <a:rPr lang="en-US" sz="3200" kern="0" dirty="0">
                <a:ea typeface="Aptos" panose="020B0004020202020204" pitchFamily="34" charset="0"/>
              </a:rPr>
              <a:t> </a:t>
            </a:r>
            <a:r>
              <a:rPr lang="en-US" sz="3200" kern="0" dirty="0" err="1">
                <a:ea typeface="Aptos" panose="020B0004020202020204" pitchFamily="34" charset="0"/>
              </a:rPr>
              <a:t>môi</a:t>
            </a:r>
            <a:r>
              <a:rPr lang="en-US" sz="3200" kern="0" dirty="0">
                <a:ea typeface="Aptos" panose="020B0004020202020204" pitchFamily="34" charset="0"/>
              </a:rPr>
              <a:t> </a:t>
            </a:r>
            <a:r>
              <a:rPr lang="en-US" sz="3200" kern="0" dirty="0" err="1">
                <a:ea typeface="Aptos" panose="020B0004020202020204" pitchFamily="34" charset="0"/>
              </a:rPr>
              <a:t>trường</a:t>
            </a:r>
            <a:r>
              <a:rPr lang="en-US" sz="3200" kern="0" dirty="0">
                <a:ea typeface="Aptos" panose="020B0004020202020204" pitchFamily="34" charset="0"/>
              </a:rPr>
              <a:t> </a:t>
            </a:r>
            <a:r>
              <a:rPr lang="en-US" sz="3200" kern="0" dirty="0" err="1">
                <a:ea typeface="Aptos" panose="020B0004020202020204" pitchFamily="34" charset="0"/>
              </a:rPr>
              <a:t>nhân</a:t>
            </a:r>
            <a:r>
              <a:rPr lang="en-US" sz="3200" kern="0" dirty="0">
                <a:ea typeface="Aptos" panose="020B0004020202020204" pitchFamily="34" charset="0"/>
              </a:rPr>
              <a:t> </a:t>
            </a:r>
            <a:r>
              <a:rPr lang="en-US" sz="3200" kern="0" dirty="0" err="1">
                <a:ea typeface="Aptos" panose="020B0004020202020204" pitchFamily="34" charset="0"/>
              </a:rPr>
              <a:t>tạo</a:t>
            </a:r>
            <a:r>
              <a:rPr lang="en-US" sz="3200" kern="0" dirty="0">
                <a:ea typeface="Aptos" panose="020B0004020202020204" pitchFamily="34" charset="0"/>
              </a:rPr>
              <a:t> </a:t>
            </a:r>
            <a:r>
              <a:rPr lang="en-US" sz="3200" kern="0" dirty="0" err="1">
                <a:ea typeface="Aptos" panose="020B0004020202020204" pitchFamily="34" charset="0"/>
              </a:rPr>
              <a:t>không</a:t>
            </a:r>
            <a:r>
              <a:rPr lang="en-US" sz="3200" kern="0" dirty="0">
                <a:ea typeface="Aptos" panose="020B0004020202020204" pitchFamily="34" charset="0"/>
              </a:rPr>
              <a:t>? </a:t>
            </a:r>
            <a:r>
              <a:rPr lang="en-US" sz="3200" kern="0" dirty="0" err="1">
                <a:ea typeface="Aptos" panose="020B0004020202020204" pitchFamily="34" charset="0"/>
              </a:rPr>
              <a:t>Vì</a:t>
            </a:r>
            <a:r>
              <a:rPr lang="en-US" sz="3200" kern="0" dirty="0">
                <a:ea typeface="Aptos" panose="020B0004020202020204" pitchFamily="34" charset="0"/>
              </a:rPr>
              <a:t> </a:t>
            </a:r>
            <a:r>
              <a:rPr lang="en-US" sz="3200" kern="0" dirty="0" err="1">
                <a:ea typeface="Aptos" panose="020B0004020202020204" pitchFamily="34" charset="0"/>
              </a:rPr>
              <a:t>sao</a:t>
            </a:r>
            <a:r>
              <a:rPr lang="en-US" sz="3200" kern="0" dirty="0">
                <a:ea typeface="Aptos" panose="020B0004020202020204" pitchFamily="34" charset="0"/>
              </a:rPr>
              <a:t>?</a:t>
            </a:r>
            <a:endParaRPr lang="en-US" sz="3200" dirty="0"/>
          </a:p>
        </p:txBody>
      </p:sp>
      <p:sp>
        <p:nvSpPr>
          <p:cNvPr id="192" name="Rectangle 191">
            <a:extLst>
              <a:ext uri="{FF2B5EF4-FFF2-40B4-BE49-F238E27FC236}">
                <a16:creationId xmlns:a16="http://schemas.microsoft.com/office/drawing/2014/main" xmlns="" id="{B89862A3-8AC3-C64D-ECF7-8719120F4C38}"/>
              </a:ext>
            </a:extLst>
          </p:cNvPr>
          <p:cNvSpPr/>
          <p:nvPr/>
        </p:nvSpPr>
        <p:spPr>
          <a:xfrm>
            <a:off x="898170" y="1321278"/>
            <a:ext cx="9151299" cy="552694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60E93FC0-51F0-3B48-FCAA-8E58E40194B5}"/>
              </a:ext>
            </a:extLst>
          </p:cNvPr>
          <p:cNvSpPr>
            <a:spLocks noGrp="1"/>
          </p:cNvSpPr>
          <p:nvPr>
            <p:ph idx="1"/>
          </p:nvPr>
        </p:nvSpPr>
        <p:spPr>
          <a:xfrm>
            <a:off x="858688" y="1725970"/>
            <a:ext cx="7886700" cy="572518"/>
          </a:xfrm>
        </p:spPr>
        <p:txBody>
          <a:bodyPr/>
          <a:lstStyle/>
          <a:p>
            <a:pPr marL="0" indent="0">
              <a:buNone/>
            </a:pPr>
            <a:r>
              <a:rPr lang="en-US" sz="3200" dirty="0"/>
              <a:t>Qua </a:t>
            </a:r>
            <a:r>
              <a:rPr lang="en-US" sz="3200" dirty="0" err="1"/>
              <a:t>thí</a:t>
            </a:r>
            <a:r>
              <a:rPr lang="en-US" sz="3200" dirty="0"/>
              <a:t> </a:t>
            </a:r>
            <a:r>
              <a:rPr lang="en-US" sz="3200" dirty="0" err="1"/>
              <a:t>nghiệm</a:t>
            </a:r>
            <a:r>
              <a:rPr lang="en-US" sz="3200" dirty="0"/>
              <a:t>, </a:t>
            </a:r>
            <a:r>
              <a:rPr lang="en-US" sz="3200" dirty="0" err="1"/>
              <a:t>hãy</a:t>
            </a:r>
            <a:r>
              <a:rPr lang="en-US" sz="3200" dirty="0"/>
              <a:t> </a:t>
            </a:r>
            <a:r>
              <a:rPr lang="en-US" sz="3200" dirty="0" err="1"/>
              <a:t>nhận</a:t>
            </a:r>
            <a:r>
              <a:rPr lang="en-US" sz="3200" dirty="0"/>
              <a:t> </a:t>
            </a:r>
            <a:r>
              <a:rPr lang="en-US" sz="3200" dirty="0" err="1"/>
              <a:t>xét</a:t>
            </a:r>
            <a:r>
              <a:rPr lang="en-US" sz="3200" dirty="0"/>
              <a:t>:</a:t>
            </a:r>
          </a:p>
        </p:txBody>
      </p:sp>
      <p:sp>
        <p:nvSpPr>
          <p:cNvPr id="4" name="Title 1">
            <a:extLst>
              <a:ext uri="{FF2B5EF4-FFF2-40B4-BE49-F238E27FC236}">
                <a16:creationId xmlns:a16="http://schemas.microsoft.com/office/drawing/2014/main" xmlns="" id="{4E419F29-CB9B-379A-41D5-F4CE12552C85}"/>
              </a:ext>
            </a:extLst>
          </p:cNvPr>
          <p:cNvSpPr txBox="1">
            <a:spLocks/>
          </p:cNvSpPr>
          <p:nvPr/>
        </p:nvSpPr>
        <p:spPr>
          <a:xfrm>
            <a:off x="777239" y="777079"/>
            <a:ext cx="7166095" cy="5762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b="1" dirty="0">
                <a:solidFill>
                  <a:srgbClr val="FF0000"/>
                </a:solidFill>
                <a:latin typeface="+mn-lt"/>
                <a:cs typeface="Arial" panose="020B0604020202020204" pitchFamily="34" charset="0"/>
              </a:rPr>
              <a:t>1</a:t>
            </a:r>
            <a:r>
              <a:rPr lang="en-US" sz="3700" b="1" dirty="0" smtClean="0">
                <a:solidFill>
                  <a:srgbClr val="FF0000"/>
                </a:solidFill>
                <a:latin typeface="+mn-lt"/>
                <a:cs typeface="Arial" panose="020B0604020202020204" pitchFamily="34" charset="0"/>
              </a:rPr>
              <a:t>. </a:t>
            </a:r>
            <a:r>
              <a:rPr lang="en-US" sz="3700" b="1" dirty="0" err="1" smtClean="0">
                <a:solidFill>
                  <a:srgbClr val="FF0000"/>
                </a:solidFill>
                <a:latin typeface="+mn-lt"/>
                <a:cs typeface="Arial" panose="020B0604020202020204" pitchFamily="34" charset="0"/>
              </a:rPr>
              <a:t>Khái</a:t>
            </a:r>
            <a:r>
              <a:rPr lang="en-US" sz="3700" b="1" dirty="0" smtClean="0">
                <a:solidFill>
                  <a:srgbClr val="FF0000"/>
                </a:solidFill>
                <a:latin typeface="+mn-lt"/>
                <a:cs typeface="Arial" panose="020B0604020202020204" pitchFamily="34" charset="0"/>
              </a:rPr>
              <a:t> </a:t>
            </a:r>
            <a:r>
              <a:rPr lang="en-US" sz="3700" b="1" dirty="0" err="1" smtClean="0">
                <a:solidFill>
                  <a:srgbClr val="FF0000"/>
                </a:solidFill>
                <a:latin typeface="+mn-lt"/>
                <a:cs typeface="Arial" panose="020B0604020202020204" pitchFamily="34" charset="0"/>
              </a:rPr>
              <a:t>niệm</a:t>
            </a:r>
            <a:r>
              <a:rPr lang="en-US" sz="3700" b="1" dirty="0" smtClean="0">
                <a:solidFill>
                  <a:srgbClr val="FF0000"/>
                </a:solidFill>
                <a:latin typeface="+mn-lt"/>
                <a:cs typeface="Arial" panose="020B0604020202020204" pitchFamily="34" charset="0"/>
              </a:rPr>
              <a:t> </a:t>
            </a:r>
            <a:endParaRPr lang="en-US" sz="3700" b="1" dirty="0">
              <a:solidFill>
                <a:srgbClr val="FF0000"/>
              </a:solidFill>
              <a:latin typeface="+mn-lt"/>
              <a:cs typeface="Arial" panose="020B0604020202020204" pitchFamily="34" charset="0"/>
            </a:endParaRPr>
          </a:p>
        </p:txBody>
      </p:sp>
      <p:sp>
        <p:nvSpPr>
          <p:cNvPr id="5" name="Pentagon 3">
            <a:extLst>
              <a:ext uri="{FF2B5EF4-FFF2-40B4-BE49-F238E27FC236}">
                <a16:creationId xmlns:a16="http://schemas.microsoft.com/office/drawing/2014/main" xmlns="" id="{093CD14E-ACF9-EB7D-922B-34A553279ED0}"/>
              </a:ext>
            </a:extLst>
          </p:cNvPr>
          <p:cNvSpPr/>
          <p:nvPr/>
        </p:nvSpPr>
        <p:spPr>
          <a:xfrm>
            <a:off x="103517" y="63935"/>
            <a:ext cx="8845408" cy="755574"/>
          </a:xfrm>
          <a:prstGeom prst="homePlat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cs typeface="Arial" panose="020B0604020202020204" pitchFamily="34" charset="0"/>
              </a:rPr>
              <a:t>I. KHÁI NIỆM VÀ ĐẶC ĐIỂM CỦA VIRUS</a:t>
            </a:r>
            <a:endParaRPr lang="en-US" sz="4000" b="1" dirty="0">
              <a:cs typeface="Arial" panose="020B0604020202020204" pitchFamily="34" charset="0"/>
            </a:endParaRPr>
          </a:p>
        </p:txBody>
      </p:sp>
      <p:sp>
        <p:nvSpPr>
          <p:cNvPr id="7" name="TextBox 6">
            <a:extLst>
              <a:ext uri="{FF2B5EF4-FFF2-40B4-BE49-F238E27FC236}">
                <a16:creationId xmlns:a16="http://schemas.microsoft.com/office/drawing/2014/main" xmlns="" id="{29109F2F-2D60-37B8-E745-96347405293C}"/>
              </a:ext>
            </a:extLst>
          </p:cNvPr>
          <p:cNvSpPr txBox="1"/>
          <p:nvPr/>
        </p:nvSpPr>
        <p:spPr>
          <a:xfrm>
            <a:off x="858688" y="2408587"/>
            <a:ext cx="6439618" cy="584775"/>
          </a:xfrm>
          <a:prstGeom prst="rect">
            <a:avLst/>
          </a:prstGeom>
          <a:noFill/>
        </p:spPr>
        <p:txBody>
          <a:bodyPr wrap="square">
            <a:spAutoFit/>
          </a:bodyPr>
          <a:lstStyle/>
          <a:p>
            <a:r>
              <a:rPr lang="en-US" sz="3200" kern="0" dirty="0">
                <a:ea typeface="Aptos" panose="020B0004020202020204" pitchFamily="34" charset="0"/>
              </a:rPr>
              <a:t>- </a:t>
            </a:r>
            <a:r>
              <a:rPr lang="en-US" sz="3200" kern="0" dirty="0" err="1">
                <a:ea typeface="Aptos" panose="020B0004020202020204" pitchFamily="34" charset="0"/>
              </a:rPr>
              <a:t>Kích</a:t>
            </a:r>
            <a:r>
              <a:rPr lang="en-US" sz="3200" kern="0" dirty="0">
                <a:ea typeface="Aptos" panose="020B0004020202020204" pitchFamily="34" charset="0"/>
              </a:rPr>
              <a:t> </a:t>
            </a:r>
            <a:r>
              <a:rPr lang="en-US" sz="3200" kern="0" dirty="0" err="1">
                <a:ea typeface="Aptos" panose="020B0004020202020204" pitchFamily="34" charset="0"/>
              </a:rPr>
              <a:t>thước</a:t>
            </a:r>
            <a:r>
              <a:rPr lang="en-US" sz="3200" kern="0" dirty="0">
                <a:ea typeface="Aptos" panose="020B0004020202020204" pitchFamily="34" charset="0"/>
              </a:rPr>
              <a:t> virus </a:t>
            </a:r>
            <a:r>
              <a:rPr lang="en-US" sz="3200" kern="0" dirty="0" err="1">
                <a:ea typeface="Aptos" panose="020B0004020202020204" pitchFamily="34" charset="0"/>
              </a:rPr>
              <a:t>như</a:t>
            </a:r>
            <a:r>
              <a:rPr lang="en-US" sz="3200" kern="0" dirty="0">
                <a:ea typeface="Aptos" panose="020B0004020202020204" pitchFamily="34" charset="0"/>
              </a:rPr>
              <a:t> </a:t>
            </a:r>
            <a:r>
              <a:rPr lang="en-US" sz="3200" kern="0" dirty="0" err="1">
                <a:ea typeface="Aptos" panose="020B0004020202020204" pitchFamily="34" charset="0"/>
              </a:rPr>
              <a:t>thế</a:t>
            </a:r>
            <a:r>
              <a:rPr lang="en-US" sz="3200" kern="0" dirty="0">
                <a:ea typeface="Aptos" panose="020B0004020202020204" pitchFamily="34" charset="0"/>
              </a:rPr>
              <a:t> </a:t>
            </a:r>
            <a:r>
              <a:rPr lang="en-US" sz="3200" kern="0" dirty="0" err="1">
                <a:ea typeface="Aptos" panose="020B0004020202020204" pitchFamily="34" charset="0"/>
              </a:rPr>
              <a:t>nào</a:t>
            </a:r>
            <a:r>
              <a:rPr lang="en-US" sz="3200" kern="0" dirty="0">
                <a:ea typeface="Aptos" panose="020B0004020202020204" pitchFamily="34" charset="0"/>
              </a:rPr>
              <a:t>?</a:t>
            </a:r>
            <a:endParaRPr lang="en-US" sz="3200" dirty="0"/>
          </a:p>
        </p:txBody>
      </p:sp>
      <p:sp>
        <p:nvSpPr>
          <p:cNvPr id="6" name="TextBox 5">
            <a:extLst>
              <a:ext uri="{FF2B5EF4-FFF2-40B4-BE49-F238E27FC236}">
                <a16:creationId xmlns:a16="http://schemas.microsoft.com/office/drawing/2014/main" xmlns="" id="{D2690D24-0064-DFF4-7A17-FDB80847C075}"/>
              </a:ext>
            </a:extLst>
          </p:cNvPr>
          <p:cNvSpPr txBox="1"/>
          <p:nvPr/>
        </p:nvSpPr>
        <p:spPr>
          <a:xfrm>
            <a:off x="855039" y="4605369"/>
            <a:ext cx="9887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Nguyên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tử</a:t>
            </a:r>
          </a:p>
        </p:txBody>
      </p:sp>
      <p:sp>
        <p:nvSpPr>
          <p:cNvPr id="8" name="TextBox 7">
            <a:extLst>
              <a:ext uri="{FF2B5EF4-FFF2-40B4-BE49-F238E27FC236}">
                <a16:creationId xmlns:a16="http://schemas.microsoft.com/office/drawing/2014/main" xmlns="" id="{FA9D03EE-CBD8-EA44-1371-05D924C15321}"/>
              </a:ext>
            </a:extLst>
          </p:cNvPr>
          <p:cNvSpPr txBox="1"/>
          <p:nvPr/>
        </p:nvSpPr>
        <p:spPr>
          <a:xfrm>
            <a:off x="6524354" y="5131278"/>
            <a:ext cx="6467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b="1"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Chim ruồi</a:t>
            </a:r>
          </a:p>
        </p:txBody>
      </p:sp>
      <p:cxnSp>
        <p:nvCxnSpPr>
          <p:cNvPr id="10" name="Straight Connector 9">
            <a:extLst>
              <a:ext uri="{FF2B5EF4-FFF2-40B4-BE49-F238E27FC236}">
                <a16:creationId xmlns:a16="http://schemas.microsoft.com/office/drawing/2014/main" xmlns="" id="{9B7912F6-466B-FFD3-145C-0A14B3E91209}"/>
              </a:ext>
            </a:extLst>
          </p:cNvPr>
          <p:cNvCxnSpPr>
            <a:cxnSpLocks/>
          </p:cNvCxnSpPr>
          <p:nvPr/>
        </p:nvCxnSpPr>
        <p:spPr>
          <a:xfrm>
            <a:off x="2456935" y="1702278"/>
            <a:ext cx="0" cy="359472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8A63483D-3871-4A7E-DF63-0EC5F8E4261F}"/>
              </a:ext>
            </a:extLst>
          </p:cNvPr>
          <p:cNvCxnSpPr>
            <a:cxnSpLocks/>
          </p:cNvCxnSpPr>
          <p:nvPr/>
        </p:nvCxnSpPr>
        <p:spPr>
          <a:xfrm>
            <a:off x="1771135" y="1702279"/>
            <a:ext cx="0" cy="357390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3A8D3465-34B7-6CC8-B7EF-6653E7FC3E1C}"/>
              </a:ext>
            </a:extLst>
          </p:cNvPr>
          <p:cNvCxnSpPr>
            <a:cxnSpLocks/>
          </p:cNvCxnSpPr>
          <p:nvPr/>
        </p:nvCxnSpPr>
        <p:spPr>
          <a:xfrm>
            <a:off x="2152135" y="1702278"/>
            <a:ext cx="0" cy="26670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xmlns="" id="{43DCC6DF-CC69-E690-0072-70B98409F544}"/>
              </a:ext>
            </a:extLst>
          </p:cNvPr>
          <p:cNvCxnSpPr>
            <a:cxnSpLocks/>
          </p:cNvCxnSpPr>
          <p:nvPr/>
        </p:nvCxnSpPr>
        <p:spPr>
          <a:xfrm flipH="1">
            <a:off x="1390136" y="1702278"/>
            <a:ext cx="10185" cy="28194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xmlns="" id="{7E331A0F-F7D4-1185-01C1-184AA230B91D}"/>
              </a:ext>
            </a:extLst>
          </p:cNvPr>
          <p:cNvCxnSpPr>
            <a:cxnSpLocks/>
          </p:cNvCxnSpPr>
          <p:nvPr/>
        </p:nvCxnSpPr>
        <p:spPr>
          <a:xfrm>
            <a:off x="4209535" y="1702279"/>
            <a:ext cx="0" cy="3311515"/>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xmlns="" id="{27449552-494C-77D9-39E9-69EEE2867E32}"/>
              </a:ext>
            </a:extLst>
          </p:cNvPr>
          <p:cNvCxnSpPr>
            <a:cxnSpLocks/>
          </p:cNvCxnSpPr>
          <p:nvPr/>
        </p:nvCxnSpPr>
        <p:spPr>
          <a:xfrm>
            <a:off x="3066535" y="1702278"/>
            <a:ext cx="0" cy="19812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xmlns="" id="{6B361746-5B37-288E-DB81-4D65744ABFD3}"/>
              </a:ext>
            </a:extLst>
          </p:cNvPr>
          <p:cNvCxnSpPr>
            <a:cxnSpLocks/>
          </p:cNvCxnSpPr>
          <p:nvPr/>
        </p:nvCxnSpPr>
        <p:spPr>
          <a:xfrm>
            <a:off x="3980935" y="1702278"/>
            <a:ext cx="0" cy="19812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D854DB05-A4A9-AF5E-885A-F8C79D96490B}"/>
              </a:ext>
            </a:extLst>
          </p:cNvPr>
          <p:cNvCxnSpPr>
            <a:cxnSpLocks/>
          </p:cNvCxnSpPr>
          <p:nvPr/>
        </p:nvCxnSpPr>
        <p:spPr>
          <a:xfrm>
            <a:off x="4819135" y="1702278"/>
            <a:ext cx="0" cy="21336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1AA9711A-BE4B-2C5F-62F1-77F7E14128A2}"/>
              </a:ext>
            </a:extLst>
          </p:cNvPr>
          <p:cNvCxnSpPr>
            <a:cxnSpLocks/>
          </p:cNvCxnSpPr>
          <p:nvPr/>
        </p:nvCxnSpPr>
        <p:spPr>
          <a:xfrm>
            <a:off x="5885935" y="1702278"/>
            <a:ext cx="0" cy="237022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508A39F6-B7C8-D5FB-B3F6-03E8D133926F}"/>
              </a:ext>
            </a:extLst>
          </p:cNvPr>
          <p:cNvCxnSpPr>
            <a:cxnSpLocks/>
          </p:cNvCxnSpPr>
          <p:nvPr/>
        </p:nvCxnSpPr>
        <p:spPr>
          <a:xfrm>
            <a:off x="6876535" y="1702278"/>
            <a:ext cx="0" cy="25146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0ACF9071-58EF-925D-DBE2-2B628EE0948B}"/>
              </a:ext>
            </a:extLst>
          </p:cNvPr>
          <p:cNvCxnSpPr>
            <a:cxnSpLocks/>
          </p:cNvCxnSpPr>
          <p:nvPr/>
        </p:nvCxnSpPr>
        <p:spPr>
          <a:xfrm>
            <a:off x="7790935" y="1702279"/>
            <a:ext cx="0" cy="278164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xmlns="" id="{B14C1076-192A-56AE-32CB-837BFAB64677}"/>
              </a:ext>
            </a:extLst>
          </p:cNvPr>
          <p:cNvCxnSpPr>
            <a:cxnSpLocks/>
          </p:cNvCxnSpPr>
          <p:nvPr/>
        </p:nvCxnSpPr>
        <p:spPr>
          <a:xfrm>
            <a:off x="8505554" y="1702279"/>
            <a:ext cx="0" cy="201970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xmlns="" id="{79F4CB56-6653-D0E1-7666-EA0CD0754BEA}"/>
              </a:ext>
            </a:extLst>
          </p:cNvPr>
          <p:cNvCxnSpPr>
            <a:cxnSpLocks/>
          </p:cNvCxnSpPr>
          <p:nvPr/>
        </p:nvCxnSpPr>
        <p:spPr>
          <a:xfrm>
            <a:off x="8933935" y="1702278"/>
            <a:ext cx="0" cy="12573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nvGrpSpPr>
          <p:cNvPr id="23" name="Group 22">
            <a:extLst>
              <a:ext uri="{FF2B5EF4-FFF2-40B4-BE49-F238E27FC236}">
                <a16:creationId xmlns:a16="http://schemas.microsoft.com/office/drawing/2014/main" xmlns="" id="{CD634A8E-B155-0B3E-20CA-F23E3B09D7D0}"/>
              </a:ext>
            </a:extLst>
          </p:cNvPr>
          <p:cNvGrpSpPr/>
          <p:nvPr/>
        </p:nvGrpSpPr>
        <p:grpSpPr>
          <a:xfrm>
            <a:off x="1048219" y="1321278"/>
            <a:ext cx="8800116" cy="381000"/>
            <a:chOff x="152400" y="1371600"/>
            <a:chExt cx="8800116" cy="381000"/>
          </a:xfrm>
        </p:grpSpPr>
        <p:grpSp>
          <p:nvGrpSpPr>
            <p:cNvPr id="24" name="Group 23">
              <a:extLst>
                <a:ext uri="{FF2B5EF4-FFF2-40B4-BE49-F238E27FC236}">
                  <a16:creationId xmlns:a16="http://schemas.microsoft.com/office/drawing/2014/main" xmlns="" id="{48E74EBC-E392-5D02-835A-23B7617A0FC7}"/>
                </a:ext>
              </a:extLst>
            </p:cNvPr>
            <p:cNvGrpSpPr/>
            <p:nvPr/>
          </p:nvGrpSpPr>
          <p:grpSpPr>
            <a:xfrm>
              <a:off x="228600" y="1600200"/>
              <a:ext cx="8686800" cy="152400"/>
              <a:chOff x="228600" y="1600200"/>
              <a:chExt cx="8686800" cy="152400"/>
            </a:xfrm>
          </p:grpSpPr>
          <p:cxnSp>
            <p:nvCxnSpPr>
              <p:cNvPr id="39" name="Straight Connector 38">
                <a:extLst>
                  <a:ext uri="{FF2B5EF4-FFF2-40B4-BE49-F238E27FC236}">
                    <a16:creationId xmlns:a16="http://schemas.microsoft.com/office/drawing/2014/main" xmlns="" id="{CE7B17A1-D5F5-B06E-2AAF-347267CC59EB}"/>
                  </a:ext>
                </a:extLst>
              </p:cNvPr>
              <p:cNvCxnSpPr>
                <a:cxnSpLocks/>
              </p:cNvCxnSpPr>
              <p:nvPr/>
            </p:nvCxnSpPr>
            <p:spPr>
              <a:xfrm>
                <a:off x="228600" y="1752600"/>
                <a:ext cx="86868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xmlns="" id="{9030BEA2-513E-34A6-4FF9-41085BEF6635}"/>
                  </a:ext>
                </a:extLst>
              </p:cNvPr>
              <p:cNvCxnSpPr>
                <a:cxnSpLocks/>
              </p:cNvCxnSpPr>
              <p:nvPr/>
            </p:nvCxnSpPr>
            <p:spPr>
              <a:xfrm>
                <a:off x="457200" y="16002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794F6504-8E66-36E8-C915-70EDE68D8C22}"/>
                  </a:ext>
                </a:extLst>
              </p:cNvPr>
              <p:cNvCxnSpPr>
                <a:cxnSpLocks/>
              </p:cNvCxnSpPr>
              <p:nvPr/>
            </p:nvCxnSpPr>
            <p:spPr>
              <a:xfrm>
                <a:off x="1014696"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D1A1DAC6-D794-51AB-4F40-34363BEE6506}"/>
                  </a:ext>
                </a:extLst>
              </p:cNvPr>
              <p:cNvCxnSpPr>
                <a:cxnSpLocks/>
              </p:cNvCxnSpPr>
              <p:nvPr/>
            </p:nvCxnSpPr>
            <p:spPr>
              <a:xfrm>
                <a:off x="1084385" y="16002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D4018BAE-7A25-DF6C-06E1-37AB9317D384}"/>
                  </a:ext>
                </a:extLst>
              </p:cNvPr>
              <p:cNvCxnSpPr>
                <a:cxnSpLocks/>
              </p:cNvCxnSpPr>
              <p:nvPr/>
            </p:nvCxnSpPr>
            <p:spPr>
              <a:xfrm>
                <a:off x="1711570" y="16002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03F26904-573A-32D0-CC95-CC33865C4600}"/>
                  </a:ext>
                </a:extLst>
              </p:cNvPr>
              <p:cNvCxnSpPr>
                <a:cxnSpLocks/>
              </p:cNvCxnSpPr>
              <p:nvPr/>
            </p:nvCxnSpPr>
            <p:spPr>
              <a:xfrm>
                <a:off x="2338755" y="16002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63024217-3C90-E474-C392-B54DF50ADAEE}"/>
                  </a:ext>
                </a:extLst>
              </p:cNvPr>
              <p:cNvCxnSpPr>
                <a:cxnSpLocks/>
              </p:cNvCxnSpPr>
              <p:nvPr/>
            </p:nvCxnSpPr>
            <p:spPr>
              <a:xfrm>
                <a:off x="2965940" y="16002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ABDE5A82-A78E-A1BB-3324-F9FF183EC537}"/>
                  </a:ext>
                </a:extLst>
              </p:cNvPr>
              <p:cNvCxnSpPr>
                <a:cxnSpLocks/>
              </p:cNvCxnSpPr>
              <p:nvPr/>
            </p:nvCxnSpPr>
            <p:spPr>
              <a:xfrm>
                <a:off x="3593125" y="16002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39266294-12B1-037E-E64C-54676CE4825E}"/>
                  </a:ext>
                </a:extLst>
              </p:cNvPr>
              <p:cNvCxnSpPr>
                <a:cxnSpLocks/>
              </p:cNvCxnSpPr>
              <p:nvPr/>
            </p:nvCxnSpPr>
            <p:spPr>
              <a:xfrm>
                <a:off x="4220310" y="16002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475A1CDE-AE5B-559C-91C6-DB7B99B9F22D}"/>
                  </a:ext>
                </a:extLst>
              </p:cNvPr>
              <p:cNvCxnSpPr>
                <a:cxnSpLocks/>
              </p:cNvCxnSpPr>
              <p:nvPr/>
            </p:nvCxnSpPr>
            <p:spPr>
              <a:xfrm>
                <a:off x="4847495" y="16002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F4657C61-5A42-0553-440D-03C3E1996050}"/>
                  </a:ext>
                </a:extLst>
              </p:cNvPr>
              <p:cNvCxnSpPr>
                <a:cxnSpLocks/>
              </p:cNvCxnSpPr>
              <p:nvPr/>
            </p:nvCxnSpPr>
            <p:spPr>
              <a:xfrm>
                <a:off x="5474680" y="16002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6410EFA6-612B-B615-BA0C-2EE848504E7A}"/>
                  </a:ext>
                </a:extLst>
              </p:cNvPr>
              <p:cNvCxnSpPr>
                <a:cxnSpLocks/>
              </p:cNvCxnSpPr>
              <p:nvPr/>
            </p:nvCxnSpPr>
            <p:spPr>
              <a:xfrm>
                <a:off x="6101865" y="16002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66BFFD0D-81EE-36E9-8890-0974C3DE0392}"/>
                  </a:ext>
                </a:extLst>
              </p:cNvPr>
              <p:cNvCxnSpPr>
                <a:cxnSpLocks/>
              </p:cNvCxnSpPr>
              <p:nvPr/>
            </p:nvCxnSpPr>
            <p:spPr>
              <a:xfrm>
                <a:off x="6729050" y="16002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D5429501-E93A-8EAD-AB86-A0D1264DFFD2}"/>
                  </a:ext>
                </a:extLst>
              </p:cNvPr>
              <p:cNvCxnSpPr>
                <a:cxnSpLocks/>
              </p:cNvCxnSpPr>
              <p:nvPr/>
            </p:nvCxnSpPr>
            <p:spPr>
              <a:xfrm>
                <a:off x="7356235" y="16002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19DCA390-C64D-E872-1A8A-AF2A5A02F06E}"/>
                  </a:ext>
                </a:extLst>
              </p:cNvPr>
              <p:cNvCxnSpPr>
                <a:cxnSpLocks/>
              </p:cNvCxnSpPr>
              <p:nvPr/>
            </p:nvCxnSpPr>
            <p:spPr>
              <a:xfrm>
                <a:off x="7983420" y="16002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xmlns="" id="{57B14C12-88C3-B596-8FAB-9CC1A81F378E}"/>
                  </a:ext>
                </a:extLst>
              </p:cNvPr>
              <p:cNvCxnSpPr>
                <a:cxnSpLocks/>
              </p:cNvCxnSpPr>
              <p:nvPr/>
            </p:nvCxnSpPr>
            <p:spPr>
              <a:xfrm>
                <a:off x="8610600" y="16002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xmlns="" id="{D728281C-2CF5-E90F-B7F5-71A6F4C5F000}"/>
                  </a:ext>
                </a:extLst>
              </p:cNvPr>
              <p:cNvCxnSpPr>
                <a:cxnSpLocks/>
              </p:cNvCxnSpPr>
              <p:nvPr/>
            </p:nvCxnSpPr>
            <p:spPr>
              <a:xfrm>
                <a:off x="304800"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xmlns="" id="{EDC2FD90-03AB-E671-8B28-8DD995F0B737}"/>
                  </a:ext>
                </a:extLst>
              </p:cNvPr>
              <p:cNvCxnSpPr>
                <a:cxnSpLocks/>
              </p:cNvCxnSpPr>
              <p:nvPr/>
            </p:nvCxnSpPr>
            <p:spPr>
              <a:xfrm>
                <a:off x="875322"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xmlns="" id="{BF4316C0-8BD9-9204-BB5A-E6CD8939ADCF}"/>
                  </a:ext>
                </a:extLst>
              </p:cNvPr>
              <p:cNvCxnSpPr>
                <a:cxnSpLocks/>
              </p:cNvCxnSpPr>
              <p:nvPr/>
            </p:nvCxnSpPr>
            <p:spPr>
              <a:xfrm>
                <a:off x="945009"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xmlns="" id="{4AF9C9F0-ED27-5BBE-B788-3F2793B57112}"/>
                  </a:ext>
                </a:extLst>
              </p:cNvPr>
              <p:cNvCxnSpPr>
                <a:cxnSpLocks/>
              </p:cNvCxnSpPr>
              <p:nvPr/>
            </p:nvCxnSpPr>
            <p:spPr>
              <a:xfrm>
                <a:off x="805635"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xmlns="" id="{03F9A5D1-5412-1AFD-F0FC-6D81868ED0E3}"/>
                  </a:ext>
                </a:extLst>
              </p:cNvPr>
              <p:cNvCxnSpPr>
                <a:cxnSpLocks/>
              </p:cNvCxnSpPr>
              <p:nvPr/>
            </p:nvCxnSpPr>
            <p:spPr>
              <a:xfrm>
                <a:off x="735948"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xmlns="" id="{BFD8A06B-3D5E-7361-6B2E-FEE2B2B23E18}"/>
                  </a:ext>
                </a:extLst>
              </p:cNvPr>
              <p:cNvCxnSpPr>
                <a:cxnSpLocks/>
              </p:cNvCxnSpPr>
              <p:nvPr/>
            </p:nvCxnSpPr>
            <p:spPr>
              <a:xfrm>
                <a:off x="666261"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xmlns="" id="{BDDFAB10-4D7A-7AA8-5364-448A99C9BB7B}"/>
                  </a:ext>
                </a:extLst>
              </p:cNvPr>
              <p:cNvCxnSpPr>
                <a:cxnSpLocks/>
              </p:cNvCxnSpPr>
              <p:nvPr/>
            </p:nvCxnSpPr>
            <p:spPr>
              <a:xfrm>
                <a:off x="596574"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xmlns="" id="{71FDF82E-BF37-A4BA-8DF4-888892B55202}"/>
                  </a:ext>
                </a:extLst>
              </p:cNvPr>
              <p:cNvCxnSpPr>
                <a:cxnSpLocks/>
              </p:cNvCxnSpPr>
              <p:nvPr/>
            </p:nvCxnSpPr>
            <p:spPr>
              <a:xfrm>
                <a:off x="526887"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xmlns="" id="{E80E6C19-E3EC-1B0C-AFA5-D9678303FB36}"/>
                  </a:ext>
                </a:extLst>
              </p:cNvPr>
              <p:cNvCxnSpPr>
                <a:cxnSpLocks/>
              </p:cNvCxnSpPr>
              <p:nvPr/>
            </p:nvCxnSpPr>
            <p:spPr>
              <a:xfrm>
                <a:off x="1920631"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xmlns="" id="{95C9CDF6-7D56-C85A-3C5B-8387D3F66E63}"/>
                  </a:ext>
                </a:extLst>
              </p:cNvPr>
              <p:cNvCxnSpPr>
                <a:cxnSpLocks/>
              </p:cNvCxnSpPr>
              <p:nvPr/>
            </p:nvCxnSpPr>
            <p:spPr>
              <a:xfrm>
                <a:off x="1990318"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xmlns="" id="{AF2AA909-5E9A-CFB5-D085-4F7800F9FD72}"/>
                  </a:ext>
                </a:extLst>
              </p:cNvPr>
              <p:cNvCxnSpPr>
                <a:cxnSpLocks/>
              </p:cNvCxnSpPr>
              <p:nvPr/>
            </p:nvCxnSpPr>
            <p:spPr>
              <a:xfrm>
                <a:off x="2060005"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xmlns="" id="{6675CA80-954B-1660-3045-3101E786564F}"/>
                  </a:ext>
                </a:extLst>
              </p:cNvPr>
              <p:cNvCxnSpPr>
                <a:cxnSpLocks/>
              </p:cNvCxnSpPr>
              <p:nvPr/>
            </p:nvCxnSpPr>
            <p:spPr>
              <a:xfrm>
                <a:off x="2129692"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xmlns="" id="{5A852BB3-4ACF-DB1E-9787-BA8FF56DAEBB}"/>
                  </a:ext>
                </a:extLst>
              </p:cNvPr>
              <p:cNvCxnSpPr>
                <a:cxnSpLocks/>
              </p:cNvCxnSpPr>
              <p:nvPr/>
            </p:nvCxnSpPr>
            <p:spPr>
              <a:xfrm>
                <a:off x="2199379"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xmlns="" id="{C269CC9F-7264-3764-772A-F9847998B61A}"/>
                  </a:ext>
                </a:extLst>
              </p:cNvPr>
              <p:cNvCxnSpPr>
                <a:cxnSpLocks/>
              </p:cNvCxnSpPr>
              <p:nvPr/>
            </p:nvCxnSpPr>
            <p:spPr>
              <a:xfrm>
                <a:off x="2269066"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xmlns="" id="{1507FCB5-C626-3EC2-3D38-A49D9C88AA53}"/>
                  </a:ext>
                </a:extLst>
              </p:cNvPr>
              <p:cNvCxnSpPr>
                <a:cxnSpLocks/>
              </p:cNvCxnSpPr>
              <p:nvPr/>
            </p:nvCxnSpPr>
            <p:spPr>
              <a:xfrm>
                <a:off x="1781257"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xmlns="" id="{94FD75EE-CF37-EEF1-47E7-39817FAA0F70}"/>
                  </a:ext>
                </a:extLst>
              </p:cNvPr>
              <p:cNvCxnSpPr>
                <a:cxnSpLocks/>
              </p:cNvCxnSpPr>
              <p:nvPr/>
            </p:nvCxnSpPr>
            <p:spPr>
              <a:xfrm>
                <a:off x="381000"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xmlns="" id="{C03BE9D2-5FD2-451A-ACC7-C059C591019F}"/>
                  </a:ext>
                </a:extLst>
              </p:cNvPr>
              <p:cNvCxnSpPr>
                <a:cxnSpLocks/>
              </p:cNvCxnSpPr>
              <p:nvPr/>
            </p:nvCxnSpPr>
            <p:spPr>
              <a:xfrm>
                <a:off x="1223759"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xmlns="" id="{48AD65C5-8AF6-A9FC-CD16-31FAAFD16C5E}"/>
                  </a:ext>
                </a:extLst>
              </p:cNvPr>
              <p:cNvCxnSpPr>
                <a:cxnSpLocks/>
              </p:cNvCxnSpPr>
              <p:nvPr/>
            </p:nvCxnSpPr>
            <p:spPr>
              <a:xfrm>
                <a:off x="1293446"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xmlns="" id="{42ADF2CA-6D3A-BA4D-E168-C4089770CD29}"/>
                  </a:ext>
                </a:extLst>
              </p:cNvPr>
              <p:cNvCxnSpPr>
                <a:cxnSpLocks/>
              </p:cNvCxnSpPr>
              <p:nvPr/>
            </p:nvCxnSpPr>
            <p:spPr>
              <a:xfrm>
                <a:off x="1363133"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xmlns="" id="{A8247133-87E4-1F10-2C71-70CE3DECD9C5}"/>
                  </a:ext>
                </a:extLst>
              </p:cNvPr>
              <p:cNvCxnSpPr>
                <a:cxnSpLocks/>
              </p:cNvCxnSpPr>
              <p:nvPr/>
            </p:nvCxnSpPr>
            <p:spPr>
              <a:xfrm>
                <a:off x="1432820"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xmlns="" id="{8F08F8E3-511A-1196-61CC-224B11FCDF55}"/>
                  </a:ext>
                </a:extLst>
              </p:cNvPr>
              <p:cNvCxnSpPr>
                <a:cxnSpLocks/>
              </p:cNvCxnSpPr>
              <p:nvPr/>
            </p:nvCxnSpPr>
            <p:spPr>
              <a:xfrm>
                <a:off x="1502507"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xmlns="" id="{3F8F9AB0-3654-020D-8A23-D557455CCF9F}"/>
                  </a:ext>
                </a:extLst>
              </p:cNvPr>
              <p:cNvCxnSpPr>
                <a:cxnSpLocks/>
              </p:cNvCxnSpPr>
              <p:nvPr/>
            </p:nvCxnSpPr>
            <p:spPr>
              <a:xfrm>
                <a:off x="1572194"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xmlns="" id="{29A1BF80-045F-40AA-9B18-4287D0CB6FE9}"/>
                  </a:ext>
                </a:extLst>
              </p:cNvPr>
              <p:cNvCxnSpPr>
                <a:cxnSpLocks/>
              </p:cNvCxnSpPr>
              <p:nvPr/>
            </p:nvCxnSpPr>
            <p:spPr>
              <a:xfrm>
                <a:off x="1850944"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xmlns="" id="{950324B3-B585-9B44-FA5B-F7500A6FFA7D}"/>
                  </a:ext>
                </a:extLst>
              </p:cNvPr>
              <p:cNvCxnSpPr>
                <a:cxnSpLocks/>
              </p:cNvCxnSpPr>
              <p:nvPr/>
            </p:nvCxnSpPr>
            <p:spPr>
              <a:xfrm>
                <a:off x="1641881"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xmlns="" id="{0948C64E-2720-BD3B-C60B-5E371559C606}"/>
                  </a:ext>
                </a:extLst>
              </p:cNvPr>
              <p:cNvCxnSpPr>
                <a:cxnSpLocks/>
              </p:cNvCxnSpPr>
              <p:nvPr/>
            </p:nvCxnSpPr>
            <p:spPr>
              <a:xfrm>
                <a:off x="1154072"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xmlns="" id="{EC509EE2-2E1F-CD12-9D66-805CF7D77665}"/>
                  </a:ext>
                </a:extLst>
              </p:cNvPr>
              <p:cNvCxnSpPr>
                <a:cxnSpLocks/>
              </p:cNvCxnSpPr>
              <p:nvPr/>
            </p:nvCxnSpPr>
            <p:spPr>
              <a:xfrm>
                <a:off x="2547816"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xmlns="" id="{7ED10C75-5361-4C1D-1D8F-D9C734B3994B}"/>
                  </a:ext>
                </a:extLst>
              </p:cNvPr>
              <p:cNvCxnSpPr>
                <a:cxnSpLocks/>
              </p:cNvCxnSpPr>
              <p:nvPr/>
            </p:nvCxnSpPr>
            <p:spPr>
              <a:xfrm>
                <a:off x="2617503"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xmlns="" id="{EAE9AF56-3736-6595-9703-90596D888787}"/>
                  </a:ext>
                </a:extLst>
              </p:cNvPr>
              <p:cNvCxnSpPr>
                <a:cxnSpLocks/>
              </p:cNvCxnSpPr>
              <p:nvPr/>
            </p:nvCxnSpPr>
            <p:spPr>
              <a:xfrm>
                <a:off x="2687190"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xmlns="" id="{B3AEFC19-F3A6-C153-8A71-CA199B0EEAA3}"/>
                  </a:ext>
                </a:extLst>
              </p:cNvPr>
              <p:cNvCxnSpPr>
                <a:cxnSpLocks/>
              </p:cNvCxnSpPr>
              <p:nvPr/>
            </p:nvCxnSpPr>
            <p:spPr>
              <a:xfrm>
                <a:off x="2756877"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xmlns="" id="{34184432-CCCB-5887-DF2C-009EA0D22D35}"/>
                  </a:ext>
                </a:extLst>
              </p:cNvPr>
              <p:cNvCxnSpPr>
                <a:cxnSpLocks/>
              </p:cNvCxnSpPr>
              <p:nvPr/>
            </p:nvCxnSpPr>
            <p:spPr>
              <a:xfrm>
                <a:off x="2826564"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xmlns="" id="{BD273C83-021A-E550-010B-C347C010EEFE}"/>
                  </a:ext>
                </a:extLst>
              </p:cNvPr>
              <p:cNvCxnSpPr>
                <a:cxnSpLocks/>
              </p:cNvCxnSpPr>
              <p:nvPr/>
            </p:nvCxnSpPr>
            <p:spPr>
              <a:xfrm>
                <a:off x="2896251"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xmlns="" id="{9FEB582D-8C41-E699-ACA4-9DFFA0DF1389}"/>
                  </a:ext>
                </a:extLst>
              </p:cNvPr>
              <p:cNvCxnSpPr>
                <a:cxnSpLocks/>
              </p:cNvCxnSpPr>
              <p:nvPr/>
            </p:nvCxnSpPr>
            <p:spPr>
              <a:xfrm>
                <a:off x="2408442"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xmlns="" id="{63A383D7-F403-1F04-02EF-41FDCC226CA8}"/>
                  </a:ext>
                </a:extLst>
              </p:cNvPr>
              <p:cNvCxnSpPr>
                <a:cxnSpLocks/>
              </p:cNvCxnSpPr>
              <p:nvPr/>
            </p:nvCxnSpPr>
            <p:spPr>
              <a:xfrm>
                <a:off x="2478129"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xmlns="" id="{41AB7006-A7FE-A5F7-B160-E1D3C3A3069F}"/>
                  </a:ext>
                </a:extLst>
              </p:cNvPr>
              <p:cNvCxnSpPr>
                <a:cxnSpLocks/>
              </p:cNvCxnSpPr>
              <p:nvPr/>
            </p:nvCxnSpPr>
            <p:spPr>
              <a:xfrm>
                <a:off x="3175001"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xmlns="" id="{06C2A2A1-4BEA-7F27-3DE0-66CB310188F8}"/>
                  </a:ext>
                </a:extLst>
              </p:cNvPr>
              <p:cNvCxnSpPr>
                <a:cxnSpLocks/>
              </p:cNvCxnSpPr>
              <p:nvPr/>
            </p:nvCxnSpPr>
            <p:spPr>
              <a:xfrm>
                <a:off x="3244688"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xmlns="" id="{8EA3FC6B-2FCF-AD47-ACD8-6EFD14ED7186}"/>
                  </a:ext>
                </a:extLst>
              </p:cNvPr>
              <p:cNvCxnSpPr>
                <a:cxnSpLocks/>
              </p:cNvCxnSpPr>
              <p:nvPr/>
            </p:nvCxnSpPr>
            <p:spPr>
              <a:xfrm>
                <a:off x="3314375"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xmlns="" id="{C7C01D3A-5133-E55E-1ABD-1C794F6D5F9C}"/>
                  </a:ext>
                </a:extLst>
              </p:cNvPr>
              <p:cNvCxnSpPr>
                <a:cxnSpLocks/>
              </p:cNvCxnSpPr>
              <p:nvPr/>
            </p:nvCxnSpPr>
            <p:spPr>
              <a:xfrm>
                <a:off x="3384062"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xmlns="" id="{99BFC7EC-D28A-0EE8-CED8-ECD11EEB2B46}"/>
                  </a:ext>
                </a:extLst>
              </p:cNvPr>
              <p:cNvCxnSpPr>
                <a:cxnSpLocks/>
              </p:cNvCxnSpPr>
              <p:nvPr/>
            </p:nvCxnSpPr>
            <p:spPr>
              <a:xfrm>
                <a:off x="3453749"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xmlns="" id="{CB86B3BD-E022-35FD-0805-0CF96FCB1001}"/>
                  </a:ext>
                </a:extLst>
              </p:cNvPr>
              <p:cNvCxnSpPr>
                <a:cxnSpLocks/>
              </p:cNvCxnSpPr>
              <p:nvPr/>
            </p:nvCxnSpPr>
            <p:spPr>
              <a:xfrm>
                <a:off x="3523436"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xmlns="" id="{9780119C-AC67-B072-6765-6CBFCDE495A5}"/>
                  </a:ext>
                </a:extLst>
              </p:cNvPr>
              <p:cNvCxnSpPr>
                <a:cxnSpLocks/>
              </p:cNvCxnSpPr>
              <p:nvPr/>
            </p:nvCxnSpPr>
            <p:spPr>
              <a:xfrm>
                <a:off x="3035627"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xmlns="" id="{2B7D96E2-B311-E975-1987-5C1E591816C7}"/>
                  </a:ext>
                </a:extLst>
              </p:cNvPr>
              <p:cNvCxnSpPr>
                <a:cxnSpLocks/>
              </p:cNvCxnSpPr>
              <p:nvPr/>
            </p:nvCxnSpPr>
            <p:spPr>
              <a:xfrm>
                <a:off x="3105314"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xmlns="" id="{290399A2-64C3-F287-6C75-E5E1946546B9}"/>
                  </a:ext>
                </a:extLst>
              </p:cNvPr>
              <p:cNvCxnSpPr>
                <a:cxnSpLocks/>
              </p:cNvCxnSpPr>
              <p:nvPr/>
            </p:nvCxnSpPr>
            <p:spPr>
              <a:xfrm>
                <a:off x="3802186"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xmlns="" id="{682BBE88-E774-D21F-2590-51FE58AA322E}"/>
                  </a:ext>
                </a:extLst>
              </p:cNvPr>
              <p:cNvCxnSpPr>
                <a:cxnSpLocks/>
              </p:cNvCxnSpPr>
              <p:nvPr/>
            </p:nvCxnSpPr>
            <p:spPr>
              <a:xfrm>
                <a:off x="3871873"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xmlns="" id="{3946C8BA-6DDE-ABEB-2E9C-4B6EA365F0B5}"/>
                  </a:ext>
                </a:extLst>
              </p:cNvPr>
              <p:cNvCxnSpPr>
                <a:cxnSpLocks/>
              </p:cNvCxnSpPr>
              <p:nvPr/>
            </p:nvCxnSpPr>
            <p:spPr>
              <a:xfrm>
                <a:off x="3941560"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xmlns="" id="{E46AE3BD-3CF1-114A-7E64-F77C0AEDC8BA}"/>
                  </a:ext>
                </a:extLst>
              </p:cNvPr>
              <p:cNvCxnSpPr>
                <a:cxnSpLocks/>
              </p:cNvCxnSpPr>
              <p:nvPr/>
            </p:nvCxnSpPr>
            <p:spPr>
              <a:xfrm>
                <a:off x="4011247"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xmlns="" id="{01530BA8-C6EE-B701-105A-86739376A6AC}"/>
                  </a:ext>
                </a:extLst>
              </p:cNvPr>
              <p:cNvCxnSpPr>
                <a:cxnSpLocks/>
              </p:cNvCxnSpPr>
              <p:nvPr/>
            </p:nvCxnSpPr>
            <p:spPr>
              <a:xfrm>
                <a:off x="4080934"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xmlns="" id="{1EEA24FA-A21D-E22E-7DE0-4443614D664C}"/>
                  </a:ext>
                </a:extLst>
              </p:cNvPr>
              <p:cNvCxnSpPr>
                <a:cxnSpLocks/>
              </p:cNvCxnSpPr>
              <p:nvPr/>
            </p:nvCxnSpPr>
            <p:spPr>
              <a:xfrm>
                <a:off x="4150621"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xmlns="" id="{BA146198-8504-E097-6EC8-8B08063D064C}"/>
                  </a:ext>
                </a:extLst>
              </p:cNvPr>
              <p:cNvCxnSpPr>
                <a:cxnSpLocks/>
              </p:cNvCxnSpPr>
              <p:nvPr/>
            </p:nvCxnSpPr>
            <p:spPr>
              <a:xfrm>
                <a:off x="3662812"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xmlns="" id="{980135A1-ECBD-9447-25EC-4B50FB264288}"/>
                  </a:ext>
                </a:extLst>
              </p:cNvPr>
              <p:cNvCxnSpPr>
                <a:cxnSpLocks/>
              </p:cNvCxnSpPr>
              <p:nvPr/>
            </p:nvCxnSpPr>
            <p:spPr>
              <a:xfrm>
                <a:off x="3732499"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xmlns="" id="{1138CB89-C206-2F0E-6BE6-69132E81384C}"/>
                  </a:ext>
                </a:extLst>
              </p:cNvPr>
              <p:cNvCxnSpPr>
                <a:cxnSpLocks/>
              </p:cNvCxnSpPr>
              <p:nvPr/>
            </p:nvCxnSpPr>
            <p:spPr>
              <a:xfrm>
                <a:off x="4429371"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xmlns="" id="{95D44591-F536-A90F-7FFF-22816BB8DFD8}"/>
                  </a:ext>
                </a:extLst>
              </p:cNvPr>
              <p:cNvCxnSpPr>
                <a:cxnSpLocks/>
              </p:cNvCxnSpPr>
              <p:nvPr/>
            </p:nvCxnSpPr>
            <p:spPr>
              <a:xfrm>
                <a:off x="4499058"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xmlns="" id="{B1FB4D70-6792-94B7-414D-32E70420AE7E}"/>
                  </a:ext>
                </a:extLst>
              </p:cNvPr>
              <p:cNvCxnSpPr>
                <a:cxnSpLocks/>
              </p:cNvCxnSpPr>
              <p:nvPr/>
            </p:nvCxnSpPr>
            <p:spPr>
              <a:xfrm>
                <a:off x="4568745"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xmlns="" id="{0BE60478-5D51-4F0A-ED06-80470D66F0F5}"/>
                  </a:ext>
                </a:extLst>
              </p:cNvPr>
              <p:cNvCxnSpPr>
                <a:cxnSpLocks/>
              </p:cNvCxnSpPr>
              <p:nvPr/>
            </p:nvCxnSpPr>
            <p:spPr>
              <a:xfrm>
                <a:off x="4638432"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xmlns="" id="{D0AA939B-0A42-EC33-531E-E777A266500E}"/>
                  </a:ext>
                </a:extLst>
              </p:cNvPr>
              <p:cNvCxnSpPr>
                <a:cxnSpLocks/>
              </p:cNvCxnSpPr>
              <p:nvPr/>
            </p:nvCxnSpPr>
            <p:spPr>
              <a:xfrm>
                <a:off x="4708119"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xmlns="" id="{3EF1FCA4-98C5-DCC9-1A70-C10603563730}"/>
                  </a:ext>
                </a:extLst>
              </p:cNvPr>
              <p:cNvCxnSpPr>
                <a:cxnSpLocks/>
              </p:cNvCxnSpPr>
              <p:nvPr/>
            </p:nvCxnSpPr>
            <p:spPr>
              <a:xfrm>
                <a:off x="4777806"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xmlns="" id="{ABC15AE1-458D-A4F9-8AFF-DF788DD33744}"/>
                  </a:ext>
                </a:extLst>
              </p:cNvPr>
              <p:cNvCxnSpPr>
                <a:cxnSpLocks/>
              </p:cNvCxnSpPr>
              <p:nvPr/>
            </p:nvCxnSpPr>
            <p:spPr>
              <a:xfrm>
                <a:off x="4289997"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xmlns="" id="{A11A8D42-0B80-4C21-55EF-6C0687BAB4E6}"/>
                  </a:ext>
                </a:extLst>
              </p:cNvPr>
              <p:cNvCxnSpPr>
                <a:cxnSpLocks/>
              </p:cNvCxnSpPr>
              <p:nvPr/>
            </p:nvCxnSpPr>
            <p:spPr>
              <a:xfrm>
                <a:off x="4359684"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xmlns="" id="{00E03A81-0EE4-4888-71DC-6112919F3B79}"/>
                  </a:ext>
                </a:extLst>
              </p:cNvPr>
              <p:cNvCxnSpPr>
                <a:cxnSpLocks/>
              </p:cNvCxnSpPr>
              <p:nvPr/>
            </p:nvCxnSpPr>
            <p:spPr>
              <a:xfrm>
                <a:off x="5056556"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xmlns="" id="{335FFCFF-A51B-5085-492A-B9394C6B4C2C}"/>
                  </a:ext>
                </a:extLst>
              </p:cNvPr>
              <p:cNvCxnSpPr>
                <a:cxnSpLocks/>
              </p:cNvCxnSpPr>
              <p:nvPr/>
            </p:nvCxnSpPr>
            <p:spPr>
              <a:xfrm>
                <a:off x="5126243"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xmlns="" id="{7970B152-AE4C-9E52-D565-13D0C185062C}"/>
                  </a:ext>
                </a:extLst>
              </p:cNvPr>
              <p:cNvCxnSpPr>
                <a:cxnSpLocks/>
              </p:cNvCxnSpPr>
              <p:nvPr/>
            </p:nvCxnSpPr>
            <p:spPr>
              <a:xfrm>
                <a:off x="5195930"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xmlns="" id="{75103AFA-28E1-5096-E275-CD48F85367E4}"/>
                  </a:ext>
                </a:extLst>
              </p:cNvPr>
              <p:cNvCxnSpPr>
                <a:cxnSpLocks/>
              </p:cNvCxnSpPr>
              <p:nvPr/>
            </p:nvCxnSpPr>
            <p:spPr>
              <a:xfrm>
                <a:off x="5265617"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xmlns="" id="{AD157D06-A813-A284-A5CD-E4DB0E06FA82}"/>
                  </a:ext>
                </a:extLst>
              </p:cNvPr>
              <p:cNvCxnSpPr>
                <a:cxnSpLocks/>
              </p:cNvCxnSpPr>
              <p:nvPr/>
            </p:nvCxnSpPr>
            <p:spPr>
              <a:xfrm>
                <a:off x="5335304"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xmlns="" id="{AE8C977B-E880-40F3-5F1C-88F263DCA6CE}"/>
                  </a:ext>
                </a:extLst>
              </p:cNvPr>
              <p:cNvCxnSpPr>
                <a:cxnSpLocks/>
              </p:cNvCxnSpPr>
              <p:nvPr/>
            </p:nvCxnSpPr>
            <p:spPr>
              <a:xfrm>
                <a:off x="5404991"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xmlns="" id="{4BFCB0DB-EFF8-9B94-193E-582B4A8BCE69}"/>
                  </a:ext>
                </a:extLst>
              </p:cNvPr>
              <p:cNvCxnSpPr>
                <a:cxnSpLocks/>
              </p:cNvCxnSpPr>
              <p:nvPr/>
            </p:nvCxnSpPr>
            <p:spPr>
              <a:xfrm>
                <a:off x="4917182"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xmlns="" id="{638466BF-A529-1BDF-BD6F-67A4C1A72AD4}"/>
                  </a:ext>
                </a:extLst>
              </p:cNvPr>
              <p:cNvCxnSpPr>
                <a:cxnSpLocks/>
              </p:cNvCxnSpPr>
              <p:nvPr/>
            </p:nvCxnSpPr>
            <p:spPr>
              <a:xfrm>
                <a:off x="4986869"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xmlns="" id="{ECC8560A-D988-2F57-585A-168A57AD5454}"/>
                  </a:ext>
                </a:extLst>
              </p:cNvPr>
              <p:cNvCxnSpPr>
                <a:cxnSpLocks/>
              </p:cNvCxnSpPr>
              <p:nvPr/>
            </p:nvCxnSpPr>
            <p:spPr>
              <a:xfrm>
                <a:off x="5683741"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xmlns="" id="{04D92E32-C3BB-6314-C089-4C8BB41EF032}"/>
                  </a:ext>
                </a:extLst>
              </p:cNvPr>
              <p:cNvCxnSpPr>
                <a:cxnSpLocks/>
              </p:cNvCxnSpPr>
              <p:nvPr/>
            </p:nvCxnSpPr>
            <p:spPr>
              <a:xfrm>
                <a:off x="5753428"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xmlns="" id="{BB3540DA-658A-04D5-86B3-E93647D0167E}"/>
                  </a:ext>
                </a:extLst>
              </p:cNvPr>
              <p:cNvCxnSpPr>
                <a:cxnSpLocks/>
              </p:cNvCxnSpPr>
              <p:nvPr/>
            </p:nvCxnSpPr>
            <p:spPr>
              <a:xfrm>
                <a:off x="5823115"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xmlns="" id="{0CD3FA4A-41C7-941B-FE97-1516F52B07AF}"/>
                  </a:ext>
                </a:extLst>
              </p:cNvPr>
              <p:cNvCxnSpPr>
                <a:cxnSpLocks/>
              </p:cNvCxnSpPr>
              <p:nvPr/>
            </p:nvCxnSpPr>
            <p:spPr>
              <a:xfrm>
                <a:off x="5892802"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xmlns="" id="{2BBDB2C9-BE4F-DDF7-81B1-093B8C58031B}"/>
                  </a:ext>
                </a:extLst>
              </p:cNvPr>
              <p:cNvCxnSpPr>
                <a:cxnSpLocks/>
              </p:cNvCxnSpPr>
              <p:nvPr/>
            </p:nvCxnSpPr>
            <p:spPr>
              <a:xfrm>
                <a:off x="5962489"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xmlns="" id="{DD164D1C-F31A-F49F-126C-3C916EC91695}"/>
                  </a:ext>
                </a:extLst>
              </p:cNvPr>
              <p:cNvCxnSpPr>
                <a:cxnSpLocks/>
              </p:cNvCxnSpPr>
              <p:nvPr/>
            </p:nvCxnSpPr>
            <p:spPr>
              <a:xfrm>
                <a:off x="6032176"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xmlns="" id="{87292BB7-E775-F145-3CAB-6E1B83B83DA4}"/>
                  </a:ext>
                </a:extLst>
              </p:cNvPr>
              <p:cNvCxnSpPr>
                <a:cxnSpLocks/>
              </p:cNvCxnSpPr>
              <p:nvPr/>
            </p:nvCxnSpPr>
            <p:spPr>
              <a:xfrm>
                <a:off x="5544367"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xmlns="" id="{C84BC46C-9241-2D12-72B1-62DDF6ECE994}"/>
                  </a:ext>
                </a:extLst>
              </p:cNvPr>
              <p:cNvCxnSpPr>
                <a:cxnSpLocks/>
              </p:cNvCxnSpPr>
              <p:nvPr/>
            </p:nvCxnSpPr>
            <p:spPr>
              <a:xfrm>
                <a:off x="5614054"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xmlns="" id="{2D60DB3E-BFA9-85E6-0586-27706443F78B}"/>
                  </a:ext>
                </a:extLst>
              </p:cNvPr>
              <p:cNvCxnSpPr>
                <a:cxnSpLocks/>
              </p:cNvCxnSpPr>
              <p:nvPr/>
            </p:nvCxnSpPr>
            <p:spPr>
              <a:xfrm>
                <a:off x="6310926"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xmlns="" id="{5FE5592A-C5ED-0395-1531-819E97C636B8}"/>
                  </a:ext>
                </a:extLst>
              </p:cNvPr>
              <p:cNvCxnSpPr>
                <a:cxnSpLocks/>
              </p:cNvCxnSpPr>
              <p:nvPr/>
            </p:nvCxnSpPr>
            <p:spPr>
              <a:xfrm>
                <a:off x="6380613"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xmlns="" id="{650A2A83-8CE6-BA6B-CDC2-1A80CED40D33}"/>
                  </a:ext>
                </a:extLst>
              </p:cNvPr>
              <p:cNvCxnSpPr>
                <a:cxnSpLocks/>
              </p:cNvCxnSpPr>
              <p:nvPr/>
            </p:nvCxnSpPr>
            <p:spPr>
              <a:xfrm>
                <a:off x="6450300"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xmlns="" id="{D55EB901-5A9A-895E-E143-08643C98BC29}"/>
                  </a:ext>
                </a:extLst>
              </p:cNvPr>
              <p:cNvCxnSpPr>
                <a:cxnSpLocks/>
              </p:cNvCxnSpPr>
              <p:nvPr/>
            </p:nvCxnSpPr>
            <p:spPr>
              <a:xfrm>
                <a:off x="6519987"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xmlns="" id="{23F0E13C-7B1F-ED33-CCF6-BB6D576CA9CF}"/>
                  </a:ext>
                </a:extLst>
              </p:cNvPr>
              <p:cNvCxnSpPr>
                <a:cxnSpLocks/>
              </p:cNvCxnSpPr>
              <p:nvPr/>
            </p:nvCxnSpPr>
            <p:spPr>
              <a:xfrm>
                <a:off x="6589674"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xmlns="" id="{FA8FB6C2-E6D9-F7A7-1BAC-9442327B9CA8}"/>
                  </a:ext>
                </a:extLst>
              </p:cNvPr>
              <p:cNvCxnSpPr>
                <a:cxnSpLocks/>
              </p:cNvCxnSpPr>
              <p:nvPr/>
            </p:nvCxnSpPr>
            <p:spPr>
              <a:xfrm>
                <a:off x="6659361"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xmlns="" id="{69125F36-024F-72FA-544D-E338021F4B65}"/>
                  </a:ext>
                </a:extLst>
              </p:cNvPr>
              <p:cNvCxnSpPr>
                <a:cxnSpLocks/>
              </p:cNvCxnSpPr>
              <p:nvPr/>
            </p:nvCxnSpPr>
            <p:spPr>
              <a:xfrm>
                <a:off x="6171552"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xmlns="" id="{56B7F324-380C-83AA-E59B-DABEDC7A7388}"/>
                  </a:ext>
                </a:extLst>
              </p:cNvPr>
              <p:cNvCxnSpPr>
                <a:cxnSpLocks/>
              </p:cNvCxnSpPr>
              <p:nvPr/>
            </p:nvCxnSpPr>
            <p:spPr>
              <a:xfrm>
                <a:off x="6241239"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xmlns="" id="{07DA9008-C455-0CD2-B473-8827C46EF7F0}"/>
                  </a:ext>
                </a:extLst>
              </p:cNvPr>
              <p:cNvCxnSpPr>
                <a:cxnSpLocks/>
              </p:cNvCxnSpPr>
              <p:nvPr/>
            </p:nvCxnSpPr>
            <p:spPr>
              <a:xfrm>
                <a:off x="6938111"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xmlns="" id="{03E057B7-6CB0-5A25-4BF0-8A923E91CA5A}"/>
                  </a:ext>
                </a:extLst>
              </p:cNvPr>
              <p:cNvCxnSpPr>
                <a:cxnSpLocks/>
              </p:cNvCxnSpPr>
              <p:nvPr/>
            </p:nvCxnSpPr>
            <p:spPr>
              <a:xfrm>
                <a:off x="7007798"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xmlns="" id="{4E49A113-E5D0-3A4F-60DE-0B71C5B1BE68}"/>
                  </a:ext>
                </a:extLst>
              </p:cNvPr>
              <p:cNvCxnSpPr>
                <a:cxnSpLocks/>
              </p:cNvCxnSpPr>
              <p:nvPr/>
            </p:nvCxnSpPr>
            <p:spPr>
              <a:xfrm>
                <a:off x="7077485"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xmlns="" id="{64F950A0-CC5F-4584-50ED-733658ACECFB}"/>
                  </a:ext>
                </a:extLst>
              </p:cNvPr>
              <p:cNvCxnSpPr>
                <a:cxnSpLocks/>
              </p:cNvCxnSpPr>
              <p:nvPr/>
            </p:nvCxnSpPr>
            <p:spPr>
              <a:xfrm>
                <a:off x="7147172"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xmlns="" id="{1EF93B9B-0944-85E1-835A-558401F2F132}"/>
                  </a:ext>
                </a:extLst>
              </p:cNvPr>
              <p:cNvCxnSpPr>
                <a:cxnSpLocks/>
              </p:cNvCxnSpPr>
              <p:nvPr/>
            </p:nvCxnSpPr>
            <p:spPr>
              <a:xfrm>
                <a:off x="7216859"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xmlns="" id="{049C271F-68B5-325B-D0CA-353EB3448BBF}"/>
                  </a:ext>
                </a:extLst>
              </p:cNvPr>
              <p:cNvCxnSpPr>
                <a:cxnSpLocks/>
              </p:cNvCxnSpPr>
              <p:nvPr/>
            </p:nvCxnSpPr>
            <p:spPr>
              <a:xfrm>
                <a:off x="7286546"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xmlns="" id="{5DA739BE-5D25-B5B3-A1C5-4CCAEAB9B0C0}"/>
                  </a:ext>
                </a:extLst>
              </p:cNvPr>
              <p:cNvCxnSpPr>
                <a:cxnSpLocks/>
              </p:cNvCxnSpPr>
              <p:nvPr/>
            </p:nvCxnSpPr>
            <p:spPr>
              <a:xfrm>
                <a:off x="6798737"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xmlns="" id="{F4685A02-8A18-A612-D710-4534CDFC8F45}"/>
                  </a:ext>
                </a:extLst>
              </p:cNvPr>
              <p:cNvCxnSpPr>
                <a:cxnSpLocks/>
              </p:cNvCxnSpPr>
              <p:nvPr/>
            </p:nvCxnSpPr>
            <p:spPr>
              <a:xfrm>
                <a:off x="6868424"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xmlns="" id="{E28D3C96-ABE8-C40F-CA7B-AD5404187829}"/>
                  </a:ext>
                </a:extLst>
              </p:cNvPr>
              <p:cNvCxnSpPr>
                <a:cxnSpLocks/>
              </p:cNvCxnSpPr>
              <p:nvPr/>
            </p:nvCxnSpPr>
            <p:spPr>
              <a:xfrm>
                <a:off x="7565296"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xmlns="" id="{28352D99-EB91-5EA5-8BB0-FD126493285B}"/>
                  </a:ext>
                </a:extLst>
              </p:cNvPr>
              <p:cNvCxnSpPr>
                <a:cxnSpLocks/>
              </p:cNvCxnSpPr>
              <p:nvPr/>
            </p:nvCxnSpPr>
            <p:spPr>
              <a:xfrm>
                <a:off x="7634983"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xmlns="" id="{2A46EEDF-29F8-C837-0E77-C7C714A041FE}"/>
                  </a:ext>
                </a:extLst>
              </p:cNvPr>
              <p:cNvCxnSpPr>
                <a:cxnSpLocks/>
              </p:cNvCxnSpPr>
              <p:nvPr/>
            </p:nvCxnSpPr>
            <p:spPr>
              <a:xfrm>
                <a:off x="7704670"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xmlns="" id="{C3FC2D0C-85AE-F7CF-F915-0F2C11D2D891}"/>
                  </a:ext>
                </a:extLst>
              </p:cNvPr>
              <p:cNvCxnSpPr>
                <a:cxnSpLocks/>
              </p:cNvCxnSpPr>
              <p:nvPr/>
            </p:nvCxnSpPr>
            <p:spPr>
              <a:xfrm>
                <a:off x="7774357"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xmlns="" id="{F47A8A09-AA95-1BB8-F26C-827DF17B09A1}"/>
                  </a:ext>
                </a:extLst>
              </p:cNvPr>
              <p:cNvCxnSpPr>
                <a:cxnSpLocks/>
              </p:cNvCxnSpPr>
              <p:nvPr/>
            </p:nvCxnSpPr>
            <p:spPr>
              <a:xfrm>
                <a:off x="7844044"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xmlns="" id="{03AA5AD2-BEFC-B68C-F189-A83E3B1E4E7B}"/>
                  </a:ext>
                </a:extLst>
              </p:cNvPr>
              <p:cNvCxnSpPr>
                <a:cxnSpLocks/>
              </p:cNvCxnSpPr>
              <p:nvPr/>
            </p:nvCxnSpPr>
            <p:spPr>
              <a:xfrm>
                <a:off x="7913731"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xmlns="" id="{9B810AD3-5EF4-9BA1-2186-0769B2044336}"/>
                  </a:ext>
                </a:extLst>
              </p:cNvPr>
              <p:cNvCxnSpPr>
                <a:cxnSpLocks/>
              </p:cNvCxnSpPr>
              <p:nvPr/>
            </p:nvCxnSpPr>
            <p:spPr>
              <a:xfrm>
                <a:off x="7425922"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xmlns="" id="{F2CA6C46-FE83-A3CA-B08D-225FC63878F5}"/>
                  </a:ext>
                </a:extLst>
              </p:cNvPr>
              <p:cNvCxnSpPr>
                <a:cxnSpLocks/>
              </p:cNvCxnSpPr>
              <p:nvPr/>
            </p:nvCxnSpPr>
            <p:spPr>
              <a:xfrm>
                <a:off x="7495609"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xmlns="" id="{D5134225-0DE4-D500-F188-77C14264ABE3}"/>
                  </a:ext>
                </a:extLst>
              </p:cNvPr>
              <p:cNvCxnSpPr>
                <a:cxnSpLocks/>
              </p:cNvCxnSpPr>
              <p:nvPr/>
            </p:nvCxnSpPr>
            <p:spPr>
              <a:xfrm>
                <a:off x="8192481"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xmlns="" id="{A5E8687C-4EDD-B9A5-90AC-A8D7AAC145F9}"/>
                  </a:ext>
                </a:extLst>
              </p:cNvPr>
              <p:cNvCxnSpPr>
                <a:cxnSpLocks/>
              </p:cNvCxnSpPr>
              <p:nvPr/>
            </p:nvCxnSpPr>
            <p:spPr>
              <a:xfrm>
                <a:off x="8262168"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xmlns="" id="{98B13856-6BA1-5793-CABF-352016B7DF36}"/>
                  </a:ext>
                </a:extLst>
              </p:cNvPr>
              <p:cNvCxnSpPr>
                <a:cxnSpLocks/>
              </p:cNvCxnSpPr>
              <p:nvPr/>
            </p:nvCxnSpPr>
            <p:spPr>
              <a:xfrm>
                <a:off x="8331855"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xmlns="" id="{1812664F-34A5-7E1E-DBC8-30596F76459A}"/>
                  </a:ext>
                </a:extLst>
              </p:cNvPr>
              <p:cNvCxnSpPr>
                <a:cxnSpLocks/>
              </p:cNvCxnSpPr>
              <p:nvPr/>
            </p:nvCxnSpPr>
            <p:spPr>
              <a:xfrm>
                <a:off x="8401542"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xmlns="" id="{145AE3D4-6F16-508D-F745-166EF301FF3D}"/>
                  </a:ext>
                </a:extLst>
              </p:cNvPr>
              <p:cNvCxnSpPr>
                <a:cxnSpLocks/>
              </p:cNvCxnSpPr>
              <p:nvPr/>
            </p:nvCxnSpPr>
            <p:spPr>
              <a:xfrm>
                <a:off x="8471229"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xmlns="" id="{1EB204BF-004F-F82D-1944-EF307BDE43DF}"/>
                  </a:ext>
                </a:extLst>
              </p:cNvPr>
              <p:cNvCxnSpPr>
                <a:cxnSpLocks/>
              </p:cNvCxnSpPr>
              <p:nvPr/>
            </p:nvCxnSpPr>
            <p:spPr>
              <a:xfrm>
                <a:off x="8540916"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xmlns="" id="{5EE877D3-9E9F-FB17-A0BC-E4E340DDD0C0}"/>
                  </a:ext>
                </a:extLst>
              </p:cNvPr>
              <p:cNvCxnSpPr>
                <a:cxnSpLocks/>
              </p:cNvCxnSpPr>
              <p:nvPr/>
            </p:nvCxnSpPr>
            <p:spPr>
              <a:xfrm>
                <a:off x="8053107"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xmlns="" id="{7E2C1EF5-EFA6-3FBC-5022-8353F4DA4DD4}"/>
                  </a:ext>
                </a:extLst>
              </p:cNvPr>
              <p:cNvCxnSpPr>
                <a:cxnSpLocks/>
              </p:cNvCxnSpPr>
              <p:nvPr/>
            </p:nvCxnSpPr>
            <p:spPr>
              <a:xfrm>
                <a:off x="8122794"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0" name="Group 159">
                <a:extLst>
                  <a:ext uri="{FF2B5EF4-FFF2-40B4-BE49-F238E27FC236}">
                    <a16:creationId xmlns:a16="http://schemas.microsoft.com/office/drawing/2014/main" xmlns="" id="{01987A79-A110-F74B-A961-318ABF109713}"/>
                  </a:ext>
                </a:extLst>
              </p:cNvPr>
              <p:cNvGrpSpPr/>
              <p:nvPr/>
            </p:nvGrpSpPr>
            <p:grpSpPr>
              <a:xfrm>
                <a:off x="8686800" y="1676400"/>
                <a:ext cx="76200" cy="76200"/>
                <a:chOff x="457200" y="1828800"/>
                <a:chExt cx="76200" cy="76200"/>
              </a:xfrm>
            </p:grpSpPr>
            <p:cxnSp>
              <p:nvCxnSpPr>
                <p:cNvPr id="161" name="Straight Connector 160">
                  <a:extLst>
                    <a:ext uri="{FF2B5EF4-FFF2-40B4-BE49-F238E27FC236}">
                      <a16:creationId xmlns:a16="http://schemas.microsoft.com/office/drawing/2014/main" xmlns="" id="{DA1C7C20-0DB3-C387-0B35-CEE198FC63FF}"/>
                    </a:ext>
                  </a:extLst>
                </p:cNvPr>
                <p:cNvCxnSpPr>
                  <a:cxnSpLocks/>
                </p:cNvCxnSpPr>
                <p:nvPr/>
              </p:nvCxnSpPr>
              <p:spPr>
                <a:xfrm>
                  <a:off x="457200" y="18288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xmlns="" id="{1DA6E499-5164-BDB6-CCB7-84BBD934F1A0}"/>
                    </a:ext>
                  </a:extLst>
                </p:cNvPr>
                <p:cNvCxnSpPr>
                  <a:cxnSpLocks/>
                </p:cNvCxnSpPr>
                <p:nvPr/>
              </p:nvCxnSpPr>
              <p:spPr>
                <a:xfrm>
                  <a:off x="533400" y="18288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5" name="TextBox 24">
              <a:extLst>
                <a:ext uri="{FF2B5EF4-FFF2-40B4-BE49-F238E27FC236}">
                  <a16:creationId xmlns:a16="http://schemas.microsoft.com/office/drawing/2014/main" xmlns="" id="{0BF2435B-2C3F-722E-8268-9412EB876DFF}"/>
                </a:ext>
              </a:extLst>
            </p:cNvPr>
            <p:cNvSpPr txBox="1"/>
            <p:nvPr/>
          </p:nvSpPr>
          <p:spPr>
            <a:xfrm>
              <a:off x="152400" y="1371600"/>
              <a:ext cx="64671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0,1 nm</a:t>
              </a:r>
            </a:p>
          </p:txBody>
        </p:sp>
        <p:sp>
          <p:nvSpPr>
            <p:cNvPr id="26" name="TextBox 25">
              <a:extLst>
                <a:ext uri="{FF2B5EF4-FFF2-40B4-BE49-F238E27FC236}">
                  <a16:creationId xmlns:a16="http://schemas.microsoft.com/office/drawing/2014/main" xmlns="" id="{A70E0E72-AB38-4844-BC5A-2EB27C45EA21}"/>
                </a:ext>
              </a:extLst>
            </p:cNvPr>
            <p:cNvSpPr txBox="1"/>
            <p:nvPr/>
          </p:nvSpPr>
          <p:spPr>
            <a:xfrm>
              <a:off x="762000" y="1371600"/>
              <a:ext cx="64671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nm</a:t>
              </a:r>
            </a:p>
          </p:txBody>
        </p:sp>
        <p:sp>
          <p:nvSpPr>
            <p:cNvPr id="27" name="TextBox 26">
              <a:extLst>
                <a:ext uri="{FF2B5EF4-FFF2-40B4-BE49-F238E27FC236}">
                  <a16:creationId xmlns:a16="http://schemas.microsoft.com/office/drawing/2014/main" xmlns="" id="{FA0A9851-799B-7CB7-92E3-A5E127D73D7E}"/>
                </a:ext>
              </a:extLst>
            </p:cNvPr>
            <p:cNvSpPr txBox="1"/>
            <p:nvPr/>
          </p:nvSpPr>
          <p:spPr>
            <a:xfrm>
              <a:off x="1410684" y="1371600"/>
              <a:ext cx="64671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 nm</a:t>
              </a:r>
            </a:p>
          </p:txBody>
        </p:sp>
        <p:sp>
          <p:nvSpPr>
            <p:cNvPr id="28" name="TextBox 27">
              <a:extLst>
                <a:ext uri="{FF2B5EF4-FFF2-40B4-BE49-F238E27FC236}">
                  <a16:creationId xmlns:a16="http://schemas.microsoft.com/office/drawing/2014/main" xmlns="" id="{F853D574-CC2B-D4E4-D0B2-C73DEFEC81A9}"/>
                </a:ext>
              </a:extLst>
            </p:cNvPr>
            <p:cNvSpPr txBox="1"/>
            <p:nvPr/>
          </p:nvSpPr>
          <p:spPr>
            <a:xfrm>
              <a:off x="2020284" y="1371600"/>
              <a:ext cx="64671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100 nm</a:t>
              </a:r>
            </a:p>
          </p:txBody>
        </p:sp>
        <p:sp>
          <p:nvSpPr>
            <p:cNvPr id="29" name="TextBox 28">
              <a:extLst>
                <a:ext uri="{FF2B5EF4-FFF2-40B4-BE49-F238E27FC236}">
                  <a16:creationId xmlns:a16="http://schemas.microsoft.com/office/drawing/2014/main" xmlns="" id="{8B8413DA-B3A6-D727-FB13-FEBEA9E02E13}"/>
                </a:ext>
              </a:extLst>
            </p:cNvPr>
            <p:cNvSpPr txBox="1"/>
            <p:nvPr/>
          </p:nvSpPr>
          <p:spPr>
            <a:xfrm>
              <a:off x="2667000" y="1371600"/>
              <a:ext cx="64671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μm</a:t>
              </a:r>
            </a:p>
          </p:txBody>
        </p:sp>
        <p:sp>
          <p:nvSpPr>
            <p:cNvPr id="30" name="TextBox 29">
              <a:extLst>
                <a:ext uri="{FF2B5EF4-FFF2-40B4-BE49-F238E27FC236}">
                  <a16:creationId xmlns:a16="http://schemas.microsoft.com/office/drawing/2014/main" xmlns="" id="{D79F735B-1530-BA9B-C90C-8F5A6B875AAE}"/>
                </a:ext>
              </a:extLst>
            </p:cNvPr>
            <p:cNvSpPr txBox="1"/>
            <p:nvPr/>
          </p:nvSpPr>
          <p:spPr>
            <a:xfrm>
              <a:off x="3315684" y="1371600"/>
              <a:ext cx="64671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 μm</a:t>
              </a:r>
            </a:p>
          </p:txBody>
        </p:sp>
        <p:sp>
          <p:nvSpPr>
            <p:cNvPr id="31" name="TextBox 30">
              <a:extLst>
                <a:ext uri="{FF2B5EF4-FFF2-40B4-BE49-F238E27FC236}">
                  <a16:creationId xmlns:a16="http://schemas.microsoft.com/office/drawing/2014/main" xmlns="" id="{B8ACF677-3719-0B40-5BFF-7B37366C7181}"/>
                </a:ext>
              </a:extLst>
            </p:cNvPr>
            <p:cNvSpPr txBox="1"/>
            <p:nvPr/>
          </p:nvSpPr>
          <p:spPr>
            <a:xfrm>
              <a:off x="3925284" y="1371600"/>
              <a:ext cx="64671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100 μm</a:t>
              </a:r>
            </a:p>
          </p:txBody>
        </p:sp>
        <p:sp>
          <p:nvSpPr>
            <p:cNvPr id="32" name="TextBox 31">
              <a:extLst>
                <a:ext uri="{FF2B5EF4-FFF2-40B4-BE49-F238E27FC236}">
                  <a16:creationId xmlns:a16="http://schemas.microsoft.com/office/drawing/2014/main" xmlns="" id="{76EC8D28-EEA3-DB49-7D2E-25AEF589228B}"/>
                </a:ext>
              </a:extLst>
            </p:cNvPr>
            <p:cNvSpPr txBox="1"/>
            <p:nvPr/>
          </p:nvSpPr>
          <p:spPr>
            <a:xfrm>
              <a:off x="4534884" y="1371600"/>
              <a:ext cx="64671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mm</a:t>
              </a:r>
            </a:p>
          </p:txBody>
        </p:sp>
        <p:sp>
          <p:nvSpPr>
            <p:cNvPr id="33" name="TextBox 32">
              <a:extLst>
                <a:ext uri="{FF2B5EF4-FFF2-40B4-BE49-F238E27FC236}">
                  <a16:creationId xmlns:a16="http://schemas.microsoft.com/office/drawing/2014/main" xmlns="" id="{B0EED42B-FDC9-8810-8869-8B36051FD81F}"/>
                </a:ext>
              </a:extLst>
            </p:cNvPr>
            <p:cNvSpPr txBox="1"/>
            <p:nvPr/>
          </p:nvSpPr>
          <p:spPr>
            <a:xfrm>
              <a:off x="5181600" y="1371600"/>
              <a:ext cx="64671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cm</a:t>
              </a:r>
            </a:p>
          </p:txBody>
        </p:sp>
        <p:sp>
          <p:nvSpPr>
            <p:cNvPr id="34" name="TextBox 33">
              <a:extLst>
                <a:ext uri="{FF2B5EF4-FFF2-40B4-BE49-F238E27FC236}">
                  <a16:creationId xmlns:a16="http://schemas.microsoft.com/office/drawing/2014/main" xmlns="" id="{3B491936-D355-AB8B-DC43-7B3E2FA90BC4}"/>
                </a:ext>
              </a:extLst>
            </p:cNvPr>
            <p:cNvSpPr txBox="1"/>
            <p:nvPr/>
          </p:nvSpPr>
          <p:spPr>
            <a:xfrm>
              <a:off x="5791200" y="1371600"/>
              <a:ext cx="64671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0,1 m</a:t>
              </a:r>
            </a:p>
          </p:txBody>
        </p:sp>
        <p:sp>
          <p:nvSpPr>
            <p:cNvPr id="35" name="TextBox 34">
              <a:extLst>
                <a:ext uri="{FF2B5EF4-FFF2-40B4-BE49-F238E27FC236}">
                  <a16:creationId xmlns:a16="http://schemas.microsoft.com/office/drawing/2014/main" xmlns="" id="{0F7EDF62-5B85-83CD-4934-85D500231159}"/>
                </a:ext>
              </a:extLst>
            </p:cNvPr>
            <p:cNvSpPr txBox="1"/>
            <p:nvPr/>
          </p:nvSpPr>
          <p:spPr>
            <a:xfrm>
              <a:off x="6400800" y="1371600"/>
              <a:ext cx="64671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m</a:t>
              </a:r>
            </a:p>
          </p:txBody>
        </p:sp>
        <p:sp>
          <p:nvSpPr>
            <p:cNvPr id="36" name="TextBox 35">
              <a:extLst>
                <a:ext uri="{FF2B5EF4-FFF2-40B4-BE49-F238E27FC236}">
                  <a16:creationId xmlns:a16="http://schemas.microsoft.com/office/drawing/2014/main" xmlns="" id="{A07A981D-E6E6-B22B-2DAA-215CE14041B1}"/>
                </a:ext>
              </a:extLst>
            </p:cNvPr>
            <p:cNvSpPr txBox="1"/>
            <p:nvPr/>
          </p:nvSpPr>
          <p:spPr>
            <a:xfrm>
              <a:off x="7010400" y="1371600"/>
              <a:ext cx="64671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 m</a:t>
              </a:r>
            </a:p>
          </p:txBody>
        </p:sp>
        <p:sp>
          <p:nvSpPr>
            <p:cNvPr id="37" name="TextBox 36">
              <a:extLst>
                <a:ext uri="{FF2B5EF4-FFF2-40B4-BE49-F238E27FC236}">
                  <a16:creationId xmlns:a16="http://schemas.microsoft.com/office/drawing/2014/main" xmlns="" id="{9D2B4818-4470-4DEA-6F94-FDF070042F3D}"/>
                </a:ext>
              </a:extLst>
            </p:cNvPr>
            <p:cNvSpPr txBox="1"/>
            <p:nvPr/>
          </p:nvSpPr>
          <p:spPr>
            <a:xfrm>
              <a:off x="7659084" y="1371600"/>
              <a:ext cx="64671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100 m</a:t>
              </a:r>
            </a:p>
          </p:txBody>
        </p:sp>
        <p:sp>
          <p:nvSpPr>
            <p:cNvPr id="38" name="TextBox 37">
              <a:extLst>
                <a:ext uri="{FF2B5EF4-FFF2-40B4-BE49-F238E27FC236}">
                  <a16:creationId xmlns:a16="http://schemas.microsoft.com/office/drawing/2014/main" xmlns="" id="{0975DCC0-AEA0-225B-411B-99EBA47AAFB2}"/>
                </a:ext>
              </a:extLst>
            </p:cNvPr>
            <p:cNvSpPr txBox="1"/>
            <p:nvPr/>
          </p:nvSpPr>
          <p:spPr>
            <a:xfrm>
              <a:off x="8305800" y="1371600"/>
              <a:ext cx="64671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km</a:t>
              </a:r>
            </a:p>
          </p:txBody>
        </p:sp>
      </p:grpSp>
      <p:sp>
        <p:nvSpPr>
          <p:cNvPr id="163" name="TextBox 162">
            <a:extLst>
              <a:ext uri="{FF2B5EF4-FFF2-40B4-BE49-F238E27FC236}">
                <a16:creationId xmlns:a16="http://schemas.microsoft.com/office/drawing/2014/main" xmlns="" id="{B78D1101-532B-B91E-B60C-B50688F4BE7E}"/>
              </a:ext>
            </a:extLst>
          </p:cNvPr>
          <p:cNvSpPr txBox="1"/>
          <p:nvPr/>
        </p:nvSpPr>
        <p:spPr>
          <a:xfrm>
            <a:off x="1148863" y="5779410"/>
            <a:ext cx="98788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b="1"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Phân tử nhỏ</a:t>
            </a:r>
          </a:p>
        </p:txBody>
      </p:sp>
      <p:sp>
        <p:nvSpPr>
          <p:cNvPr id="164" name="TextBox 163">
            <a:extLst>
              <a:ext uri="{FF2B5EF4-FFF2-40B4-BE49-F238E27FC236}">
                <a16:creationId xmlns:a16="http://schemas.microsoft.com/office/drawing/2014/main" xmlns="" id="{B94A35D7-03A2-F49E-759C-75AC1DAE2384}"/>
              </a:ext>
            </a:extLst>
          </p:cNvPr>
          <p:cNvSpPr txBox="1"/>
          <p:nvPr/>
        </p:nvSpPr>
        <p:spPr>
          <a:xfrm>
            <a:off x="1723754" y="5052102"/>
            <a:ext cx="64671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Lipit</a:t>
            </a:r>
          </a:p>
        </p:txBody>
      </p:sp>
      <p:sp>
        <p:nvSpPr>
          <p:cNvPr id="165" name="TextBox 164">
            <a:extLst>
              <a:ext uri="{FF2B5EF4-FFF2-40B4-BE49-F238E27FC236}">
                <a16:creationId xmlns:a16="http://schemas.microsoft.com/office/drawing/2014/main" xmlns="" id="{9F1AE550-F69D-D260-EE5B-7B1BBC69466A}"/>
              </a:ext>
            </a:extLst>
          </p:cNvPr>
          <p:cNvSpPr txBox="1"/>
          <p:nvPr/>
        </p:nvSpPr>
        <p:spPr>
          <a:xfrm>
            <a:off x="2086195" y="5974191"/>
            <a:ext cx="9667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Protein</a:t>
            </a:r>
          </a:p>
        </p:txBody>
      </p:sp>
      <p:sp>
        <p:nvSpPr>
          <p:cNvPr id="166" name="TextBox 165">
            <a:extLst>
              <a:ext uri="{FF2B5EF4-FFF2-40B4-BE49-F238E27FC236}">
                <a16:creationId xmlns:a16="http://schemas.microsoft.com/office/drawing/2014/main" xmlns="" id="{031FDF86-B76A-91EB-84EE-156FB8101B76}"/>
              </a:ext>
            </a:extLst>
          </p:cNvPr>
          <p:cNvSpPr txBox="1"/>
          <p:nvPr/>
        </p:nvSpPr>
        <p:spPr>
          <a:xfrm>
            <a:off x="2604262" y="4385097"/>
            <a:ext cx="8964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Virus</a:t>
            </a:r>
          </a:p>
        </p:txBody>
      </p:sp>
      <p:sp>
        <p:nvSpPr>
          <p:cNvPr id="167" name="TextBox 166">
            <a:extLst>
              <a:ext uri="{FF2B5EF4-FFF2-40B4-BE49-F238E27FC236}">
                <a16:creationId xmlns:a16="http://schemas.microsoft.com/office/drawing/2014/main" xmlns="" id="{751461E9-2DF0-E58F-4106-53ED309CA777}"/>
              </a:ext>
            </a:extLst>
          </p:cNvPr>
          <p:cNvSpPr txBox="1"/>
          <p:nvPr/>
        </p:nvSpPr>
        <p:spPr>
          <a:xfrm>
            <a:off x="3537627" y="4364005"/>
            <a:ext cx="70972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Lục lạp</a:t>
            </a:r>
          </a:p>
        </p:txBody>
      </p:sp>
      <p:sp>
        <p:nvSpPr>
          <p:cNvPr id="168" name="TextBox 167">
            <a:extLst>
              <a:ext uri="{FF2B5EF4-FFF2-40B4-BE49-F238E27FC236}">
                <a16:creationId xmlns:a16="http://schemas.microsoft.com/office/drawing/2014/main" xmlns="" id="{1ED91612-9EE1-C578-8072-6281E1E3CF24}"/>
              </a:ext>
            </a:extLst>
          </p:cNvPr>
          <p:cNvSpPr txBox="1"/>
          <p:nvPr/>
        </p:nvSpPr>
        <p:spPr>
          <a:xfrm>
            <a:off x="3392663" y="5796663"/>
            <a:ext cx="132665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Vi khuẩn</a:t>
            </a:r>
          </a:p>
        </p:txBody>
      </p:sp>
      <p:sp>
        <p:nvSpPr>
          <p:cNvPr id="169" name="TextBox 168">
            <a:extLst>
              <a:ext uri="{FF2B5EF4-FFF2-40B4-BE49-F238E27FC236}">
                <a16:creationId xmlns:a16="http://schemas.microsoft.com/office/drawing/2014/main" xmlns="" id="{B25D560D-FEB0-5B47-8A56-1CEAF7A3BB83}"/>
              </a:ext>
            </a:extLst>
          </p:cNvPr>
          <p:cNvSpPr txBox="1"/>
          <p:nvPr/>
        </p:nvSpPr>
        <p:spPr>
          <a:xfrm>
            <a:off x="5501120" y="4685118"/>
            <a:ext cx="7816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Trứng cá</a:t>
            </a:r>
          </a:p>
        </p:txBody>
      </p:sp>
      <p:sp>
        <p:nvSpPr>
          <p:cNvPr id="170" name="TextBox 169">
            <a:extLst>
              <a:ext uri="{FF2B5EF4-FFF2-40B4-BE49-F238E27FC236}">
                <a16:creationId xmlns:a16="http://schemas.microsoft.com/office/drawing/2014/main" xmlns="" id="{A4F0CE09-ABBD-6D32-4B36-3224E59CFD5B}"/>
              </a:ext>
            </a:extLst>
          </p:cNvPr>
          <p:cNvSpPr txBox="1"/>
          <p:nvPr/>
        </p:nvSpPr>
        <p:spPr>
          <a:xfrm>
            <a:off x="7232274" y="5962741"/>
            <a:ext cx="9488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Người</a:t>
            </a:r>
          </a:p>
        </p:txBody>
      </p:sp>
      <p:sp>
        <p:nvSpPr>
          <p:cNvPr id="171" name="TextBox 170">
            <a:extLst>
              <a:ext uri="{FF2B5EF4-FFF2-40B4-BE49-F238E27FC236}">
                <a16:creationId xmlns:a16="http://schemas.microsoft.com/office/drawing/2014/main" xmlns="" id="{A1AE429E-6CC1-8118-1CE5-55BBC93F72C8}"/>
              </a:ext>
            </a:extLst>
          </p:cNvPr>
          <p:cNvSpPr txBox="1"/>
          <p:nvPr/>
        </p:nvSpPr>
        <p:spPr>
          <a:xfrm>
            <a:off x="8124554" y="5748186"/>
            <a:ext cx="64671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b="1"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Cá voi xanh</a:t>
            </a:r>
          </a:p>
        </p:txBody>
      </p:sp>
      <p:sp>
        <p:nvSpPr>
          <p:cNvPr id="172" name="TextBox 171">
            <a:extLst>
              <a:ext uri="{FF2B5EF4-FFF2-40B4-BE49-F238E27FC236}">
                <a16:creationId xmlns:a16="http://schemas.microsoft.com/office/drawing/2014/main" xmlns="" id="{05C29276-F49D-F2AD-08E6-8C084107B936}"/>
              </a:ext>
            </a:extLst>
          </p:cNvPr>
          <p:cNvSpPr txBox="1"/>
          <p:nvPr/>
        </p:nvSpPr>
        <p:spPr>
          <a:xfrm>
            <a:off x="8657955" y="5691118"/>
            <a:ext cx="1452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600" b="1"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Cây thông gỗ đỏ khổng lồ</a:t>
            </a:r>
          </a:p>
        </p:txBody>
      </p:sp>
      <p:sp>
        <p:nvSpPr>
          <p:cNvPr id="173" name="Rectangle 172">
            <a:extLst>
              <a:ext uri="{FF2B5EF4-FFF2-40B4-BE49-F238E27FC236}">
                <a16:creationId xmlns:a16="http://schemas.microsoft.com/office/drawing/2014/main" xmlns="" id="{94C524C5-CE44-343F-BADD-4AB7279E1C15}"/>
              </a:ext>
            </a:extLst>
          </p:cNvPr>
          <p:cNvSpPr/>
          <p:nvPr/>
        </p:nvSpPr>
        <p:spPr>
          <a:xfrm>
            <a:off x="4556433" y="3306214"/>
            <a:ext cx="1780832" cy="529664"/>
          </a:xfrm>
          <a:prstGeom prst="rect">
            <a:avLst/>
          </a:prstGeom>
          <a:solidFill>
            <a:schemeClr val="accent4">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Tế bào </a:t>
            </a:r>
            <a:r>
              <a:rPr lang="en-US" sz="2000" b="1" dirty="0" smtClean="0">
                <a:solidFill>
                  <a:prstClr val="black"/>
                </a:solidFill>
                <a:latin typeface="+mj-lt"/>
                <a:cs typeface="Arial" panose="020B0604020202020204" pitchFamily="34" charset="0"/>
              </a:rPr>
              <a:t>ĐV - TV</a:t>
            </a:r>
            <a:endParaRPr kumimoji="0" lang="x-none" sz="20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74" name="Left-Right Arrow 293">
            <a:extLst>
              <a:ext uri="{FF2B5EF4-FFF2-40B4-BE49-F238E27FC236}">
                <a16:creationId xmlns:a16="http://schemas.microsoft.com/office/drawing/2014/main" xmlns="" id="{ACD821E0-9D05-2B64-CE74-E0847BFDEFB2}"/>
              </a:ext>
            </a:extLst>
          </p:cNvPr>
          <p:cNvSpPr/>
          <p:nvPr/>
        </p:nvSpPr>
        <p:spPr>
          <a:xfrm>
            <a:off x="1422573" y="2692879"/>
            <a:ext cx="3853762" cy="519183"/>
          </a:xfrm>
          <a:prstGeom prst="leftRightArrow">
            <a:avLst/>
          </a:prstGeom>
          <a:solidFill>
            <a:srgbClr val="FF8BF4"/>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Kính hiển vi điện tử</a:t>
            </a:r>
          </a:p>
        </p:txBody>
      </p:sp>
      <p:sp>
        <p:nvSpPr>
          <p:cNvPr id="175" name="Left-Right Arrow 311">
            <a:extLst>
              <a:ext uri="{FF2B5EF4-FFF2-40B4-BE49-F238E27FC236}">
                <a16:creationId xmlns:a16="http://schemas.microsoft.com/office/drawing/2014/main" xmlns="" id="{FF171F61-A9B1-7D84-E422-177B5B719EE6}"/>
              </a:ext>
            </a:extLst>
          </p:cNvPr>
          <p:cNvSpPr/>
          <p:nvPr/>
        </p:nvSpPr>
        <p:spPr>
          <a:xfrm>
            <a:off x="3453175" y="2249896"/>
            <a:ext cx="2813760" cy="519183"/>
          </a:xfrm>
          <a:prstGeom prst="leftRightArrow">
            <a:avLst/>
          </a:prstGeom>
          <a:solidFill>
            <a:srgbClr val="FFFF00"/>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Kính hiển vi quang học</a:t>
            </a:r>
          </a:p>
        </p:txBody>
      </p:sp>
      <p:sp>
        <p:nvSpPr>
          <p:cNvPr id="176" name="Left-Right Arrow 312">
            <a:extLst>
              <a:ext uri="{FF2B5EF4-FFF2-40B4-BE49-F238E27FC236}">
                <a16:creationId xmlns:a16="http://schemas.microsoft.com/office/drawing/2014/main" xmlns="" id="{A5E83EE3-F2C8-B3F6-8DD4-116E319DCC9C}"/>
              </a:ext>
            </a:extLst>
          </p:cNvPr>
          <p:cNvSpPr/>
          <p:nvPr/>
        </p:nvSpPr>
        <p:spPr>
          <a:xfrm>
            <a:off x="5243902" y="1823700"/>
            <a:ext cx="4544325" cy="519183"/>
          </a:xfrm>
          <a:prstGeom prst="leftRightArrow">
            <a:avLst/>
          </a:prstGeom>
          <a:solidFill>
            <a:srgbClr val="69F1F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Mắt thường</a:t>
            </a:r>
          </a:p>
        </p:txBody>
      </p:sp>
      <p:pic>
        <p:nvPicPr>
          <p:cNvPr id="177" name="Picture 2" descr="Nước - Wikiwand">
            <a:extLst>
              <a:ext uri="{FF2B5EF4-FFF2-40B4-BE49-F238E27FC236}">
                <a16:creationId xmlns:a16="http://schemas.microsoft.com/office/drawing/2014/main" xmlns="" id="{B0911429-64E7-EF30-F328-904E1FBC7C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662" t="20861" r="19836" b="24063"/>
          <a:stretch/>
        </p:blipFill>
        <p:spPr bwMode="auto">
          <a:xfrm>
            <a:off x="1467528" y="5355084"/>
            <a:ext cx="567277" cy="541345"/>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6" descr="Tìm hiểu về chất béo">
            <a:extLst>
              <a:ext uri="{FF2B5EF4-FFF2-40B4-BE49-F238E27FC236}">
                <a16:creationId xmlns:a16="http://schemas.microsoft.com/office/drawing/2014/main" xmlns="" id="{753FCAAE-A7EB-73AD-C316-C9788BEE3BB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954" b="92570" l="8023" r="95989">
                        <a14:foregroundMark x1="50143" y1="9907" x2="50143" y2="9907"/>
                        <a14:foregroundMark x1="58166" y1="5263" x2="58166" y2="9598"/>
                        <a14:foregroundMark x1="89398" y1="16409" x2="93983" y2="21053"/>
                        <a14:foregroundMark x1="95989" y1="20743" x2="41547" y2="22910"/>
                        <a14:foregroundMark x1="41547" y1="22910" x2="41547" y2="22910"/>
                        <a14:foregroundMark x1="35244" y1="92879" x2="38109" y2="84830"/>
                        <a14:foregroundMark x1="15759" y1="64396" x2="15759" y2="69969"/>
                        <a14:foregroundMark x1="8023" y1="60681" x2="8023" y2="60681"/>
                        <a14:foregroundMark x1="67908" y1="56656" x2="28080" y2="58514"/>
                        <a14:foregroundMark x1="21490" y1="67492" x2="21203" y2="75542"/>
                        <a14:foregroundMark x1="21490" y1="76471" x2="34670" y2="80186"/>
                      </a14:backgroundRemoval>
                    </a14:imgEffect>
                  </a14:imgLayer>
                </a14:imgProps>
              </a:ext>
              <a:ext uri="{28A0092B-C50C-407E-A947-70E740481C1C}">
                <a14:useLocalDpi xmlns:a14="http://schemas.microsoft.com/office/drawing/2010/main" val="0"/>
              </a:ext>
            </a:extLst>
          </a:blip>
          <a:srcRect/>
          <a:stretch>
            <a:fillRect/>
          </a:stretch>
        </p:blipFill>
        <p:spPr bwMode="auto">
          <a:xfrm>
            <a:off x="1770605" y="4400128"/>
            <a:ext cx="678868" cy="696209"/>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8" descr="EHA-NEWS: AI của DeepMind giải thành công phần lớn cấu trúc protein">
            <a:extLst>
              <a:ext uri="{FF2B5EF4-FFF2-40B4-BE49-F238E27FC236}">
                <a16:creationId xmlns:a16="http://schemas.microsoft.com/office/drawing/2014/main" xmlns="" id="{2FFCE55C-9273-446C-5827-2BAF38A58C4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476" t="6620" r="5873" b="911"/>
          <a:stretch/>
        </p:blipFill>
        <p:spPr bwMode="auto">
          <a:xfrm>
            <a:off x="2096666" y="5331418"/>
            <a:ext cx="968975" cy="766667"/>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10" descr="Bµi 44: Sù nh©n lªn cña Virut trong tÕ bµo bÖnh AIDS">
            <a:extLst>
              <a:ext uri="{FF2B5EF4-FFF2-40B4-BE49-F238E27FC236}">
                <a16:creationId xmlns:a16="http://schemas.microsoft.com/office/drawing/2014/main" xmlns="" id="{D4A26F04-B1B1-95F8-7BDA-59831CE242D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245" r="18461"/>
          <a:stretch/>
        </p:blipFill>
        <p:spPr bwMode="auto">
          <a:xfrm>
            <a:off x="2717866" y="3750194"/>
            <a:ext cx="693110" cy="771485"/>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12" descr="Trong các yếu tố cấu tạo sau đây, yếu tố nào có chứa diệp lục và">
            <a:extLst>
              <a:ext uri="{FF2B5EF4-FFF2-40B4-BE49-F238E27FC236}">
                <a16:creationId xmlns:a16="http://schemas.microsoft.com/office/drawing/2014/main" xmlns="" id="{5A73DC2A-6835-B3C9-C804-6454394D5E02}"/>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659" b="92276" l="9910" r="94775">
                        <a14:foregroundMark x1="58018" y1="6504" x2="65045" y2="7520"/>
                        <a14:foregroundMark x1="65045" y1="7520" x2="71712" y2="11789"/>
                        <a14:foregroundMark x1="71712" y1="11789" x2="71712" y2="11789"/>
                        <a14:foregroundMark x1="86486" y1="39024" x2="86306" y2="55894"/>
                        <a14:foregroundMark x1="94713" y1="48577" x2="94595" y2="57114"/>
                        <a14:foregroundMark x1="94775" y1="44106" x2="94767" y2="44666"/>
                        <a14:foregroundMark x1="38739" y1="65854" x2="63063" y2="66667"/>
                        <a14:foregroundMark x1="32793" y1="58943" x2="32793" y2="62805"/>
                        <a14:foregroundMark x1="62342" y1="3659" x2="56757" y2="8130"/>
                        <a14:foregroundMark x1="56757" y1="8130" x2="54054" y2="21545"/>
                        <a14:foregroundMark x1="60901" y1="3862" x2="55676" y2="8943"/>
                        <a14:foregroundMark x1="55676" y1="8943" x2="54054" y2="19309"/>
                        <a14:foregroundMark x1="43604" y1="92073" x2="52793" y2="92276"/>
                        <a14:foregroundMark x1="52793" y1="92276" x2="70631" y2="89228"/>
                        <a14:backgroundMark x1="96937" y1="43699" x2="97838" y2="46138"/>
                        <a14:backgroundMark x1="97658" y1="46545" x2="97658" y2="48577"/>
                        <a14:backgroundMark x1="98559" y1="55488" x2="97658" y2="63618"/>
                        <a14:backgroundMark x1="97658" y1="60569" x2="97658" y2="62195"/>
                        <a14:backgroundMark x1="97658" y1="59146" x2="97658" y2="60163"/>
                      </a14:backgroundRemoval>
                    </a14:imgEffect>
                  </a14:imgLayer>
                </a14:imgProps>
              </a:ext>
              <a:ext uri="{28A0092B-C50C-407E-A947-70E740481C1C}">
                <a14:useLocalDpi xmlns:a14="http://schemas.microsoft.com/office/drawing/2010/main" val="0"/>
              </a:ext>
            </a:extLst>
          </a:blip>
          <a:srcRect l="27706"/>
          <a:stretch/>
        </p:blipFill>
        <p:spPr bwMode="auto">
          <a:xfrm>
            <a:off x="3559606" y="3728656"/>
            <a:ext cx="646717" cy="793023"/>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14" descr="Thế nào là vi khuẩn kỵ khí? | Vinmec">
            <a:extLst>
              <a:ext uri="{FF2B5EF4-FFF2-40B4-BE49-F238E27FC236}">
                <a16:creationId xmlns:a16="http://schemas.microsoft.com/office/drawing/2014/main" xmlns="" id="{CAC6B3FB-53D1-3196-BF6F-405C5EA5452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51439" y="5140689"/>
            <a:ext cx="954472" cy="675256"/>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16" descr="động vật png | PNGEgg">
            <a:extLst>
              <a:ext uri="{FF2B5EF4-FFF2-40B4-BE49-F238E27FC236}">
                <a16:creationId xmlns:a16="http://schemas.microsoft.com/office/drawing/2014/main" xmlns="" id="{14F971D0-9953-4AA2-2890-AEABA1D15709}"/>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046" b="94253" l="7184" r="89943">
                        <a14:foregroundMark x1="34195" y1="9195" x2="50000" y2="9579"/>
                        <a14:foregroundMark x1="50575" y1="11877" x2="49425" y2="12261"/>
                        <a14:foregroundMark x1="52586" y1="12261" x2="48276" y2="11877"/>
                        <a14:foregroundMark x1="8046" y1="47510" x2="8621" y2="57471"/>
                        <a14:foregroundMark x1="10632" y1="63602" x2="40805" y2="85441"/>
                        <a14:foregroundMark x1="40805" y1="85441" x2="51437" y2="87356"/>
                        <a14:foregroundMark x1="51437" y1="87356" x2="64368" y2="86973"/>
                        <a14:foregroundMark x1="64368" y1="86973" x2="85057" y2="75862"/>
                        <a14:foregroundMark x1="85057" y1="75862" x2="85920" y2="74713"/>
                        <a14:foregroundMark x1="13506" y1="71264" x2="23276" y2="81609"/>
                        <a14:foregroundMark x1="23276" y1="81609" x2="50287" y2="89272"/>
                        <a14:foregroundMark x1="50287" y1="89272" x2="63218" y2="89655"/>
                        <a14:foregroundMark x1="7471" y1="51341" x2="9195" y2="62452"/>
                        <a14:foregroundMark x1="48276" y1="89655" x2="61494" y2="90038"/>
                        <a14:foregroundMark x1="61494" y1="90038" x2="72989" y2="86207"/>
                        <a14:foregroundMark x1="72989" y1="86207" x2="75287" y2="83525"/>
                        <a14:foregroundMark x1="54310" y1="94253" x2="49425" y2="93870"/>
                        <a14:foregroundMark x1="8046" y1="61686" x2="7471" y2="49425"/>
                        <a14:foregroundMark x1="34483" y1="8046" x2="52586" y2="8429"/>
                      </a14:backgroundRemoval>
                    </a14:imgEffect>
                  </a14:imgLayer>
                </a14:imgProps>
              </a:ext>
              <a:ext uri="{28A0092B-C50C-407E-A947-70E740481C1C}">
                <a14:useLocalDpi xmlns:a14="http://schemas.microsoft.com/office/drawing/2010/main" val="0"/>
              </a:ext>
            </a:extLst>
          </a:blip>
          <a:srcRect/>
          <a:stretch>
            <a:fillRect/>
          </a:stretch>
        </p:blipFill>
        <p:spPr bwMode="auto">
          <a:xfrm>
            <a:off x="4390755" y="3861554"/>
            <a:ext cx="880167" cy="660125"/>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18" descr="Không bào là gì? Cấu trúc và chức năng của không bào">
            <a:extLst>
              <a:ext uri="{FF2B5EF4-FFF2-40B4-BE49-F238E27FC236}">
                <a16:creationId xmlns:a16="http://schemas.microsoft.com/office/drawing/2014/main" xmlns="" id="{1332CEB2-127D-77D4-30E2-A04FDBF25D70}"/>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5579" t="13116" r="9778" b="9728"/>
          <a:stretch/>
        </p:blipFill>
        <p:spPr bwMode="auto">
          <a:xfrm>
            <a:off x="4395979" y="4521678"/>
            <a:ext cx="874941" cy="661208"/>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184" descr="Tế bào tinh trùng và trứng sẽ được gắn mã vạch">
            <a:extLst>
              <a:ext uri="{FF2B5EF4-FFF2-40B4-BE49-F238E27FC236}">
                <a16:creationId xmlns:a16="http://schemas.microsoft.com/office/drawing/2014/main" xmlns="" id="{7A6454D4-E0FA-FFC0-3836-FC3E7AAAE31F}"/>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67767" y1="14246" x2="61478" y2="13128"/>
                        <a14:backgroundMark x1="61478" y1="13128" x2="56132" y2="18436"/>
                        <a14:backgroundMark x1="56132" y1="18436" x2="49528" y2="37151"/>
                        <a14:backgroundMark x1="49528" y1="37151" x2="48270" y2="47765"/>
                        <a14:backgroundMark x1="48270" y1="47765" x2="49214" y2="56704"/>
                        <a14:backgroundMark x1="66981" y1="11453" x2="79088" y2="15922"/>
                        <a14:backgroundMark x1="79088" y1="15922" x2="83962" y2="23743"/>
                        <a14:backgroundMark x1="83962" y1="23743" x2="86635" y2="33520"/>
                        <a14:backgroundMark x1="86635" y1="33520" x2="86950" y2="37709"/>
                        <a14:backgroundMark x1="87264" y1="39385" x2="87107" y2="62570"/>
                        <a14:backgroundMark x1="87107" y1="62570" x2="78459" y2="77654"/>
                        <a14:backgroundMark x1="78459" y1="77654" x2="73742" y2="82682"/>
                      </a14:backgroundRemoval>
                    </a14:imgEffect>
                  </a14:imgLayer>
                </a14:imgProps>
              </a:ext>
              <a:ext uri="{28A0092B-C50C-407E-A947-70E740481C1C}">
                <a14:useLocalDpi xmlns:a14="http://schemas.microsoft.com/office/drawing/2010/main" val="0"/>
              </a:ext>
            </a:extLst>
          </a:blip>
          <a:srcRect l="48595" t="11453" r="11114" b="17395"/>
          <a:stretch/>
        </p:blipFill>
        <p:spPr bwMode="auto">
          <a:xfrm>
            <a:off x="5596235" y="4106815"/>
            <a:ext cx="571387" cy="567990"/>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24" descr="Wallpaper | Imágenes de pájaro, Pájaros bonitos, Colibrís">
            <a:extLst>
              <a:ext uri="{FF2B5EF4-FFF2-40B4-BE49-F238E27FC236}">
                <a16:creationId xmlns:a16="http://schemas.microsoft.com/office/drawing/2014/main" xmlns="" id="{A97130E3-68A4-D87A-80E1-6991A517AD47}"/>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t="32430" b="32818"/>
          <a:stretch/>
        </p:blipFill>
        <p:spPr bwMode="auto">
          <a:xfrm>
            <a:off x="6143355" y="4293079"/>
            <a:ext cx="1388285" cy="856303"/>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26" descr="Những cách mặc vest nam đẹp, chuẩn như soái ca">
            <a:extLst>
              <a:ext uri="{FF2B5EF4-FFF2-40B4-BE49-F238E27FC236}">
                <a16:creationId xmlns:a16="http://schemas.microsoft.com/office/drawing/2014/main" xmlns="" id="{E0BFD1FD-8648-AB8D-09A4-3CD458BE94AD}"/>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3125" b="98500" l="10000" r="90000">
                        <a14:foregroundMark x1="50333" y1="5375" x2="50333" y2="32000"/>
                        <a14:foregroundMark x1="47333" y1="3125" x2="55333" y2="5375"/>
                        <a14:foregroundMark x1="43667" y1="88125" x2="44333" y2="94500"/>
                        <a14:foregroundMark x1="51000" y1="90625" x2="52500" y2="98500"/>
                        <a14:backgroundMark x1="60000" y1="32125" x2="60500" y2="33875"/>
                      </a14:backgroundRemoval>
                    </a14:imgEffect>
                  </a14:imgLayer>
                </a14:imgProps>
              </a:ext>
              <a:ext uri="{28A0092B-C50C-407E-A947-70E740481C1C}">
                <a14:useLocalDpi xmlns:a14="http://schemas.microsoft.com/office/drawing/2010/main" val="0"/>
              </a:ext>
            </a:extLst>
          </a:blip>
          <a:srcRect/>
          <a:stretch>
            <a:fillRect/>
          </a:stretch>
        </p:blipFill>
        <p:spPr bwMode="auto">
          <a:xfrm>
            <a:off x="7244959" y="4552090"/>
            <a:ext cx="1091953" cy="1455937"/>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30" descr="Cận cảnh cá voi xanh 170 tấn lớn nhất hành tinh - HỘI KỶ LỤC GIA VIỆT NAM -  TỔ CHỨC KỶ LỤC VIỆT NAM(VIETKINGS)">
            <a:extLst>
              <a:ext uri="{FF2B5EF4-FFF2-40B4-BE49-F238E27FC236}">
                <a16:creationId xmlns:a16="http://schemas.microsoft.com/office/drawing/2014/main" xmlns="" id="{CC39BD54-0EB6-8752-A88C-9C730EE2CC68}"/>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6641" b="89844" l="9971" r="89443">
                        <a14:foregroundMark x1="52493" y1="8008" x2="48974" y2="12109"/>
                        <a14:foregroundMark x1="58065" y1="25781" x2="61290" y2="29688"/>
                        <a14:foregroundMark x1="59824" y1="27539" x2="62463" y2="31445"/>
                        <a14:foregroundMark x1="58944" y1="25781" x2="61877" y2="30469"/>
                        <a14:foregroundMark x1="59238" y1="26367" x2="61290" y2="30469"/>
                        <a14:foregroundMark x1="60411" y1="28125" x2="61877" y2="30859"/>
                        <a14:foregroundMark x1="58065" y1="25586" x2="63050" y2="32813"/>
                        <a14:foregroundMark x1="63050" y1="32813" x2="64223" y2="41016"/>
                        <a14:foregroundMark x1="64223" y1="41016" x2="64223" y2="41016"/>
                        <a14:foregroundMark x1="55132" y1="6641" x2="53079" y2="8008"/>
                        <a14:foregroundMark x1="45190" y1="58274" x2="46334" y2="59375"/>
                        <a14:foregroundMark x1="46009" y1="58176" x2="46921" y2="58594"/>
                        <a14:foregroundMark x1="45381" y1="58252" x2="46041" y2="58984"/>
                        <a14:foregroundMark x1="69743" y1="62193" x2="65982" y2="65039"/>
                        <a14:foregroundMark x1="73900" y1="59570" x2="73738" y2="60272"/>
                        <a14:foregroundMark x1="47507" y1="65820" x2="44282" y2="80664"/>
                        <a14:foregroundMark x1="44282" y1="80664" x2="46334" y2="83008"/>
                        <a14:backgroundMark x1="75660" y1="60742" x2="74194" y2="63281"/>
                        <a14:backgroundMark x1="41349" y1="54297" x2="42522" y2="58594"/>
                      </a14:backgroundRemoval>
                    </a14:imgEffect>
                  </a14:imgLayer>
                </a14:imgProps>
              </a:ext>
              <a:ext uri="{28A0092B-C50C-407E-A947-70E740481C1C}">
                <a14:useLocalDpi xmlns:a14="http://schemas.microsoft.com/office/drawing/2010/main" val="0"/>
              </a:ext>
            </a:extLst>
          </a:blip>
          <a:srcRect l="32816" r="19635" b="15011"/>
          <a:stretch/>
        </p:blipFill>
        <p:spPr bwMode="auto">
          <a:xfrm>
            <a:off x="8087952" y="3737871"/>
            <a:ext cx="791960" cy="2125341"/>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40" descr="Những cây gỗ đỏ cổ xưa cao nhất thế giới - KhoaHoc.tv">
            <a:extLst>
              <a:ext uri="{FF2B5EF4-FFF2-40B4-BE49-F238E27FC236}">
                <a16:creationId xmlns:a16="http://schemas.microsoft.com/office/drawing/2014/main" xmlns="" id="{EEF835BD-7BFE-D7E2-1896-8F724BED521F}"/>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9956" b="99561" l="9961" r="89941">
                        <a14:foregroundMark x1="45996" y1="29136" x2="45020" y2="35725"/>
                        <a14:foregroundMark x1="47949" y1="25769" x2="42969" y2="33089"/>
                        <a14:foregroundMark x1="42969" y1="33089" x2="39160" y2="45242"/>
                        <a14:foregroundMark x1="44629" y1="27526" x2="47070" y2="20498"/>
                        <a14:foregroundMark x1="47070" y1="20498" x2="47461" y2="20205"/>
                        <a14:foregroundMark x1="47461" y1="18594" x2="51855" y2="23865"/>
                        <a14:foregroundMark x1="51855" y1="23865" x2="53125" y2="28111"/>
                        <a14:foregroundMark x1="47168" y1="16837" x2="47852" y2="19473"/>
                        <a14:foregroundMark x1="47266" y1="16691" x2="48828" y2="17570"/>
                        <a14:foregroundMark x1="56055" y1="34407" x2="58887" y2="40117"/>
                        <a14:foregroundMark x1="59766" y1="40117" x2="58887" y2="42313"/>
                        <a14:foregroundMark x1="38379" y1="51830" x2="38965" y2="53587"/>
                        <a14:foregroundMark x1="41992" y1="55490" x2="42090" y2="56808"/>
                        <a14:foregroundMark x1="41992" y1="57394" x2="41309" y2="58126"/>
                        <a14:foregroundMark x1="41504" y1="86530" x2="38867" y2="99561"/>
                        <a14:foregroundMark x1="36133" y1="50366" x2="36133" y2="50366"/>
                        <a14:backgroundMark x1="45703" y1="15373" x2="37402" y2="33968"/>
                        <a14:backgroundMark x1="51563" y1="14495" x2="55566" y2="19766"/>
                        <a14:backgroundMark x1="55566" y1="19766" x2="57520" y2="27379"/>
                        <a14:backgroundMark x1="57520" y1="27379" x2="58301" y2="28551"/>
                        <a14:backgroundMark x1="57813" y1="75988" x2="60352" y2="89898"/>
                      </a14:backgroundRemoval>
                    </a14:imgEffect>
                  </a14:imgLayer>
                </a14:imgProps>
              </a:ext>
              <a:ext uri="{28A0092B-C50C-407E-A947-70E740481C1C}">
                <a14:useLocalDpi xmlns:a14="http://schemas.microsoft.com/office/drawing/2010/main" val="0"/>
              </a:ext>
            </a:extLst>
          </a:blip>
          <a:srcRect l="32827" t="13936" r="37031"/>
          <a:stretch/>
        </p:blipFill>
        <p:spPr bwMode="auto">
          <a:xfrm>
            <a:off x="8657954" y="2999825"/>
            <a:ext cx="822946" cy="2651046"/>
          </a:xfrm>
          <a:prstGeom prst="rect">
            <a:avLst/>
          </a:prstGeom>
          <a:noFill/>
          <a:extLst>
            <a:ext uri="{909E8E84-426E-40DD-AFC4-6F175D3DCCD1}">
              <a14:hiddenFill xmlns:a14="http://schemas.microsoft.com/office/drawing/2010/main">
                <a:solidFill>
                  <a:srgbClr val="FFFFFF"/>
                </a:solidFill>
              </a14:hiddenFill>
            </a:ext>
          </a:extLst>
        </p:spPr>
      </p:pic>
      <p:sp>
        <p:nvSpPr>
          <p:cNvPr id="190" name="Rectangle 189">
            <a:extLst>
              <a:ext uri="{FF2B5EF4-FFF2-40B4-BE49-F238E27FC236}">
                <a16:creationId xmlns:a16="http://schemas.microsoft.com/office/drawing/2014/main" xmlns="" id="{111F3314-5399-AD3D-0C16-13488DC73CE9}"/>
              </a:ext>
            </a:extLst>
          </p:cNvPr>
          <p:cNvSpPr/>
          <p:nvPr/>
        </p:nvSpPr>
        <p:spPr>
          <a:xfrm>
            <a:off x="1139471" y="6338365"/>
            <a:ext cx="7423436" cy="5098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Kích thước các bậc cấu trúc của thế giới sống</a:t>
            </a:r>
          </a:p>
        </p:txBody>
      </p:sp>
      <p:sp>
        <p:nvSpPr>
          <p:cNvPr id="191" name="Oval 190">
            <a:extLst>
              <a:ext uri="{FF2B5EF4-FFF2-40B4-BE49-F238E27FC236}">
                <a16:creationId xmlns:a16="http://schemas.microsoft.com/office/drawing/2014/main" xmlns="" id="{3369B962-87A1-3F95-90ED-E9C48C67B83A}"/>
              </a:ext>
            </a:extLst>
          </p:cNvPr>
          <p:cNvSpPr/>
          <p:nvPr/>
        </p:nvSpPr>
        <p:spPr>
          <a:xfrm>
            <a:off x="2505631" y="3632761"/>
            <a:ext cx="1139493" cy="1296585"/>
          </a:xfrm>
          <a:prstGeom prst="ellipse">
            <a:avLst/>
          </a:prstGeom>
          <a:noFill/>
          <a:ln w="28575">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354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9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9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9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77"/>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6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78"/>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6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79"/>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65"/>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5"/>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180"/>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166"/>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16"/>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181"/>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167"/>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14"/>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182"/>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168"/>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17"/>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183"/>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184"/>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18"/>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185"/>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169"/>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173"/>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19"/>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186"/>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8"/>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nodeType="clickEffect">
                                  <p:stCondLst>
                                    <p:cond delay="0"/>
                                  </p:stCondLst>
                                  <p:childTnLst>
                                    <p:set>
                                      <p:cBhvr>
                                        <p:cTn id="113" dur="1" fill="hold">
                                          <p:stCondLst>
                                            <p:cond delay="0"/>
                                          </p:stCondLst>
                                        </p:cTn>
                                        <p:tgtEl>
                                          <p:spTgt spid="20"/>
                                        </p:tgtEl>
                                        <p:attrNameLst>
                                          <p:attrName>style.visibility</p:attrName>
                                        </p:attrNameLst>
                                      </p:cBhvr>
                                      <p:to>
                                        <p:strVal val="visible"/>
                                      </p:to>
                                    </p:set>
                                  </p:childTnLst>
                                </p:cTn>
                              </p:par>
                              <p:par>
                                <p:cTn id="114" presetID="1" presetClass="entr" presetSubtype="0" fill="hold" nodeType="withEffect">
                                  <p:stCondLst>
                                    <p:cond delay="0"/>
                                  </p:stCondLst>
                                  <p:childTnLst>
                                    <p:set>
                                      <p:cBhvr>
                                        <p:cTn id="115" dur="1" fill="hold">
                                          <p:stCondLst>
                                            <p:cond delay="0"/>
                                          </p:stCondLst>
                                        </p:cTn>
                                        <p:tgtEl>
                                          <p:spTgt spid="187"/>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170"/>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nodeType="clickEffect">
                                  <p:stCondLst>
                                    <p:cond delay="0"/>
                                  </p:stCondLst>
                                  <p:childTnLst>
                                    <p:set>
                                      <p:cBhvr>
                                        <p:cTn id="121" dur="1" fill="hold">
                                          <p:stCondLst>
                                            <p:cond delay="0"/>
                                          </p:stCondLst>
                                        </p:cTn>
                                        <p:tgtEl>
                                          <p:spTgt spid="21"/>
                                        </p:tgtEl>
                                        <p:attrNameLst>
                                          <p:attrName>style.visibility</p:attrName>
                                        </p:attrNameLst>
                                      </p:cBhvr>
                                      <p:to>
                                        <p:strVal val="visible"/>
                                      </p:to>
                                    </p:set>
                                  </p:childTnLst>
                                </p:cTn>
                              </p:par>
                              <p:par>
                                <p:cTn id="122" presetID="1" presetClass="entr" presetSubtype="0" fill="hold" nodeType="withEffect">
                                  <p:stCondLst>
                                    <p:cond delay="0"/>
                                  </p:stCondLst>
                                  <p:childTnLst>
                                    <p:set>
                                      <p:cBhvr>
                                        <p:cTn id="123" dur="1" fill="hold">
                                          <p:stCondLst>
                                            <p:cond delay="0"/>
                                          </p:stCondLst>
                                        </p:cTn>
                                        <p:tgtEl>
                                          <p:spTgt spid="188"/>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171"/>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nodeType="clickEffect">
                                  <p:stCondLst>
                                    <p:cond delay="0"/>
                                  </p:stCondLst>
                                  <p:childTnLst>
                                    <p:set>
                                      <p:cBhvr>
                                        <p:cTn id="129" dur="1" fill="hold">
                                          <p:stCondLst>
                                            <p:cond delay="0"/>
                                          </p:stCondLst>
                                        </p:cTn>
                                        <p:tgtEl>
                                          <p:spTgt spid="22"/>
                                        </p:tgtEl>
                                        <p:attrNameLst>
                                          <p:attrName>style.visibility</p:attrName>
                                        </p:attrNameLst>
                                      </p:cBhvr>
                                      <p:to>
                                        <p:strVal val="visible"/>
                                      </p:to>
                                    </p:set>
                                  </p:childTnLst>
                                </p:cTn>
                              </p:par>
                              <p:par>
                                <p:cTn id="130" presetID="1" presetClass="entr" presetSubtype="0" fill="hold" nodeType="withEffect">
                                  <p:stCondLst>
                                    <p:cond delay="0"/>
                                  </p:stCondLst>
                                  <p:childTnLst>
                                    <p:set>
                                      <p:cBhvr>
                                        <p:cTn id="131" dur="1" fill="hold">
                                          <p:stCondLst>
                                            <p:cond delay="0"/>
                                          </p:stCondLst>
                                        </p:cTn>
                                        <p:tgtEl>
                                          <p:spTgt spid="189"/>
                                        </p:tgtEl>
                                        <p:attrNameLst>
                                          <p:attrName>style.visibility</p:attrName>
                                        </p:attrNameLst>
                                      </p:cBhvr>
                                      <p:to>
                                        <p:strVal val="visible"/>
                                      </p:to>
                                    </p:set>
                                  </p:childTnLst>
                                </p:cTn>
                              </p:par>
                              <p:par>
                                <p:cTn id="132" presetID="1" presetClass="entr" presetSubtype="0" fill="hold" grpId="0" nodeType="withEffect">
                                  <p:stCondLst>
                                    <p:cond delay="0"/>
                                  </p:stCondLst>
                                  <p:childTnLst>
                                    <p:set>
                                      <p:cBhvr>
                                        <p:cTn id="133" dur="1" fill="hold">
                                          <p:stCondLst>
                                            <p:cond delay="0"/>
                                          </p:stCondLst>
                                        </p:cTn>
                                        <p:tgtEl>
                                          <p:spTgt spid="172"/>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176"/>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175"/>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grpId="0" nodeType="clickEffect">
                                  <p:stCondLst>
                                    <p:cond delay="0"/>
                                  </p:stCondLst>
                                  <p:childTnLst>
                                    <p:set>
                                      <p:cBhvr>
                                        <p:cTn id="145" dur="1" fill="hold">
                                          <p:stCondLst>
                                            <p:cond delay="0"/>
                                          </p:stCondLst>
                                        </p:cTn>
                                        <p:tgtEl>
                                          <p:spTgt spid="174"/>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16" presetClass="entr" presetSubtype="21" fill="hold" grpId="0" nodeType="clickEffect">
                                  <p:stCondLst>
                                    <p:cond delay="0"/>
                                  </p:stCondLst>
                                  <p:childTnLst>
                                    <p:set>
                                      <p:cBhvr>
                                        <p:cTn id="149" dur="1" fill="hold">
                                          <p:stCondLst>
                                            <p:cond delay="0"/>
                                          </p:stCondLst>
                                        </p:cTn>
                                        <p:tgtEl>
                                          <p:spTgt spid="191"/>
                                        </p:tgtEl>
                                        <p:attrNameLst>
                                          <p:attrName>style.visibility</p:attrName>
                                        </p:attrNameLst>
                                      </p:cBhvr>
                                      <p:to>
                                        <p:strVal val="visible"/>
                                      </p:to>
                                    </p:set>
                                    <p:animEffect transition="in" filter="barn(inVertical)">
                                      <p:cBhvr>
                                        <p:cTn id="150" dur="500"/>
                                        <p:tgtEl>
                                          <p:spTgt spid="191"/>
                                        </p:tgtEl>
                                      </p:cBhvr>
                                    </p:animEffect>
                                  </p:childTnLst>
                                </p:cTn>
                              </p:par>
                            </p:childTnLst>
                          </p:cTn>
                        </p:par>
                      </p:childTnLst>
                    </p:cTn>
                  </p:par>
                  <p:par>
                    <p:cTn id="151" fill="hold">
                      <p:stCondLst>
                        <p:cond delay="indefinite"/>
                      </p:stCondLst>
                      <p:childTnLst>
                        <p:par>
                          <p:cTn id="152" fill="hold">
                            <p:stCondLst>
                              <p:cond delay="0"/>
                            </p:stCondLst>
                            <p:childTnLst>
                              <p:par>
                                <p:cTn id="153" presetID="4" presetClass="exit" presetSubtype="32" fill="hold" grpId="1" nodeType="clickEffect">
                                  <p:stCondLst>
                                    <p:cond delay="300"/>
                                  </p:stCondLst>
                                  <p:childTnLst>
                                    <p:animEffect transition="out" filter="box(out)">
                                      <p:cBhvr>
                                        <p:cTn id="154" dur="2000"/>
                                        <p:tgtEl>
                                          <p:spTgt spid="192"/>
                                        </p:tgtEl>
                                      </p:cBhvr>
                                    </p:animEffect>
                                    <p:set>
                                      <p:cBhvr>
                                        <p:cTn id="155" dur="1" fill="hold">
                                          <p:stCondLst>
                                            <p:cond delay="1999"/>
                                          </p:stCondLst>
                                        </p:cTn>
                                        <p:tgtEl>
                                          <p:spTgt spid="192"/>
                                        </p:tgtEl>
                                        <p:attrNameLst>
                                          <p:attrName>style.visibility</p:attrName>
                                        </p:attrNameLst>
                                      </p:cBhvr>
                                      <p:to>
                                        <p:strVal val="hidden"/>
                                      </p:to>
                                    </p:set>
                                  </p:childTnLst>
                                </p:cTn>
                              </p:par>
                              <p:par>
                                <p:cTn id="156" presetID="4" presetClass="exit" presetSubtype="32" fill="hold" grpId="1" nodeType="withEffect">
                                  <p:stCondLst>
                                    <p:cond delay="0"/>
                                  </p:stCondLst>
                                  <p:childTnLst>
                                    <p:animEffect transition="out" filter="box(out)">
                                      <p:cBhvr>
                                        <p:cTn id="157" dur="2000"/>
                                        <p:tgtEl>
                                          <p:spTgt spid="190"/>
                                        </p:tgtEl>
                                      </p:cBhvr>
                                    </p:animEffect>
                                    <p:set>
                                      <p:cBhvr>
                                        <p:cTn id="158" dur="1" fill="hold">
                                          <p:stCondLst>
                                            <p:cond delay="1999"/>
                                          </p:stCondLst>
                                        </p:cTn>
                                        <p:tgtEl>
                                          <p:spTgt spid="190"/>
                                        </p:tgtEl>
                                        <p:attrNameLst>
                                          <p:attrName>style.visibility</p:attrName>
                                        </p:attrNameLst>
                                      </p:cBhvr>
                                      <p:to>
                                        <p:strVal val="hidden"/>
                                      </p:to>
                                    </p:set>
                                  </p:childTnLst>
                                </p:cTn>
                              </p:par>
                              <p:par>
                                <p:cTn id="159" presetID="4" presetClass="exit" presetSubtype="32" fill="hold" nodeType="withEffect">
                                  <p:stCondLst>
                                    <p:cond delay="0"/>
                                  </p:stCondLst>
                                  <p:childTnLst>
                                    <p:animEffect transition="out" filter="box(out)">
                                      <p:cBhvr>
                                        <p:cTn id="160" dur="2000"/>
                                        <p:tgtEl>
                                          <p:spTgt spid="23"/>
                                        </p:tgtEl>
                                      </p:cBhvr>
                                    </p:animEffect>
                                    <p:set>
                                      <p:cBhvr>
                                        <p:cTn id="161" dur="1" fill="hold">
                                          <p:stCondLst>
                                            <p:cond delay="1999"/>
                                          </p:stCondLst>
                                        </p:cTn>
                                        <p:tgtEl>
                                          <p:spTgt spid="23"/>
                                        </p:tgtEl>
                                        <p:attrNameLst>
                                          <p:attrName>style.visibility</p:attrName>
                                        </p:attrNameLst>
                                      </p:cBhvr>
                                      <p:to>
                                        <p:strVal val="hidden"/>
                                      </p:to>
                                    </p:set>
                                  </p:childTnLst>
                                </p:cTn>
                              </p:par>
                              <p:par>
                                <p:cTn id="162" presetID="4" presetClass="exit" presetSubtype="32" fill="hold" nodeType="withEffect">
                                  <p:stCondLst>
                                    <p:cond delay="0"/>
                                  </p:stCondLst>
                                  <p:childTnLst>
                                    <p:animEffect transition="out" filter="box(out)">
                                      <p:cBhvr>
                                        <p:cTn id="163" dur="2000"/>
                                        <p:tgtEl>
                                          <p:spTgt spid="13"/>
                                        </p:tgtEl>
                                      </p:cBhvr>
                                    </p:animEffect>
                                    <p:set>
                                      <p:cBhvr>
                                        <p:cTn id="164" dur="1" fill="hold">
                                          <p:stCondLst>
                                            <p:cond delay="1999"/>
                                          </p:stCondLst>
                                        </p:cTn>
                                        <p:tgtEl>
                                          <p:spTgt spid="13"/>
                                        </p:tgtEl>
                                        <p:attrNameLst>
                                          <p:attrName>style.visibility</p:attrName>
                                        </p:attrNameLst>
                                      </p:cBhvr>
                                      <p:to>
                                        <p:strVal val="hidden"/>
                                      </p:to>
                                    </p:set>
                                  </p:childTnLst>
                                </p:cTn>
                              </p:par>
                              <p:par>
                                <p:cTn id="165" presetID="4" presetClass="exit" presetSubtype="32" fill="hold" grpId="1" nodeType="withEffect">
                                  <p:stCondLst>
                                    <p:cond delay="0"/>
                                  </p:stCondLst>
                                  <p:childTnLst>
                                    <p:animEffect transition="out" filter="box(out)">
                                      <p:cBhvr>
                                        <p:cTn id="166" dur="2000"/>
                                        <p:tgtEl>
                                          <p:spTgt spid="6"/>
                                        </p:tgtEl>
                                      </p:cBhvr>
                                    </p:animEffect>
                                    <p:set>
                                      <p:cBhvr>
                                        <p:cTn id="167" dur="1" fill="hold">
                                          <p:stCondLst>
                                            <p:cond delay="1999"/>
                                          </p:stCondLst>
                                        </p:cTn>
                                        <p:tgtEl>
                                          <p:spTgt spid="6"/>
                                        </p:tgtEl>
                                        <p:attrNameLst>
                                          <p:attrName>style.visibility</p:attrName>
                                        </p:attrNameLst>
                                      </p:cBhvr>
                                      <p:to>
                                        <p:strVal val="hidden"/>
                                      </p:to>
                                    </p:set>
                                  </p:childTnLst>
                                </p:cTn>
                              </p:par>
                              <p:par>
                                <p:cTn id="168" presetID="4" presetClass="exit" presetSubtype="32" fill="hold" nodeType="withEffect">
                                  <p:stCondLst>
                                    <p:cond delay="0"/>
                                  </p:stCondLst>
                                  <p:childTnLst>
                                    <p:animEffect transition="out" filter="box(out)">
                                      <p:cBhvr>
                                        <p:cTn id="169" dur="2000"/>
                                        <p:tgtEl>
                                          <p:spTgt spid="11"/>
                                        </p:tgtEl>
                                      </p:cBhvr>
                                    </p:animEffect>
                                    <p:set>
                                      <p:cBhvr>
                                        <p:cTn id="170" dur="1" fill="hold">
                                          <p:stCondLst>
                                            <p:cond delay="1999"/>
                                          </p:stCondLst>
                                        </p:cTn>
                                        <p:tgtEl>
                                          <p:spTgt spid="11"/>
                                        </p:tgtEl>
                                        <p:attrNameLst>
                                          <p:attrName>style.visibility</p:attrName>
                                        </p:attrNameLst>
                                      </p:cBhvr>
                                      <p:to>
                                        <p:strVal val="hidden"/>
                                      </p:to>
                                    </p:set>
                                  </p:childTnLst>
                                </p:cTn>
                              </p:par>
                              <p:par>
                                <p:cTn id="171" presetID="4" presetClass="exit" presetSubtype="32" fill="hold" nodeType="withEffect">
                                  <p:stCondLst>
                                    <p:cond delay="0"/>
                                  </p:stCondLst>
                                  <p:childTnLst>
                                    <p:animEffect transition="out" filter="box(out)">
                                      <p:cBhvr>
                                        <p:cTn id="172" dur="2000"/>
                                        <p:tgtEl>
                                          <p:spTgt spid="177"/>
                                        </p:tgtEl>
                                      </p:cBhvr>
                                    </p:animEffect>
                                    <p:set>
                                      <p:cBhvr>
                                        <p:cTn id="173" dur="1" fill="hold">
                                          <p:stCondLst>
                                            <p:cond delay="1999"/>
                                          </p:stCondLst>
                                        </p:cTn>
                                        <p:tgtEl>
                                          <p:spTgt spid="177"/>
                                        </p:tgtEl>
                                        <p:attrNameLst>
                                          <p:attrName>style.visibility</p:attrName>
                                        </p:attrNameLst>
                                      </p:cBhvr>
                                      <p:to>
                                        <p:strVal val="hidden"/>
                                      </p:to>
                                    </p:set>
                                  </p:childTnLst>
                                </p:cTn>
                              </p:par>
                              <p:par>
                                <p:cTn id="174" presetID="4" presetClass="exit" presetSubtype="32" fill="hold" grpId="1" nodeType="withEffect">
                                  <p:stCondLst>
                                    <p:cond delay="0"/>
                                  </p:stCondLst>
                                  <p:childTnLst>
                                    <p:animEffect transition="out" filter="box(out)">
                                      <p:cBhvr>
                                        <p:cTn id="175" dur="2000"/>
                                        <p:tgtEl>
                                          <p:spTgt spid="163"/>
                                        </p:tgtEl>
                                      </p:cBhvr>
                                    </p:animEffect>
                                    <p:set>
                                      <p:cBhvr>
                                        <p:cTn id="176" dur="1" fill="hold">
                                          <p:stCondLst>
                                            <p:cond delay="1999"/>
                                          </p:stCondLst>
                                        </p:cTn>
                                        <p:tgtEl>
                                          <p:spTgt spid="163"/>
                                        </p:tgtEl>
                                        <p:attrNameLst>
                                          <p:attrName>style.visibility</p:attrName>
                                        </p:attrNameLst>
                                      </p:cBhvr>
                                      <p:to>
                                        <p:strVal val="hidden"/>
                                      </p:to>
                                    </p:set>
                                  </p:childTnLst>
                                </p:cTn>
                              </p:par>
                              <p:par>
                                <p:cTn id="177" presetID="4" presetClass="exit" presetSubtype="32" fill="hold" nodeType="withEffect">
                                  <p:stCondLst>
                                    <p:cond delay="0"/>
                                  </p:stCondLst>
                                  <p:childTnLst>
                                    <p:animEffect transition="out" filter="box(out)">
                                      <p:cBhvr>
                                        <p:cTn id="178" dur="2000"/>
                                        <p:tgtEl>
                                          <p:spTgt spid="12"/>
                                        </p:tgtEl>
                                      </p:cBhvr>
                                    </p:animEffect>
                                    <p:set>
                                      <p:cBhvr>
                                        <p:cTn id="179" dur="1" fill="hold">
                                          <p:stCondLst>
                                            <p:cond delay="1999"/>
                                          </p:stCondLst>
                                        </p:cTn>
                                        <p:tgtEl>
                                          <p:spTgt spid="12"/>
                                        </p:tgtEl>
                                        <p:attrNameLst>
                                          <p:attrName>style.visibility</p:attrName>
                                        </p:attrNameLst>
                                      </p:cBhvr>
                                      <p:to>
                                        <p:strVal val="hidden"/>
                                      </p:to>
                                    </p:set>
                                  </p:childTnLst>
                                </p:cTn>
                              </p:par>
                              <p:par>
                                <p:cTn id="180" presetID="4" presetClass="exit" presetSubtype="32" fill="hold" nodeType="withEffect">
                                  <p:stCondLst>
                                    <p:cond delay="0"/>
                                  </p:stCondLst>
                                  <p:childTnLst>
                                    <p:animEffect transition="out" filter="box(out)">
                                      <p:cBhvr>
                                        <p:cTn id="181" dur="2000"/>
                                        <p:tgtEl>
                                          <p:spTgt spid="178"/>
                                        </p:tgtEl>
                                      </p:cBhvr>
                                    </p:animEffect>
                                    <p:set>
                                      <p:cBhvr>
                                        <p:cTn id="182" dur="1" fill="hold">
                                          <p:stCondLst>
                                            <p:cond delay="1999"/>
                                          </p:stCondLst>
                                        </p:cTn>
                                        <p:tgtEl>
                                          <p:spTgt spid="178"/>
                                        </p:tgtEl>
                                        <p:attrNameLst>
                                          <p:attrName>style.visibility</p:attrName>
                                        </p:attrNameLst>
                                      </p:cBhvr>
                                      <p:to>
                                        <p:strVal val="hidden"/>
                                      </p:to>
                                    </p:set>
                                  </p:childTnLst>
                                </p:cTn>
                              </p:par>
                              <p:par>
                                <p:cTn id="183" presetID="4" presetClass="exit" presetSubtype="32" fill="hold" grpId="1" nodeType="withEffect">
                                  <p:stCondLst>
                                    <p:cond delay="0"/>
                                  </p:stCondLst>
                                  <p:childTnLst>
                                    <p:animEffect transition="out" filter="box(out)">
                                      <p:cBhvr>
                                        <p:cTn id="184" dur="2000"/>
                                        <p:tgtEl>
                                          <p:spTgt spid="164"/>
                                        </p:tgtEl>
                                      </p:cBhvr>
                                    </p:animEffect>
                                    <p:set>
                                      <p:cBhvr>
                                        <p:cTn id="185" dur="1" fill="hold">
                                          <p:stCondLst>
                                            <p:cond delay="1999"/>
                                          </p:stCondLst>
                                        </p:cTn>
                                        <p:tgtEl>
                                          <p:spTgt spid="164"/>
                                        </p:tgtEl>
                                        <p:attrNameLst>
                                          <p:attrName>style.visibility</p:attrName>
                                        </p:attrNameLst>
                                      </p:cBhvr>
                                      <p:to>
                                        <p:strVal val="hidden"/>
                                      </p:to>
                                    </p:set>
                                  </p:childTnLst>
                                </p:cTn>
                              </p:par>
                              <p:par>
                                <p:cTn id="186" presetID="4" presetClass="exit" presetSubtype="32" fill="hold" nodeType="withEffect">
                                  <p:stCondLst>
                                    <p:cond delay="0"/>
                                  </p:stCondLst>
                                  <p:childTnLst>
                                    <p:animEffect transition="out" filter="box(out)">
                                      <p:cBhvr>
                                        <p:cTn id="187" dur="2000"/>
                                        <p:tgtEl>
                                          <p:spTgt spid="10"/>
                                        </p:tgtEl>
                                      </p:cBhvr>
                                    </p:animEffect>
                                    <p:set>
                                      <p:cBhvr>
                                        <p:cTn id="188" dur="1" fill="hold">
                                          <p:stCondLst>
                                            <p:cond delay="1999"/>
                                          </p:stCondLst>
                                        </p:cTn>
                                        <p:tgtEl>
                                          <p:spTgt spid="10"/>
                                        </p:tgtEl>
                                        <p:attrNameLst>
                                          <p:attrName>style.visibility</p:attrName>
                                        </p:attrNameLst>
                                      </p:cBhvr>
                                      <p:to>
                                        <p:strVal val="hidden"/>
                                      </p:to>
                                    </p:set>
                                  </p:childTnLst>
                                </p:cTn>
                              </p:par>
                              <p:par>
                                <p:cTn id="189" presetID="4" presetClass="exit" presetSubtype="32" fill="hold" nodeType="withEffect">
                                  <p:stCondLst>
                                    <p:cond delay="0"/>
                                  </p:stCondLst>
                                  <p:childTnLst>
                                    <p:animEffect transition="out" filter="box(out)">
                                      <p:cBhvr>
                                        <p:cTn id="190" dur="2000"/>
                                        <p:tgtEl>
                                          <p:spTgt spid="179"/>
                                        </p:tgtEl>
                                      </p:cBhvr>
                                    </p:animEffect>
                                    <p:set>
                                      <p:cBhvr>
                                        <p:cTn id="191" dur="1" fill="hold">
                                          <p:stCondLst>
                                            <p:cond delay="1999"/>
                                          </p:stCondLst>
                                        </p:cTn>
                                        <p:tgtEl>
                                          <p:spTgt spid="179"/>
                                        </p:tgtEl>
                                        <p:attrNameLst>
                                          <p:attrName>style.visibility</p:attrName>
                                        </p:attrNameLst>
                                      </p:cBhvr>
                                      <p:to>
                                        <p:strVal val="hidden"/>
                                      </p:to>
                                    </p:set>
                                  </p:childTnLst>
                                </p:cTn>
                              </p:par>
                              <p:par>
                                <p:cTn id="192" presetID="4" presetClass="exit" presetSubtype="32" fill="hold" grpId="1" nodeType="withEffect">
                                  <p:stCondLst>
                                    <p:cond delay="0"/>
                                  </p:stCondLst>
                                  <p:childTnLst>
                                    <p:animEffect transition="out" filter="box(out)">
                                      <p:cBhvr>
                                        <p:cTn id="193" dur="2000"/>
                                        <p:tgtEl>
                                          <p:spTgt spid="165"/>
                                        </p:tgtEl>
                                      </p:cBhvr>
                                    </p:animEffect>
                                    <p:set>
                                      <p:cBhvr>
                                        <p:cTn id="194" dur="1" fill="hold">
                                          <p:stCondLst>
                                            <p:cond delay="1999"/>
                                          </p:stCondLst>
                                        </p:cTn>
                                        <p:tgtEl>
                                          <p:spTgt spid="165"/>
                                        </p:tgtEl>
                                        <p:attrNameLst>
                                          <p:attrName>style.visibility</p:attrName>
                                        </p:attrNameLst>
                                      </p:cBhvr>
                                      <p:to>
                                        <p:strVal val="hidden"/>
                                      </p:to>
                                    </p:set>
                                  </p:childTnLst>
                                </p:cTn>
                              </p:par>
                              <p:par>
                                <p:cTn id="195" presetID="4" presetClass="exit" presetSubtype="32" fill="hold" nodeType="withEffect">
                                  <p:stCondLst>
                                    <p:cond delay="0"/>
                                  </p:stCondLst>
                                  <p:childTnLst>
                                    <p:animEffect transition="out" filter="box(out)">
                                      <p:cBhvr>
                                        <p:cTn id="196" dur="2000"/>
                                        <p:tgtEl>
                                          <p:spTgt spid="15"/>
                                        </p:tgtEl>
                                      </p:cBhvr>
                                    </p:animEffect>
                                    <p:set>
                                      <p:cBhvr>
                                        <p:cTn id="197" dur="1" fill="hold">
                                          <p:stCondLst>
                                            <p:cond delay="1999"/>
                                          </p:stCondLst>
                                        </p:cTn>
                                        <p:tgtEl>
                                          <p:spTgt spid="15"/>
                                        </p:tgtEl>
                                        <p:attrNameLst>
                                          <p:attrName>style.visibility</p:attrName>
                                        </p:attrNameLst>
                                      </p:cBhvr>
                                      <p:to>
                                        <p:strVal val="hidden"/>
                                      </p:to>
                                    </p:set>
                                  </p:childTnLst>
                                </p:cTn>
                              </p:par>
                              <p:par>
                                <p:cTn id="198" presetID="4" presetClass="exit" presetSubtype="32" fill="hold" nodeType="withEffect">
                                  <p:stCondLst>
                                    <p:cond delay="0"/>
                                  </p:stCondLst>
                                  <p:childTnLst>
                                    <p:animEffect transition="out" filter="box(out)">
                                      <p:cBhvr>
                                        <p:cTn id="199" dur="2000"/>
                                        <p:tgtEl>
                                          <p:spTgt spid="180"/>
                                        </p:tgtEl>
                                      </p:cBhvr>
                                    </p:animEffect>
                                    <p:set>
                                      <p:cBhvr>
                                        <p:cTn id="200" dur="1" fill="hold">
                                          <p:stCondLst>
                                            <p:cond delay="1999"/>
                                          </p:stCondLst>
                                        </p:cTn>
                                        <p:tgtEl>
                                          <p:spTgt spid="180"/>
                                        </p:tgtEl>
                                        <p:attrNameLst>
                                          <p:attrName>style.visibility</p:attrName>
                                        </p:attrNameLst>
                                      </p:cBhvr>
                                      <p:to>
                                        <p:strVal val="hidden"/>
                                      </p:to>
                                    </p:set>
                                  </p:childTnLst>
                                </p:cTn>
                              </p:par>
                              <p:par>
                                <p:cTn id="201" presetID="4" presetClass="exit" presetSubtype="32" fill="hold" grpId="1" nodeType="withEffect">
                                  <p:stCondLst>
                                    <p:cond delay="0"/>
                                  </p:stCondLst>
                                  <p:childTnLst>
                                    <p:animEffect transition="out" filter="box(out)">
                                      <p:cBhvr>
                                        <p:cTn id="202" dur="2000"/>
                                        <p:tgtEl>
                                          <p:spTgt spid="166"/>
                                        </p:tgtEl>
                                      </p:cBhvr>
                                    </p:animEffect>
                                    <p:set>
                                      <p:cBhvr>
                                        <p:cTn id="203" dur="1" fill="hold">
                                          <p:stCondLst>
                                            <p:cond delay="1999"/>
                                          </p:stCondLst>
                                        </p:cTn>
                                        <p:tgtEl>
                                          <p:spTgt spid="166"/>
                                        </p:tgtEl>
                                        <p:attrNameLst>
                                          <p:attrName>style.visibility</p:attrName>
                                        </p:attrNameLst>
                                      </p:cBhvr>
                                      <p:to>
                                        <p:strVal val="hidden"/>
                                      </p:to>
                                    </p:set>
                                  </p:childTnLst>
                                </p:cTn>
                              </p:par>
                              <p:par>
                                <p:cTn id="204" presetID="4" presetClass="exit" presetSubtype="32" fill="hold" nodeType="withEffect">
                                  <p:stCondLst>
                                    <p:cond delay="0"/>
                                  </p:stCondLst>
                                  <p:childTnLst>
                                    <p:animEffect transition="out" filter="box(out)">
                                      <p:cBhvr>
                                        <p:cTn id="205" dur="2000"/>
                                        <p:tgtEl>
                                          <p:spTgt spid="16"/>
                                        </p:tgtEl>
                                      </p:cBhvr>
                                    </p:animEffect>
                                    <p:set>
                                      <p:cBhvr>
                                        <p:cTn id="206" dur="1" fill="hold">
                                          <p:stCondLst>
                                            <p:cond delay="1999"/>
                                          </p:stCondLst>
                                        </p:cTn>
                                        <p:tgtEl>
                                          <p:spTgt spid="16"/>
                                        </p:tgtEl>
                                        <p:attrNameLst>
                                          <p:attrName>style.visibility</p:attrName>
                                        </p:attrNameLst>
                                      </p:cBhvr>
                                      <p:to>
                                        <p:strVal val="hidden"/>
                                      </p:to>
                                    </p:set>
                                  </p:childTnLst>
                                </p:cTn>
                              </p:par>
                              <p:par>
                                <p:cTn id="207" presetID="4" presetClass="exit" presetSubtype="32" fill="hold" nodeType="withEffect">
                                  <p:stCondLst>
                                    <p:cond delay="0"/>
                                  </p:stCondLst>
                                  <p:childTnLst>
                                    <p:animEffect transition="out" filter="box(out)">
                                      <p:cBhvr>
                                        <p:cTn id="208" dur="2000"/>
                                        <p:tgtEl>
                                          <p:spTgt spid="181"/>
                                        </p:tgtEl>
                                      </p:cBhvr>
                                    </p:animEffect>
                                    <p:set>
                                      <p:cBhvr>
                                        <p:cTn id="209" dur="1" fill="hold">
                                          <p:stCondLst>
                                            <p:cond delay="1999"/>
                                          </p:stCondLst>
                                        </p:cTn>
                                        <p:tgtEl>
                                          <p:spTgt spid="181"/>
                                        </p:tgtEl>
                                        <p:attrNameLst>
                                          <p:attrName>style.visibility</p:attrName>
                                        </p:attrNameLst>
                                      </p:cBhvr>
                                      <p:to>
                                        <p:strVal val="hidden"/>
                                      </p:to>
                                    </p:set>
                                  </p:childTnLst>
                                </p:cTn>
                              </p:par>
                              <p:par>
                                <p:cTn id="210" presetID="4" presetClass="exit" presetSubtype="32" fill="hold" grpId="1" nodeType="withEffect">
                                  <p:stCondLst>
                                    <p:cond delay="0"/>
                                  </p:stCondLst>
                                  <p:childTnLst>
                                    <p:animEffect transition="out" filter="box(out)">
                                      <p:cBhvr>
                                        <p:cTn id="211" dur="2000"/>
                                        <p:tgtEl>
                                          <p:spTgt spid="167"/>
                                        </p:tgtEl>
                                      </p:cBhvr>
                                    </p:animEffect>
                                    <p:set>
                                      <p:cBhvr>
                                        <p:cTn id="212" dur="1" fill="hold">
                                          <p:stCondLst>
                                            <p:cond delay="1999"/>
                                          </p:stCondLst>
                                        </p:cTn>
                                        <p:tgtEl>
                                          <p:spTgt spid="167"/>
                                        </p:tgtEl>
                                        <p:attrNameLst>
                                          <p:attrName>style.visibility</p:attrName>
                                        </p:attrNameLst>
                                      </p:cBhvr>
                                      <p:to>
                                        <p:strVal val="hidden"/>
                                      </p:to>
                                    </p:set>
                                  </p:childTnLst>
                                </p:cTn>
                              </p:par>
                              <p:par>
                                <p:cTn id="213" presetID="4" presetClass="exit" presetSubtype="32" fill="hold" nodeType="withEffect">
                                  <p:stCondLst>
                                    <p:cond delay="0"/>
                                  </p:stCondLst>
                                  <p:childTnLst>
                                    <p:animEffect transition="out" filter="box(out)">
                                      <p:cBhvr>
                                        <p:cTn id="214" dur="2000"/>
                                        <p:tgtEl>
                                          <p:spTgt spid="14"/>
                                        </p:tgtEl>
                                      </p:cBhvr>
                                    </p:animEffect>
                                    <p:set>
                                      <p:cBhvr>
                                        <p:cTn id="215" dur="1" fill="hold">
                                          <p:stCondLst>
                                            <p:cond delay="1999"/>
                                          </p:stCondLst>
                                        </p:cTn>
                                        <p:tgtEl>
                                          <p:spTgt spid="14"/>
                                        </p:tgtEl>
                                        <p:attrNameLst>
                                          <p:attrName>style.visibility</p:attrName>
                                        </p:attrNameLst>
                                      </p:cBhvr>
                                      <p:to>
                                        <p:strVal val="hidden"/>
                                      </p:to>
                                    </p:set>
                                  </p:childTnLst>
                                </p:cTn>
                              </p:par>
                              <p:par>
                                <p:cTn id="216" presetID="4" presetClass="exit" presetSubtype="32" fill="hold" nodeType="withEffect">
                                  <p:stCondLst>
                                    <p:cond delay="0"/>
                                  </p:stCondLst>
                                  <p:childTnLst>
                                    <p:animEffect transition="out" filter="box(out)">
                                      <p:cBhvr>
                                        <p:cTn id="217" dur="2000"/>
                                        <p:tgtEl>
                                          <p:spTgt spid="182"/>
                                        </p:tgtEl>
                                      </p:cBhvr>
                                    </p:animEffect>
                                    <p:set>
                                      <p:cBhvr>
                                        <p:cTn id="218" dur="1" fill="hold">
                                          <p:stCondLst>
                                            <p:cond delay="1999"/>
                                          </p:stCondLst>
                                        </p:cTn>
                                        <p:tgtEl>
                                          <p:spTgt spid="182"/>
                                        </p:tgtEl>
                                        <p:attrNameLst>
                                          <p:attrName>style.visibility</p:attrName>
                                        </p:attrNameLst>
                                      </p:cBhvr>
                                      <p:to>
                                        <p:strVal val="hidden"/>
                                      </p:to>
                                    </p:set>
                                  </p:childTnLst>
                                </p:cTn>
                              </p:par>
                              <p:par>
                                <p:cTn id="219" presetID="4" presetClass="exit" presetSubtype="32" fill="hold" grpId="1" nodeType="withEffect">
                                  <p:stCondLst>
                                    <p:cond delay="0"/>
                                  </p:stCondLst>
                                  <p:childTnLst>
                                    <p:animEffect transition="out" filter="box(out)">
                                      <p:cBhvr>
                                        <p:cTn id="220" dur="2000"/>
                                        <p:tgtEl>
                                          <p:spTgt spid="168"/>
                                        </p:tgtEl>
                                      </p:cBhvr>
                                    </p:animEffect>
                                    <p:set>
                                      <p:cBhvr>
                                        <p:cTn id="221" dur="1" fill="hold">
                                          <p:stCondLst>
                                            <p:cond delay="1999"/>
                                          </p:stCondLst>
                                        </p:cTn>
                                        <p:tgtEl>
                                          <p:spTgt spid="168"/>
                                        </p:tgtEl>
                                        <p:attrNameLst>
                                          <p:attrName>style.visibility</p:attrName>
                                        </p:attrNameLst>
                                      </p:cBhvr>
                                      <p:to>
                                        <p:strVal val="hidden"/>
                                      </p:to>
                                    </p:set>
                                  </p:childTnLst>
                                </p:cTn>
                              </p:par>
                              <p:par>
                                <p:cTn id="222" presetID="4" presetClass="exit" presetSubtype="32" fill="hold" nodeType="withEffect">
                                  <p:stCondLst>
                                    <p:cond delay="0"/>
                                  </p:stCondLst>
                                  <p:childTnLst>
                                    <p:animEffect transition="out" filter="box(out)">
                                      <p:cBhvr>
                                        <p:cTn id="223" dur="2000"/>
                                        <p:tgtEl>
                                          <p:spTgt spid="17"/>
                                        </p:tgtEl>
                                      </p:cBhvr>
                                    </p:animEffect>
                                    <p:set>
                                      <p:cBhvr>
                                        <p:cTn id="224" dur="1" fill="hold">
                                          <p:stCondLst>
                                            <p:cond delay="1999"/>
                                          </p:stCondLst>
                                        </p:cTn>
                                        <p:tgtEl>
                                          <p:spTgt spid="17"/>
                                        </p:tgtEl>
                                        <p:attrNameLst>
                                          <p:attrName>style.visibility</p:attrName>
                                        </p:attrNameLst>
                                      </p:cBhvr>
                                      <p:to>
                                        <p:strVal val="hidden"/>
                                      </p:to>
                                    </p:set>
                                  </p:childTnLst>
                                </p:cTn>
                              </p:par>
                              <p:par>
                                <p:cTn id="225" presetID="4" presetClass="exit" presetSubtype="32" fill="hold" nodeType="withEffect">
                                  <p:stCondLst>
                                    <p:cond delay="0"/>
                                  </p:stCondLst>
                                  <p:childTnLst>
                                    <p:animEffect transition="out" filter="box(out)">
                                      <p:cBhvr>
                                        <p:cTn id="226" dur="2000"/>
                                        <p:tgtEl>
                                          <p:spTgt spid="183"/>
                                        </p:tgtEl>
                                      </p:cBhvr>
                                    </p:animEffect>
                                    <p:set>
                                      <p:cBhvr>
                                        <p:cTn id="227" dur="1" fill="hold">
                                          <p:stCondLst>
                                            <p:cond delay="1999"/>
                                          </p:stCondLst>
                                        </p:cTn>
                                        <p:tgtEl>
                                          <p:spTgt spid="183"/>
                                        </p:tgtEl>
                                        <p:attrNameLst>
                                          <p:attrName>style.visibility</p:attrName>
                                        </p:attrNameLst>
                                      </p:cBhvr>
                                      <p:to>
                                        <p:strVal val="hidden"/>
                                      </p:to>
                                    </p:set>
                                  </p:childTnLst>
                                </p:cTn>
                              </p:par>
                              <p:par>
                                <p:cTn id="228" presetID="4" presetClass="exit" presetSubtype="32" fill="hold" nodeType="withEffect">
                                  <p:stCondLst>
                                    <p:cond delay="0"/>
                                  </p:stCondLst>
                                  <p:childTnLst>
                                    <p:animEffect transition="out" filter="box(out)">
                                      <p:cBhvr>
                                        <p:cTn id="229" dur="2000"/>
                                        <p:tgtEl>
                                          <p:spTgt spid="184"/>
                                        </p:tgtEl>
                                      </p:cBhvr>
                                    </p:animEffect>
                                    <p:set>
                                      <p:cBhvr>
                                        <p:cTn id="230" dur="1" fill="hold">
                                          <p:stCondLst>
                                            <p:cond delay="1999"/>
                                          </p:stCondLst>
                                        </p:cTn>
                                        <p:tgtEl>
                                          <p:spTgt spid="184"/>
                                        </p:tgtEl>
                                        <p:attrNameLst>
                                          <p:attrName>style.visibility</p:attrName>
                                        </p:attrNameLst>
                                      </p:cBhvr>
                                      <p:to>
                                        <p:strVal val="hidden"/>
                                      </p:to>
                                    </p:set>
                                  </p:childTnLst>
                                </p:cTn>
                              </p:par>
                              <p:par>
                                <p:cTn id="231" presetID="4" presetClass="exit" presetSubtype="32" fill="hold" nodeType="withEffect">
                                  <p:stCondLst>
                                    <p:cond delay="0"/>
                                  </p:stCondLst>
                                  <p:childTnLst>
                                    <p:animEffect transition="out" filter="box(out)">
                                      <p:cBhvr>
                                        <p:cTn id="232" dur="2000"/>
                                        <p:tgtEl>
                                          <p:spTgt spid="18"/>
                                        </p:tgtEl>
                                      </p:cBhvr>
                                    </p:animEffect>
                                    <p:set>
                                      <p:cBhvr>
                                        <p:cTn id="233" dur="1" fill="hold">
                                          <p:stCondLst>
                                            <p:cond delay="1999"/>
                                          </p:stCondLst>
                                        </p:cTn>
                                        <p:tgtEl>
                                          <p:spTgt spid="18"/>
                                        </p:tgtEl>
                                        <p:attrNameLst>
                                          <p:attrName>style.visibility</p:attrName>
                                        </p:attrNameLst>
                                      </p:cBhvr>
                                      <p:to>
                                        <p:strVal val="hidden"/>
                                      </p:to>
                                    </p:set>
                                  </p:childTnLst>
                                </p:cTn>
                              </p:par>
                              <p:par>
                                <p:cTn id="234" presetID="4" presetClass="exit" presetSubtype="32" fill="hold" nodeType="withEffect">
                                  <p:stCondLst>
                                    <p:cond delay="0"/>
                                  </p:stCondLst>
                                  <p:childTnLst>
                                    <p:animEffect transition="out" filter="box(out)">
                                      <p:cBhvr>
                                        <p:cTn id="235" dur="2000"/>
                                        <p:tgtEl>
                                          <p:spTgt spid="185"/>
                                        </p:tgtEl>
                                      </p:cBhvr>
                                    </p:animEffect>
                                    <p:set>
                                      <p:cBhvr>
                                        <p:cTn id="236" dur="1" fill="hold">
                                          <p:stCondLst>
                                            <p:cond delay="1999"/>
                                          </p:stCondLst>
                                        </p:cTn>
                                        <p:tgtEl>
                                          <p:spTgt spid="185"/>
                                        </p:tgtEl>
                                        <p:attrNameLst>
                                          <p:attrName>style.visibility</p:attrName>
                                        </p:attrNameLst>
                                      </p:cBhvr>
                                      <p:to>
                                        <p:strVal val="hidden"/>
                                      </p:to>
                                    </p:set>
                                  </p:childTnLst>
                                </p:cTn>
                              </p:par>
                              <p:par>
                                <p:cTn id="237" presetID="4" presetClass="exit" presetSubtype="32" fill="hold" grpId="1" nodeType="withEffect">
                                  <p:stCondLst>
                                    <p:cond delay="0"/>
                                  </p:stCondLst>
                                  <p:childTnLst>
                                    <p:animEffect transition="out" filter="box(out)">
                                      <p:cBhvr>
                                        <p:cTn id="238" dur="2000"/>
                                        <p:tgtEl>
                                          <p:spTgt spid="169"/>
                                        </p:tgtEl>
                                      </p:cBhvr>
                                    </p:animEffect>
                                    <p:set>
                                      <p:cBhvr>
                                        <p:cTn id="239" dur="1" fill="hold">
                                          <p:stCondLst>
                                            <p:cond delay="1999"/>
                                          </p:stCondLst>
                                        </p:cTn>
                                        <p:tgtEl>
                                          <p:spTgt spid="169"/>
                                        </p:tgtEl>
                                        <p:attrNameLst>
                                          <p:attrName>style.visibility</p:attrName>
                                        </p:attrNameLst>
                                      </p:cBhvr>
                                      <p:to>
                                        <p:strVal val="hidden"/>
                                      </p:to>
                                    </p:set>
                                  </p:childTnLst>
                                </p:cTn>
                              </p:par>
                              <p:par>
                                <p:cTn id="240" presetID="4" presetClass="exit" presetSubtype="32" fill="hold" grpId="1" nodeType="withEffect">
                                  <p:stCondLst>
                                    <p:cond delay="0"/>
                                  </p:stCondLst>
                                  <p:childTnLst>
                                    <p:animEffect transition="out" filter="box(out)">
                                      <p:cBhvr>
                                        <p:cTn id="241" dur="2000"/>
                                        <p:tgtEl>
                                          <p:spTgt spid="173"/>
                                        </p:tgtEl>
                                      </p:cBhvr>
                                    </p:animEffect>
                                    <p:set>
                                      <p:cBhvr>
                                        <p:cTn id="242" dur="1" fill="hold">
                                          <p:stCondLst>
                                            <p:cond delay="1999"/>
                                          </p:stCondLst>
                                        </p:cTn>
                                        <p:tgtEl>
                                          <p:spTgt spid="173"/>
                                        </p:tgtEl>
                                        <p:attrNameLst>
                                          <p:attrName>style.visibility</p:attrName>
                                        </p:attrNameLst>
                                      </p:cBhvr>
                                      <p:to>
                                        <p:strVal val="hidden"/>
                                      </p:to>
                                    </p:set>
                                  </p:childTnLst>
                                </p:cTn>
                              </p:par>
                              <p:par>
                                <p:cTn id="243" presetID="4" presetClass="exit" presetSubtype="32" fill="hold" nodeType="withEffect">
                                  <p:stCondLst>
                                    <p:cond delay="0"/>
                                  </p:stCondLst>
                                  <p:childTnLst>
                                    <p:animEffect transition="out" filter="box(out)">
                                      <p:cBhvr>
                                        <p:cTn id="244" dur="2000"/>
                                        <p:tgtEl>
                                          <p:spTgt spid="19"/>
                                        </p:tgtEl>
                                      </p:cBhvr>
                                    </p:animEffect>
                                    <p:set>
                                      <p:cBhvr>
                                        <p:cTn id="245" dur="1" fill="hold">
                                          <p:stCondLst>
                                            <p:cond delay="1999"/>
                                          </p:stCondLst>
                                        </p:cTn>
                                        <p:tgtEl>
                                          <p:spTgt spid="19"/>
                                        </p:tgtEl>
                                        <p:attrNameLst>
                                          <p:attrName>style.visibility</p:attrName>
                                        </p:attrNameLst>
                                      </p:cBhvr>
                                      <p:to>
                                        <p:strVal val="hidden"/>
                                      </p:to>
                                    </p:set>
                                  </p:childTnLst>
                                </p:cTn>
                              </p:par>
                              <p:par>
                                <p:cTn id="246" presetID="4" presetClass="exit" presetSubtype="32" fill="hold" nodeType="withEffect">
                                  <p:stCondLst>
                                    <p:cond delay="0"/>
                                  </p:stCondLst>
                                  <p:childTnLst>
                                    <p:animEffect transition="out" filter="box(out)">
                                      <p:cBhvr>
                                        <p:cTn id="247" dur="2000"/>
                                        <p:tgtEl>
                                          <p:spTgt spid="186"/>
                                        </p:tgtEl>
                                      </p:cBhvr>
                                    </p:animEffect>
                                    <p:set>
                                      <p:cBhvr>
                                        <p:cTn id="248" dur="1" fill="hold">
                                          <p:stCondLst>
                                            <p:cond delay="1999"/>
                                          </p:stCondLst>
                                        </p:cTn>
                                        <p:tgtEl>
                                          <p:spTgt spid="186"/>
                                        </p:tgtEl>
                                        <p:attrNameLst>
                                          <p:attrName>style.visibility</p:attrName>
                                        </p:attrNameLst>
                                      </p:cBhvr>
                                      <p:to>
                                        <p:strVal val="hidden"/>
                                      </p:to>
                                    </p:set>
                                  </p:childTnLst>
                                </p:cTn>
                              </p:par>
                              <p:par>
                                <p:cTn id="249" presetID="4" presetClass="exit" presetSubtype="32" fill="hold" grpId="1" nodeType="withEffect">
                                  <p:stCondLst>
                                    <p:cond delay="0"/>
                                  </p:stCondLst>
                                  <p:childTnLst>
                                    <p:animEffect transition="out" filter="box(out)">
                                      <p:cBhvr>
                                        <p:cTn id="250" dur="2000"/>
                                        <p:tgtEl>
                                          <p:spTgt spid="8"/>
                                        </p:tgtEl>
                                      </p:cBhvr>
                                    </p:animEffect>
                                    <p:set>
                                      <p:cBhvr>
                                        <p:cTn id="251" dur="1" fill="hold">
                                          <p:stCondLst>
                                            <p:cond delay="1999"/>
                                          </p:stCondLst>
                                        </p:cTn>
                                        <p:tgtEl>
                                          <p:spTgt spid="8"/>
                                        </p:tgtEl>
                                        <p:attrNameLst>
                                          <p:attrName>style.visibility</p:attrName>
                                        </p:attrNameLst>
                                      </p:cBhvr>
                                      <p:to>
                                        <p:strVal val="hidden"/>
                                      </p:to>
                                    </p:set>
                                  </p:childTnLst>
                                </p:cTn>
                              </p:par>
                              <p:par>
                                <p:cTn id="252" presetID="4" presetClass="exit" presetSubtype="32" fill="hold" nodeType="withEffect">
                                  <p:stCondLst>
                                    <p:cond delay="0"/>
                                  </p:stCondLst>
                                  <p:childTnLst>
                                    <p:animEffect transition="out" filter="box(out)">
                                      <p:cBhvr>
                                        <p:cTn id="253" dur="2000"/>
                                        <p:tgtEl>
                                          <p:spTgt spid="20"/>
                                        </p:tgtEl>
                                      </p:cBhvr>
                                    </p:animEffect>
                                    <p:set>
                                      <p:cBhvr>
                                        <p:cTn id="254" dur="1" fill="hold">
                                          <p:stCondLst>
                                            <p:cond delay="1999"/>
                                          </p:stCondLst>
                                        </p:cTn>
                                        <p:tgtEl>
                                          <p:spTgt spid="20"/>
                                        </p:tgtEl>
                                        <p:attrNameLst>
                                          <p:attrName>style.visibility</p:attrName>
                                        </p:attrNameLst>
                                      </p:cBhvr>
                                      <p:to>
                                        <p:strVal val="hidden"/>
                                      </p:to>
                                    </p:set>
                                  </p:childTnLst>
                                </p:cTn>
                              </p:par>
                              <p:par>
                                <p:cTn id="255" presetID="4" presetClass="exit" presetSubtype="32" fill="hold" nodeType="withEffect">
                                  <p:stCondLst>
                                    <p:cond delay="0"/>
                                  </p:stCondLst>
                                  <p:childTnLst>
                                    <p:animEffect transition="out" filter="box(out)">
                                      <p:cBhvr>
                                        <p:cTn id="256" dur="2000"/>
                                        <p:tgtEl>
                                          <p:spTgt spid="187"/>
                                        </p:tgtEl>
                                      </p:cBhvr>
                                    </p:animEffect>
                                    <p:set>
                                      <p:cBhvr>
                                        <p:cTn id="257" dur="1" fill="hold">
                                          <p:stCondLst>
                                            <p:cond delay="1999"/>
                                          </p:stCondLst>
                                        </p:cTn>
                                        <p:tgtEl>
                                          <p:spTgt spid="187"/>
                                        </p:tgtEl>
                                        <p:attrNameLst>
                                          <p:attrName>style.visibility</p:attrName>
                                        </p:attrNameLst>
                                      </p:cBhvr>
                                      <p:to>
                                        <p:strVal val="hidden"/>
                                      </p:to>
                                    </p:set>
                                  </p:childTnLst>
                                </p:cTn>
                              </p:par>
                              <p:par>
                                <p:cTn id="258" presetID="4" presetClass="exit" presetSubtype="32" fill="hold" grpId="1" nodeType="withEffect">
                                  <p:stCondLst>
                                    <p:cond delay="0"/>
                                  </p:stCondLst>
                                  <p:childTnLst>
                                    <p:animEffect transition="out" filter="box(out)">
                                      <p:cBhvr>
                                        <p:cTn id="259" dur="2000"/>
                                        <p:tgtEl>
                                          <p:spTgt spid="170"/>
                                        </p:tgtEl>
                                      </p:cBhvr>
                                    </p:animEffect>
                                    <p:set>
                                      <p:cBhvr>
                                        <p:cTn id="260" dur="1" fill="hold">
                                          <p:stCondLst>
                                            <p:cond delay="1999"/>
                                          </p:stCondLst>
                                        </p:cTn>
                                        <p:tgtEl>
                                          <p:spTgt spid="170"/>
                                        </p:tgtEl>
                                        <p:attrNameLst>
                                          <p:attrName>style.visibility</p:attrName>
                                        </p:attrNameLst>
                                      </p:cBhvr>
                                      <p:to>
                                        <p:strVal val="hidden"/>
                                      </p:to>
                                    </p:set>
                                  </p:childTnLst>
                                </p:cTn>
                              </p:par>
                              <p:par>
                                <p:cTn id="261" presetID="4" presetClass="exit" presetSubtype="32" fill="hold" nodeType="withEffect">
                                  <p:stCondLst>
                                    <p:cond delay="0"/>
                                  </p:stCondLst>
                                  <p:childTnLst>
                                    <p:animEffect transition="out" filter="box(out)">
                                      <p:cBhvr>
                                        <p:cTn id="262" dur="2000"/>
                                        <p:tgtEl>
                                          <p:spTgt spid="21"/>
                                        </p:tgtEl>
                                      </p:cBhvr>
                                    </p:animEffect>
                                    <p:set>
                                      <p:cBhvr>
                                        <p:cTn id="263" dur="1" fill="hold">
                                          <p:stCondLst>
                                            <p:cond delay="1999"/>
                                          </p:stCondLst>
                                        </p:cTn>
                                        <p:tgtEl>
                                          <p:spTgt spid="21"/>
                                        </p:tgtEl>
                                        <p:attrNameLst>
                                          <p:attrName>style.visibility</p:attrName>
                                        </p:attrNameLst>
                                      </p:cBhvr>
                                      <p:to>
                                        <p:strVal val="hidden"/>
                                      </p:to>
                                    </p:set>
                                  </p:childTnLst>
                                </p:cTn>
                              </p:par>
                              <p:par>
                                <p:cTn id="264" presetID="4" presetClass="exit" presetSubtype="32" fill="hold" nodeType="withEffect">
                                  <p:stCondLst>
                                    <p:cond delay="0"/>
                                  </p:stCondLst>
                                  <p:childTnLst>
                                    <p:animEffect transition="out" filter="box(out)">
                                      <p:cBhvr>
                                        <p:cTn id="265" dur="2000"/>
                                        <p:tgtEl>
                                          <p:spTgt spid="188"/>
                                        </p:tgtEl>
                                      </p:cBhvr>
                                    </p:animEffect>
                                    <p:set>
                                      <p:cBhvr>
                                        <p:cTn id="266" dur="1" fill="hold">
                                          <p:stCondLst>
                                            <p:cond delay="1999"/>
                                          </p:stCondLst>
                                        </p:cTn>
                                        <p:tgtEl>
                                          <p:spTgt spid="188"/>
                                        </p:tgtEl>
                                        <p:attrNameLst>
                                          <p:attrName>style.visibility</p:attrName>
                                        </p:attrNameLst>
                                      </p:cBhvr>
                                      <p:to>
                                        <p:strVal val="hidden"/>
                                      </p:to>
                                    </p:set>
                                  </p:childTnLst>
                                </p:cTn>
                              </p:par>
                              <p:par>
                                <p:cTn id="267" presetID="4" presetClass="exit" presetSubtype="32" fill="hold" grpId="1" nodeType="withEffect">
                                  <p:stCondLst>
                                    <p:cond delay="0"/>
                                  </p:stCondLst>
                                  <p:childTnLst>
                                    <p:animEffect transition="out" filter="box(out)">
                                      <p:cBhvr>
                                        <p:cTn id="268" dur="2000"/>
                                        <p:tgtEl>
                                          <p:spTgt spid="171"/>
                                        </p:tgtEl>
                                      </p:cBhvr>
                                    </p:animEffect>
                                    <p:set>
                                      <p:cBhvr>
                                        <p:cTn id="269" dur="1" fill="hold">
                                          <p:stCondLst>
                                            <p:cond delay="1999"/>
                                          </p:stCondLst>
                                        </p:cTn>
                                        <p:tgtEl>
                                          <p:spTgt spid="171"/>
                                        </p:tgtEl>
                                        <p:attrNameLst>
                                          <p:attrName>style.visibility</p:attrName>
                                        </p:attrNameLst>
                                      </p:cBhvr>
                                      <p:to>
                                        <p:strVal val="hidden"/>
                                      </p:to>
                                    </p:set>
                                  </p:childTnLst>
                                </p:cTn>
                              </p:par>
                              <p:par>
                                <p:cTn id="270" presetID="4" presetClass="exit" presetSubtype="32" fill="hold" nodeType="withEffect">
                                  <p:stCondLst>
                                    <p:cond delay="0"/>
                                  </p:stCondLst>
                                  <p:childTnLst>
                                    <p:animEffect transition="out" filter="box(out)">
                                      <p:cBhvr>
                                        <p:cTn id="271" dur="2000"/>
                                        <p:tgtEl>
                                          <p:spTgt spid="22"/>
                                        </p:tgtEl>
                                      </p:cBhvr>
                                    </p:animEffect>
                                    <p:set>
                                      <p:cBhvr>
                                        <p:cTn id="272" dur="1" fill="hold">
                                          <p:stCondLst>
                                            <p:cond delay="1999"/>
                                          </p:stCondLst>
                                        </p:cTn>
                                        <p:tgtEl>
                                          <p:spTgt spid="22"/>
                                        </p:tgtEl>
                                        <p:attrNameLst>
                                          <p:attrName>style.visibility</p:attrName>
                                        </p:attrNameLst>
                                      </p:cBhvr>
                                      <p:to>
                                        <p:strVal val="hidden"/>
                                      </p:to>
                                    </p:set>
                                  </p:childTnLst>
                                </p:cTn>
                              </p:par>
                              <p:par>
                                <p:cTn id="273" presetID="4" presetClass="exit" presetSubtype="32" fill="hold" nodeType="withEffect">
                                  <p:stCondLst>
                                    <p:cond delay="0"/>
                                  </p:stCondLst>
                                  <p:childTnLst>
                                    <p:animEffect transition="out" filter="box(out)">
                                      <p:cBhvr>
                                        <p:cTn id="274" dur="2000"/>
                                        <p:tgtEl>
                                          <p:spTgt spid="189"/>
                                        </p:tgtEl>
                                      </p:cBhvr>
                                    </p:animEffect>
                                    <p:set>
                                      <p:cBhvr>
                                        <p:cTn id="275" dur="1" fill="hold">
                                          <p:stCondLst>
                                            <p:cond delay="1999"/>
                                          </p:stCondLst>
                                        </p:cTn>
                                        <p:tgtEl>
                                          <p:spTgt spid="189"/>
                                        </p:tgtEl>
                                        <p:attrNameLst>
                                          <p:attrName>style.visibility</p:attrName>
                                        </p:attrNameLst>
                                      </p:cBhvr>
                                      <p:to>
                                        <p:strVal val="hidden"/>
                                      </p:to>
                                    </p:set>
                                  </p:childTnLst>
                                </p:cTn>
                              </p:par>
                              <p:par>
                                <p:cTn id="276" presetID="4" presetClass="exit" presetSubtype="32" fill="hold" grpId="1" nodeType="withEffect">
                                  <p:stCondLst>
                                    <p:cond delay="0"/>
                                  </p:stCondLst>
                                  <p:childTnLst>
                                    <p:animEffect transition="out" filter="box(out)">
                                      <p:cBhvr>
                                        <p:cTn id="277" dur="2000"/>
                                        <p:tgtEl>
                                          <p:spTgt spid="172"/>
                                        </p:tgtEl>
                                      </p:cBhvr>
                                    </p:animEffect>
                                    <p:set>
                                      <p:cBhvr>
                                        <p:cTn id="278" dur="1" fill="hold">
                                          <p:stCondLst>
                                            <p:cond delay="1999"/>
                                          </p:stCondLst>
                                        </p:cTn>
                                        <p:tgtEl>
                                          <p:spTgt spid="172"/>
                                        </p:tgtEl>
                                        <p:attrNameLst>
                                          <p:attrName>style.visibility</p:attrName>
                                        </p:attrNameLst>
                                      </p:cBhvr>
                                      <p:to>
                                        <p:strVal val="hidden"/>
                                      </p:to>
                                    </p:set>
                                  </p:childTnLst>
                                </p:cTn>
                              </p:par>
                              <p:par>
                                <p:cTn id="279" presetID="4" presetClass="exit" presetSubtype="32" fill="hold" grpId="1" nodeType="withEffect">
                                  <p:stCondLst>
                                    <p:cond delay="0"/>
                                  </p:stCondLst>
                                  <p:childTnLst>
                                    <p:animEffect transition="out" filter="box(out)">
                                      <p:cBhvr>
                                        <p:cTn id="280" dur="2000"/>
                                        <p:tgtEl>
                                          <p:spTgt spid="176"/>
                                        </p:tgtEl>
                                      </p:cBhvr>
                                    </p:animEffect>
                                    <p:set>
                                      <p:cBhvr>
                                        <p:cTn id="281" dur="1" fill="hold">
                                          <p:stCondLst>
                                            <p:cond delay="1999"/>
                                          </p:stCondLst>
                                        </p:cTn>
                                        <p:tgtEl>
                                          <p:spTgt spid="176"/>
                                        </p:tgtEl>
                                        <p:attrNameLst>
                                          <p:attrName>style.visibility</p:attrName>
                                        </p:attrNameLst>
                                      </p:cBhvr>
                                      <p:to>
                                        <p:strVal val="hidden"/>
                                      </p:to>
                                    </p:set>
                                  </p:childTnLst>
                                </p:cTn>
                              </p:par>
                              <p:par>
                                <p:cTn id="282" presetID="4" presetClass="exit" presetSubtype="32" fill="hold" grpId="1" nodeType="withEffect">
                                  <p:stCondLst>
                                    <p:cond delay="0"/>
                                  </p:stCondLst>
                                  <p:childTnLst>
                                    <p:animEffect transition="out" filter="box(out)">
                                      <p:cBhvr>
                                        <p:cTn id="283" dur="2000"/>
                                        <p:tgtEl>
                                          <p:spTgt spid="175"/>
                                        </p:tgtEl>
                                      </p:cBhvr>
                                    </p:animEffect>
                                    <p:set>
                                      <p:cBhvr>
                                        <p:cTn id="284" dur="1" fill="hold">
                                          <p:stCondLst>
                                            <p:cond delay="1999"/>
                                          </p:stCondLst>
                                        </p:cTn>
                                        <p:tgtEl>
                                          <p:spTgt spid="175"/>
                                        </p:tgtEl>
                                        <p:attrNameLst>
                                          <p:attrName>style.visibility</p:attrName>
                                        </p:attrNameLst>
                                      </p:cBhvr>
                                      <p:to>
                                        <p:strVal val="hidden"/>
                                      </p:to>
                                    </p:set>
                                  </p:childTnLst>
                                </p:cTn>
                              </p:par>
                              <p:par>
                                <p:cTn id="285" presetID="4" presetClass="exit" presetSubtype="32" fill="hold" grpId="1" nodeType="withEffect">
                                  <p:stCondLst>
                                    <p:cond delay="0"/>
                                  </p:stCondLst>
                                  <p:childTnLst>
                                    <p:animEffect transition="out" filter="box(out)">
                                      <p:cBhvr>
                                        <p:cTn id="286" dur="2000"/>
                                        <p:tgtEl>
                                          <p:spTgt spid="174"/>
                                        </p:tgtEl>
                                      </p:cBhvr>
                                    </p:animEffect>
                                    <p:set>
                                      <p:cBhvr>
                                        <p:cTn id="287" dur="1" fill="hold">
                                          <p:stCondLst>
                                            <p:cond delay="1999"/>
                                          </p:stCondLst>
                                        </p:cTn>
                                        <p:tgtEl>
                                          <p:spTgt spid="174"/>
                                        </p:tgtEl>
                                        <p:attrNameLst>
                                          <p:attrName>style.visibility</p:attrName>
                                        </p:attrNameLst>
                                      </p:cBhvr>
                                      <p:to>
                                        <p:strVal val="hidden"/>
                                      </p:to>
                                    </p:set>
                                  </p:childTnLst>
                                </p:cTn>
                              </p:par>
                              <p:par>
                                <p:cTn id="288" presetID="4" presetClass="exit" presetSubtype="32" fill="hold" grpId="1" nodeType="withEffect">
                                  <p:stCondLst>
                                    <p:cond delay="0"/>
                                  </p:stCondLst>
                                  <p:childTnLst>
                                    <p:animEffect transition="out" filter="box(out)">
                                      <p:cBhvr>
                                        <p:cTn id="289" dur="2000"/>
                                        <p:tgtEl>
                                          <p:spTgt spid="191"/>
                                        </p:tgtEl>
                                      </p:cBhvr>
                                    </p:animEffect>
                                    <p:set>
                                      <p:cBhvr>
                                        <p:cTn id="290" dur="1" fill="hold">
                                          <p:stCondLst>
                                            <p:cond delay="1999"/>
                                          </p:stCondLst>
                                        </p:cTn>
                                        <p:tgtEl>
                                          <p:spTgt spid="1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p:bldP spid="192" grpId="0" animBg="1"/>
      <p:bldP spid="192" grpId="1" animBg="1"/>
      <p:bldP spid="3" grpId="0" build="p"/>
      <p:bldP spid="4" grpId="0"/>
      <p:bldP spid="7" grpId="0"/>
      <p:bldP spid="6" grpId="0"/>
      <p:bldP spid="6" grpId="1"/>
      <p:bldP spid="8" grpId="0"/>
      <p:bldP spid="8" grpId="1"/>
      <p:bldP spid="163" grpId="0"/>
      <p:bldP spid="163" grpId="1"/>
      <p:bldP spid="164" grpId="0"/>
      <p:bldP spid="164" grpId="1"/>
      <p:bldP spid="165" grpId="0"/>
      <p:bldP spid="165" grpId="1"/>
      <p:bldP spid="166" grpId="0"/>
      <p:bldP spid="166" grpId="1"/>
      <p:bldP spid="167" grpId="0"/>
      <p:bldP spid="167" grpId="1"/>
      <p:bldP spid="168" grpId="0"/>
      <p:bldP spid="168" grpId="1"/>
      <p:bldP spid="169" grpId="0"/>
      <p:bldP spid="169" grpId="1"/>
      <p:bldP spid="170" grpId="0"/>
      <p:bldP spid="170" grpId="1"/>
      <p:bldP spid="171" grpId="0"/>
      <p:bldP spid="171" grpId="1"/>
      <p:bldP spid="172" grpId="0"/>
      <p:bldP spid="172" grpId="1"/>
      <p:bldP spid="173" grpId="0" animBg="1"/>
      <p:bldP spid="173" grpId="1" animBg="1"/>
      <p:bldP spid="174" grpId="0" animBg="1"/>
      <p:bldP spid="174" grpId="1" animBg="1"/>
      <p:bldP spid="175" grpId="0" animBg="1"/>
      <p:bldP spid="175" grpId="1" animBg="1"/>
      <p:bldP spid="176" grpId="0" animBg="1"/>
      <p:bldP spid="176" grpId="1" animBg="1"/>
      <p:bldP spid="190" grpId="0"/>
      <p:bldP spid="190" grpId="1"/>
      <p:bldP spid="191" grpId="0" animBg="1"/>
      <p:bldP spid="191"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A6B4D39-D01A-4F86-8C77-A4311EAD8F52}"/>
              </a:ext>
            </a:extLst>
          </p:cNvPr>
          <p:cNvSpPr txBox="1"/>
          <p:nvPr/>
        </p:nvSpPr>
        <p:spPr>
          <a:xfrm>
            <a:off x="91440" y="164592"/>
            <a:ext cx="11201400" cy="661720"/>
          </a:xfrm>
          <a:prstGeom prst="rect">
            <a:avLst/>
          </a:prstGeom>
          <a:solidFill>
            <a:srgbClr val="92D050"/>
          </a:solidFill>
        </p:spPr>
        <p:txBody>
          <a:bodyPr wrap="square" rtlCol="0">
            <a:spAutoFit/>
          </a:bodyPr>
          <a:lstStyle/>
          <a:p>
            <a:r>
              <a:rPr lang="en-US" sz="3700" b="1" spc="-150" dirty="0" err="1" smtClean="0">
                <a:solidFill>
                  <a:schemeClr val="bg1"/>
                </a:solidFill>
                <a:latin typeface="Calibri" panose="020F0502020204030204" pitchFamily="34" charset="0"/>
                <a:cs typeface="Calibri" panose="020F0502020204030204" pitchFamily="34" charset="0"/>
              </a:rPr>
              <a:t>Sơ</a:t>
            </a:r>
            <a:r>
              <a:rPr lang="en-US" sz="3700" b="1" spc="-150" dirty="0" smtClean="0">
                <a:solidFill>
                  <a:schemeClr val="bg1"/>
                </a:solidFill>
                <a:latin typeface="Calibri" panose="020F0502020204030204" pitchFamily="34" charset="0"/>
                <a:cs typeface="Calibri" panose="020F0502020204030204" pitchFamily="34" charset="0"/>
              </a:rPr>
              <a:t> </a:t>
            </a:r>
            <a:r>
              <a:rPr lang="en-US" sz="3700" b="1" spc="-150" dirty="0" err="1" smtClean="0">
                <a:solidFill>
                  <a:schemeClr val="bg1"/>
                </a:solidFill>
                <a:latin typeface="Calibri" panose="020F0502020204030204" pitchFamily="34" charset="0"/>
                <a:cs typeface="Calibri" panose="020F0502020204030204" pitchFamily="34" charset="0"/>
              </a:rPr>
              <a:t>đồ</a:t>
            </a:r>
            <a:r>
              <a:rPr lang="en-US" sz="3700" b="1" spc="-150" dirty="0" smtClean="0">
                <a:solidFill>
                  <a:schemeClr val="bg1"/>
                </a:solidFill>
                <a:latin typeface="Calibri" panose="020F0502020204030204" pitchFamily="34" charset="0"/>
                <a:cs typeface="Calibri" panose="020F0502020204030204" pitchFamily="34" charset="0"/>
              </a:rPr>
              <a:t> </a:t>
            </a:r>
            <a:r>
              <a:rPr lang="en-US" sz="3700" b="1" spc="-150" dirty="0" err="1" smtClean="0">
                <a:solidFill>
                  <a:schemeClr val="bg1"/>
                </a:solidFill>
                <a:latin typeface="Calibri" panose="020F0502020204030204" pitchFamily="34" charset="0"/>
                <a:cs typeface="Calibri" panose="020F0502020204030204" pitchFamily="34" charset="0"/>
              </a:rPr>
              <a:t>tư</a:t>
            </a:r>
            <a:r>
              <a:rPr lang="en-US" sz="3700" b="1" spc="-150" dirty="0" smtClean="0">
                <a:solidFill>
                  <a:schemeClr val="bg1"/>
                </a:solidFill>
                <a:latin typeface="Calibri" panose="020F0502020204030204" pitchFamily="34" charset="0"/>
                <a:cs typeface="Calibri" panose="020F0502020204030204" pitchFamily="34" charset="0"/>
              </a:rPr>
              <a:t> </a:t>
            </a:r>
            <a:r>
              <a:rPr lang="en-US" sz="3700" b="1" spc="-150" dirty="0" err="1" smtClean="0">
                <a:solidFill>
                  <a:schemeClr val="bg1"/>
                </a:solidFill>
                <a:latin typeface="Calibri" panose="020F0502020204030204" pitchFamily="34" charset="0"/>
                <a:cs typeface="Calibri" panose="020F0502020204030204" pitchFamily="34" charset="0"/>
              </a:rPr>
              <a:t>duy</a:t>
            </a:r>
            <a:r>
              <a:rPr lang="en-US" sz="3700" b="1" spc="-150" dirty="0" smtClean="0">
                <a:solidFill>
                  <a:schemeClr val="bg1"/>
                </a:solidFill>
                <a:latin typeface="Calibri" panose="020F0502020204030204" pitchFamily="34" charset="0"/>
                <a:cs typeface="Calibri" panose="020F0502020204030204" pitchFamily="34" charset="0"/>
              </a:rPr>
              <a:t> </a:t>
            </a:r>
            <a:r>
              <a:rPr lang="en-US" sz="3700" b="1" spc="-150" dirty="0" err="1" smtClean="0">
                <a:solidFill>
                  <a:schemeClr val="bg1"/>
                </a:solidFill>
                <a:latin typeface="Calibri" panose="020F0502020204030204" pitchFamily="34" charset="0"/>
                <a:cs typeface="Calibri" panose="020F0502020204030204" pitchFamily="34" charset="0"/>
              </a:rPr>
              <a:t>các</a:t>
            </a:r>
            <a:r>
              <a:rPr lang="en-US" sz="3700" b="1" spc="-150" dirty="0" smtClean="0">
                <a:solidFill>
                  <a:schemeClr val="bg1"/>
                </a:solidFill>
                <a:latin typeface="Calibri" panose="020F0502020204030204" pitchFamily="34" charset="0"/>
                <a:cs typeface="Calibri" panose="020F0502020204030204" pitchFamily="34" charset="0"/>
              </a:rPr>
              <a:t> </a:t>
            </a:r>
            <a:r>
              <a:rPr lang="en-US" sz="3700" b="1" spc="-150" dirty="0" err="1" smtClean="0">
                <a:solidFill>
                  <a:schemeClr val="bg1"/>
                </a:solidFill>
                <a:latin typeface="Calibri" panose="020F0502020204030204" pitchFamily="34" charset="0"/>
                <a:cs typeface="Calibri" panose="020F0502020204030204" pitchFamily="34" charset="0"/>
              </a:rPr>
              <a:t>giai</a:t>
            </a:r>
            <a:r>
              <a:rPr lang="en-US" sz="3700" b="1" spc="-150" dirty="0" smtClean="0">
                <a:solidFill>
                  <a:schemeClr val="bg1"/>
                </a:solidFill>
                <a:latin typeface="Calibri" panose="020F0502020204030204" pitchFamily="34" charset="0"/>
                <a:cs typeface="Calibri" panose="020F0502020204030204" pitchFamily="34" charset="0"/>
              </a:rPr>
              <a:t> </a:t>
            </a:r>
            <a:r>
              <a:rPr lang="en-US" sz="3700" b="1" spc="-150" dirty="0" err="1" smtClean="0">
                <a:solidFill>
                  <a:schemeClr val="bg1"/>
                </a:solidFill>
                <a:latin typeface="Calibri" panose="020F0502020204030204" pitchFamily="34" charset="0"/>
                <a:cs typeface="Calibri" panose="020F0502020204030204" pitchFamily="34" charset="0"/>
              </a:rPr>
              <a:t>đoạn</a:t>
            </a:r>
            <a:r>
              <a:rPr lang="en-US" sz="3700" b="1" spc="-150" dirty="0" smtClean="0">
                <a:solidFill>
                  <a:schemeClr val="bg1"/>
                </a:solidFill>
                <a:latin typeface="Calibri" panose="020F0502020204030204" pitchFamily="34" charset="0"/>
                <a:cs typeface="Calibri" panose="020F0502020204030204" pitchFamily="34" charset="0"/>
              </a:rPr>
              <a:t> </a:t>
            </a:r>
            <a:r>
              <a:rPr lang="en-US" sz="3700" b="1" spc="-150" dirty="0" err="1" smtClean="0">
                <a:solidFill>
                  <a:schemeClr val="bg1"/>
                </a:solidFill>
                <a:latin typeface="Calibri" panose="020F0502020204030204" pitchFamily="34" charset="0"/>
                <a:cs typeface="Calibri" panose="020F0502020204030204" pitchFamily="34" charset="0"/>
              </a:rPr>
              <a:t>nhân</a:t>
            </a:r>
            <a:r>
              <a:rPr lang="en-US" sz="3700" b="1" spc="-150" dirty="0" smtClean="0">
                <a:solidFill>
                  <a:schemeClr val="bg1"/>
                </a:solidFill>
                <a:latin typeface="Calibri" panose="020F0502020204030204" pitchFamily="34" charset="0"/>
                <a:cs typeface="Calibri" panose="020F0502020204030204" pitchFamily="34" charset="0"/>
              </a:rPr>
              <a:t> </a:t>
            </a:r>
            <a:r>
              <a:rPr lang="en-US" sz="3700" b="1" spc="-150" dirty="0" err="1" smtClean="0">
                <a:solidFill>
                  <a:schemeClr val="bg1"/>
                </a:solidFill>
                <a:latin typeface="Calibri" panose="020F0502020204030204" pitchFamily="34" charset="0"/>
                <a:cs typeface="Calibri" panose="020F0502020204030204" pitchFamily="34" charset="0"/>
              </a:rPr>
              <a:t>lên</a:t>
            </a:r>
            <a:r>
              <a:rPr lang="en-US" sz="3700" b="1" spc="-150" dirty="0" smtClean="0">
                <a:solidFill>
                  <a:schemeClr val="bg1"/>
                </a:solidFill>
                <a:latin typeface="Calibri" panose="020F0502020204030204" pitchFamily="34" charset="0"/>
                <a:cs typeface="Calibri" panose="020F0502020204030204" pitchFamily="34" charset="0"/>
              </a:rPr>
              <a:t> </a:t>
            </a:r>
            <a:r>
              <a:rPr lang="en-US" sz="3700" b="1" spc="-150" dirty="0" err="1" smtClean="0">
                <a:solidFill>
                  <a:schemeClr val="bg1"/>
                </a:solidFill>
                <a:latin typeface="Calibri" panose="020F0502020204030204" pitchFamily="34" charset="0"/>
                <a:cs typeface="Calibri" panose="020F0502020204030204" pitchFamily="34" charset="0"/>
              </a:rPr>
              <a:t>của</a:t>
            </a:r>
            <a:r>
              <a:rPr lang="en-US" sz="3700" b="1" spc="-150" dirty="0" smtClean="0">
                <a:solidFill>
                  <a:schemeClr val="bg1"/>
                </a:solidFill>
                <a:latin typeface="Calibri" panose="020F0502020204030204" pitchFamily="34" charset="0"/>
                <a:cs typeface="Calibri" panose="020F0502020204030204" pitchFamily="34" charset="0"/>
              </a:rPr>
              <a:t> virus </a:t>
            </a:r>
            <a:r>
              <a:rPr lang="en-US" sz="3700" b="1" spc="-150" dirty="0" err="1" smtClean="0">
                <a:solidFill>
                  <a:schemeClr val="bg1"/>
                </a:solidFill>
                <a:latin typeface="Calibri" panose="020F0502020204030204" pitchFamily="34" charset="0"/>
                <a:cs typeface="Calibri" panose="020F0502020204030204" pitchFamily="34" charset="0"/>
              </a:rPr>
              <a:t>trong</a:t>
            </a:r>
            <a:r>
              <a:rPr lang="en-US" sz="3700" b="1" spc="-150" dirty="0" smtClean="0">
                <a:solidFill>
                  <a:schemeClr val="bg1"/>
                </a:solidFill>
                <a:latin typeface="Calibri" panose="020F0502020204030204" pitchFamily="34" charset="0"/>
                <a:cs typeface="Calibri" panose="020F0502020204030204" pitchFamily="34" charset="0"/>
              </a:rPr>
              <a:t> </a:t>
            </a:r>
            <a:r>
              <a:rPr lang="en-US" sz="3700" b="1" spc="-150" dirty="0" err="1" smtClean="0">
                <a:solidFill>
                  <a:schemeClr val="bg1"/>
                </a:solidFill>
                <a:latin typeface="Calibri" panose="020F0502020204030204" pitchFamily="34" charset="0"/>
                <a:cs typeface="Calibri" panose="020F0502020204030204" pitchFamily="34" charset="0"/>
              </a:rPr>
              <a:t>tế</a:t>
            </a:r>
            <a:r>
              <a:rPr lang="en-US" sz="3700" b="1" spc="-150" dirty="0" smtClean="0">
                <a:solidFill>
                  <a:schemeClr val="bg1"/>
                </a:solidFill>
                <a:latin typeface="Calibri" panose="020F0502020204030204" pitchFamily="34" charset="0"/>
                <a:cs typeface="Calibri" panose="020F0502020204030204" pitchFamily="34" charset="0"/>
              </a:rPr>
              <a:t> </a:t>
            </a:r>
            <a:r>
              <a:rPr lang="en-US" sz="3700" b="1" spc="-150" dirty="0" err="1" smtClean="0">
                <a:solidFill>
                  <a:schemeClr val="bg1"/>
                </a:solidFill>
                <a:latin typeface="Calibri" panose="020F0502020204030204" pitchFamily="34" charset="0"/>
                <a:cs typeface="Calibri" panose="020F0502020204030204" pitchFamily="34" charset="0"/>
              </a:rPr>
              <a:t>bào</a:t>
            </a:r>
            <a:r>
              <a:rPr lang="en-US" sz="3700" b="1" spc="-150" dirty="0" smtClean="0">
                <a:solidFill>
                  <a:schemeClr val="bg1"/>
                </a:solidFill>
                <a:latin typeface="Calibri" panose="020F0502020204030204" pitchFamily="34" charset="0"/>
                <a:cs typeface="Calibri" panose="020F0502020204030204" pitchFamily="34" charset="0"/>
              </a:rPr>
              <a:t> </a:t>
            </a:r>
            <a:r>
              <a:rPr lang="en-US" sz="3700" b="1" spc="-150" dirty="0" err="1" smtClean="0">
                <a:solidFill>
                  <a:schemeClr val="bg1"/>
                </a:solidFill>
                <a:latin typeface="Calibri" panose="020F0502020204030204" pitchFamily="34" charset="0"/>
                <a:cs typeface="Calibri" panose="020F0502020204030204" pitchFamily="34" charset="0"/>
              </a:rPr>
              <a:t>chủ</a:t>
            </a:r>
            <a:endParaRPr lang="en-US" sz="3700" b="1" spc="-150" dirty="0">
              <a:solidFill>
                <a:schemeClr val="bg1"/>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a:stretch>
            <a:fillRect/>
          </a:stretch>
        </p:blipFill>
        <p:spPr>
          <a:xfrm>
            <a:off x="186331" y="826312"/>
            <a:ext cx="11826815" cy="5795867"/>
          </a:xfrm>
          <a:prstGeom prst="rect">
            <a:avLst/>
          </a:prstGeom>
        </p:spPr>
      </p:pic>
      <p:sp>
        <p:nvSpPr>
          <p:cNvPr id="7" name="Cloud Callout 6"/>
          <p:cNvSpPr/>
          <p:nvPr/>
        </p:nvSpPr>
        <p:spPr>
          <a:xfrm>
            <a:off x="3007708" y="2534412"/>
            <a:ext cx="6164580" cy="2895601"/>
          </a:xfrm>
          <a:prstGeom prst="cloudCallout">
            <a:avLst>
              <a:gd name="adj1" fmla="val -64193"/>
              <a:gd name="adj2" fmla="val 68310"/>
            </a:avLst>
          </a:prstGeom>
          <a:solidFill>
            <a:schemeClr val="accent4">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b="1" i="1" dirty="0" err="1"/>
              <a:t>Vì</a:t>
            </a:r>
            <a:r>
              <a:rPr lang="en-US" sz="3200" b="1" i="1" dirty="0"/>
              <a:t> </a:t>
            </a:r>
            <a:r>
              <a:rPr lang="en-US" sz="3200" b="1" i="1" dirty="0" err="1"/>
              <a:t>sao</a:t>
            </a:r>
            <a:r>
              <a:rPr lang="en-US" sz="3200" b="1" i="1" dirty="0"/>
              <a:t> </a:t>
            </a:r>
            <a:r>
              <a:rPr lang="en-US" sz="3200" b="1" i="1" dirty="0" err="1"/>
              <a:t>một</a:t>
            </a:r>
            <a:r>
              <a:rPr lang="en-US" sz="3200" b="1" i="1" dirty="0"/>
              <a:t> </a:t>
            </a:r>
            <a:r>
              <a:rPr lang="en-US" sz="3200" b="1" i="1" dirty="0" err="1"/>
              <a:t>số</a:t>
            </a:r>
            <a:r>
              <a:rPr lang="en-US" sz="3200" b="1" i="1" dirty="0"/>
              <a:t> </a:t>
            </a:r>
            <a:r>
              <a:rPr lang="en-US" sz="3200" b="1" i="1" dirty="0" err="1"/>
              <a:t>loại</a:t>
            </a:r>
            <a:r>
              <a:rPr lang="en-US" sz="3200" b="1" i="1" dirty="0"/>
              <a:t> virus </a:t>
            </a:r>
            <a:r>
              <a:rPr lang="en-US" sz="3200" b="1" i="1" dirty="0" err="1"/>
              <a:t>chỉ</a:t>
            </a:r>
            <a:r>
              <a:rPr lang="en-US" sz="3200" b="1" i="1" dirty="0"/>
              <a:t> </a:t>
            </a:r>
            <a:r>
              <a:rPr lang="en-US" sz="3200" b="1" i="1" dirty="0" err="1"/>
              <a:t>có</a:t>
            </a:r>
            <a:r>
              <a:rPr lang="en-US" sz="3200" b="1" i="1" dirty="0"/>
              <a:t> </a:t>
            </a:r>
            <a:r>
              <a:rPr lang="en-US" sz="3200" b="1" i="1" dirty="0" err="1"/>
              <a:t>thể</a:t>
            </a:r>
            <a:r>
              <a:rPr lang="en-US" sz="3200" b="1" i="1" dirty="0"/>
              <a:t> </a:t>
            </a:r>
            <a:r>
              <a:rPr lang="en-US" sz="3200" b="1" i="1" dirty="0" err="1"/>
              <a:t>xâm</a:t>
            </a:r>
            <a:r>
              <a:rPr lang="en-US" sz="3200" b="1" i="1" dirty="0"/>
              <a:t> </a:t>
            </a:r>
            <a:r>
              <a:rPr lang="en-US" sz="3200" b="1" i="1" dirty="0" err="1"/>
              <a:t>nhập</a:t>
            </a:r>
            <a:r>
              <a:rPr lang="en-US" sz="3200" b="1" i="1" dirty="0"/>
              <a:t> </a:t>
            </a:r>
            <a:r>
              <a:rPr lang="en-US" sz="3200" b="1" i="1" dirty="0" err="1"/>
              <a:t>vào</a:t>
            </a:r>
            <a:r>
              <a:rPr lang="en-US" sz="3200" b="1" i="1" dirty="0"/>
              <a:t> </a:t>
            </a:r>
            <a:r>
              <a:rPr lang="en-US" sz="3200" b="1" i="1" dirty="0" err="1"/>
              <a:t>loại</a:t>
            </a:r>
            <a:r>
              <a:rPr lang="en-US" sz="3200" b="1" i="1" dirty="0"/>
              <a:t> </a:t>
            </a:r>
            <a:r>
              <a:rPr lang="en-US" sz="3200" b="1" i="1" dirty="0" err="1"/>
              <a:t>tế</a:t>
            </a:r>
            <a:r>
              <a:rPr lang="en-US" sz="3200" b="1" i="1" dirty="0"/>
              <a:t> </a:t>
            </a:r>
            <a:r>
              <a:rPr lang="en-US" sz="3200" b="1" i="1" dirty="0" err="1"/>
              <a:t>bào</a:t>
            </a:r>
            <a:r>
              <a:rPr lang="en-US" sz="3200" b="1" i="1" dirty="0"/>
              <a:t> </a:t>
            </a:r>
            <a:r>
              <a:rPr lang="en-US" sz="3200" b="1" i="1" dirty="0" err="1"/>
              <a:t>nhất</a:t>
            </a:r>
            <a:r>
              <a:rPr lang="en-US" sz="3200" b="1" i="1" dirty="0"/>
              <a:t> </a:t>
            </a:r>
            <a:r>
              <a:rPr lang="en-US" sz="3200" b="1" i="1" dirty="0" err="1"/>
              <a:t>định</a:t>
            </a:r>
            <a:endParaRPr lang="en-US" sz="3200" b="1" dirty="0"/>
          </a:p>
        </p:txBody>
      </p:sp>
      <p:sp>
        <p:nvSpPr>
          <p:cNvPr id="8" name="Cloud Callout 7"/>
          <p:cNvSpPr/>
          <p:nvPr/>
        </p:nvSpPr>
        <p:spPr>
          <a:xfrm>
            <a:off x="3338422" y="2534412"/>
            <a:ext cx="6157791" cy="2918460"/>
          </a:xfrm>
          <a:prstGeom prst="cloudCallout">
            <a:avLst>
              <a:gd name="adj1" fmla="val -64193"/>
              <a:gd name="adj2" fmla="val 68310"/>
            </a:avLst>
          </a:prstGeom>
          <a:solidFill>
            <a:schemeClr val="accent4">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b="1" i="1" dirty="0" err="1"/>
              <a:t>Sau</a:t>
            </a:r>
            <a:r>
              <a:rPr lang="en-US" sz="3200" b="1" i="1" dirty="0"/>
              <a:t> </a:t>
            </a:r>
            <a:r>
              <a:rPr lang="en-US" sz="3200" b="1" i="1" dirty="0" err="1"/>
              <a:t>khi</a:t>
            </a:r>
            <a:r>
              <a:rPr lang="en-US" sz="3200" b="1" i="1" dirty="0"/>
              <a:t> </a:t>
            </a:r>
            <a:r>
              <a:rPr lang="en-US" sz="3200" b="1" i="1" dirty="0" err="1"/>
              <a:t>bị</a:t>
            </a:r>
            <a:r>
              <a:rPr lang="en-US" sz="3200" b="1" i="1" dirty="0"/>
              <a:t> virus </a:t>
            </a:r>
            <a:r>
              <a:rPr lang="en-US" sz="3200" b="1" i="1" dirty="0" err="1"/>
              <a:t>xâm</a:t>
            </a:r>
            <a:r>
              <a:rPr lang="en-US" sz="3200" b="1" i="1" dirty="0"/>
              <a:t> </a:t>
            </a:r>
            <a:r>
              <a:rPr lang="en-US" sz="3200" b="1" i="1" dirty="0" err="1"/>
              <a:t>nhập</a:t>
            </a:r>
            <a:r>
              <a:rPr lang="en-US" sz="3200" b="1" i="1" dirty="0"/>
              <a:t> </a:t>
            </a:r>
            <a:r>
              <a:rPr lang="en-US" sz="3200" b="1" i="1" dirty="0" err="1"/>
              <a:t>và</a:t>
            </a:r>
            <a:r>
              <a:rPr lang="en-US" sz="3200" b="1" i="1" dirty="0"/>
              <a:t> </a:t>
            </a:r>
            <a:r>
              <a:rPr lang="en-US" sz="3200" b="1" i="1" dirty="0" err="1"/>
              <a:t>nhân</a:t>
            </a:r>
            <a:r>
              <a:rPr lang="en-US" sz="3200" b="1" i="1" dirty="0"/>
              <a:t> </a:t>
            </a:r>
            <a:r>
              <a:rPr lang="en-US" sz="3200" b="1" i="1" dirty="0" err="1"/>
              <a:t>lên</a:t>
            </a:r>
            <a:r>
              <a:rPr lang="en-US" sz="3200" b="1" i="1" dirty="0"/>
              <a:t>, </a:t>
            </a:r>
            <a:r>
              <a:rPr lang="en-US" sz="3200" b="1" i="1" dirty="0" err="1"/>
              <a:t>tế</a:t>
            </a:r>
            <a:r>
              <a:rPr lang="en-US" sz="3200" b="1" i="1" dirty="0"/>
              <a:t> </a:t>
            </a:r>
            <a:r>
              <a:rPr lang="en-US" sz="3200" b="1" i="1" dirty="0" err="1"/>
              <a:t>bào</a:t>
            </a:r>
            <a:r>
              <a:rPr lang="en-US" sz="3200" b="1" i="1" dirty="0"/>
              <a:t> </a:t>
            </a:r>
            <a:r>
              <a:rPr lang="en-US" sz="3200" b="1" i="1" dirty="0" err="1"/>
              <a:t>vật</a:t>
            </a:r>
            <a:r>
              <a:rPr lang="en-US" sz="3200" b="1" i="1" dirty="0"/>
              <a:t> </a:t>
            </a:r>
            <a:r>
              <a:rPr lang="en-US" sz="3200" b="1" i="1" dirty="0" err="1"/>
              <a:t>chủ</a:t>
            </a:r>
            <a:r>
              <a:rPr lang="en-US" sz="3200" b="1" i="1" dirty="0"/>
              <a:t> </a:t>
            </a:r>
            <a:r>
              <a:rPr lang="en-US" sz="3200" b="1" i="1" dirty="0" err="1" smtClean="0"/>
              <a:t>sẽ</a:t>
            </a:r>
            <a:r>
              <a:rPr lang="en-US" sz="3200" b="1" i="1" dirty="0" smtClean="0"/>
              <a:t> </a:t>
            </a:r>
            <a:r>
              <a:rPr lang="en-US" sz="3200" b="1" i="1" dirty="0" err="1" smtClean="0"/>
              <a:t>như</a:t>
            </a:r>
            <a:r>
              <a:rPr lang="en-US" sz="3200" b="1" i="1" dirty="0" smtClean="0"/>
              <a:t> </a:t>
            </a:r>
            <a:r>
              <a:rPr lang="en-US" sz="3200" b="1" i="1" dirty="0" err="1"/>
              <a:t>thế</a:t>
            </a:r>
            <a:r>
              <a:rPr lang="en-US" sz="3200" b="1" i="1" dirty="0"/>
              <a:t> </a:t>
            </a:r>
            <a:r>
              <a:rPr lang="en-US" sz="3200" b="1" i="1" dirty="0" err="1"/>
              <a:t>nào</a:t>
            </a:r>
            <a:r>
              <a:rPr lang="en-US" sz="3200" b="1" i="1" dirty="0"/>
              <a:t>? </a:t>
            </a:r>
            <a:endParaRPr lang="en-US" sz="3200" b="1" dirty="0"/>
          </a:p>
        </p:txBody>
      </p:sp>
    </p:spTree>
    <p:extLst>
      <p:ext uri="{BB962C8B-B14F-4D97-AF65-F5344CB8AC3E}">
        <p14:creationId xmlns:p14="http://schemas.microsoft.com/office/powerpoint/2010/main" val="95070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a:extLst>
              <a:ext uri="{FF2B5EF4-FFF2-40B4-BE49-F238E27FC236}">
                <a16:creationId xmlns="" xmlns:a16="http://schemas.microsoft.com/office/drawing/2014/main" id="{E8DA78C1-83E4-4834-99E0-D486C37014F0}"/>
              </a:ext>
            </a:extLst>
          </p:cNvPr>
          <p:cNvPicPr>
            <a:picLocks noChangeAspect="1"/>
          </p:cNvPicPr>
          <p:nvPr/>
        </p:nvPicPr>
        <p:blipFill rotWithShape="1">
          <a:blip r:embed="rId2">
            <a:extLst>
              <a:ext uri="{28A0092B-C50C-407E-A947-70E740481C1C}">
                <a14:useLocalDpi xmlns:a14="http://schemas.microsoft.com/office/drawing/2010/main" val="0"/>
              </a:ext>
            </a:extLst>
          </a:blip>
          <a:srcRect b="8844"/>
          <a:stretch/>
        </p:blipFill>
        <p:spPr bwMode="auto">
          <a:xfrm>
            <a:off x="5971031" y="1069849"/>
            <a:ext cx="6168339" cy="57881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1" y="1196478"/>
            <a:ext cx="6199632" cy="5559552"/>
          </a:xfrm>
          <a:prstGeom prst="rect">
            <a:avLst/>
          </a:prstGeom>
        </p:spPr>
      </p:pic>
      <p:sp>
        <p:nvSpPr>
          <p:cNvPr id="6" name="TextBox 5">
            <a:extLst>
              <a:ext uri="{FF2B5EF4-FFF2-40B4-BE49-F238E27FC236}">
                <a16:creationId xmlns="" xmlns:a16="http://schemas.microsoft.com/office/drawing/2014/main" id="{6A6B4D39-D01A-4F86-8C77-A4311EAD8F52}"/>
              </a:ext>
            </a:extLst>
          </p:cNvPr>
          <p:cNvSpPr txBox="1"/>
          <p:nvPr/>
        </p:nvSpPr>
        <p:spPr>
          <a:xfrm>
            <a:off x="-1" y="112835"/>
            <a:ext cx="11283351" cy="707886"/>
          </a:xfrm>
          <a:prstGeom prst="rect">
            <a:avLst/>
          </a:prstGeom>
          <a:solidFill>
            <a:srgbClr val="92D050"/>
          </a:solidFill>
        </p:spPr>
        <p:txBody>
          <a:bodyPr wrap="square" rtlCol="0">
            <a:spAutoFit/>
          </a:bodyPr>
          <a:lstStyle/>
          <a:p>
            <a:r>
              <a:rPr lang="en-US" sz="4000" b="1" spc="-150" dirty="0">
                <a:solidFill>
                  <a:schemeClr val="bg1"/>
                </a:solidFill>
                <a:latin typeface="Calibri" panose="020F0502020204030204" pitchFamily="34" charset="0"/>
                <a:cs typeface="Calibri" panose="020F0502020204030204" pitchFamily="34" charset="0"/>
              </a:rPr>
              <a:t>II. QUÁ TRÌNH NHÂN LÊN CỦA VIRUS TRONG TẾ BÀO CHỦ</a:t>
            </a:r>
          </a:p>
        </p:txBody>
      </p:sp>
    </p:spTree>
    <p:extLst>
      <p:ext uri="{BB962C8B-B14F-4D97-AF65-F5344CB8AC3E}">
        <p14:creationId xmlns:p14="http://schemas.microsoft.com/office/powerpoint/2010/main" val="1987498504"/>
      </p:ext>
    </p:extLst>
  </p:cSld>
  <p:clrMapOvr>
    <a:masterClrMapping/>
  </p:clrMapOvr>
  <mc:AlternateContent xmlns:mc="http://schemas.openxmlformats.org/markup-compatibility/2006" xmlns:p15="http://schemas.microsoft.com/office/powerpoint/2012/main">
    <mc:Choice Requires="p15">
      <p:transition spd="slow">
        <p15:prstTrans prst="origami"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BlurLogo-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75944" y="876300"/>
            <a:ext cx="9753600" cy="5486400"/>
          </a:xfrm>
          <a:prstGeom prst="rect">
            <a:avLst/>
          </a:prstGeom>
        </p:spPr>
      </p:pic>
      <p:sp>
        <p:nvSpPr>
          <p:cNvPr id="5" name="TextBox 4">
            <a:extLst>
              <a:ext uri="{FF2B5EF4-FFF2-40B4-BE49-F238E27FC236}">
                <a16:creationId xmlns="" xmlns:a16="http://schemas.microsoft.com/office/drawing/2014/main" id="{6A6B4D39-D01A-4F86-8C77-A4311EAD8F52}"/>
              </a:ext>
            </a:extLst>
          </p:cNvPr>
          <p:cNvSpPr txBox="1"/>
          <p:nvPr/>
        </p:nvSpPr>
        <p:spPr>
          <a:xfrm>
            <a:off x="-1" y="112835"/>
            <a:ext cx="11283351" cy="707886"/>
          </a:xfrm>
          <a:prstGeom prst="rect">
            <a:avLst/>
          </a:prstGeom>
          <a:solidFill>
            <a:srgbClr val="92D050"/>
          </a:solidFill>
        </p:spPr>
        <p:txBody>
          <a:bodyPr wrap="square" rtlCol="0">
            <a:spAutoFit/>
          </a:bodyPr>
          <a:lstStyle/>
          <a:p>
            <a:r>
              <a:rPr lang="en-US" sz="4000" b="1" spc="-150" dirty="0">
                <a:solidFill>
                  <a:schemeClr val="bg1"/>
                </a:solidFill>
                <a:latin typeface="Calibri" panose="020F0502020204030204" pitchFamily="34" charset="0"/>
                <a:cs typeface="Calibri" panose="020F0502020204030204" pitchFamily="34" charset="0"/>
              </a:rPr>
              <a:t>II. QUÁ TRÌNH NHÂN LÊN CỦA VIRUS TRONG TẾ BÀO CHỦ</a:t>
            </a:r>
          </a:p>
        </p:txBody>
      </p:sp>
    </p:spTree>
    <p:extLst>
      <p:ext uri="{BB962C8B-B14F-4D97-AF65-F5344CB8AC3E}">
        <p14:creationId xmlns:p14="http://schemas.microsoft.com/office/powerpoint/2010/main" val="13392004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39024">
                <p:cTn id="7" fill="hold" display="0">
                  <p:stCondLst>
                    <p:cond delay="indefinite"/>
                  </p:st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6A6B4D39-D01A-4F86-8C77-A4311EAD8F52}"/>
              </a:ext>
            </a:extLst>
          </p:cNvPr>
          <p:cNvSpPr txBox="1"/>
          <p:nvPr/>
        </p:nvSpPr>
        <p:spPr>
          <a:xfrm>
            <a:off x="-1" y="112835"/>
            <a:ext cx="11283351" cy="707886"/>
          </a:xfrm>
          <a:prstGeom prst="rect">
            <a:avLst/>
          </a:prstGeom>
          <a:solidFill>
            <a:srgbClr val="92D050"/>
          </a:solidFill>
        </p:spPr>
        <p:txBody>
          <a:bodyPr wrap="square" rtlCol="0">
            <a:spAutoFit/>
          </a:bodyPr>
          <a:lstStyle/>
          <a:p>
            <a:r>
              <a:rPr lang="en-US" sz="4000" b="1" spc="-150" dirty="0">
                <a:solidFill>
                  <a:schemeClr val="bg1"/>
                </a:solidFill>
                <a:latin typeface="Calibri" panose="020F0502020204030204" pitchFamily="34" charset="0"/>
                <a:cs typeface="Calibri" panose="020F0502020204030204" pitchFamily="34" charset="0"/>
              </a:rPr>
              <a:t>II. QUÁ TRÌNH NHÂN LÊN CỦA VIRUS TRONG TẾ BÀO CHỦ</a:t>
            </a:r>
          </a:p>
        </p:txBody>
      </p:sp>
      <p:pic>
        <p:nvPicPr>
          <p:cNvPr id="4" name="Picture 3"/>
          <p:cNvPicPr>
            <a:picLocks noChangeAspect="1"/>
          </p:cNvPicPr>
          <p:nvPr/>
        </p:nvPicPr>
        <p:blipFill>
          <a:blip r:embed="rId2"/>
          <a:stretch>
            <a:fillRect/>
          </a:stretch>
        </p:blipFill>
        <p:spPr>
          <a:xfrm>
            <a:off x="1304496" y="890522"/>
            <a:ext cx="8796395" cy="5892380"/>
          </a:xfrm>
          <a:prstGeom prst="rect">
            <a:avLst/>
          </a:prstGeom>
        </p:spPr>
      </p:pic>
      <p:pic>
        <p:nvPicPr>
          <p:cNvPr id="6" name="Picture 5"/>
          <p:cNvPicPr>
            <a:picLocks noChangeAspect="1"/>
          </p:cNvPicPr>
          <p:nvPr/>
        </p:nvPicPr>
        <p:blipFill>
          <a:blip r:embed="rId3"/>
          <a:stretch>
            <a:fillRect/>
          </a:stretch>
        </p:blipFill>
        <p:spPr>
          <a:xfrm>
            <a:off x="7863133" y="2597114"/>
            <a:ext cx="4182218" cy="2871465"/>
          </a:xfrm>
          <a:prstGeom prst="rect">
            <a:avLst/>
          </a:prstGeom>
        </p:spPr>
      </p:pic>
    </p:spTree>
    <p:extLst>
      <p:ext uri="{BB962C8B-B14F-4D97-AF65-F5344CB8AC3E}">
        <p14:creationId xmlns:p14="http://schemas.microsoft.com/office/powerpoint/2010/main" val="8080801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a:extLst>
              <a:ext uri="{FF2B5EF4-FFF2-40B4-BE49-F238E27FC236}">
                <a16:creationId xmlns="" xmlns:a16="http://schemas.microsoft.com/office/drawing/2014/main" id="{2FDDDBE3-B4F9-4FE0-BA98-3E3FF9C7C0C6}"/>
              </a:ext>
            </a:extLst>
          </p:cNvPr>
          <p:cNvPicPr>
            <a:picLocks noChangeAspect="1"/>
          </p:cNvPicPr>
          <p:nvPr/>
        </p:nvPicPr>
        <p:blipFill rotWithShape="1">
          <a:blip r:embed="rId2">
            <a:extLst>
              <a:ext uri="{28A0092B-C50C-407E-A947-70E740481C1C}">
                <a14:useLocalDpi xmlns:a14="http://schemas.microsoft.com/office/drawing/2010/main" val="0"/>
              </a:ext>
            </a:extLst>
          </a:blip>
          <a:srcRect l="3977" t="4924" b="17939"/>
          <a:stretch/>
        </p:blipFill>
        <p:spPr bwMode="auto">
          <a:xfrm>
            <a:off x="43130" y="1280161"/>
            <a:ext cx="12079224" cy="53423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 xmlns:a16="http://schemas.microsoft.com/office/drawing/2014/main" id="{6A6B4D39-D01A-4F86-8C77-A4311EAD8F52}"/>
              </a:ext>
            </a:extLst>
          </p:cNvPr>
          <p:cNvSpPr txBox="1"/>
          <p:nvPr/>
        </p:nvSpPr>
        <p:spPr>
          <a:xfrm>
            <a:off x="-1" y="112835"/>
            <a:ext cx="11283351" cy="707886"/>
          </a:xfrm>
          <a:prstGeom prst="rect">
            <a:avLst/>
          </a:prstGeom>
          <a:solidFill>
            <a:srgbClr val="92D050"/>
          </a:solidFill>
        </p:spPr>
        <p:txBody>
          <a:bodyPr wrap="square" rtlCol="0">
            <a:spAutoFit/>
          </a:bodyPr>
          <a:lstStyle/>
          <a:p>
            <a:r>
              <a:rPr lang="en-US" sz="4000" b="1" spc="-150" dirty="0" err="1" smtClean="0">
                <a:solidFill>
                  <a:schemeClr val="bg1"/>
                </a:solidFill>
                <a:latin typeface="Calibri" panose="020F0502020204030204" pitchFamily="34" charset="0"/>
                <a:cs typeface="Calibri" panose="020F0502020204030204" pitchFamily="34" charset="0"/>
              </a:rPr>
              <a:t>Các</a:t>
            </a:r>
            <a:r>
              <a:rPr lang="en-US" sz="4000" b="1" spc="-150" dirty="0" smtClean="0">
                <a:solidFill>
                  <a:schemeClr val="bg1"/>
                </a:solidFill>
                <a:latin typeface="Calibri" panose="020F0502020204030204" pitchFamily="34" charset="0"/>
                <a:cs typeface="Calibri" panose="020F0502020204030204" pitchFamily="34" charset="0"/>
              </a:rPr>
              <a:t> con </a:t>
            </a:r>
            <a:r>
              <a:rPr lang="en-US" sz="4000" b="1" spc="-150" dirty="0" err="1" smtClean="0">
                <a:solidFill>
                  <a:schemeClr val="bg1"/>
                </a:solidFill>
                <a:latin typeface="Calibri" panose="020F0502020204030204" pitchFamily="34" charset="0"/>
                <a:cs typeface="Calibri" panose="020F0502020204030204" pitchFamily="34" charset="0"/>
              </a:rPr>
              <a:t>đường</a:t>
            </a:r>
            <a:r>
              <a:rPr lang="en-US" sz="4000" b="1" spc="-150" dirty="0" smtClean="0">
                <a:solidFill>
                  <a:schemeClr val="bg1"/>
                </a:solidFill>
                <a:latin typeface="Calibri" panose="020F0502020204030204" pitchFamily="34" charset="0"/>
                <a:cs typeface="Calibri" panose="020F0502020204030204" pitchFamily="34" charset="0"/>
              </a:rPr>
              <a:t> </a:t>
            </a:r>
            <a:r>
              <a:rPr lang="en-US" sz="4000" b="1" spc="-150" dirty="0" err="1" smtClean="0">
                <a:solidFill>
                  <a:schemeClr val="bg1"/>
                </a:solidFill>
                <a:latin typeface="Calibri" panose="020F0502020204030204" pitchFamily="34" charset="0"/>
                <a:cs typeface="Calibri" panose="020F0502020204030204" pitchFamily="34" charset="0"/>
              </a:rPr>
              <a:t>lây</a:t>
            </a:r>
            <a:r>
              <a:rPr lang="en-US" sz="4000" b="1" spc="-150" dirty="0" smtClean="0">
                <a:solidFill>
                  <a:schemeClr val="bg1"/>
                </a:solidFill>
                <a:latin typeface="Calibri" panose="020F0502020204030204" pitchFamily="34" charset="0"/>
                <a:cs typeface="Calibri" panose="020F0502020204030204" pitchFamily="34" charset="0"/>
              </a:rPr>
              <a:t> </a:t>
            </a:r>
            <a:r>
              <a:rPr lang="en-US" sz="4000" b="1" spc="-150" dirty="0" err="1" smtClean="0">
                <a:solidFill>
                  <a:schemeClr val="bg1"/>
                </a:solidFill>
                <a:latin typeface="Calibri" panose="020F0502020204030204" pitchFamily="34" charset="0"/>
                <a:cs typeface="Calibri" panose="020F0502020204030204" pitchFamily="34" charset="0"/>
              </a:rPr>
              <a:t>nhiễm</a:t>
            </a:r>
            <a:r>
              <a:rPr lang="en-US" sz="4000" b="1" spc="-150" dirty="0" smtClean="0">
                <a:solidFill>
                  <a:schemeClr val="bg1"/>
                </a:solidFill>
                <a:latin typeface="Calibri" panose="020F0502020204030204" pitchFamily="34" charset="0"/>
                <a:cs typeface="Calibri" panose="020F0502020204030204" pitchFamily="34" charset="0"/>
              </a:rPr>
              <a:t> </a:t>
            </a:r>
            <a:r>
              <a:rPr lang="en-US" sz="4000" b="1" spc="-150" dirty="0" err="1" smtClean="0">
                <a:solidFill>
                  <a:schemeClr val="bg1"/>
                </a:solidFill>
                <a:latin typeface="Calibri" panose="020F0502020204030204" pitchFamily="34" charset="0"/>
                <a:cs typeface="Calibri" panose="020F0502020204030204" pitchFamily="34" charset="0"/>
              </a:rPr>
              <a:t>của</a:t>
            </a:r>
            <a:r>
              <a:rPr lang="en-US" sz="4000" b="1" spc="-150" dirty="0" smtClean="0">
                <a:solidFill>
                  <a:schemeClr val="bg1"/>
                </a:solidFill>
                <a:latin typeface="Calibri" panose="020F0502020204030204" pitchFamily="34" charset="0"/>
                <a:cs typeface="Calibri" panose="020F0502020204030204" pitchFamily="34" charset="0"/>
              </a:rPr>
              <a:t> virus HIV</a:t>
            </a:r>
            <a:endParaRPr lang="en-US" sz="4000" b="1" spc="-15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4698223"/>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pic>
        <p:nvPicPr>
          <p:cNvPr id="1294" name="Google Shape;1294;p37"/>
          <p:cNvPicPr preferRelativeResize="0"/>
          <p:nvPr/>
        </p:nvPicPr>
        <p:blipFill rotWithShape="1">
          <a:blip r:embed="rId3">
            <a:alphaModFix/>
          </a:blip>
          <a:srcRect/>
          <a:stretch/>
        </p:blipFill>
        <p:spPr>
          <a:xfrm>
            <a:off x="405442" y="4244196"/>
            <a:ext cx="10872158" cy="1521604"/>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1295" name="Google Shape;1295;p37"/>
          <p:cNvPicPr preferRelativeResize="0"/>
          <p:nvPr/>
        </p:nvPicPr>
        <p:blipFill rotWithShape="1">
          <a:blip r:embed="rId4">
            <a:alphaModFix/>
          </a:blip>
          <a:srcRect/>
          <a:stretch/>
        </p:blipFill>
        <p:spPr>
          <a:xfrm>
            <a:off x="101600" y="1074738"/>
            <a:ext cx="4775200" cy="2760663"/>
          </a:xfrm>
          <a:prstGeom prst="ellipse">
            <a:avLst/>
          </a:prstGeom>
          <a:noFill/>
          <a:ln>
            <a:noFill/>
          </a:ln>
        </p:spPr>
      </p:pic>
      <p:pic>
        <p:nvPicPr>
          <p:cNvPr id="1296" name="Google Shape;1296;p37" descr="dich HIV phat trien nhanh anh 1"/>
          <p:cNvPicPr preferRelativeResize="0"/>
          <p:nvPr/>
        </p:nvPicPr>
        <p:blipFill rotWithShape="1">
          <a:blip r:embed="rId5">
            <a:alphaModFix/>
          </a:blip>
          <a:srcRect/>
          <a:stretch/>
        </p:blipFill>
        <p:spPr>
          <a:xfrm>
            <a:off x="5080000" y="1266333"/>
            <a:ext cx="4368800" cy="2569068"/>
          </a:xfrm>
          <a:prstGeom prst="rect">
            <a:avLst/>
          </a:prstGeom>
          <a:noFill/>
          <a:ln>
            <a:noFill/>
          </a:ln>
        </p:spPr>
      </p:pic>
    </p:spTree>
    <p:extLst>
      <p:ext uri="{BB962C8B-B14F-4D97-AF65-F5344CB8AC3E}">
        <p14:creationId xmlns:p14="http://schemas.microsoft.com/office/powerpoint/2010/main" val="370330768"/>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4"/>
                                        </p:tgtEl>
                                        <p:attrNameLst>
                                          <p:attrName>style.visibility</p:attrName>
                                        </p:attrNameLst>
                                      </p:cBhvr>
                                      <p:to>
                                        <p:strVal val="visible"/>
                                      </p:to>
                                    </p:set>
                                    <p:animEffect transition="in" filter="fade">
                                      <p:cBhvr>
                                        <p:cTn id="7" dur="500"/>
                                        <p:tgtEl>
                                          <p:spTgt spid="1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2583A08B-E4FF-4121-24A7-FA73B5F6801E}"/>
              </a:ext>
            </a:extLst>
          </p:cNvPr>
          <p:cNvSpPr txBox="1"/>
          <p:nvPr/>
        </p:nvSpPr>
        <p:spPr>
          <a:xfrm>
            <a:off x="704088" y="981021"/>
            <a:ext cx="9884663" cy="661720"/>
          </a:xfrm>
          <a:prstGeom prst="rect">
            <a:avLst/>
          </a:prstGeom>
          <a:noFill/>
        </p:spPr>
        <p:txBody>
          <a:bodyPr wrap="square" rtlCol="0">
            <a:spAutoFit/>
          </a:bodyPr>
          <a:lstStyle/>
          <a:p>
            <a:r>
              <a:rPr lang="en-US" sz="3700" b="1" spc="-150" dirty="0">
                <a:solidFill>
                  <a:srgbClr val="FF0000"/>
                </a:solidFill>
                <a:cs typeface="Times New Roman" pitchFamily="18" charset="0"/>
              </a:rPr>
              <a:t>2</a:t>
            </a:r>
            <a:r>
              <a:rPr lang="en-US" sz="3700" b="1" spc="-150" dirty="0" smtClean="0">
                <a:solidFill>
                  <a:srgbClr val="FF0000"/>
                </a:solidFill>
                <a:cs typeface="Times New Roman" pitchFamily="18" charset="0"/>
              </a:rPr>
              <a:t>. Chu </a:t>
            </a:r>
            <a:r>
              <a:rPr lang="en-US" sz="3700" b="1" spc="-150" dirty="0" err="1" smtClean="0">
                <a:solidFill>
                  <a:srgbClr val="FF0000"/>
                </a:solidFill>
                <a:cs typeface="Times New Roman" pitchFamily="18" charset="0"/>
              </a:rPr>
              <a:t>trình</a:t>
            </a:r>
            <a:r>
              <a:rPr lang="en-US" sz="3700" b="1" spc="-150" dirty="0" smtClean="0">
                <a:solidFill>
                  <a:srgbClr val="FF0000"/>
                </a:solidFill>
                <a:cs typeface="Times New Roman" pitchFamily="18" charset="0"/>
              </a:rPr>
              <a:t> tan, </a:t>
            </a:r>
            <a:r>
              <a:rPr lang="en-US" sz="3700" b="1" spc="-150" dirty="0" err="1" smtClean="0">
                <a:solidFill>
                  <a:srgbClr val="FF0000"/>
                </a:solidFill>
                <a:cs typeface="Times New Roman" pitchFamily="18" charset="0"/>
              </a:rPr>
              <a:t>tiềm</a:t>
            </a:r>
            <a:r>
              <a:rPr lang="en-US" sz="3700" b="1" spc="-150" dirty="0" smtClean="0">
                <a:solidFill>
                  <a:srgbClr val="FF0000"/>
                </a:solidFill>
                <a:cs typeface="Times New Roman" pitchFamily="18" charset="0"/>
              </a:rPr>
              <a:t> tan </a:t>
            </a:r>
            <a:r>
              <a:rPr lang="en-US" sz="3700" b="1" spc="-150" dirty="0" err="1" smtClean="0">
                <a:solidFill>
                  <a:srgbClr val="FF0000"/>
                </a:solidFill>
                <a:cs typeface="Times New Roman" pitchFamily="18" charset="0"/>
              </a:rPr>
              <a:t>và</a:t>
            </a:r>
            <a:r>
              <a:rPr lang="en-US" sz="3700" b="1" spc="-150" dirty="0" smtClean="0">
                <a:solidFill>
                  <a:srgbClr val="FF0000"/>
                </a:solidFill>
                <a:cs typeface="Times New Roman" pitchFamily="18" charset="0"/>
              </a:rPr>
              <a:t> </a:t>
            </a:r>
            <a:r>
              <a:rPr lang="en-US" sz="3700" b="1" spc="-150" dirty="0" err="1" smtClean="0">
                <a:solidFill>
                  <a:srgbClr val="FF0000"/>
                </a:solidFill>
                <a:cs typeface="Times New Roman" pitchFamily="18" charset="0"/>
              </a:rPr>
              <a:t>cơ</a:t>
            </a:r>
            <a:r>
              <a:rPr lang="en-US" sz="3700" b="1" spc="-150" dirty="0" smtClean="0">
                <a:solidFill>
                  <a:srgbClr val="FF0000"/>
                </a:solidFill>
                <a:cs typeface="Times New Roman" pitchFamily="18" charset="0"/>
              </a:rPr>
              <a:t> </a:t>
            </a:r>
            <a:r>
              <a:rPr lang="en-US" sz="3700" b="1" spc="-150" dirty="0" err="1" smtClean="0">
                <a:solidFill>
                  <a:srgbClr val="FF0000"/>
                </a:solidFill>
                <a:cs typeface="Times New Roman" pitchFamily="18" charset="0"/>
              </a:rPr>
              <a:t>chế</a:t>
            </a:r>
            <a:r>
              <a:rPr lang="en-US" sz="3700" b="1" spc="-150" dirty="0" smtClean="0">
                <a:solidFill>
                  <a:srgbClr val="FF0000"/>
                </a:solidFill>
                <a:cs typeface="Times New Roman" pitchFamily="18" charset="0"/>
              </a:rPr>
              <a:t> </a:t>
            </a:r>
            <a:r>
              <a:rPr lang="en-US" sz="3700" b="1" spc="-150" dirty="0" err="1" smtClean="0">
                <a:solidFill>
                  <a:srgbClr val="FF0000"/>
                </a:solidFill>
                <a:cs typeface="Times New Roman" pitchFamily="18" charset="0"/>
              </a:rPr>
              <a:t>gây</a:t>
            </a:r>
            <a:r>
              <a:rPr lang="en-US" sz="3700" b="1" spc="-150" dirty="0" smtClean="0">
                <a:solidFill>
                  <a:srgbClr val="FF0000"/>
                </a:solidFill>
                <a:cs typeface="Times New Roman" pitchFamily="18" charset="0"/>
              </a:rPr>
              <a:t> </a:t>
            </a:r>
            <a:r>
              <a:rPr lang="en-US" sz="3700" b="1" spc="-150" dirty="0" err="1" smtClean="0">
                <a:solidFill>
                  <a:srgbClr val="FF0000"/>
                </a:solidFill>
                <a:cs typeface="Times New Roman" pitchFamily="18" charset="0"/>
              </a:rPr>
              <a:t>bệnh</a:t>
            </a:r>
            <a:r>
              <a:rPr lang="en-US" sz="3700" b="1" spc="-150" dirty="0" smtClean="0">
                <a:solidFill>
                  <a:srgbClr val="FF0000"/>
                </a:solidFill>
                <a:cs typeface="Times New Roman" pitchFamily="18" charset="0"/>
              </a:rPr>
              <a:t> </a:t>
            </a:r>
            <a:r>
              <a:rPr lang="en-US" sz="3700" b="1" spc="-150" dirty="0" err="1" smtClean="0">
                <a:solidFill>
                  <a:srgbClr val="FF0000"/>
                </a:solidFill>
                <a:cs typeface="Times New Roman" pitchFamily="18" charset="0"/>
              </a:rPr>
              <a:t>của</a:t>
            </a:r>
            <a:r>
              <a:rPr lang="en-US" sz="3700" b="1" spc="-150" dirty="0" smtClean="0">
                <a:solidFill>
                  <a:srgbClr val="FF0000"/>
                </a:solidFill>
                <a:cs typeface="Times New Roman" pitchFamily="18" charset="0"/>
              </a:rPr>
              <a:t> virus</a:t>
            </a:r>
            <a:endParaRPr lang="en-US" sz="3700" b="1" spc="-150" dirty="0">
              <a:solidFill>
                <a:srgbClr val="FF0000"/>
              </a:solidFill>
              <a:cs typeface="Times New Roman" pitchFamily="18" charset="0"/>
            </a:endParaRPr>
          </a:p>
        </p:txBody>
      </p:sp>
      <p:sp>
        <p:nvSpPr>
          <p:cNvPr id="4" name="TextBox 3">
            <a:extLst>
              <a:ext uri="{FF2B5EF4-FFF2-40B4-BE49-F238E27FC236}">
                <a16:creationId xmlns="" xmlns:a16="http://schemas.microsoft.com/office/drawing/2014/main" id="{6A6B4D39-D01A-4F86-8C77-A4311EAD8F52}"/>
              </a:ext>
            </a:extLst>
          </p:cNvPr>
          <p:cNvSpPr txBox="1"/>
          <p:nvPr/>
        </p:nvSpPr>
        <p:spPr>
          <a:xfrm>
            <a:off x="-1" y="112835"/>
            <a:ext cx="11283351" cy="707886"/>
          </a:xfrm>
          <a:prstGeom prst="rect">
            <a:avLst/>
          </a:prstGeom>
          <a:solidFill>
            <a:srgbClr val="92D050"/>
          </a:solidFill>
        </p:spPr>
        <p:txBody>
          <a:bodyPr wrap="square" rtlCol="0">
            <a:spAutoFit/>
          </a:bodyPr>
          <a:lstStyle/>
          <a:p>
            <a:r>
              <a:rPr lang="en-US" sz="4000" b="1" spc="-150" dirty="0">
                <a:solidFill>
                  <a:schemeClr val="bg1"/>
                </a:solidFill>
                <a:latin typeface="Calibri" panose="020F0502020204030204" pitchFamily="34" charset="0"/>
                <a:cs typeface="Calibri" panose="020F0502020204030204" pitchFamily="34" charset="0"/>
              </a:rPr>
              <a:t>II. QUÁ TRÌNH NHÂN LÊN CỦA VIRUS TRONG TẾ BÀO CHỦ</a:t>
            </a:r>
          </a:p>
        </p:txBody>
      </p:sp>
    </p:spTree>
    <p:extLst>
      <p:ext uri="{BB962C8B-B14F-4D97-AF65-F5344CB8AC3E}">
        <p14:creationId xmlns:p14="http://schemas.microsoft.com/office/powerpoint/2010/main" val="723184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87907" y="741760"/>
            <a:ext cx="10526091" cy="2153840"/>
            <a:chOff x="-472443" y="-192881"/>
            <a:chExt cx="21052189" cy="4307680"/>
          </a:xfrm>
        </p:grpSpPr>
        <p:grpSp>
          <p:nvGrpSpPr>
            <p:cNvPr id="3" name="Group 3"/>
            <p:cNvGrpSpPr/>
            <p:nvPr/>
          </p:nvGrpSpPr>
          <p:grpSpPr>
            <a:xfrm>
              <a:off x="-472443" y="-192881"/>
              <a:ext cx="21052189" cy="4307680"/>
              <a:chOff x="-93322" y="-38100"/>
              <a:chExt cx="4158457" cy="850900"/>
            </a:xfrm>
          </p:grpSpPr>
          <p:sp>
            <p:nvSpPr>
              <p:cNvPr id="4" name="Freeform 4"/>
              <p:cNvSpPr/>
              <p:nvPr/>
            </p:nvSpPr>
            <p:spPr>
              <a:xfrm>
                <a:off x="-93322" y="0"/>
                <a:ext cx="4158457" cy="400697"/>
              </a:xfrm>
              <a:custGeom>
                <a:avLst/>
                <a:gdLst/>
                <a:ahLst/>
                <a:cxnLst/>
                <a:rect l="l" t="t" r="r" b="b"/>
                <a:pathLst>
                  <a:path w="3983855" h="400697">
                    <a:moveTo>
                      <a:pt x="0" y="0"/>
                    </a:moveTo>
                    <a:lnTo>
                      <a:pt x="3983855" y="0"/>
                    </a:lnTo>
                    <a:lnTo>
                      <a:pt x="3983855" y="400697"/>
                    </a:lnTo>
                    <a:lnTo>
                      <a:pt x="0" y="400697"/>
                    </a:lnTo>
                    <a:close/>
                  </a:path>
                </a:pathLst>
              </a:custGeom>
              <a:solidFill>
                <a:srgbClr val="FFDE5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sp>
          <p:nvSpPr>
            <p:cNvPr id="6" name="TextBox 6"/>
            <p:cNvSpPr txBox="1"/>
            <p:nvPr/>
          </p:nvSpPr>
          <p:spPr>
            <a:xfrm>
              <a:off x="-198119" y="605113"/>
              <a:ext cx="20589247" cy="820738"/>
            </a:xfrm>
            <a:prstGeom prst="rect">
              <a:avLst/>
            </a:prstGeom>
          </p:spPr>
          <p:txBody>
            <a:bodyPr wrap="square" lIns="0" tIns="0" rIns="0" bIns="0" rtlCol="0" anchor="t">
              <a:spAutoFit/>
            </a:bodyPr>
            <a:lstStyle/>
            <a:p>
              <a:pPr algn="just">
                <a:lnSpc>
                  <a:spcPts val="3172"/>
                </a:lnSpc>
                <a:spcBef>
                  <a:spcPct val="0"/>
                </a:spcBef>
              </a:pPr>
              <a:r>
                <a:rPr lang="en-US" sz="3000" b="1" dirty="0" smtClean="0">
                  <a:solidFill>
                    <a:srgbClr val="000000"/>
                  </a:solidFill>
                </a:rPr>
                <a:t> </a:t>
              </a:r>
              <a:r>
                <a:rPr lang="en-US" sz="3000" b="1" dirty="0" err="1" smtClean="0">
                  <a:solidFill>
                    <a:srgbClr val="000000"/>
                  </a:solidFill>
                </a:rPr>
                <a:t>Phân</a:t>
              </a:r>
              <a:r>
                <a:rPr lang="en-US" sz="3000" b="1" dirty="0" smtClean="0">
                  <a:solidFill>
                    <a:srgbClr val="000000"/>
                  </a:solidFill>
                </a:rPr>
                <a:t> </a:t>
              </a:r>
              <a:r>
                <a:rPr lang="en-US" sz="3000" b="1" dirty="0" err="1">
                  <a:solidFill>
                    <a:srgbClr val="000000"/>
                  </a:solidFill>
                </a:rPr>
                <a:t>biệt</a:t>
              </a:r>
              <a:r>
                <a:rPr lang="en-US" sz="3000" b="1" dirty="0">
                  <a:solidFill>
                    <a:srgbClr val="000000"/>
                  </a:solidFill>
                </a:rPr>
                <a:t> </a:t>
              </a:r>
              <a:r>
                <a:rPr lang="en-US" sz="3000" b="1" dirty="0" err="1">
                  <a:solidFill>
                    <a:srgbClr val="000000"/>
                  </a:solidFill>
                </a:rPr>
                <a:t>chu</a:t>
              </a:r>
              <a:r>
                <a:rPr lang="en-US" sz="3000" b="1" dirty="0">
                  <a:solidFill>
                    <a:srgbClr val="000000"/>
                  </a:solidFill>
                </a:rPr>
                <a:t> </a:t>
              </a:r>
              <a:r>
                <a:rPr lang="en-US" sz="3000" b="1" dirty="0" err="1" smtClean="0">
                  <a:solidFill>
                    <a:srgbClr val="000000"/>
                  </a:solidFill>
                </a:rPr>
                <a:t>trình</a:t>
              </a:r>
              <a:r>
                <a:rPr lang="en-US" sz="3000" b="1" dirty="0" smtClean="0">
                  <a:solidFill>
                    <a:srgbClr val="000000"/>
                  </a:solidFill>
                </a:rPr>
                <a:t> </a:t>
              </a:r>
              <a:r>
                <a:rPr lang="en-US" sz="3000" b="1" dirty="0">
                  <a:solidFill>
                    <a:srgbClr val="000000"/>
                  </a:solidFill>
                </a:rPr>
                <a:t>tan </a:t>
              </a:r>
              <a:r>
                <a:rPr lang="en-US" sz="3000" b="1" dirty="0" err="1">
                  <a:solidFill>
                    <a:srgbClr val="000000"/>
                  </a:solidFill>
                </a:rPr>
                <a:t>với</a:t>
              </a:r>
              <a:r>
                <a:rPr lang="en-US" sz="3000" b="1" dirty="0">
                  <a:solidFill>
                    <a:srgbClr val="000000"/>
                  </a:solidFill>
                </a:rPr>
                <a:t> </a:t>
              </a:r>
              <a:r>
                <a:rPr lang="en-US" sz="3000" b="1" dirty="0" err="1">
                  <a:solidFill>
                    <a:srgbClr val="000000"/>
                  </a:solidFill>
                </a:rPr>
                <a:t>chu</a:t>
              </a:r>
              <a:r>
                <a:rPr lang="en-US" sz="3000" b="1" dirty="0">
                  <a:solidFill>
                    <a:srgbClr val="000000"/>
                  </a:solidFill>
                </a:rPr>
                <a:t> </a:t>
              </a:r>
              <a:r>
                <a:rPr lang="en-US" sz="3000" b="1" dirty="0" err="1" smtClean="0">
                  <a:solidFill>
                    <a:srgbClr val="000000"/>
                  </a:solidFill>
                </a:rPr>
                <a:t>trình</a:t>
              </a:r>
              <a:r>
                <a:rPr lang="en-US" sz="3000" b="1" dirty="0" smtClean="0">
                  <a:solidFill>
                    <a:srgbClr val="000000"/>
                  </a:solidFill>
                </a:rPr>
                <a:t> </a:t>
              </a:r>
              <a:r>
                <a:rPr lang="en-US" sz="3000" b="1" dirty="0" err="1">
                  <a:solidFill>
                    <a:srgbClr val="000000"/>
                  </a:solidFill>
                </a:rPr>
                <a:t>tiềm</a:t>
              </a:r>
              <a:r>
                <a:rPr lang="en-US" sz="3000" b="1" dirty="0">
                  <a:solidFill>
                    <a:srgbClr val="000000"/>
                  </a:solidFill>
                </a:rPr>
                <a:t> tan </a:t>
              </a:r>
              <a:r>
                <a:rPr lang="en-US" sz="3000" b="1" dirty="0" err="1">
                  <a:solidFill>
                    <a:srgbClr val="000000"/>
                  </a:solidFill>
                </a:rPr>
                <a:t>của</a:t>
              </a:r>
              <a:r>
                <a:rPr lang="en-US" sz="3000" b="1" dirty="0">
                  <a:solidFill>
                    <a:srgbClr val="000000"/>
                  </a:solidFill>
                </a:rPr>
                <a:t> </a:t>
              </a:r>
              <a:r>
                <a:rPr lang="en-US" sz="3000" b="1" dirty="0" smtClean="0">
                  <a:solidFill>
                    <a:srgbClr val="000000"/>
                  </a:solidFill>
                </a:rPr>
                <a:t>virus</a:t>
              </a:r>
              <a:endParaRPr lang="en-US" sz="3000" b="1" dirty="0">
                <a:solidFill>
                  <a:srgbClr val="000000"/>
                </a:solidFill>
              </a:endParaRPr>
            </a:p>
          </p:txBody>
        </p:sp>
      </p:grpSp>
      <p:pic>
        <p:nvPicPr>
          <p:cNvPr id="7" name="Picture 7"/>
          <p:cNvPicPr>
            <a:picLocks noChangeAspect="1"/>
          </p:cNvPicPr>
          <p:nvPr/>
        </p:nvPicPr>
        <p:blipFill>
          <a:blip r:embed="rId2"/>
          <a:srcRect l="4791" r="4791"/>
          <a:stretch>
            <a:fillRect/>
          </a:stretch>
        </p:blipFill>
        <p:spPr>
          <a:xfrm>
            <a:off x="685800" y="1843224"/>
            <a:ext cx="5410200" cy="4674667"/>
          </a:xfrm>
          <a:prstGeom prst="rect">
            <a:avLst/>
          </a:prstGeom>
        </p:spPr>
      </p:pic>
      <p:pic>
        <p:nvPicPr>
          <p:cNvPr id="8" name="Picture 8"/>
          <p:cNvPicPr>
            <a:picLocks noChangeAspect="1"/>
          </p:cNvPicPr>
          <p:nvPr/>
        </p:nvPicPr>
        <p:blipFill>
          <a:blip r:embed="rId3"/>
          <a:srcRect l="14005" r="18066"/>
          <a:stretch>
            <a:fillRect/>
          </a:stretch>
        </p:blipFill>
        <p:spPr>
          <a:xfrm>
            <a:off x="6216379" y="1843224"/>
            <a:ext cx="5289822" cy="4674667"/>
          </a:xfrm>
          <a:prstGeom prst="rect">
            <a:avLst/>
          </a:prstGeom>
        </p:spPr>
      </p:pic>
      <p:sp>
        <p:nvSpPr>
          <p:cNvPr id="11" name="TextBox 10">
            <a:extLst>
              <a:ext uri="{FF2B5EF4-FFF2-40B4-BE49-F238E27FC236}">
                <a16:creationId xmlns="" xmlns:a16="http://schemas.microsoft.com/office/drawing/2014/main" id="{6A6B4D39-D01A-4F86-8C77-A4311EAD8F52}"/>
              </a:ext>
            </a:extLst>
          </p:cNvPr>
          <p:cNvSpPr txBox="1"/>
          <p:nvPr/>
        </p:nvSpPr>
        <p:spPr>
          <a:xfrm>
            <a:off x="-1" y="112835"/>
            <a:ext cx="11283351" cy="707886"/>
          </a:xfrm>
          <a:prstGeom prst="rect">
            <a:avLst/>
          </a:prstGeom>
          <a:solidFill>
            <a:srgbClr val="92D050"/>
          </a:solidFill>
        </p:spPr>
        <p:txBody>
          <a:bodyPr wrap="square" rtlCol="0">
            <a:spAutoFit/>
          </a:bodyPr>
          <a:lstStyle/>
          <a:p>
            <a:r>
              <a:rPr lang="en-US" sz="4000" b="1" spc="-150" dirty="0">
                <a:solidFill>
                  <a:schemeClr val="bg1"/>
                </a:solidFill>
                <a:latin typeface="Calibri" panose="020F0502020204030204" pitchFamily="34" charset="0"/>
                <a:cs typeface="Calibri" panose="020F0502020204030204" pitchFamily="34" charset="0"/>
              </a:rPr>
              <a:t>II. QUÁ TRÌNH NHÂN LÊN CỦA VIRUS TRONG TẾ BÀO CHỦ</a:t>
            </a:r>
          </a:p>
        </p:txBody>
      </p:sp>
    </p:spTree>
    <p:extLst>
      <p:ext uri="{BB962C8B-B14F-4D97-AF65-F5344CB8AC3E}">
        <p14:creationId xmlns:p14="http://schemas.microsoft.com/office/powerpoint/2010/main" val="2887025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452F966-B618-1DAF-73D9-06AD8FF0ED0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4283757" y="1565564"/>
            <a:ext cx="7677203" cy="5153891"/>
          </a:xfrm>
          <a:prstGeom prst="rect">
            <a:avLst/>
          </a:prstGeom>
          <a:ln>
            <a:noFill/>
          </a:ln>
          <a:effectLst>
            <a:softEdge rad="112500"/>
          </a:effectLst>
        </p:spPr>
      </p:pic>
      <p:pic>
        <p:nvPicPr>
          <p:cNvPr id="4" name="Picture 3">
            <a:extLst>
              <a:ext uri="{FF2B5EF4-FFF2-40B4-BE49-F238E27FC236}">
                <a16:creationId xmlns="" xmlns:a16="http://schemas.microsoft.com/office/drawing/2014/main" id="{B7F76AA5-1C81-B12C-64C5-83FED2F741E0}"/>
              </a:ext>
            </a:extLst>
          </p:cNvPr>
          <p:cNvPicPr>
            <a:picLocks noChangeAspect="1"/>
          </p:cNvPicPr>
          <p:nvPr/>
        </p:nvPicPr>
        <p:blipFill>
          <a:blip r:embed="rId4"/>
          <a:stretch>
            <a:fillRect/>
          </a:stretch>
        </p:blipFill>
        <p:spPr>
          <a:xfrm>
            <a:off x="130629" y="1565564"/>
            <a:ext cx="3918857" cy="5011272"/>
          </a:xfrm>
          <a:prstGeom prst="rect">
            <a:avLst/>
          </a:prstGeom>
        </p:spPr>
      </p:pic>
      <p:pic>
        <p:nvPicPr>
          <p:cNvPr id="6" name="Picture 5">
            <a:extLst>
              <a:ext uri="{FF2B5EF4-FFF2-40B4-BE49-F238E27FC236}">
                <a16:creationId xmlns="" xmlns:a16="http://schemas.microsoft.com/office/drawing/2014/main" id="{C8D1CFDD-CA9F-2785-926D-CC7C345162F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546291" y="2424545"/>
            <a:ext cx="3087532" cy="3865418"/>
          </a:xfrm>
          <a:prstGeom prst="rect">
            <a:avLst/>
          </a:prstGeom>
        </p:spPr>
      </p:pic>
      <p:sp>
        <p:nvSpPr>
          <p:cNvPr id="8" name="TextBox 7">
            <a:extLst>
              <a:ext uri="{FF2B5EF4-FFF2-40B4-BE49-F238E27FC236}">
                <a16:creationId xmlns="" xmlns:a16="http://schemas.microsoft.com/office/drawing/2014/main" id="{88BDA290-349D-58EE-76EE-CA39AA95AD53}"/>
              </a:ext>
            </a:extLst>
          </p:cNvPr>
          <p:cNvSpPr txBox="1"/>
          <p:nvPr/>
        </p:nvSpPr>
        <p:spPr>
          <a:xfrm>
            <a:off x="130628" y="846690"/>
            <a:ext cx="9918628" cy="661720"/>
          </a:xfrm>
          <a:prstGeom prst="rect">
            <a:avLst/>
          </a:prstGeom>
          <a:noFill/>
        </p:spPr>
        <p:txBody>
          <a:bodyPr wrap="square" rtlCol="0">
            <a:spAutoFit/>
          </a:bodyPr>
          <a:lstStyle/>
          <a:p>
            <a:r>
              <a:rPr lang="en-US" sz="3700" b="1" spc="-150" dirty="0">
                <a:solidFill>
                  <a:srgbClr val="FF0000"/>
                </a:solidFill>
                <a:latin typeface="Calibri" panose="020F0502020204030204" pitchFamily="34" charset="0"/>
                <a:cs typeface="Calibri" panose="020F0502020204030204" pitchFamily="34" charset="0"/>
              </a:rPr>
              <a:t>2. Chu </a:t>
            </a:r>
            <a:r>
              <a:rPr lang="en-US" sz="3700" b="1" spc="-150" dirty="0" err="1">
                <a:solidFill>
                  <a:srgbClr val="FF0000"/>
                </a:solidFill>
                <a:latin typeface="Calibri" panose="020F0502020204030204" pitchFamily="34" charset="0"/>
                <a:cs typeface="Calibri" panose="020F0502020204030204" pitchFamily="34" charset="0"/>
              </a:rPr>
              <a:t>trình</a:t>
            </a:r>
            <a:r>
              <a:rPr lang="en-US" sz="3700" b="1" spc="-150" dirty="0">
                <a:solidFill>
                  <a:srgbClr val="FF0000"/>
                </a:solidFill>
                <a:latin typeface="Calibri" panose="020F0502020204030204" pitchFamily="34" charset="0"/>
                <a:cs typeface="Calibri" panose="020F0502020204030204" pitchFamily="34" charset="0"/>
              </a:rPr>
              <a:t> tan, </a:t>
            </a:r>
            <a:r>
              <a:rPr lang="en-US" sz="3700" b="1" spc="-150" dirty="0" err="1">
                <a:solidFill>
                  <a:srgbClr val="FF0000"/>
                </a:solidFill>
                <a:latin typeface="Calibri" panose="020F0502020204030204" pitchFamily="34" charset="0"/>
                <a:cs typeface="Calibri" panose="020F0502020204030204" pitchFamily="34" charset="0"/>
              </a:rPr>
              <a:t>tiềm</a:t>
            </a:r>
            <a:r>
              <a:rPr lang="en-US" sz="3700" b="1" spc="-150" dirty="0">
                <a:solidFill>
                  <a:srgbClr val="FF0000"/>
                </a:solidFill>
                <a:latin typeface="Calibri" panose="020F0502020204030204" pitchFamily="34" charset="0"/>
                <a:cs typeface="Calibri" panose="020F0502020204030204" pitchFamily="34" charset="0"/>
              </a:rPr>
              <a:t> tan </a:t>
            </a:r>
            <a:r>
              <a:rPr lang="en-US" sz="3700" b="1" spc="-150" dirty="0" err="1">
                <a:solidFill>
                  <a:srgbClr val="FF0000"/>
                </a:solidFill>
                <a:latin typeface="Calibri" panose="020F0502020204030204" pitchFamily="34" charset="0"/>
                <a:cs typeface="Calibri" panose="020F0502020204030204" pitchFamily="34" charset="0"/>
              </a:rPr>
              <a:t>và</a:t>
            </a:r>
            <a:r>
              <a:rPr lang="en-US" sz="3700" b="1" spc="-150" dirty="0">
                <a:solidFill>
                  <a:srgbClr val="FF0000"/>
                </a:solidFill>
                <a:latin typeface="Calibri" panose="020F0502020204030204" pitchFamily="34" charset="0"/>
                <a:cs typeface="Calibri" panose="020F0502020204030204" pitchFamily="34" charset="0"/>
              </a:rPr>
              <a:t> </a:t>
            </a:r>
            <a:r>
              <a:rPr lang="en-US" sz="3700" b="1" spc="-150" dirty="0" err="1">
                <a:solidFill>
                  <a:srgbClr val="FF0000"/>
                </a:solidFill>
                <a:latin typeface="Calibri" panose="020F0502020204030204" pitchFamily="34" charset="0"/>
                <a:cs typeface="Calibri" panose="020F0502020204030204" pitchFamily="34" charset="0"/>
              </a:rPr>
              <a:t>cơ</a:t>
            </a:r>
            <a:r>
              <a:rPr lang="en-US" sz="3700" b="1" spc="-150" dirty="0">
                <a:solidFill>
                  <a:srgbClr val="FF0000"/>
                </a:solidFill>
                <a:latin typeface="Calibri" panose="020F0502020204030204" pitchFamily="34" charset="0"/>
                <a:cs typeface="Calibri" panose="020F0502020204030204" pitchFamily="34" charset="0"/>
              </a:rPr>
              <a:t> </a:t>
            </a:r>
            <a:r>
              <a:rPr lang="en-US" sz="3700" b="1" spc="-150" dirty="0" err="1">
                <a:solidFill>
                  <a:srgbClr val="FF0000"/>
                </a:solidFill>
                <a:latin typeface="Calibri" panose="020F0502020204030204" pitchFamily="34" charset="0"/>
                <a:cs typeface="Calibri" panose="020F0502020204030204" pitchFamily="34" charset="0"/>
              </a:rPr>
              <a:t>chế</a:t>
            </a:r>
            <a:r>
              <a:rPr lang="en-US" sz="3700" b="1" spc="-150" dirty="0">
                <a:solidFill>
                  <a:srgbClr val="FF0000"/>
                </a:solidFill>
                <a:latin typeface="Calibri" panose="020F0502020204030204" pitchFamily="34" charset="0"/>
                <a:cs typeface="Calibri" panose="020F0502020204030204" pitchFamily="34" charset="0"/>
              </a:rPr>
              <a:t> </a:t>
            </a:r>
            <a:r>
              <a:rPr lang="en-US" sz="3700" b="1" spc="-150" dirty="0" err="1">
                <a:solidFill>
                  <a:srgbClr val="FF0000"/>
                </a:solidFill>
                <a:latin typeface="Calibri" panose="020F0502020204030204" pitchFamily="34" charset="0"/>
                <a:cs typeface="Calibri" panose="020F0502020204030204" pitchFamily="34" charset="0"/>
              </a:rPr>
              <a:t>gây</a:t>
            </a:r>
            <a:r>
              <a:rPr lang="en-US" sz="3700" b="1" spc="-150" dirty="0">
                <a:solidFill>
                  <a:srgbClr val="FF0000"/>
                </a:solidFill>
                <a:latin typeface="Calibri" panose="020F0502020204030204" pitchFamily="34" charset="0"/>
                <a:cs typeface="Calibri" panose="020F0502020204030204" pitchFamily="34" charset="0"/>
              </a:rPr>
              <a:t> </a:t>
            </a:r>
            <a:r>
              <a:rPr lang="en-US" sz="3700" b="1" spc="-150" dirty="0" err="1">
                <a:solidFill>
                  <a:srgbClr val="FF0000"/>
                </a:solidFill>
                <a:latin typeface="Calibri" panose="020F0502020204030204" pitchFamily="34" charset="0"/>
                <a:cs typeface="Calibri" panose="020F0502020204030204" pitchFamily="34" charset="0"/>
              </a:rPr>
              <a:t>bệnh</a:t>
            </a:r>
            <a:r>
              <a:rPr lang="en-US" sz="3700" b="1" spc="-150" dirty="0">
                <a:solidFill>
                  <a:srgbClr val="FF0000"/>
                </a:solidFill>
                <a:latin typeface="Calibri" panose="020F0502020204030204" pitchFamily="34" charset="0"/>
                <a:cs typeface="Calibri" panose="020F0502020204030204" pitchFamily="34" charset="0"/>
              </a:rPr>
              <a:t> </a:t>
            </a:r>
            <a:r>
              <a:rPr lang="en-US" sz="3700" b="1" spc="-150" dirty="0" err="1">
                <a:solidFill>
                  <a:srgbClr val="FF0000"/>
                </a:solidFill>
                <a:latin typeface="Calibri" panose="020F0502020204030204" pitchFamily="34" charset="0"/>
                <a:cs typeface="Calibri" panose="020F0502020204030204" pitchFamily="34" charset="0"/>
              </a:rPr>
              <a:t>của</a:t>
            </a:r>
            <a:r>
              <a:rPr lang="en-US" sz="3700" b="1" spc="-150" dirty="0">
                <a:solidFill>
                  <a:srgbClr val="FF0000"/>
                </a:solidFill>
                <a:latin typeface="Calibri" panose="020F0502020204030204" pitchFamily="34" charset="0"/>
                <a:cs typeface="Calibri" panose="020F0502020204030204" pitchFamily="34" charset="0"/>
              </a:rPr>
              <a:t> virus</a:t>
            </a:r>
          </a:p>
        </p:txBody>
      </p:sp>
      <p:sp>
        <p:nvSpPr>
          <p:cNvPr id="7" name="TextBox 6">
            <a:extLst>
              <a:ext uri="{FF2B5EF4-FFF2-40B4-BE49-F238E27FC236}">
                <a16:creationId xmlns="" xmlns:a16="http://schemas.microsoft.com/office/drawing/2014/main" id="{6A6B4D39-D01A-4F86-8C77-A4311EAD8F52}"/>
              </a:ext>
            </a:extLst>
          </p:cNvPr>
          <p:cNvSpPr txBox="1"/>
          <p:nvPr/>
        </p:nvSpPr>
        <p:spPr>
          <a:xfrm>
            <a:off x="-1" y="112835"/>
            <a:ext cx="11283351" cy="707886"/>
          </a:xfrm>
          <a:prstGeom prst="rect">
            <a:avLst/>
          </a:prstGeom>
          <a:solidFill>
            <a:srgbClr val="92D050"/>
          </a:solidFill>
        </p:spPr>
        <p:txBody>
          <a:bodyPr wrap="square" rtlCol="0">
            <a:spAutoFit/>
          </a:bodyPr>
          <a:lstStyle/>
          <a:p>
            <a:r>
              <a:rPr lang="en-US" sz="4000" b="1" spc="-150" dirty="0">
                <a:solidFill>
                  <a:schemeClr val="bg1"/>
                </a:solidFill>
                <a:latin typeface="Calibri" panose="020F0502020204030204" pitchFamily="34" charset="0"/>
                <a:cs typeface="Calibri" panose="020F0502020204030204" pitchFamily="34" charset="0"/>
              </a:rPr>
              <a:t>II. QUÁ TRÌNH NHÂN LÊN CỦA VIRUS TRONG TẾ BÀO CHỦ</a:t>
            </a:r>
          </a:p>
        </p:txBody>
      </p:sp>
    </p:spTree>
    <p:extLst>
      <p:ext uri="{BB962C8B-B14F-4D97-AF65-F5344CB8AC3E}">
        <p14:creationId xmlns:p14="http://schemas.microsoft.com/office/powerpoint/2010/main" val="557652938"/>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h 6" descr="Xét nghiệm sốt xuất huyết tại Đà Nẵng. - Phòng khám Medic">
            <a:extLst>
              <a:ext uri="{FF2B5EF4-FFF2-40B4-BE49-F238E27FC236}">
                <a16:creationId xmlns="" xmlns:a16="http://schemas.microsoft.com/office/drawing/2014/main" id="{094383FE-4234-B6FF-33C3-E058854FC33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82238" y="1811549"/>
            <a:ext cx="4577202" cy="47048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 xmlns:a16="http://schemas.microsoft.com/office/drawing/2014/main" id="{2583A08B-E4FF-4121-24A7-FA73B5F6801E}"/>
              </a:ext>
            </a:extLst>
          </p:cNvPr>
          <p:cNvSpPr txBox="1"/>
          <p:nvPr/>
        </p:nvSpPr>
        <p:spPr>
          <a:xfrm>
            <a:off x="837914" y="1129606"/>
            <a:ext cx="8985365" cy="585902"/>
          </a:xfrm>
          <a:prstGeom prst="rect">
            <a:avLst/>
          </a:prstGeom>
          <a:noFill/>
        </p:spPr>
        <p:txBody>
          <a:bodyPr wrap="square" rtlCol="0">
            <a:spAutoFit/>
          </a:bodyPr>
          <a:lstStyle/>
          <a:p>
            <a:r>
              <a:rPr lang="en-US" sz="3200" b="1" spc="-150" dirty="0" err="1" smtClean="0">
                <a:solidFill>
                  <a:srgbClr val="FF0000"/>
                </a:solidFill>
                <a:cs typeface="Times New Roman" pitchFamily="18" charset="0"/>
              </a:rPr>
              <a:t>cơ</a:t>
            </a:r>
            <a:r>
              <a:rPr lang="en-US" sz="3200" b="1" spc="-150" dirty="0" smtClean="0">
                <a:solidFill>
                  <a:srgbClr val="FF0000"/>
                </a:solidFill>
                <a:cs typeface="Times New Roman" pitchFamily="18" charset="0"/>
              </a:rPr>
              <a:t> </a:t>
            </a:r>
            <a:r>
              <a:rPr lang="en-US" sz="3200" b="1" spc="-150" dirty="0" err="1" smtClean="0">
                <a:solidFill>
                  <a:srgbClr val="FF0000"/>
                </a:solidFill>
                <a:cs typeface="Times New Roman" pitchFamily="18" charset="0"/>
              </a:rPr>
              <a:t>chế</a:t>
            </a:r>
            <a:r>
              <a:rPr lang="en-US" sz="3200" b="1" spc="-150" dirty="0" smtClean="0">
                <a:solidFill>
                  <a:srgbClr val="FF0000"/>
                </a:solidFill>
                <a:cs typeface="Times New Roman" pitchFamily="18" charset="0"/>
              </a:rPr>
              <a:t> </a:t>
            </a:r>
            <a:r>
              <a:rPr lang="en-US" sz="3200" b="1" spc="-150" dirty="0" err="1" smtClean="0">
                <a:solidFill>
                  <a:srgbClr val="FF0000"/>
                </a:solidFill>
                <a:cs typeface="Times New Roman" pitchFamily="18" charset="0"/>
              </a:rPr>
              <a:t>gây</a:t>
            </a:r>
            <a:r>
              <a:rPr lang="en-US" sz="3200" b="1" spc="-150" dirty="0" smtClean="0">
                <a:solidFill>
                  <a:srgbClr val="FF0000"/>
                </a:solidFill>
                <a:cs typeface="Times New Roman" pitchFamily="18" charset="0"/>
              </a:rPr>
              <a:t> </a:t>
            </a:r>
            <a:r>
              <a:rPr lang="en-US" sz="3200" b="1" spc="-150" dirty="0" err="1" smtClean="0">
                <a:solidFill>
                  <a:srgbClr val="FF0000"/>
                </a:solidFill>
                <a:cs typeface="Times New Roman" pitchFamily="18" charset="0"/>
              </a:rPr>
              <a:t>bệnh</a:t>
            </a:r>
            <a:r>
              <a:rPr lang="en-US" sz="3200" b="1" spc="-150" dirty="0" smtClean="0">
                <a:solidFill>
                  <a:srgbClr val="FF0000"/>
                </a:solidFill>
                <a:cs typeface="Times New Roman" pitchFamily="18" charset="0"/>
              </a:rPr>
              <a:t> </a:t>
            </a:r>
            <a:r>
              <a:rPr lang="en-US" sz="3200" b="1" spc="-150" dirty="0" err="1" smtClean="0">
                <a:solidFill>
                  <a:srgbClr val="FF0000"/>
                </a:solidFill>
                <a:cs typeface="Times New Roman" pitchFamily="18" charset="0"/>
              </a:rPr>
              <a:t>của</a:t>
            </a:r>
            <a:r>
              <a:rPr lang="en-US" sz="3200" b="1" spc="-150" dirty="0" smtClean="0">
                <a:solidFill>
                  <a:srgbClr val="FF0000"/>
                </a:solidFill>
                <a:cs typeface="Times New Roman" pitchFamily="18" charset="0"/>
              </a:rPr>
              <a:t> virus </a:t>
            </a:r>
            <a:r>
              <a:rPr lang="en-US" sz="3200" b="1" dirty="0">
                <a:solidFill>
                  <a:srgbClr val="FF0000"/>
                </a:solidFill>
              </a:rPr>
              <a:t>Dengue</a:t>
            </a:r>
            <a:endParaRPr lang="en-US" sz="3200" b="1" spc="-150" dirty="0">
              <a:solidFill>
                <a:srgbClr val="FF0000"/>
              </a:solidFill>
              <a:cs typeface="Times New Roman" pitchFamily="18" charset="0"/>
            </a:endParaRPr>
          </a:p>
        </p:txBody>
      </p:sp>
      <p:pic>
        <p:nvPicPr>
          <p:cNvPr id="7" name="Picture 6"/>
          <p:cNvPicPr>
            <a:picLocks noChangeAspect="1"/>
          </p:cNvPicPr>
          <p:nvPr/>
        </p:nvPicPr>
        <p:blipFill>
          <a:blip r:embed="rId3"/>
          <a:stretch>
            <a:fillRect/>
          </a:stretch>
        </p:blipFill>
        <p:spPr>
          <a:xfrm>
            <a:off x="104653" y="1811548"/>
            <a:ext cx="6077585" cy="4800936"/>
          </a:xfrm>
          <a:prstGeom prst="rect">
            <a:avLst/>
          </a:prstGeom>
        </p:spPr>
      </p:pic>
      <p:sp>
        <p:nvSpPr>
          <p:cNvPr id="8" name="TextBox 7">
            <a:extLst>
              <a:ext uri="{FF2B5EF4-FFF2-40B4-BE49-F238E27FC236}">
                <a16:creationId xmlns="" xmlns:a16="http://schemas.microsoft.com/office/drawing/2014/main" id="{6A6B4D39-D01A-4F86-8C77-A4311EAD8F52}"/>
              </a:ext>
            </a:extLst>
          </p:cNvPr>
          <p:cNvSpPr txBox="1"/>
          <p:nvPr/>
        </p:nvSpPr>
        <p:spPr>
          <a:xfrm>
            <a:off x="-1" y="112835"/>
            <a:ext cx="11283351" cy="707886"/>
          </a:xfrm>
          <a:prstGeom prst="rect">
            <a:avLst/>
          </a:prstGeom>
          <a:solidFill>
            <a:srgbClr val="92D050"/>
          </a:solidFill>
        </p:spPr>
        <p:txBody>
          <a:bodyPr wrap="square" rtlCol="0">
            <a:spAutoFit/>
          </a:bodyPr>
          <a:lstStyle/>
          <a:p>
            <a:r>
              <a:rPr lang="en-US" sz="4000" b="1" spc="-150" dirty="0">
                <a:solidFill>
                  <a:schemeClr val="bg1"/>
                </a:solidFill>
                <a:latin typeface="Calibri" panose="020F0502020204030204" pitchFamily="34" charset="0"/>
                <a:cs typeface="Calibri" panose="020F0502020204030204" pitchFamily="34" charset="0"/>
              </a:rPr>
              <a:t>II. QUÁ TRÌNH NHÂN LÊN CỦA VIRUS TRONG TẾ BÀO CHỦ</a:t>
            </a:r>
          </a:p>
        </p:txBody>
      </p:sp>
      <p:sp>
        <p:nvSpPr>
          <p:cNvPr id="9" name="TextBox 8"/>
          <p:cNvSpPr txBox="1"/>
          <p:nvPr/>
        </p:nvSpPr>
        <p:spPr>
          <a:xfrm>
            <a:off x="534838" y="5287992"/>
            <a:ext cx="1958720" cy="946648"/>
          </a:xfrm>
          <a:prstGeom prst="rect">
            <a:avLst/>
          </a:prstGeom>
          <a:solidFill>
            <a:srgbClr val="EAEAEA"/>
          </a:solidFill>
        </p:spPr>
        <p:txBody>
          <a:bodyPr wrap="square" rtlCol="0">
            <a:spAutoFit/>
          </a:bodyPr>
          <a:lstStyle/>
          <a:p>
            <a:r>
              <a:rPr lang="en-US" b="1" dirty="0" err="1" smtClean="0"/>
              <a:t>Muỗi</a:t>
            </a:r>
            <a:r>
              <a:rPr lang="en-US" b="1" dirty="0" smtClean="0"/>
              <a:t> </a:t>
            </a:r>
            <a:r>
              <a:rPr lang="en-US" b="1" dirty="0" err="1" smtClean="0"/>
              <a:t>bị</a:t>
            </a:r>
            <a:r>
              <a:rPr lang="en-US" b="1" dirty="0" smtClean="0"/>
              <a:t> </a:t>
            </a:r>
            <a:r>
              <a:rPr lang="en-US" b="1" dirty="0" err="1" smtClean="0"/>
              <a:t>nhiễm</a:t>
            </a:r>
            <a:r>
              <a:rPr lang="en-US" b="1" dirty="0" smtClean="0"/>
              <a:t> virus dengue </a:t>
            </a:r>
            <a:r>
              <a:rPr lang="en-US" b="1" dirty="0" err="1" smtClean="0"/>
              <a:t>đốt</a:t>
            </a:r>
            <a:r>
              <a:rPr lang="en-US" b="1" dirty="0" smtClean="0"/>
              <a:t> </a:t>
            </a:r>
            <a:r>
              <a:rPr lang="en-US" b="1" dirty="0" err="1" smtClean="0"/>
              <a:t>người</a:t>
            </a:r>
            <a:r>
              <a:rPr lang="en-US" b="1" dirty="0" smtClean="0"/>
              <a:t> </a:t>
            </a:r>
            <a:r>
              <a:rPr lang="en-US" b="1" dirty="0" err="1" smtClean="0"/>
              <a:t>khác</a:t>
            </a:r>
            <a:endParaRPr lang="en-US" b="1" dirty="0"/>
          </a:p>
        </p:txBody>
      </p:sp>
      <p:sp>
        <p:nvSpPr>
          <p:cNvPr id="10" name="TextBox 9"/>
          <p:cNvSpPr txBox="1"/>
          <p:nvPr/>
        </p:nvSpPr>
        <p:spPr>
          <a:xfrm>
            <a:off x="4029064" y="5295159"/>
            <a:ext cx="2153174" cy="1200329"/>
          </a:xfrm>
          <a:prstGeom prst="rect">
            <a:avLst/>
          </a:prstGeom>
          <a:solidFill>
            <a:srgbClr val="EAEAEA"/>
          </a:solidFill>
        </p:spPr>
        <p:txBody>
          <a:bodyPr wrap="square" rtlCol="0">
            <a:spAutoFit/>
          </a:bodyPr>
          <a:lstStyle/>
          <a:p>
            <a:r>
              <a:rPr lang="en-US" b="1" dirty="0" err="1" smtClean="0"/>
              <a:t>Muỗi</a:t>
            </a:r>
            <a:r>
              <a:rPr lang="en-US" b="1" dirty="0" smtClean="0"/>
              <a:t> </a:t>
            </a:r>
            <a:r>
              <a:rPr lang="en-US" b="1" dirty="0" err="1" smtClean="0"/>
              <a:t>tiêu</a:t>
            </a:r>
            <a:r>
              <a:rPr lang="en-US" b="1" dirty="0" smtClean="0"/>
              <a:t> </a:t>
            </a:r>
            <a:r>
              <a:rPr lang="en-US" b="1" dirty="0" err="1" smtClean="0"/>
              <a:t>hóa</a:t>
            </a:r>
            <a:r>
              <a:rPr lang="en-US" b="1" dirty="0" smtClean="0"/>
              <a:t> </a:t>
            </a:r>
            <a:r>
              <a:rPr lang="en-US" b="1" dirty="0" err="1" smtClean="0"/>
              <a:t>máu</a:t>
            </a:r>
            <a:r>
              <a:rPr lang="en-US" b="1" dirty="0" smtClean="0"/>
              <a:t> </a:t>
            </a:r>
            <a:r>
              <a:rPr lang="en-US" b="1" dirty="0" err="1" smtClean="0"/>
              <a:t>nhiễm</a:t>
            </a:r>
            <a:r>
              <a:rPr lang="en-US" b="1" dirty="0" smtClean="0"/>
              <a:t> virus dengue </a:t>
            </a:r>
            <a:r>
              <a:rPr lang="en-US" b="1" dirty="0" err="1" smtClean="0"/>
              <a:t>thời</a:t>
            </a:r>
            <a:r>
              <a:rPr lang="en-US" b="1" dirty="0" smtClean="0"/>
              <a:t> </a:t>
            </a:r>
            <a:r>
              <a:rPr lang="en-US" b="1" dirty="0" err="1" smtClean="0"/>
              <a:t>gian</a:t>
            </a:r>
            <a:r>
              <a:rPr lang="en-US" b="1" dirty="0" smtClean="0"/>
              <a:t> ủ virus </a:t>
            </a:r>
            <a:r>
              <a:rPr lang="en-US" b="1" dirty="0" err="1" smtClean="0"/>
              <a:t>từ</a:t>
            </a:r>
            <a:r>
              <a:rPr lang="en-US" b="1" dirty="0" smtClean="0"/>
              <a:t> 10-12 </a:t>
            </a:r>
            <a:r>
              <a:rPr lang="en-US" b="1" dirty="0" err="1" smtClean="0"/>
              <a:t>ngày</a:t>
            </a:r>
            <a:endParaRPr lang="en-US" b="1" dirty="0"/>
          </a:p>
        </p:txBody>
      </p:sp>
    </p:spTree>
    <p:extLst>
      <p:ext uri="{BB962C8B-B14F-4D97-AF65-F5344CB8AC3E}">
        <p14:creationId xmlns:p14="http://schemas.microsoft.com/office/powerpoint/2010/main" val="3752892813"/>
      </p:ext>
    </p:extLst>
  </p:cSld>
  <p:clrMapOvr>
    <a:masterClrMapping/>
  </p:clrMapOvr>
  <mc:AlternateContent xmlns:mc="http://schemas.openxmlformats.org/markup-compatibility/2006" xmlns:p14="http://schemas.microsoft.com/office/powerpoint/2010/main">
    <mc:Choice Requires="p14">
      <p:transition spd="slow">
        <p14:prism dir="r" isContent="1" isInverted="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048" y="191389"/>
            <a:ext cx="11667744" cy="1325563"/>
          </a:xfrm>
          <a:solidFill>
            <a:srgbClr val="92D050"/>
          </a:solidFill>
        </p:spPr>
        <p:txBody>
          <a:bodyPr/>
          <a:lstStyle/>
          <a:p>
            <a:pPr lvl="0" algn="ctr"/>
            <a:r>
              <a:rPr lang="en-US" b="1" dirty="0" err="1">
                <a:solidFill>
                  <a:schemeClr val="bg1"/>
                </a:solidFill>
                <a:latin typeface="Calibri" panose="020F0502020204030204" pitchFamily="34" charset="0"/>
                <a:cs typeface="Calibri" panose="020F0502020204030204" pitchFamily="34" charset="0"/>
              </a:rPr>
              <a:t>Các</a:t>
            </a:r>
            <a:r>
              <a:rPr lang="en-US" b="1" dirty="0">
                <a:solidFill>
                  <a:schemeClr val="bg1"/>
                </a:solidFill>
                <a:latin typeface="Calibri" panose="020F0502020204030204" pitchFamily="34" charset="0"/>
                <a:cs typeface="Calibri" panose="020F0502020204030204" pitchFamily="34" charset="0"/>
              </a:rPr>
              <a:t> </a:t>
            </a:r>
            <a:r>
              <a:rPr lang="en-US" b="1" dirty="0" err="1">
                <a:solidFill>
                  <a:schemeClr val="bg1"/>
                </a:solidFill>
                <a:latin typeface="Calibri" panose="020F0502020204030204" pitchFamily="34" charset="0"/>
                <a:cs typeface="Calibri" panose="020F0502020204030204" pitchFamily="34" charset="0"/>
              </a:rPr>
              <a:t>nhóm</a:t>
            </a:r>
            <a:r>
              <a:rPr lang="en-US" b="1" dirty="0">
                <a:solidFill>
                  <a:schemeClr val="bg1"/>
                </a:solidFill>
                <a:latin typeface="Calibri" panose="020F0502020204030204" pitchFamily="34" charset="0"/>
                <a:cs typeface="Calibri" panose="020F0502020204030204" pitchFamily="34" charset="0"/>
              </a:rPr>
              <a:t> </a:t>
            </a:r>
            <a:r>
              <a:rPr lang="en-US" b="1" dirty="0" err="1">
                <a:solidFill>
                  <a:schemeClr val="bg1"/>
                </a:solidFill>
                <a:latin typeface="Calibri" panose="020F0502020204030204" pitchFamily="34" charset="0"/>
                <a:cs typeface="Calibri" panose="020F0502020204030204" pitchFamily="34" charset="0"/>
              </a:rPr>
              <a:t>bốc</a:t>
            </a:r>
            <a:r>
              <a:rPr lang="en-US" b="1" dirty="0">
                <a:solidFill>
                  <a:schemeClr val="bg1"/>
                </a:solidFill>
                <a:latin typeface="Calibri" panose="020F0502020204030204" pitchFamily="34" charset="0"/>
                <a:cs typeface="Calibri" panose="020F0502020204030204" pitchFamily="34" charset="0"/>
              </a:rPr>
              <a:t> </a:t>
            </a:r>
            <a:r>
              <a:rPr lang="en-US" b="1" dirty="0" err="1">
                <a:solidFill>
                  <a:schemeClr val="bg1"/>
                </a:solidFill>
                <a:latin typeface="Calibri" panose="020F0502020204030204" pitchFamily="34" charset="0"/>
                <a:cs typeface="Calibri" panose="020F0502020204030204" pitchFamily="34" charset="0"/>
              </a:rPr>
              <a:t>thăm</a:t>
            </a:r>
            <a:r>
              <a:rPr lang="en-US" b="1" dirty="0">
                <a:solidFill>
                  <a:schemeClr val="bg1"/>
                </a:solidFill>
                <a:latin typeface="Calibri" panose="020F0502020204030204" pitchFamily="34" charset="0"/>
                <a:cs typeface="Calibri" panose="020F0502020204030204" pitchFamily="34" charset="0"/>
              </a:rPr>
              <a:t> </a:t>
            </a:r>
            <a:r>
              <a:rPr lang="en-US" b="1" dirty="0" err="1">
                <a:solidFill>
                  <a:schemeClr val="bg1"/>
                </a:solidFill>
                <a:latin typeface="Calibri" panose="020F0502020204030204" pitchFamily="34" charset="0"/>
                <a:cs typeface="Calibri" panose="020F0502020204030204" pitchFamily="34" charset="0"/>
              </a:rPr>
              <a:t>chọn</a:t>
            </a:r>
            <a:r>
              <a:rPr lang="en-US" b="1" dirty="0">
                <a:solidFill>
                  <a:schemeClr val="bg1"/>
                </a:solidFill>
                <a:latin typeface="Calibri" panose="020F0502020204030204" pitchFamily="34" charset="0"/>
                <a:cs typeface="Calibri" panose="020F0502020204030204" pitchFamily="34" charset="0"/>
              </a:rPr>
              <a:t> </a:t>
            </a:r>
            <a:r>
              <a:rPr lang="en-US" b="1" dirty="0" err="1">
                <a:solidFill>
                  <a:schemeClr val="bg1"/>
                </a:solidFill>
                <a:latin typeface="Calibri" panose="020F0502020204030204" pitchFamily="34" charset="0"/>
                <a:cs typeface="Calibri" panose="020F0502020204030204" pitchFamily="34" charset="0"/>
              </a:rPr>
              <a:t>loại</a:t>
            </a:r>
            <a:r>
              <a:rPr lang="en-US" b="1" dirty="0">
                <a:solidFill>
                  <a:schemeClr val="bg1"/>
                </a:solidFill>
                <a:latin typeface="Calibri" panose="020F0502020204030204" pitchFamily="34" charset="0"/>
                <a:cs typeface="Calibri" panose="020F0502020204030204" pitchFamily="34" charset="0"/>
              </a:rPr>
              <a:t> </a:t>
            </a:r>
            <a:r>
              <a:rPr lang="en-US" b="1" dirty="0" err="1">
                <a:solidFill>
                  <a:schemeClr val="bg1"/>
                </a:solidFill>
                <a:latin typeface="Calibri" panose="020F0502020204030204" pitchFamily="34" charset="0"/>
                <a:cs typeface="Calibri" panose="020F0502020204030204" pitchFamily="34" charset="0"/>
              </a:rPr>
              <a:t>mô</a:t>
            </a:r>
            <a:r>
              <a:rPr lang="en-US" b="1" dirty="0">
                <a:solidFill>
                  <a:schemeClr val="bg1"/>
                </a:solidFill>
                <a:latin typeface="Calibri" panose="020F0502020204030204" pitchFamily="34" charset="0"/>
                <a:cs typeface="Calibri" panose="020F0502020204030204" pitchFamily="34" charset="0"/>
              </a:rPr>
              <a:t> </a:t>
            </a:r>
            <a:r>
              <a:rPr lang="en-US" b="1" dirty="0" err="1">
                <a:solidFill>
                  <a:schemeClr val="bg1"/>
                </a:solidFill>
                <a:latin typeface="Calibri" panose="020F0502020204030204" pitchFamily="34" charset="0"/>
                <a:cs typeface="Calibri" panose="020F0502020204030204" pitchFamily="34" charset="0"/>
              </a:rPr>
              <a:t>hình</a:t>
            </a:r>
            <a:r>
              <a:rPr lang="en-US" b="1" dirty="0">
                <a:solidFill>
                  <a:schemeClr val="bg1"/>
                </a:solidFill>
                <a:latin typeface="Calibri" panose="020F0502020204030204" pitchFamily="34" charset="0"/>
                <a:cs typeface="Calibri" panose="020F0502020204030204" pitchFamily="34" charset="0"/>
              </a:rPr>
              <a:t> </a:t>
            </a:r>
            <a:r>
              <a:rPr lang="en-US" b="1" dirty="0" err="1">
                <a:solidFill>
                  <a:schemeClr val="bg1"/>
                </a:solidFill>
                <a:latin typeface="Calibri" panose="020F0502020204030204" pitchFamily="34" charset="0"/>
                <a:cs typeface="Calibri" panose="020F0502020204030204" pitchFamily="34" charset="0"/>
              </a:rPr>
              <a:t>thực</a:t>
            </a:r>
            <a:r>
              <a:rPr lang="en-US" b="1" dirty="0">
                <a:solidFill>
                  <a:schemeClr val="bg1"/>
                </a:solidFill>
                <a:latin typeface="Calibri" panose="020F0502020204030204" pitchFamily="34" charset="0"/>
                <a:cs typeface="Calibri" panose="020F0502020204030204" pitchFamily="34" charset="0"/>
              </a:rPr>
              <a:t> </a:t>
            </a:r>
            <a:r>
              <a:rPr lang="en-US" b="1" dirty="0" err="1" smtClean="0">
                <a:solidFill>
                  <a:schemeClr val="bg1"/>
                </a:solidFill>
                <a:latin typeface="Calibri" panose="020F0502020204030204" pitchFamily="34" charset="0"/>
                <a:cs typeface="Calibri" panose="020F0502020204030204" pitchFamily="34" charset="0"/>
              </a:rPr>
              <a:t>hiện</a:t>
            </a:r>
            <a:r>
              <a:rPr lang="en-US" b="1" dirty="0" smtClean="0">
                <a:solidFill>
                  <a:schemeClr val="bg1"/>
                </a:solidFill>
                <a:latin typeface="Calibri" panose="020F0502020204030204" pitchFamily="34" charset="0"/>
                <a:cs typeface="Calibri" panose="020F0502020204030204" pitchFamily="34" charset="0"/>
              </a:rPr>
              <a:t> (</a:t>
            </a:r>
            <a:r>
              <a:rPr lang="en-US" b="1" dirty="0" err="1" smtClean="0">
                <a:solidFill>
                  <a:schemeClr val="bg1"/>
                </a:solidFill>
                <a:latin typeface="Calibri" panose="020F0502020204030204" pitchFamily="34" charset="0"/>
                <a:cs typeface="Calibri" panose="020F0502020204030204" pitchFamily="34" charset="0"/>
              </a:rPr>
              <a:t>đã</a:t>
            </a:r>
            <a:r>
              <a:rPr lang="en-US" b="1" dirty="0" smtClean="0">
                <a:solidFill>
                  <a:schemeClr val="bg1"/>
                </a:solidFill>
                <a:latin typeface="Calibri" panose="020F0502020204030204" pitchFamily="34" charset="0"/>
                <a:cs typeface="Calibri" panose="020F0502020204030204" pitchFamily="34" charset="0"/>
              </a:rPr>
              <a:t> </a:t>
            </a:r>
            <a:r>
              <a:rPr lang="en-US" b="1" dirty="0" err="1" smtClean="0">
                <a:solidFill>
                  <a:schemeClr val="bg1"/>
                </a:solidFill>
                <a:latin typeface="Calibri" panose="020F0502020204030204" pitchFamily="34" charset="0"/>
                <a:cs typeface="Calibri" panose="020F0502020204030204" pitchFamily="34" charset="0"/>
              </a:rPr>
              <a:t>chọn</a:t>
            </a:r>
            <a:r>
              <a:rPr lang="en-US" b="1" dirty="0" smtClean="0">
                <a:solidFill>
                  <a:schemeClr val="bg1"/>
                </a:solidFill>
                <a:latin typeface="Calibri" panose="020F0502020204030204" pitchFamily="34" charset="0"/>
                <a:cs typeface="Calibri" panose="020F0502020204030204" pitchFamily="34" charset="0"/>
              </a:rPr>
              <a:t> ở </a:t>
            </a:r>
            <a:r>
              <a:rPr lang="en-US" b="1" dirty="0" err="1" smtClean="0">
                <a:solidFill>
                  <a:schemeClr val="bg1"/>
                </a:solidFill>
                <a:latin typeface="Calibri" panose="020F0502020204030204" pitchFamily="34" charset="0"/>
                <a:cs typeface="Calibri" panose="020F0502020204030204" pitchFamily="34" charset="0"/>
              </a:rPr>
              <a:t>tiết</a:t>
            </a:r>
            <a:r>
              <a:rPr lang="en-US" b="1" dirty="0" smtClean="0">
                <a:solidFill>
                  <a:schemeClr val="bg1"/>
                </a:solidFill>
                <a:latin typeface="Calibri" panose="020F0502020204030204" pitchFamily="34" charset="0"/>
                <a:cs typeface="Calibri" panose="020F0502020204030204" pitchFamily="34" charset="0"/>
              </a:rPr>
              <a:t> </a:t>
            </a:r>
            <a:r>
              <a:rPr lang="en-US" b="1" dirty="0" err="1" smtClean="0">
                <a:solidFill>
                  <a:schemeClr val="bg1"/>
                </a:solidFill>
                <a:latin typeface="Calibri" panose="020F0502020204030204" pitchFamily="34" charset="0"/>
                <a:cs typeface="Calibri" panose="020F0502020204030204" pitchFamily="34" charset="0"/>
              </a:rPr>
              <a:t>học</a:t>
            </a:r>
            <a:r>
              <a:rPr lang="en-US" b="1" dirty="0" smtClean="0">
                <a:solidFill>
                  <a:schemeClr val="bg1"/>
                </a:solidFill>
                <a:latin typeface="Calibri" panose="020F0502020204030204" pitchFamily="34" charset="0"/>
                <a:cs typeface="Calibri" panose="020F0502020204030204" pitchFamily="34" charset="0"/>
              </a:rPr>
              <a:t> </a:t>
            </a:r>
            <a:r>
              <a:rPr lang="en-US" b="1" dirty="0" err="1" smtClean="0">
                <a:solidFill>
                  <a:schemeClr val="bg1"/>
                </a:solidFill>
                <a:latin typeface="Calibri" panose="020F0502020204030204" pitchFamily="34" charset="0"/>
                <a:cs typeface="Calibri" panose="020F0502020204030204" pitchFamily="34" charset="0"/>
              </a:rPr>
              <a:t>trước</a:t>
            </a:r>
            <a:r>
              <a:rPr lang="en-US" b="1" dirty="0" smtClean="0">
                <a:solidFill>
                  <a:schemeClr val="bg1"/>
                </a:solidFill>
                <a:latin typeface="Calibri" panose="020F0502020204030204" pitchFamily="34" charset="0"/>
                <a:cs typeface="Calibri" panose="020F0502020204030204" pitchFamily="34" charset="0"/>
              </a:rPr>
              <a:t>)</a:t>
            </a:r>
            <a:endParaRPr lang="en-US" b="1" dirty="0">
              <a:solidFill>
                <a:schemeClr val="bg1"/>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832104" y="2145665"/>
            <a:ext cx="10512552" cy="4351338"/>
          </a:xfrm>
        </p:spPr>
        <p:txBody>
          <a:bodyPr/>
          <a:lstStyle/>
          <a:p>
            <a:r>
              <a:rPr lang="en-US" sz="3600" b="1" dirty="0" smtClean="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Nhóm</a:t>
            </a:r>
            <a:r>
              <a:rPr lang="en-US" sz="3600" b="1" dirty="0">
                <a:latin typeface="Calibri" panose="020F0502020204030204" pitchFamily="34" charset="0"/>
                <a:cs typeface="Calibri" panose="020F0502020204030204" pitchFamily="34" charset="0"/>
              </a:rPr>
              <a:t> 1: </a:t>
            </a:r>
            <a:r>
              <a:rPr lang="en-US" sz="3600" b="1" dirty="0" err="1">
                <a:latin typeface="Calibri" panose="020F0502020204030204" pitchFamily="34" charset="0"/>
                <a:cs typeface="Calibri" panose="020F0502020204030204" pitchFamily="34" charset="0"/>
              </a:rPr>
              <a:t>thiết</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kế</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mô</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hình</a:t>
            </a:r>
            <a:r>
              <a:rPr lang="en-US" sz="3600" b="1" dirty="0">
                <a:latin typeface="Calibri" panose="020F0502020204030204" pitchFamily="34" charset="0"/>
                <a:cs typeface="Calibri" panose="020F0502020204030204" pitchFamily="34" charset="0"/>
              </a:rPr>
              <a:t> virus </a:t>
            </a:r>
            <a:r>
              <a:rPr lang="en-US" sz="3600" b="1" dirty="0" err="1">
                <a:latin typeface="Calibri" panose="020F0502020204030204" pitchFamily="34" charset="0"/>
                <a:cs typeface="Calibri" panose="020F0502020204030204" pitchFamily="34" charset="0"/>
              </a:rPr>
              <a:t>trần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cấu</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trúc</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xoắn</a:t>
            </a:r>
            <a:r>
              <a:rPr lang="en-US" sz="3600" b="1" dirty="0">
                <a:latin typeface="Calibri" panose="020F0502020204030204" pitchFamily="34" charset="0"/>
                <a:cs typeface="Calibri" panose="020F0502020204030204" pitchFamily="34" charset="0"/>
              </a:rPr>
              <a:t>.</a:t>
            </a:r>
          </a:p>
          <a:p>
            <a:r>
              <a:rPr lang="en-US" sz="3600" b="1" dirty="0" smtClean="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Nhóm</a:t>
            </a:r>
            <a:r>
              <a:rPr lang="en-US" sz="3600" b="1" dirty="0">
                <a:latin typeface="Calibri" panose="020F0502020204030204" pitchFamily="34" charset="0"/>
                <a:cs typeface="Calibri" panose="020F0502020204030204" pitchFamily="34" charset="0"/>
              </a:rPr>
              <a:t> 2: </a:t>
            </a:r>
            <a:r>
              <a:rPr lang="en-US" sz="3600" b="1" dirty="0" err="1">
                <a:latin typeface="Calibri" panose="020F0502020204030204" pitchFamily="34" charset="0"/>
                <a:cs typeface="Calibri" panose="020F0502020204030204" pitchFamily="34" charset="0"/>
              </a:rPr>
              <a:t>thiết</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kế</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mô</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hình</a:t>
            </a:r>
            <a:r>
              <a:rPr lang="en-US" sz="3600" b="1" dirty="0">
                <a:latin typeface="Calibri" panose="020F0502020204030204" pitchFamily="34" charset="0"/>
                <a:cs typeface="Calibri" panose="020F0502020204030204" pitchFamily="34" charset="0"/>
              </a:rPr>
              <a:t> virus </a:t>
            </a:r>
            <a:r>
              <a:rPr lang="en-US" sz="3600" b="1" dirty="0" err="1">
                <a:latin typeface="Calibri" panose="020F0502020204030204" pitchFamily="34" charset="0"/>
                <a:cs typeface="Calibri" panose="020F0502020204030204" pitchFamily="34" charset="0"/>
              </a:rPr>
              <a:t>trần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cấu</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trúc</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khối</a:t>
            </a:r>
            <a:r>
              <a:rPr lang="en-US" sz="3600" b="1" dirty="0">
                <a:latin typeface="Calibri" panose="020F0502020204030204" pitchFamily="34" charset="0"/>
                <a:cs typeface="Calibri" panose="020F0502020204030204" pitchFamily="34" charset="0"/>
              </a:rPr>
              <a:t>.</a:t>
            </a:r>
          </a:p>
          <a:p>
            <a:r>
              <a:rPr lang="en-US" sz="3600" b="1" dirty="0" smtClean="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Nhóm</a:t>
            </a:r>
            <a:r>
              <a:rPr lang="en-US" sz="3600" b="1" dirty="0">
                <a:latin typeface="Calibri" panose="020F0502020204030204" pitchFamily="34" charset="0"/>
                <a:cs typeface="Calibri" panose="020F0502020204030204" pitchFamily="34" charset="0"/>
              </a:rPr>
              <a:t> 3: </a:t>
            </a:r>
            <a:r>
              <a:rPr lang="en-US" sz="3600" b="1" dirty="0" err="1">
                <a:latin typeface="Calibri" panose="020F0502020204030204" pitchFamily="34" charset="0"/>
                <a:cs typeface="Calibri" panose="020F0502020204030204" pitchFamily="34" charset="0"/>
              </a:rPr>
              <a:t>thiết</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kế</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mô</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hình</a:t>
            </a:r>
            <a:r>
              <a:rPr lang="en-US" sz="3600" b="1" dirty="0">
                <a:latin typeface="Calibri" panose="020F0502020204030204" pitchFamily="34" charset="0"/>
                <a:cs typeface="Calibri" panose="020F0502020204030204" pitchFamily="34" charset="0"/>
              </a:rPr>
              <a:t> virus </a:t>
            </a:r>
            <a:r>
              <a:rPr lang="en-US" sz="3600" b="1" dirty="0" err="1">
                <a:latin typeface="Calibri" panose="020F0502020204030204" pitchFamily="34" charset="0"/>
                <a:cs typeface="Calibri" panose="020F0502020204030204" pitchFamily="34" charset="0"/>
              </a:rPr>
              <a:t>có</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cấu</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trúc</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hỗn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hợp</a:t>
            </a:r>
            <a:r>
              <a:rPr lang="en-US" sz="3600" b="1" dirty="0">
                <a:latin typeface="Calibri" panose="020F0502020204030204" pitchFamily="34" charset="0"/>
                <a:cs typeface="Calibri" panose="020F0502020204030204" pitchFamily="34" charset="0"/>
              </a:rPr>
              <a:t>.</a:t>
            </a:r>
          </a:p>
          <a:p>
            <a:r>
              <a:rPr lang="en-US" sz="3600" b="1" dirty="0" smtClean="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Nhóm</a:t>
            </a:r>
            <a:r>
              <a:rPr lang="en-US" sz="3600" b="1" dirty="0">
                <a:latin typeface="Calibri" panose="020F0502020204030204" pitchFamily="34" charset="0"/>
                <a:cs typeface="Calibri" panose="020F0502020204030204" pitchFamily="34" charset="0"/>
              </a:rPr>
              <a:t> 4: </a:t>
            </a:r>
            <a:r>
              <a:rPr lang="en-US" sz="3600" b="1" dirty="0" err="1">
                <a:latin typeface="Calibri" panose="020F0502020204030204" pitchFamily="34" charset="0"/>
                <a:cs typeface="Calibri" panose="020F0502020204030204" pitchFamily="34" charset="0"/>
              </a:rPr>
              <a:t>thiết</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kế</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mô</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hình</a:t>
            </a:r>
            <a:r>
              <a:rPr lang="en-US" sz="3600" b="1" dirty="0">
                <a:latin typeface="Calibri" panose="020F0502020204030204" pitchFamily="34" charset="0"/>
                <a:cs typeface="Calibri" panose="020F0502020204030204" pitchFamily="34" charset="0"/>
              </a:rPr>
              <a:t> virus </a:t>
            </a:r>
            <a:r>
              <a:rPr lang="en-US" sz="3600" b="1" dirty="0" err="1">
                <a:latin typeface="Calibri" panose="020F0502020204030204" pitchFamily="34" charset="0"/>
                <a:cs typeface="Calibri" panose="020F0502020204030204" pitchFamily="34" charset="0"/>
              </a:rPr>
              <a:t>có</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vỏ</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ngoài</a:t>
            </a:r>
            <a:r>
              <a:rPr lang="en-US" sz="3600" b="1"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664276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a:extLst>
              <a:ext uri="{FF2B5EF4-FFF2-40B4-BE49-F238E27FC236}">
                <a16:creationId xmlns="" xmlns:a16="http://schemas.microsoft.com/office/drawing/2014/main" id="{D33C9035-E02C-4FE9-B6CF-99C9AAF4F13B}"/>
              </a:ext>
            </a:extLst>
          </p:cNvPr>
          <p:cNvPicPr>
            <a:picLocks noChangeAspect="1"/>
          </p:cNvPicPr>
          <p:nvPr/>
        </p:nvPicPr>
        <p:blipFill rotWithShape="1">
          <a:blip r:embed="rId2">
            <a:extLst>
              <a:ext uri="{28A0092B-C50C-407E-A947-70E740481C1C}">
                <a14:useLocalDpi xmlns:a14="http://schemas.microsoft.com/office/drawing/2010/main" val="0"/>
              </a:ext>
            </a:extLst>
          </a:blip>
          <a:srcRect l="6145" t="3030" r="2363" b="4646"/>
          <a:stretch/>
        </p:blipFill>
        <p:spPr bwMode="auto">
          <a:xfrm>
            <a:off x="800099" y="1607366"/>
            <a:ext cx="10058401" cy="51668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 xmlns:a16="http://schemas.microsoft.com/office/drawing/2014/main" id="{2583A08B-E4FF-4121-24A7-FA73B5F6801E}"/>
              </a:ext>
            </a:extLst>
          </p:cNvPr>
          <p:cNvSpPr txBox="1"/>
          <p:nvPr/>
        </p:nvSpPr>
        <p:spPr>
          <a:xfrm>
            <a:off x="1082040" y="1012864"/>
            <a:ext cx="9015845" cy="585902"/>
          </a:xfrm>
          <a:prstGeom prst="rect">
            <a:avLst/>
          </a:prstGeom>
          <a:noFill/>
        </p:spPr>
        <p:txBody>
          <a:bodyPr wrap="square" rtlCol="0">
            <a:spAutoFit/>
          </a:bodyPr>
          <a:lstStyle/>
          <a:p>
            <a:r>
              <a:rPr lang="en-US" sz="3200" b="1" spc="-150" dirty="0" err="1" smtClean="0">
                <a:solidFill>
                  <a:srgbClr val="FF0000"/>
                </a:solidFill>
                <a:cs typeface="Times New Roman" pitchFamily="18" charset="0"/>
              </a:rPr>
              <a:t>cơ</a:t>
            </a:r>
            <a:r>
              <a:rPr lang="en-US" sz="3200" b="1" spc="-150" dirty="0" smtClean="0">
                <a:solidFill>
                  <a:srgbClr val="FF0000"/>
                </a:solidFill>
                <a:cs typeface="Times New Roman" pitchFamily="18" charset="0"/>
              </a:rPr>
              <a:t> </a:t>
            </a:r>
            <a:r>
              <a:rPr lang="en-US" sz="3200" b="1" spc="-150" dirty="0" err="1" smtClean="0">
                <a:solidFill>
                  <a:srgbClr val="FF0000"/>
                </a:solidFill>
                <a:cs typeface="Times New Roman" pitchFamily="18" charset="0"/>
              </a:rPr>
              <a:t>chế</a:t>
            </a:r>
            <a:r>
              <a:rPr lang="en-US" sz="3200" b="1" spc="-150" dirty="0" smtClean="0">
                <a:solidFill>
                  <a:srgbClr val="FF0000"/>
                </a:solidFill>
                <a:cs typeface="Times New Roman" pitchFamily="18" charset="0"/>
              </a:rPr>
              <a:t> </a:t>
            </a:r>
            <a:r>
              <a:rPr lang="en-US" sz="3200" b="1" spc="-150" dirty="0" err="1" smtClean="0">
                <a:solidFill>
                  <a:srgbClr val="FF0000"/>
                </a:solidFill>
                <a:cs typeface="Times New Roman" pitchFamily="18" charset="0"/>
              </a:rPr>
              <a:t>gây</a:t>
            </a:r>
            <a:r>
              <a:rPr lang="en-US" sz="3200" b="1" spc="-150" dirty="0" smtClean="0">
                <a:solidFill>
                  <a:srgbClr val="FF0000"/>
                </a:solidFill>
                <a:cs typeface="Times New Roman" pitchFamily="18" charset="0"/>
              </a:rPr>
              <a:t> </a:t>
            </a:r>
            <a:r>
              <a:rPr lang="en-US" sz="3200" b="1" spc="-150" dirty="0" err="1" smtClean="0">
                <a:solidFill>
                  <a:srgbClr val="FF0000"/>
                </a:solidFill>
                <a:cs typeface="Times New Roman" pitchFamily="18" charset="0"/>
              </a:rPr>
              <a:t>bệnh</a:t>
            </a:r>
            <a:r>
              <a:rPr lang="en-US" sz="3200" b="1" spc="-150" dirty="0" smtClean="0">
                <a:solidFill>
                  <a:srgbClr val="FF0000"/>
                </a:solidFill>
                <a:cs typeface="Times New Roman" pitchFamily="18" charset="0"/>
              </a:rPr>
              <a:t> </a:t>
            </a:r>
            <a:r>
              <a:rPr lang="en-US" sz="3200" b="1" spc="-150" dirty="0" err="1" smtClean="0">
                <a:solidFill>
                  <a:srgbClr val="FF0000"/>
                </a:solidFill>
                <a:cs typeface="Times New Roman" pitchFamily="18" charset="0"/>
              </a:rPr>
              <a:t>của</a:t>
            </a:r>
            <a:r>
              <a:rPr lang="en-US" sz="3200" b="1" spc="-150" dirty="0" smtClean="0">
                <a:solidFill>
                  <a:srgbClr val="FF0000"/>
                </a:solidFill>
                <a:cs typeface="Times New Roman" pitchFamily="18" charset="0"/>
              </a:rPr>
              <a:t> virus </a:t>
            </a:r>
            <a:r>
              <a:rPr lang="en-US" sz="3200" b="1" dirty="0" smtClean="0">
                <a:solidFill>
                  <a:srgbClr val="FF0000"/>
                </a:solidFill>
              </a:rPr>
              <a:t>HIV</a:t>
            </a:r>
            <a:endParaRPr lang="en-US" sz="3200" b="1" spc="-150" dirty="0">
              <a:solidFill>
                <a:srgbClr val="FF0000"/>
              </a:solidFill>
              <a:cs typeface="Times New Roman" pitchFamily="18" charset="0"/>
            </a:endParaRPr>
          </a:p>
        </p:txBody>
      </p:sp>
      <p:sp>
        <p:nvSpPr>
          <p:cNvPr id="5" name="TextBox 4">
            <a:extLst>
              <a:ext uri="{FF2B5EF4-FFF2-40B4-BE49-F238E27FC236}">
                <a16:creationId xmlns="" xmlns:a16="http://schemas.microsoft.com/office/drawing/2014/main" id="{6A6B4D39-D01A-4F86-8C77-A4311EAD8F52}"/>
              </a:ext>
            </a:extLst>
          </p:cNvPr>
          <p:cNvSpPr txBox="1"/>
          <p:nvPr/>
        </p:nvSpPr>
        <p:spPr>
          <a:xfrm>
            <a:off x="-1" y="112835"/>
            <a:ext cx="11283351" cy="707886"/>
          </a:xfrm>
          <a:prstGeom prst="rect">
            <a:avLst/>
          </a:prstGeom>
          <a:solidFill>
            <a:srgbClr val="92D050"/>
          </a:solidFill>
        </p:spPr>
        <p:txBody>
          <a:bodyPr wrap="square" rtlCol="0">
            <a:spAutoFit/>
          </a:bodyPr>
          <a:lstStyle/>
          <a:p>
            <a:r>
              <a:rPr lang="en-US" sz="4000" b="1" spc="-150" dirty="0">
                <a:solidFill>
                  <a:schemeClr val="bg1"/>
                </a:solidFill>
                <a:latin typeface="Calibri" panose="020F0502020204030204" pitchFamily="34" charset="0"/>
                <a:cs typeface="Calibri" panose="020F0502020204030204" pitchFamily="34" charset="0"/>
              </a:rPr>
              <a:t>II. QUÁ TRÌNH NHÂN LÊN CỦA VIRUS TRONG TẾ BÀO CHỦ</a:t>
            </a:r>
          </a:p>
        </p:txBody>
      </p:sp>
      <p:sp>
        <p:nvSpPr>
          <p:cNvPr id="2" name="TextBox 1"/>
          <p:cNvSpPr txBox="1"/>
          <p:nvPr/>
        </p:nvSpPr>
        <p:spPr>
          <a:xfrm>
            <a:off x="879896" y="2475783"/>
            <a:ext cx="1777044" cy="461665"/>
          </a:xfrm>
          <a:prstGeom prst="rect">
            <a:avLst/>
          </a:prstGeom>
          <a:solidFill>
            <a:srgbClr val="EAEAEA"/>
          </a:solidFill>
        </p:spPr>
        <p:txBody>
          <a:bodyPr wrap="square" rtlCol="0">
            <a:spAutoFit/>
          </a:bodyPr>
          <a:lstStyle/>
          <a:p>
            <a:r>
              <a:rPr lang="en-US" sz="2400" b="1" dirty="0" err="1" smtClean="0"/>
              <a:t>Nhiễm</a:t>
            </a:r>
            <a:r>
              <a:rPr lang="en-US" sz="2400" b="1" dirty="0" smtClean="0"/>
              <a:t> virus</a:t>
            </a:r>
            <a:endParaRPr lang="en-US" sz="2400" b="1" dirty="0"/>
          </a:p>
        </p:txBody>
      </p:sp>
    </p:spTree>
  </p:cSld>
  <p:clrMapOvr>
    <a:masterClrMapping/>
  </p:clrMapOvr>
  <p:transition spd="slow">
    <p:comb dir="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27"/>
          <p:cNvSpPr/>
          <p:nvPr/>
        </p:nvSpPr>
        <p:spPr>
          <a:xfrm>
            <a:off x="166805" y="4410789"/>
            <a:ext cx="11887200" cy="2269411"/>
          </a:xfrm>
          <a:prstGeom prst="roundRect">
            <a:avLst>
              <a:gd name="adj" fmla="val 16667"/>
            </a:avLst>
          </a:prstGeom>
          <a:solidFill>
            <a:schemeClr val="lt1"/>
          </a:solidFill>
          <a:ln>
            <a:noFill/>
          </a:ln>
        </p:spPr>
        <p:txBody>
          <a:bodyPr spcFirstLastPara="1" wrap="square" lIns="121900" tIns="60933" rIns="121900" bIns="60933" anchor="ctr" anchorCtr="0">
            <a:noAutofit/>
          </a:bodyPr>
          <a:lstStyle/>
          <a:p>
            <a:pPr algn="ctr"/>
            <a:endParaRPr sz="3200">
              <a:solidFill>
                <a:schemeClr val="lt1"/>
              </a:solidFill>
              <a:latin typeface="Arial"/>
              <a:ea typeface="Arial"/>
              <a:cs typeface="Arial"/>
              <a:sym typeface="Arial"/>
            </a:endParaRPr>
          </a:p>
        </p:txBody>
      </p:sp>
      <p:pic>
        <p:nvPicPr>
          <p:cNvPr id="428" name="Google Shape;428;p27"/>
          <p:cNvPicPr preferRelativeResize="0"/>
          <p:nvPr/>
        </p:nvPicPr>
        <p:blipFill rotWithShape="1">
          <a:blip r:embed="rId3">
            <a:alphaModFix/>
          </a:blip>
          <a:srcRect/>
          <a:stretch/>
        </p:blipFill>
        <p:spPr>
          <a:xfrm>
            <a:off x="3389195" y="858069"/>
            <a:ext cx="4688356" cy="3352800"/>
          </a:xfrm>
          <a:prstGeom prst="rect">
            <a:avLst/>
          </a:prstGeom>
          <a:noFill/>
          <a:ln>
            <a:noFill/>
          </a:ln>
        </p:spPr>
      </p:pic>
      <p:sp>
        <p:nvSpPr>
          <p:cNvPr id="429" name="Google Shape;429;p27"/>
          <p:cNvSpPr/>
          <p:nvPr/>
        </p:nvSpPr>
        <p:spPr>
          <a:xfrm>
            <a:off x="333611" y="4767378"/>
            <a:ext cx="11480800" cy="1600384"/>
          </a:xfrm>
          <a:prstGeom prst="rect">
            <a:avLst/>
          </a:prstGeom>
          <a:noFill/>
          <a:ln>
            <a:noFill/>
          </a:ln>
        </p:spPr>
        <p:txBody>
          <a:bodyPr spcFirstLastPara="1" wrap="square" lIns="121900" tIns="60933" rIns="121900" bIns="60933" anchor="t" anchorCtr="0">
            <a:spAutoFit/>
          </a:bodyPr>
          <a:lstStyle/>
          <a:p>
            <a:pPr algn="just"/>
            <a:r>
              <a:rPr lang="en-US" sz="3200" b="1" dirty="0">
                <a:solidFill>
                  <a:srgbClr val="0000CC"/>
                </a:solidFill>
                <a:latin typeface="Times New Roman"/>
                <a:ea typeface="Times New Roman"/>
                <a:cs typeface="Times New Roman"/>
                <a:sym typeface="Times New Roman"/>
              </a:rPr>
              <a:t>Virus </a:t>
            </a:r>
            <a:r>
              <a:rPr lang="en-US" sz="3200" b="1" dirty="0" err="1">
                <a:solidFill>
                  <a:srgbClr val="0000CC"/>
                </a:solidFill>
                <a:latin typeface="Times New Roman"/>
                <a:ea typeface="Times New Roman"/>
                <a:cs typeface="Times New Roman"/>
                <a:sym typeface="Times New Roman"/>
              </a:rPr>
              <a:t>gây</a:t>
            </a:r>
            <a:r>
              <a:rPr lang="en-US" sz="3200" b="1" dirty="0">
                <a:solidFill>
                  <a:srgbClr val="0000CC"/>
                </a:solidFill>
                <a:latin typeface="Times New Roman"/>
                <a:ea typeface="Times New Roman"/>
                <a:cs typeface="Times New Roman"/>
                <a:sym typeface="Times New Roman"/>
              </a:rPr>
              <a:t> </a:t>
            </a:r>
            <a:r>
              <a:rPr lang="en-US" sz="3200" b="1" dirty="0" err="1">
                <a:solidFill>
                  <a:srgbClr val="0000CC"/>
                </a:solidFill>
                <a:latin typeface="Times New Roman"/>
                <a:ea typeface="Times New Roman"/>
                <a:cs typeface="Times New Roman"/>
                <a:sym typeface="Times New Roman"/>
              </a:rPr>
              <a:t>bệnh</a:t>
            </a:r>
            <a:r>
              <a:rPr lang="en-US" sz="3200" b="1" dirty="0">
                <a:solidFill>
                  <a:srgbClr val="0000CC"/>
                </a:solidFill>
                <a:latin typeface="Times New Roman"/>
                <a:ea typeface="Times New Roman"/>
                <a:cs typeface="Times New Roman"/>
                <a:sym typeface="Times New Roman"/>
              </a:rPr>
              <a:t> </a:t>
            </a:r>
            <a:r>
              <a:rPr lang="en-US" sz="3200" b="1" dirty="0" err="1">
                <a:solidFill>
                  <a:srgbClr val="0000CC"/>
                </a:solidFill>
                <a:latin typeface="Times New Roman"/>
                <a:ea typeface="Times New Roman"/>
                <a:cs typeface="Times New Roman"/>
                <a:sym typeface="Times New Roman"/>
              </a:rPr>
              <a:t>cho</a:t>
            </a:r>
            <a:r>
              <a:rPr lang="en-US" sz="3200" b="1" dirty="0">
                <a:solidFill>
                  <a:srgbClr val="0000CC"/>
                </a:solidFill>
                <a:latin typeface="Times New Roman"/>
                <a:ea typeface="Times New Roman"/>
                <a:cs typeface="Times New Roman"/>
                <a:sym typeface="Times New Roman"/>
              </a:rPr>
              <a:t> </a:t>
            </a:r>
            <a:r>
              <a:rPr lang="en-US" sz="3200" b="1" dirty="0" err="1">
                <a:solidFill>
                  <a:srgbClr val="0000CC"/>
                </a:solidFill>
                <a:latin typeface="Times New Roman"/>
                <a:ea typeface="Times New Roman"/>
                <a:cs typeface="Times New Roman"/>
                <a:sym typeface="Times New Roman"/>
              </a:rPr>
              <a:t>vật</a:t>
            </a:r>
            <a:r>
              <a:rPr lang="en-US" sz="3200" b="1" dirty="0">
                <a:solidFill>
                  <a:srgbClr val="0000CC"/>
                </a:solidFill>
                <a:latin typeface="Times New Roman"/>
                <a:ea typeface="Times New Roman"/>
                <a:cs typeface="Times New Roman"/>
                <a:sym typeface="Times New Roman"/>
              </a:rPr>
              <a:t> </a:t>
            </a:r>
            <a:r>
              <a:rPr lang="en-US" sz="3200" b="1" dirty="0" err="1">
                <a:solidFill>
                  <a:srgbClr val="0000CC"/>
                </a:solidFill>
                <a:latin typeface="Times New Roman"/>
                <a:ea typeface="Times New Roman"/>
                <a:cs typeface="Times New Roman"/>
                <a:sym typeface="Times New Roman"/>
              </a:rPr>
              <a:t>chủ</a:t>
            </a:r>
            <a:r>
              <a:rPr lang="en-US" sz="3200" b="1" dirty="0">
                <a:solidFill>
                  <a:srgbClr val="0000CC"/>
                </a:solidFill>
                <a:latin typeface="Times New Roman"/>
                <a:ea typeface="Times New Roman"/>
                <a:cs typeface="Times New Roman"/>
                <a:sym typeface="Times New Roman"/>
              </a:rPr>
              <a:t> </a:t>
            </a:r>
            <a:r>
              <a:rPr lang="en-US" sz="3200" b="1" dirty="0" err="1">
                <a:solidFill>
                  <a:srgbClr val="0000CC"/>
                </a:solidFill>
                <a:latin typeface="Times New Roman"/>
                <a:ea typeface="Times New Roman"/>
                <a:cs typeface="Times New Roman"/>
                <a:sym typeface="Times New Roman"/>
              </a:rPr>
              <a:t>bằng</a:t>
            </a:r>
            <a:r>
              <a:rPr lang="en-US" sz="3200" b="1" dirty="0">
                <a:solidFill>
                  <a:srgbClr val="0000CC"/>
                </a:solidFill>
                <a:latin typeface="Times New Roman"/>
                <a:ea typeface="Times New Roman"/>
                <a:cs typeface="Times New Roman"/>
                <a:sym typeface="Times New Roman"/>
              </a:rPr>
              <a:t> </a:t>
            </a:r>
            <a:r>
              <a:rPr lang="en-US" sz="3200" b="1" dirty="0" err="1">
                <a:solidFill>
                  <a:srgbClr val="0000CC"/>
                </a:solidFill>
                <a:latin typeface="Times New Roman"/>
                <a:ea typeface="Times New Roman"/>
                <a:cs typeface="Times New Roman"/>
                <a:sym typeface="Times New Roman"/>
              </a:rPr>
              <a:t>cách</a:t>
            </a:r>
            <a:r>
              <a:rPr lang="en-US" sz="3200" b="1" dirty="0">
                <a:solidFill>
                  <a:srgbClr val="0000CC"/>
                </a:solidFill>
                <a:latin typeface="Times New Roman"/>
                <a:ea typeface="Times New Roman"/>
                <a:cs typeface="Times New Roman"/>
                <a:sym typeface="Times New Roman"/>
              </a:rPr>
              <a:t> </a:t>
            </a:r>
            <a:r>
              <a:rPr lang="en-US" sz="3200" b="1" dirty="0" err="1">
                <a:solidFill>
                  <a:srgbClr val="0000CC"/>
                </a:solidFill>
                <a:latin typeface="Times New Roman"/>
                <a:ea typeface="Times New Roman"/>
                <a:cs typeface="Times New Roman"/>
                <a:sym typeface="Times New Roman"/>
              </a:rPr>
              <a:t>giết</a:t>
            </a:r>
            <a:r>
              <a:rPr lang="en-US" sz="3200" b="1" dirty="0">
                <a:solidFill>
                  <a:srgbClr val="0000CC"/>
                </a:solidFill>
                <a:latin typeface="Times New Roman"/>
                <a:ea typeface="Times New Roman"/>
                <a:cs typeface="Times New Roman"/>
                <a:sym typeface="Times New Roman"/>
              </a:rPr>
              <a:t> </a:t>
            </a:r>
            <a:r>
              <a:rPr lang="en-US" sz="3200" b="1" dirty="0" err="1">
                <a:solidFill>
                  <a:srgbClr val="0000CC"/>
                </a:solidFill>
                <a:latin typeface="Times New Roman"/>
                <a:ea typeface="Times New Roman"/>
                <a:cs typeface="Times New Roman"/>
                <a:sym typeface="Times New Roman"/>
              </a:rPr>
              <a:t>chết</a:t>
            </a:r>
            <a:r>
              <a:rPr lang="en-US" sz="3200" b="1" dirty="0">
                <a:solidFill>
                  <a:srgbClr val="0000CC"/>
                </a:solidFill>
                <a:latin typeface="Times New Roman"/>
                <a:ea typeface="Times New Roman"/>
                <a:cs typeface="Times New Roman"/>
                <a:sym typeface="Times New Roman"/>
              </a:rPr>
              <a:t> </a:t>
            </a:r>
            <a:r>
              <a:rPr lang="en-US" sz="3200" b="1" dirty="0" err="1">
                <a:solidFill>
                  <a:srgbClr val="0000CC"/>
                </a:solidFill>
                <a:latin typeface="Times New Roman"/>
                <a:ea typeface="Times New Roman"/>
                <a:cs typeface="Times New Roman"/>
                <a:sym typeface="Times New Roman"/>
              </a:rPr>
              <a:t>các</a:t>
            </a:r>
            <a:r>
              <a:rPr lang="en-US" sz="3200" b="1" dirty="0">
                <a:solidFill>
                  <a:srgbClr val="0000CC"/>
                </a:solidFill>
                <a:latin typeface="Times New Roman"/>
                <a:ea typeface="Times New Roman"/>
                <a:cs typeface="Times New Roman"/>
                <a:sym typeface="Times New Roman"/>
              </a:rPr>
              <a:t> </a:t>
            </a:r>
            <a:r>
              <a:rPr lang="en-US" sz="3200" b="1" dirty="0" err="1">
                <a:solidFill>
                  <a:srgbClr val="0000CC"/>
                </a:solidFill>
                <a:latin typeface="Times New Roman"/>
                <a:ea typeface="Times New Roman"/>
                <a:cs typeface="Times New Roman"/>
                <a:sym typeface="Times New Roman"/>
              </a:rPr>
              <a:t>mô</a:t>
            </a:r>
            <a:r>
              <a:rPr lang="en-US" sz="3200" b="1" dirty="0">
                <a:solidFill>
                  <a:srgbClr val="0000CC"/>
                </a:solidFill>
                <a:latin typeface="Times New Roman"/>
                <a:ea typeface="Times New Roman"/>
                <a:cs typeface="Times New Roman"/>
                <a:sym typeface="Times New Roman"/>
              </a:rPr>
              <a:t>, </a:t>
            </a:r>
            <a:r>
              <a:rPr lang="en-US" sz="3200" b="1" dirty="0" err="1">
                <a:solidFill>
                  <a:srgbClr val="0000CC"/>
                </a:solidFill>
                <a:latin typeface="Times New Roman"/>
                <a:ea typeface="Times New Roman"/>
                <a:cs typeface="Times New Roman"/>
                <a:sym typeface="Times New Roman"/>
              </a:rPr>
              <a:t>cơ</a:t>
            </a:r>
            <a:r>
              <a:rPr lang="en-US" sz="3200" b="1" dirty="0">
                <a:solidFill>
                  <a:srgbClr val="0000CC"/>
                </a:solidFill>
                <a:latin typeface="Times New Roman"/>
                <a:ea typeface="Times New Roman"/>
                <a:cs typeface="Times New Roman"/>
                <a:sym typeface="Times New Roman"/>
              </a:rPr>
              <a:t> </a:t>
            </a:r>
            <a:r>
              <a:rPr lang="en-US" sz="3200" b="1" dirty="0" err="1">
                <a:solidFill>
                  <a:srgbClr val="0000CC"/>
                </a:solidFill>
                <a:latin typeface="Times New Roman"/>
                <a:ea typeface="Times New Roman"/>
                <a:cs typeface="Times New Roman"/>
                <a:sym typeface="Times New Roman"/>
              </a:rPr>
              <a:t>quan</a:t>
            </a:r>
            <a:r>
              <a:rPr lang="en-US" sz="3200" b="1" dirty="0">
                <a:solidFill>
                  <a:srgbClr val="0000CC"/>
                </a:solidFill>
                <a:latin typeface="Times New Roman"/>
                <a:ea typeface="Times New Roman"/>
                <a:cs typeface="Times New Roman"/>
                <a:sym typeface="Times New Roman"/>
              </a:rPr>
              <a:t> </a:t>
            </a:r>
            <a:r>
              <a:rPr lang="en-US" sz="3200" b="1" dirty="0" err="1">
                <a:solidFill>
                  <a:srgbClr val="0000CC"/>
                </a:solidFill>
                <a:latin typeface="Times New Roman"/>
                <a:ea typeface="Times New Roman"/>
                <a:cs typeface="Times New Roman"/>
                <a:sym typeface="Times New Roman"/>
              </a:rPr>
              <a:t>thông</a:t>
            </a:r>
            <a:r>
              <a:rPr lang="en-US" sz="3200" b="1" dirty="0">
                <a:solidFill>
                  <a:srgbClr val="0000CC"/>
                </a:solidFill>
                <a:latin typeface="Times New Roman"/>
                <a:ea typeface="Times New Roman"/>
                <a:cs typeface="Times New Roman"/>
                <a:sym typeface="Times New Roman"/>
              </a:rPr>
              <a:t> qua </a:t>
            </a:r>
            <a:r>
              <a:rPr lang="en-US" sz="3200" b="1" dirty="0" err="1">
                <a:solidFill>
                  <a:srgbClr val="0000CC"/>
                </a:solidFill>
                <a:latin typeface="Times New Roman"/>
                <a:ea typeface="Times New Roman"/>
                <a:cs typeface="Times New Roman"/>
                <a:sym typeface="Times New Roman"/>
              </a:rPr>
              <a:t>tiêu</a:t>
            </a:r>
            <a:r>
              <a:rPr lang="en-US" sz="3200" b="1" dirty="0">
                <a:solidFill>
                  <a:srgbClr val="0000CC"/>
                </a:solidFill>
                <a:latin typeface="Times New Roman"/>
                <a:ea typeface="Times New Roman"/>
                <a:cs typeface="Times New Roman"/>
                <a:sym typeface="Times New Roman"/>
              </a:rPr>
              <a:t> </a:t>
            </a:r>
            <a:r>
              <a:rPr lang="en-US" sz="3200" b="1" dirty="0" err="1">
                <a:solidFill>
                  <a:srgbClr val="0000CC"/>
                </a:solidFill>
                <a:latin typeface="Times New Roman"/>
                <a:ea typeface="Times New Roman"/>
                <a:cs typeface="Times New Roman"/>
                <a:sym typeface="Times New Roman"/>
              </a:rPr>
              <a:t>diệt</a:t>
            </a:r>
            <a:r>
              <a:rPr lang="en-US" sz="3200" b="1" dirty="0">
                <a:solidFill>
                  <a:srgbClr val="0000CC"/>
                </a:solidFill>
                <a:latin typeface="Times New Roman"/>
                <a:ea typeface="Times New Roman"/>
                <a:cs typeface="Times New Roman"/>
                <a:sym typeface="Times New Roman"/>
              </a:rPr>
              <a:t> </a:t>
            </a:r>
            <a:r>
              <a:rPr lang="en-US" sz="3200" b="1" dirty="0" err="1">
                <a:solidFill>
                  <a:srgbClr val="0000CC"/>
                </a:solidFill>
                <a:latin typeface="Times New Roman"/>
                <a:ea typeface="Times New Roman"/>
                <a:cs typeface="Times New Roman"/>
                <a:sym typeface="Times New Roman"/>
              </a:rPr>
              <a:t>tế</a:t>
            </a:r>
            <a:r>
              <a:rPr lang="en-US" sz="3200" b="1" dirty="0">
                <a:solidFill>
                  <a:srgbClr val="0000CC"/>
                </a:solidFill>
                <a:latin typeface="Times New Roman"/>
                <a:ea typeface="Times New Roman"/>
                <a:cs typeface="Times New Roman"/>
                <a:sym typeface="Times New Roman"/>
              </a:rPr>
              <a:t> </a:t>
            </a:r>
            <a:r>
              <a:rPr lang="en-US" sz="3200" b="1" dirty="0" err="1">
                <a:solidFill>
                  <a:srgbClr val="0000CC"/>
                </a:solidFill>
                <a:latin typeface="Times New Roman"/>
                <a:ea typeface="Times New Roman"/>
                <a:cs typeface="Times New Roman"/>
                <a:sym typeface="Times New Roman"/>
              </a:rPr>
              <a:t>bào</a:t>
            </a:r>
            <a:r>
              <a:rPr lang="en-US" sz="3200" b="1" dirty="0">
                <a:solidFill>
                  <a:srgbClr val="0000CC"/>
                </a:solidFill>
                <a:latin typeface="Times New Roman"/>
                <a:ea typeface="Times New Roman"/>
                <a:cs typeface="Times New Roman"/>
                <a:sym typeface="Times New Roman"/>
              </a:rPr>
              <a:t>, </a:t>
            </a:r>
            <a:r>
              <a:rPr lang="en-US" sz="3200" b="1" dirty="0" err="1">
                <a:solidFill>
                  <a:srgbClr val="0000CC"/>
                </a:solidFill>
                <a:latin typeface="Times New Roman"/>
                <a:ea typeface="Times New Roman"/>
                <a:cs typeface="Times New Roman"/>
                <a:sym typeface="Times New Roman"/>
              </a:rPr>
              <a:t>từ</a:t>
            </a:r>
            <a:r>
              <a:rPr lang="en-US" sz="3200" b="1" dirty="0">
                <a:solidFill>
                  <a:srgbClr val="0000CC"/>
                </a:solidFill>
                <a:latin typeface="Times New Roman"/>
                <a:ea typeface="Times New Roman"/>
                <a:cs typeface="Times New Roman"/>
                <a:sym typeface="Times New Roman"/>
              </a:rPr>
              <a:t> </a:t>
            </a:r>
            <a:r>
              <a:rPr lang="en-US" sz="3200" b="1" dirty="0" err="1">
                <a:solidFill>
                  <a:srgbClr val="0000CC"/>
                </a:solidFill>
                <a:latin typeface="Times New Roman"/>
                <a:ea typeface="Times New Roman"/>
                <a:cs typeface="Times New Roman"/>
                <a:sym typeface="Times New Roman"/>
              </a:rPr>
              <a:t>đó</a:t>
            </a:r>
            <a:r>
              <a:rPr lang="en-US" sz="3200" b="1" dirty="0">
                <a:solidFill>
                  <a:srgbClr val="0000CC"/>
                </a:solidFill>
                <a:latin typeface="Times New Roman"/>
                <a:ea typeface="Times New Roman"/>
                <a:cs typeface="Times New Roman"/>
                <a:sym typeface="Times New Roman"/>
              </a:rPr>
              <a:t> </a:t>
            </a:r>
            <a:r>
              <a:rPr lang="en-US" sz="3200" b="1" dirty="0" err="1">
                <a:solidFill>
                  <a:srgbClr val="0000CC"/>
                </a:solidFill>
                <a:latin typeface="Times New Roman"/>
                <a:ea typeface="Times New Roman"/>
                <a:cs typeface="Times New Roman"/>
                <a:sym typeface="Times New Roman"/>
              </a:rPr>
              <a:t>làm</a:t>
            </a:r>
            <a:r>
              <a:rPr lang="en-US" sz="3200" b="1" dirty="0">
                <a:solidFill>
                  <a:srgbClr val="0000CC"/>
                </a:solidFill>
                <a:latin typeface="Times New Roman"/>
                <a:ea typeface="Times New Roman"/>
                <a:cs typeface="Times New Roman"/>
                <a:sym typeface="Times New Roman"/>
              </a:rPr>
              <a:t> </a:t>
            </a:r>
            <a:r>
              <a:rPr lang="en-US" sz="3200" b="1" dirty="0" err="1">
                <a:solidFill>
                  <a:srgbClr val="0000CC"/>
                </a:solidFill>
                <a:latin typeface="Times New Roman"/>
                <a:ea typeface="Times New Roman"/>
                <a:cs typeface="Times New Roman"/>
                <a:sym typeface="Times New Roman"/>
              </a:rPr>
              <a:t>cơ</a:t>
            </a:r>
            <a:r>
              <a:rPr lang="en-US" sz="3200" b="1" dirty="0">
                <a:solidFill>
                  <a:srgbClr val="0000CC"/>
                </a:solidFill>
                <a:latin typeface="Times New Roman"/>
                <a:ea typeface="Times New Roman"/>
                <a:cs typeface="Times New Roman"/>
                <a:sym typeface="Times New Roman"/>
              </a:rPr>
              <a:t> </a:t>
            </a:r>
            <a:r>
              <a:rPr lang="en-US" sz="3200" b="1" dirty="0" err="1">
                <a:solidFill>
                  <a:srgbClr val="0000CC"/>
                </a:solidFill>
                <a:latin typeface="Times New Roman"/>
                <a:ea typeface="Times New Roman"/>
                <a:cs typeface="Times New Roman"/>
                <a:sym typeface="Times New Roman"/>
              </a:rPr>
              <a:t>thể</a:t>
            </a:r>
            <a:r>
              <a:rPr lang="en-US" sz="3200" b="1" dirty="0">
                <a:solidFill>
                  <a:srgbClr val="0000CC"/>
                </a:solidFill>
                <a:latin typeface="Times New Roman"/>
                <a:ea typeface="Times New Roman"/>
                <a:cs typeface="Times New Roman"/>
                <a:sym typeface="Times New Roman"/>
              </a:rPr>
              <a:t> </a:t>
            </a:r>
            <a:r>
              <a:rPr lang="en-US" sz="3200" b="1" dirty="0" err="1">
                <a:solidFill>
                  <a:srgbClr val="0000CC"/>
                </a:solidFill>
                <a:latin typeface="Times New Roman"/>
                <a:ea typeface="Times New Roman"/>
                <a:cs typeface="Times New Roman"/>
                <a:sym typeface="Times New Roman"/>
              </a:rPr>
              <a:t>vật</a:t>
            </a:r>
            <a:r>
              <a:rPr lang="en-US" sz="3200" b="1" dirty="0">
                <a:solidFill>
                  <a:srgbClr val="0000CC"/>
                </a:solidFill>
                <a:latin typeface="Times New Roman"/>
                <a:ea typeface="Times New Roman"/>
                <a:cs typeface="Times New Roman"/>
                <a:sym typeface="Times New Roman"/>
              </a:rPr>
              <a:t> </a:t>
            </a:r>
            <a:r>
              <a:rPr lang="en-US" sz="3200" b="1" dirty="0" err="1">
                <a:solidFill>
                  <a:srgbClr val="0000CC"/>
                </a:solidFill>
                <a:latin typeface="Times New Roman"/>
                <a:ea typeface="Times New Roman"/>
                <a:cs typeface="Times New Roman"/>
                <a:sym typeface="Times New Roman"/>
              </a:rPr>
              <a:t>chủ</a:t>
            </a:r>
            <a:r>
              <a:rPr lang="en-US" sz="3200" b="1" dirty="0">
                <a:solidFill>
                  <a:srgbClr val="0000CC"/>
                </a:solidFill>
                <a:latin typeface="Times New Roman"/>
                <a:ea typeface="Times New Roman"/>
                <a:cs typeface="Times New Roman"/>
                <a:sym typeface="Times New Roman"/>
              </a:rPr>
              <a:t> </a:t>
            </a:r>
            <a:r>
              <a:rPr lang="en-US" sz="3200" b="1" dirty="0" err="1">
                <a:solidFill>
                  <a:srgbClr val="0000CC"/>
                </a:solidFill>
                <a:latin typeface="Times New Roman"/>
                <a:ea typeface="Times New Roman"/>
                <a:cs typeface="Times New Roman"/>
                <a:sym typeface="Times New Roman"/>
              </a:rPr>
              <a:t>bị</a:t>
            </a:r>
            <a:r>
              <a:rPr lang="en-US" sz="3200" b="1" dirty="0">
                <a:solidFill>
                  <a:srgbClr val="0000CC"/>
                </a:solidFill>
                <a:latin typeface="Times New Roman"/>
                <a:ea typeface="Times New Roman"/>
                <a:cs typeface="Times New Roman"/>
                <a:sym typeface="Times New Roman"/>
              </a:rPr>
              <a:t> </a:t>
            </a:r>
            <a:r>
              <a:rPr lang="en-US" sz="3200" b="1" dirty="0" err="1">
                <a:solidFill>
                  <a:srgbClr val="0000CC"/>
                </a:solidFill>
                <a:latin typeface="Times New Roman"/>
                <a:ea typeface="Times New Roman"/>
                <a:cs typeface="Times New Roman"/>
                <a:sym typeface="Times New Roman"/>
              </a:rPr>
              <a:t>nhiễm</a:t>
            </a:r>
            <a:r>
              <a:rPr lang="en-US" sz="3200" b="1" dirty="0">
                <a:solidFill>
                  <a:srgbClr val="0000CC"/>
                </a:solidFill>
                <a:latin typeface="Times New Roman"/>
                <a:ea typeface="Times New Roman"/>
                <a:cs typeface="Times New Roman"/>
                <a:sym typeface="Times New Roman"/>
              </a:rPr>
              <a:t> </a:t>
            </a:r>
            <a:r>
              <a:rPr lang="en-US" sz="3200" b="1" dirty="0" err="1">
                <a:solidFill>
                  <a:srgbClr val="0000CC"/>
                </a:solidFill>
                <a:latin typeface="Times New Roman"/>
                <a:ea typeface="Times New Roman"/>
                <a:cs typeface="Times New Roman"/>
                <a:sym typeface="Times New Roman"/>
              </a:rPr>
              <a:t>trùng</a:t>
            </a:r>
            <a:r>
              <a:rPr lang="en-US" sz="3200" b="1" dirty="0">
                <a:solidFill>
                  <a:srgbClr val="0000CC"/>
                </a:solidFill>
                <a:latin typeface="Times New Roman"/>
                <a:ea typeface="Times New Roman"/>
                <a:cs typeface="Times New Roman"/>
                <a:sym typeface="Times New Roman"/>
              </a:rPr>
              <a:t>, </a:t>
            </a:r>
            <a:r>
              <a:rPr lang="en-US" sz="3200" b="1" dirty="0" err="1">
                <a:solidFill>
                  <a:srgbClr val="0000CC"/>
                </a:solidFill>
                <a:latin typeface="Times New Roman"/>
                <a:ea typeface="Times New Roman"/>
                <a:cs typeface="Times New Roman"/>
                <a:sym typeface="Times New Roman"/>
              </a:rPr>
              <a:t>làm</a:t>
            </a:r>
            <a:r>
              <a:rPr lang="en-US" sz="3200" b="1" dirty="0">
                <a:solidFill>
                  <a:srgbClr val="0000CC"/>
                </a:solidFill>
                <a:latin typeface="Times New Roman"/>
                <a:ea typeface="Times New Roman"/>
                <a:cs typeface="Times New Roman"/>
                <a:sym typeface="Times New Roman"/>
              </a:rPr>
              <a:t> </a:t>
            </a:r>
            <a:r>
              <a:rPr lang="en-US" sz="3200" b="1" dirty="0" err="1">
                <a:solidFill>
                  <a:srgbClr val="0000CC"/>
                </a:solidFill>
                <a:latin typeface="Times New Roman"/>
                <a:ea typeface="Times New Roman"/>
                <a:cs typeface="Times New Roman"/>
                <a:sym typeface="Times New Roman"/>
              </a:rPr>
              <a:t>các</a:t>
            </a:r>
            <a:r>
              <a:rPr lang="en-US" sz="3200" b="1" dirty="0">
                <a:solidFill>
                  <a:srgbClr val="0000CC"/>
                </a:solidFill>
                <a:latin typeface="Times New Roman"/>
                <a:ea typeface="Times New Roman"/>
                <a:cs typeface="Times New Roman"/>
                <a:sym typeface="Times New Roman"/>
              </a:rPr>
              <a:t> </a:t>
            </a:r>
            <a:r>
              <a:rPr lang="en-US" sz="3200" b="1" dirty="0" err="1">
                <a:solidFill>
                  <a:srgbClr val="0000CC"/>
                </a:solidFill>
                <a:latin typeface="Times New Roman"/>
                <a:ea typeface="Times New Roman"/>
                <a:cs typeface="Times New Roman"/>
                <a:sym typeface="Times New Roman"/>
              </a:rPr>
              <a:t>bệnh</a:t>
            </a:r>
            <a:r>
              <a:rPr lang="en-US" sz="3200" b="1" dirty="0">
                <a:solidFill>
                  <a:srgbClr val="0000CC"/>
                </a:solidFill>
                <a:latin typeface="Times New Roman"/>
                <a:ea typeface="Times New Roman"/>
                <a:cs typeface="Times New Roman"/>
                <a:sym typeface="Times New Roman"/>
              </a:rPr>
              <a:t> </a:t>
            </a:r>
            <a:r>
              <a:rPr lang="en-US" sz="3200" b="1" dirty="0" err="1">
                <a:solidFill>
                  <a:srgbClr val="0000CC"/>
                </a:solidFill>
                <a:latin typeface="Times New Roman"/>
                <a:ea typeface="Times New Roman"/>
                <a:cs typeface="Times New Roman"/>
                <a:sym typeface="Times New Roman"/>
              </a:rPr>
              <a:t>nền</a:t>
            </a:r>
            <a:r>
              <a:rPr lang="en-US" sz="3200" b="1" dirty="0">
                <a:solidFill>
                  <a:srgbClr val="0000CC"/>
                </a:solidFill>
                <a:latin typeface="Times New Roman"/>
                <a:ea typeface="Times New Roman"/>
                <a:cs typeface="Times New Roman"/>
                <a:sym typeface="Times New Roman"/>
              </a:rPr>
              <a:t> </a:t>
            </a:r>
            <a:r>
              <a:rPr lang="en-US" sz="3200" b="1" dirty="0" err="1">
                <a:solidFill>
                  <a:srgbClr val="0000CC"/>
                </a:solidFill>
                <a:latin typeface="Times New Roman"/>
                <a:ea typeface="Times New Roman"/>
                <a:cs typeface="Times New Roman"/>
                <a:sym typeface="Times New Roman"/>
              </a:rPr>
              <a:t>nặng</a:t>
            </a:r>
            <a:r>
              <a:rPr lang="en-US" sz="3200" b="1" dirty="0">
                <a:solidFill>
                  <a:srgbClr val="0000CC"/>
                </a:solidFill>
                <a:latin typeface="Times New Roman"/>
                <a:ea typeface="Times New Roman"/>
                <a:cs typeface="Times New Roman"/>
                <a:sym typeface="Times New Roman"/>
              </a:rPr>
              <a:t> </a:t>
            </a:r>
            <a:r>
              <a:rPr lang="en-US" sz="3200" b="1" dirty="0" err="1">
                <a:solidFill>
                  <a:srgbClr val="0000CC"/>
                </a:solidFill>
                <a:latin typeface="Times New Roman"/>
                <a:ea typeface="Times New Roman"/>
                <a:cs typeface="Times New Roman"/>
                <a:sym typeface="Times New Roman"/>
              </a:rPr>
              <a:t>hơn</a:t>
            </a:r>
            <a:r>
              <a:rPr lang="en-US" sz="3200" b="1" dirty="0">
                <a:solidFill>
                  <a:srgbClr val="0000CC"/>
                </a:solidFill>
                <a:latin typeface="Times New Roman"/>
                <a:ea typeface="Times New Roman"/>
                <a:cs typeface="Times New Roman"/>
                <a:sym typeface="Times New Roman"/>
              </a:rPr>
              <a:t> </a:t>
            </a:r>
            <a:r>
              <a:rPr lang="en-US" sz="3200" b="1" dirty="0" err="1">
                <a:solidFill>
                  <a:srgbClr val="0000CC"/>
                </a:solidFill>
                <a:latin typeface="Times New Roman"/>
                <a:ea typeface="Times New Roman"/>
                <a:cs typeface="Times New Roman"/>
                <a:sym typeface="Times New Roman"/>
              </a:rPr>
              <a:t>và</a:t>
            </a:r>
            <a:r>
              <a:rPr lang="en-US" sz="3200" b="1" dirty="0">
                <a:solidFill>
                  <a:srgbClr val="0000CC"/>
                </a:solidFill>
                <a:latin typeface="Times New Roman"/>
                <a:ea typeface="Times New Roman"/>
                <a:cs typeface="Times New Roman"/>
                <a:sym typeface="Times New Roman"/>
              </a:rPr>
              <a:t> </a:t>
            </a:r>
            <a:r>
              <a:rPr lang="en-US" sz="3200" b="1" dirty="0" err="1">
                <a:solidFill>
                  <a:srgbClr val="0000CC"/>
                </a:solidFill>
                <a:latin typeface="Times New Roman"/>
                <a:ea typeface="Times New Roman"/>
                <a:cs typeface="Times New Roman"/>
                <a:sym typeface="Times New Roman"/>
              </a:rPr>
              <a:t>có</a:t>
            </a:r>
            <a:r>
              <a:rPr lang="en-US" sz="3200" b="1" dirty="0">
                <a:solidFill>
                  <a:srgbClr val="0000CC"/>
                </a:solidFill>
                <a:latin typeface="Times New Roman"/>
                <a:ea typeface="Times New Roman"/>
                <a:cs typeface="Times New Roman"/>
                <a:sym typeface="Times New Roman"/>
              </a:rPr>
              <a:t> </a:t>
            </a:r>
            <a:r>
              <a:rPr lang="en-US" sz="3200" b="1" dirty="0" err="1">
                <a:solidFill>
                  <a:srgbClr val="0000CC"/>
                </a:solidFill>
                <a:latin typeface="Times New Roman"/>
                <a:ea typeface="Times New Roman"/>
                <a:cs typeface="Times New Roman"/>
                <a:sym typeface="Times New Roman"/>
              </a:rPr>
              <a:t>thể</a:t>
            </a:r>
            <a:r>
              <a:rPr lang="en-US" sz="3200" b="1" dirty="0">
                <a:solidFill>
                  <a:srgbClr val="0000CC"/>
                </a:solidFill>
                <a:latin typeface="Times New Roman"/>
                <a:ea typeface="Times New Roman"/>
                <a:cs typeface="Times New Roman"/>
                <a:sym typeface="Times New Roman"/>
              </a:rPr>
              <a:t> </a:t>
            </a:r>
            <a:r>
              <a:rPr lang="en-US" sz="3200" b="1" dirty="0" err="1">
                <a:solidFill>
                  <a:srgbClr val="0000CC"/>
                </a:solidFill>
                <a:latin typeface="Times New Roman"/>
                <a:ea typeface="Times New Roman"/>
                <a:cs typeface="Times New Roman"/>
                <a:sym typeface="Times New Roman"/>
              </a:rPr>
              <a:t>dẫn</a:t>
            </a:r>
            <a:r>
              <a:rPr lang="en-US" sz="3200" b="1" dirty="0">
                <a:solidFill>
                  <a:srgbClr val="0000CC"/>
                </a:solidFill>
                <a:latin typeface="Times New Roman"/>
                <a:ea typeface="Times New Roman"/>
                <a:cs typeface="Times New Roman"/>
                <a:sym typeface="Times New Roman"/>
              </a:rPr>
              <a:t> </a:t>
            </a:r>
            <a:r>
              <a:rPr lang="en-US" sz="3200" b="1" dirty="0" err="1">
                <a:solidFill>
                  <a:srgbClr val="0000CC"/>
                </a:solidFill>
                <a:latin typeface="Times New Roman"/>
                <a:ea typeface="Times New Roman"/>
                <a:cs typeface="Times New Roman"/>
                <a:sym typeface="Times New Roman"/>
              </a:rPr>
              <a:t>đến</a:t>
            </a:r>
            <a:r>
              <a:rPr lang="en-US" sz="3200" b="1" dirty="0">
                <a:solidFill>
                  <a:srgbClr val="0000CC"/>
                </a:solidFill>
                <a:latin typeface="Times New Roman"/>
                <a:ea typeface="Times New Roman"/>
                <a:cs typeface="Times New Roman"/>
                <a:sym typeface="Times New Roman"/>
              </a:rPr>
              <a:t> </a:t>
            </a:r>
            <a:r>
              <a:rPr lang="en-US" sz="3200" b="1" dirty="0" err="1">
                <a:solidFill>
                  <a:srgbClr val="0000CC"/>
                </a:solidFill>
                <a:latin typeface="Times New Roman"/>
                <a:ea typeface="Times New Roman"/>
                <a:cs typeface="Times New Roman"/>
                <a:sym typeface="Times New Roman"/>
              </a:rPr>
              <a:t>tử</a:t>
            </a:r>
            <a:r>
              <a:rPr lang="en-US" sz="3200" b="1" dirty="0">
                <a:solidFill>
                  <a:srgbClr val="0000CC"/>
                </a:solidFill>
                <a:latin typeface="Times New Roman"/>
                <a:ea typeface="Times New Roman"/>
                <a:cs typeface="Times New Roman"/>
                <a:sym typeface="Times New Roman"/>
              </a:rPr>
              <a:t> </a:t>
            </a:r>
            <a:r>
              <a:rPr lang="en-US" sz="3200" b="1" dirty="0" err="1">
                <a:solidFill>
                  <a:srgbClr val="0000CC"/>
                </a:solidFill>
                <a:latin typeface="Times New Roman"/>
                <a:ea typeface="Times New Roman"/>
                <a:cs typeface="Times New Roman"/>
                <a:sym typeface="Times New Roman"/>
              </a:rPr>
              <a:t>vong</a:t>
            </a:r>
            <a:r>
              <a:rPr lang="en-US" sz="3200" b="1" dirty="0">
                <a:solidFill>
                  <a:srgbClr val="0000CC"/>
                </a:solidFill>
                <a:latin typeface="Times New Roman"/>
                <a:ea typeface="Times New Roman"/>
                <a:cs typeface="Times New Roman"/>
                <a:sym typeface="Times New Roman"/>
              </a:rPr>
              <a:t>.</a:t>
            </a:r>
            <a:endParaRPr sz="3200" b="1" dirty="0">
              <a:solidFill>
                <a:srgbClr val="0000CC"/>
              </a:solidFill>
              <a:latin typeface="Times New Roman"/>
              <a:ea typeface="Times New Roman"/>
              <a:cs typeface="Times New Roman"/>
              <a:sym typeface="Times New Roman"/>
            </a:endParaRPr>
          </a:p>
        </p:txBody>
      </p:sp>
      <p:sp>
        <p:nvSpPr>
          <p:cNvPr id="430" name="Google Shape;430;p27"/>
          <p:cNvSpPr/>
          <p:nvPr/>
        </p:nvSpPr>
        <p:spPr>
          <a:xfrm>
            <a:off x="1667808" y="85526"/>
            <a:ext cx="7457903" cy="738609"/>
          </a:xfrm>
          <a:prstGeom prst="rect">
            <a:avLst/>
          </a:prstGeom>
          <a:solidFill>
            <a:srgbClr val="92D050"/>
          </a:solidFill>
          <a:ln>
            <a:noFill/>
          </a:ln>
        </p:spPr>
        <p:txBody>
          <a:bodyPr spcFirstLastPara="1" wrap="square" lIns="121900" tIns="60933" rIns="121900" bIns="60933" anchor="t" anchorCtr="0">
            <a:spAutoFit/>
          </a:bodyPr>
          <a:lstStyle/>
          <a:p>
            <a:pPr algn="ctr"/>
            <a:r>
              <a:rPr lang="en-US" sz="3200" b="1" dirty="0" smtClean="0">
                <a:solidFill>
                  <a:schemeClr val="bg1"/>
                </a:solidFill>
                <a:latin typeface="Times New Roman"/>
                <a:ea typeface="Times New Roman"/>
                <a:cs typeface="Times New Roman"/>
                <a:sym typeface="Times New Roman"/>
              </a:rPr>
              <a:t> </a:t>
            </a:r>
            <a:r>
              <a:rPr lang="en-US" sz="4000" b="1" dirty="0" err="1">
                <a:solidFill>
                  <a:schemeClr val="bg1"/>
                </a:solidFill>
                <a:latin typeface="Calibri" panose="020F0502020204030204" pitchFamily="34" charset="0"/>
                <a:ea typeface="Times New Roman"/>
                <a:cs typeface="Calibri" panose="020F0502020204030204" pitchFamily="34" charset="0"/>
                <a:sym typeface="Times New Roman"/>
              </a:rPr>
              <a:t>Cơ</a:t>
            </a:r>
            <a:r>
              <a:rPr lang="en-US" sz="4000" b="1" dirty="0">
                <a:solidFill>
                  <a:schemeClr val="bg1"/>
                </a:solidFill>
                <a:latin typeface="Calibri" panose="020F0502020204030204" pitchFamily="34" charset="0"/>
                <a:ea typeface="Times New Roman"/>
                <a:cs typeface="Calibri" panose="020F0502020204030204" pitchFamily="34" charset="0"/>
                <a:sym typeface="Times New Roman"/>
              </a:rPr>
              <a:t> </a:t>
            </a:r>
            <a:r>
              <a:rPr lang="en-US" sz="4000" b="1" dirty="0" err="1">
                <a:solidFill>
                  <a:schemeClr val="bg1"/>
                </a:solidFill>
                <a:latin typeface="Calibri" panose="020F0502020204030204" pitchFamily="34" charset="0"/>
                <a:ea typeface="Times New Roman"/>
                <a:cs typeface="Calibri" panose="020F0502020204030204" pitchFamily="34" charset="0"/>
                <a:sym typeface="Times New Roman"/>
              </a:rPr>
              <a:t>chế</a:t>
            </a:r>
            <a:r>
              <a:rPr lang="en-US" sz="4000" b="1" dirty="0">
                <a:solidFill>
                  <a:schemeClr val="bg1"/>
                </a:solidFill>
                <a:latin typeface="Calibri" panose="020F0502020204030204" pitchFamily="34" charset="0"/>
                <a:ea typeface="Times New Roman"/>
                <a:cs typeface="Calibri" panose="020F0502020204030204" pitchFamily="34" charset="0"/>
                <a:sym typeface="Times New Roman"/>
              </a:rPr>
              <a:t> </a:t>
            </a:r>
            <a:r>
              <a:rPr lang="en-US" sz="4000" b="1" dirty="0" err="1">
                <a:solidFill>
                  <a:schemeClr val="bg1"/>
                </a:solidFill>
                <a:latin typeface="Calibri" panose="020F0502020204030204" pitchFamily="34" charset="0"/>
                <a:ea typeface="Times New Roman"/>
                <a:cs typeface="Calibri" panose="020F0502020204030204" pitchFamily="34" charset="0"/>
                <a:sym typeface="Times New Roman"/>
              </a:rPr>
              <a:t>gây</a:t>
            </a:r>
            <a:r>
              <a:rPr lang="en-US" sz="4000" b="1" dirty="0">
                <a:solidFill>
                  <a:schemeClr val="bg1"/>
                </a:solidFill>
                <a:latin typeface="Calibri" panose="020F0502020204030204" pitchFamily="34" charset="0"/>
                <a:ea typeface="Times New Roman"/>
                <a:cs typeface="Calibri" panose="020F0502020204030204" pitchFamily="34" charset="0"/>
                <a:sym typeface="Times New Roman"/>
              </a:rPr>
              <a:t> </a:t>
            </a:r>
            <a:r>
              <a:rPr lang="en-US" sz="4000" b="1" dirty="0" err="1">
                <a:solidFill>
                  <a:schemeClr val="bg1"/>
                </a:solidFill>
                <a:latin typeface="Calibri" panose="020F0502020204030204" pitchFamily="34" charset="0"/>
                <a:ea typeface="Times New Roman"/>
                <a:cs typeface="Calibri" panose="020F0502020204030204" pitchFamily="34" charset="0"/>
                <a:sym typeface="Times New Roman"/>
              </a:rPr>
              <a:t>bệnh</a:t>
            </a:r>
            <a:r>
              <a:rPr lang="en-US" sz="4000" b="1" dirty="0">
                <a:solidFill>
                  <a:schemeClr val="bg1"/>
                </a:solidFill>
                <a:latin typeface="Calibri" panose="020F0502020204030204" pitchFamily="34" charset="0"/>
                <a:ea typeface="Times New Roman"/>
                <a:cs typeface="Calibri" panose="020F0502020204030204" pitchFamily="34" charset="0"/>
                <a:sym typeface="Times New Roman"/>
              </a:rPr>
              <a:t> </a:t>
            </a:r>
            <a:r>
              <a:rPr lang="en-US" sz="4000" b="1" dirty="0" err="1">
                <a:solidFill>
                  <a:schemeClr val="bg1"/>
                </a:solidFill>
                <a:latin typeface="Calibri" panose="020F0502020204030204" pitchFamily="34" charset="0"/>
                <a:ea typeface="Times New Roman"/>
                <a:cs typeface="Calibri" panose="020F0502020204030204" pitchFamily="34" charset="0"/>
                <a:sym typeface="Times New Roman"/>
              </a:rPr>
              <a:t>của</a:t>
            </a:r>
            <a:r>
              <a:rPr lang="en-US" sz="4000" b="1" dirty="0">
                <a:solidFill>
                  <a:schemeClr val="bg1"/>
                </a:solidFill>
                <a:latin typeface="Calibri" panose="020F0502020204030204" pitchFamily="34" charset="0"/>
                <a:ea typeface="Times New Roman"/>
                <a:cs typeface="Calibri" panose="020F0502020204030204" pitchFamily="34" charset="0"/>
                <a:sym typeface="Times New Roman"/>
              </a:rPr>
              <a:t> virus</a:t>
            </a:r>
            <a:endParaRPr sz="4000" dirty="0">
              <a:solidFill>
                <a:schemeClr val="bg1"/>
              </a:solidFill>
              <a:latin typeface="Calibri" panose="020F0502020204030204" pitchFamily="34" charset="0"/>
              <a:ea typeface="Arial"/>
              <a:cs typeface="Calibri" panose="020F0502020204030204" pitchFamily="34" charset="0"/>
              <a:sym typeface="Arial"/>
            </a:endParaRPr>
          </a:p>
        </p:txBody>
      </p:sp>
    </p:spTree>
    <p:extLst>
      <p:ext uri="{BB962C8B-B14F-4D97-AF65-F5344CB8AC3E}">
        <p14:creationId xmlns:p14="http://schemas.microsoft.com/office/powerpoint/2010/main" val="35499208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7"/>
                                        </p:tgtEl>
                                        <p:attrNameLst>
                                          <p:attrName>style.visibility</p:attrName>
                                        </p:attrNameLst>
                                      </p:cBhvr>
                                      <p:to>
                                        <p:strVal val="visible"/>
                                      </p:to>
                                    </p:set>
                                    <p:animEffect transition="in" filter="fade">
                                      <p:cBhvr>
                                        <p:cTn id="7" dur="500"/>
                                        <p:tgtEl>
                                          <p:spTgt spid="427"/>
                                        </p:tgtEl>
                                      </p:cBhvr>
                                    </p:animEffect>
                                  </p:childTnLst>
                                </p:cTn>
                              </p:par>
                              <p:par>
                                <p:cTn id="8" presetID="10" presetClass="entr" presetSubtype="0" fill="hold" nodeType="withEffect">
                                  <p:stCondLst>
                                    <p:cond delay="0"/>
                                  </p:stCondLst>
                                  <p:childTnLst>
                                    <p:set>
                                      <p:cBhvr>
                                        <p:cTn id="9" dur="1" fill="hold">
                                          <p:stCondLst>
                                            <p:cond delay="0"/>
                                          </p:stCondLst>
                                        </p:cTn>
                                        <p:tgtEl>
                                          <p:spTgt spid="429"/>
                                        </p:tgtEl>
                                        <p:attrNameLst>
                                          <p:attrName>style.visibility</p:attrName>
                                        </p:attrNameLst>
                                      </p:cBhvr>
                                      <p:to>
                                        <p:strVal val="visible"/>
                                      </p:to>
                                    </p:set>
                                    <p:animEffect transition="in" filter="fade">
                                      <p:cBhvr>
                                        <p:cTn id="10" dur="500"/>
                                        <p:tgtEl>
                                          <p:spTgt spid="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1052" b="9935"/>
          <a:stretch>
            <a:fillRect/>
          </a:stretch>
        </p:blipFill>
        <p:spPr>
          <a:xfrm>
            <a:off x="8733807" y="-4109036"/>
            <a:ext cx="6916387" cy="4941293"/>
          </a:xfrm>
          <a:prstGeom prst="rect">
            <a:avLst/>
          </a:prstGeom>
        </p:spPr>
      </p:pic>
      <p:grpSp>
        <p:nvGrpSpPr>
          <p:cNvPr id="3" name="Group 3"/>
          <p:cNvGrpSpPr/>
          <p:nvPr/>
        </p:nvGrpSpPr>
        <p:grpSpPr>
          <a:xfrm>
            <a:off x="397273" y="832258"/>
            <a:ext cx="11441844" cy="1079350"/>
            <a:chOff x="0" y="0"/>
            <a:chExt cx="22883688" cy="2158700"/>
          </a:xfrm>
        </p:grpSpPr>
        <p:grpSp>
          <p:nvGrpSpPr>
            <p:cNvPr id="4" name="Group 4"/>
            <p:cNvGrpSpPr/>
            <p:nvPr/>
          </p:nvGrpSpPr>
          <p:grpSpPr>
            <a:xfrm>
              <a:off x="0" y="0"/>
              <a:ext cx="2050722" cy="205072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E59"/>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ct val="120000"/>
                  </a:lnSpc>
                  <a:spcBef>
                    <a:spcPct val="0"/>
                  </a:spcBef>
                </a:pPr>
                <a:endParaRPr>
                  <a:latin typeface="Arial" pitchFamily="34" charset="0"/>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02500" y="224407"/>
              <a:ext cx="1445723" cy="1601909"/>
            </a:xfrm>
            <a:prstGeom prst="rect">
              <a:avLst/>
            </a:prstGeom>
          </p:spPr>
        </p:pic>
        <p:sp>
          <p:nvSpPr>
            <p:cNvPr id="8" name="TextBox 8"/>
            <p:cNvSpPr txBox="1"/>
            <p:nvPr/>
          </p:nvSpPr>
          <p:spPr>
            <a:xfrm>
              <a:off x="2352606" y="238174"/>
              <a:ext cx="20531082" cy="1920526"/>
            </a:xfrm>
            <a:prstGeom prst="rect">
              <a:avLst/>
            </a:prstGeom>
          </p:spPr>
          <p:txBody>
            <a:bodyPr wrap="square" lIns="0" tIns="0" rIns="0" bIns="0" rtlCol="0" anchor="t">
              <a:spAutoFit/>
            </a:bodyPr>
            <a:lstStyle/>
            <a:p>
              <a:pPr algn="just">
                <a:lnSpc>
                  <a:spcPct val="120000"/>
                </a:lnSpc>
                <a:spcBef>
                  <a:spcPct val="0"/>
                </a:spcBef>
              </a:pPr>
              <a:r>
                <a:rPr lang="en-US" sz="2600" b="1" dirty="0">
                  <a:solidFill>
                    <a:srgbClr val="000000"/>
                  </a:solidFill>
                  <a:latin typeface="Calibri" panose="020F0502020204030204" pitchFamily="34" charset="0"/>
                  <a:cs typeface="Calibri" panose="020F0502020204030204" pitchFamily="34" charset="0"/>
                </a:rPr>
                <a:t>Virus </a:t>
              </a:r>
              <a:r>
                <a:rPr lang="en-US" sz="2600" b="1" dirty="0" err="1">
                  <a:solidFill>
                    <a:srgbClr val="000000"/>
                  </a:solidFill>
                  <a:latin typeface="Calibri" panose="020F0502020204030204" pitchFamily="34" charset="0"/>
                  <a:cs typeface="Calibri" panose="020F0502020204030204" pitchFamily="34" charset="0"/>
                </a:rPr>
                <a:t>là</a:t>
              </a:r>
              <a:r>
                <a:rPr lang="en-US" sz="2600" b="1" dirty="0">
                  <a:solidFill>
                    <a:srgbClr val="000000"/>
                  </a:solidFill>
                  <a:latin typeface="Calibri" panose="020F0502020204030204" pitchFamily="34" charset="0"/>
                  <a:cs typeface="Calibri" panose="020F0502020204030204" pitchFamily="34" charset="0"/>
                </a:rPr>
                <a:t> </a:t>
              </a:r>
              <a:r>
                <a:rPr lang="en-US" sz="2600" b="1" dirty="0" err="1">
                  <a:solidFill>
                    <a:srgbClr val="000000"/>
                  </a:solidFill>
                  <a:latin typeface="Calibri" panose="020F0502020204030204" pitchFamily="34" charset="0"/>
                  <a:cs typeface="Calibri" panose="020F0502020204030204" pitchFamily="34" charset="0"/>
                </a:rPr>
                <a:t>thực</a:t>
              </a:r>
              <a:r>
                <a:rPr lang="en-US" sz="2600" b="1" dirty="0">
                  <a:solidFill>
                    <a:srgbClr val="000000"/>
                  </a:solidFill>
                  <a:latin typeface="Calibri" panose="020F0502020204030204" pitchFamily="34" charset="0"/>
                  <a:cs typeface="Calibri" panose="020F0502020204030204" pitchFamily="34" charset="0"/>
                </a:rPr>
                <a:t> </a:t>
              </a:r>
              <a:r>
                <a:rPr lang="en-US" sz="2600" b="1" dirty="0" err="1">
                  <a:solidFill>
                    <a:srgbClr val="000000"/>
                  </a:solidFill>
                  <a:latin typeface="Calibri" panose="020F0502020204030204" pitchFamily="34" charset="0"/>
                  <a:cs typeface="Calibri" panose="020F0502020204030204" pitchFamily="34" charset="0"/>
                </a:rPr>
                <a:t>thể</a:t>
              </a:r>
              <a:r>
                <a:rPr lang="en-US" sz="2600" b="1" dirty="0">
                  <a:solidFill>
                    <a:srgbClr val="000000"/>
                  </a:solidFill>
                  <a:latin typeface="Calibri" panose="020F0502020204030204" pitchFamily="34" charset="0"/>
                  <a:cs typeface="Calibri" panose="020F0502020204030204" pitchFamily="34" charset="0"/>
                </a:rPr>
                <a:t> </a:t>
              </a:r>
              <a:r>
                <a:rPr lang="en-US" sz="2600" b="1" dirty="0" err="1">
                  <a:solidFill>
                    <a:srgbClr val="000000"/>
                  </a:solidFill>
                  <a:latin typeface="Calibri" panose="020F0502020204030204" pitchFamily="34" charset="0"/>
                  <a:cs typeface="Calibri" panose="020F0502020204030204" pitchFamily="34" charset="0"/>
                </a:rPr>
                <a:t>chưa</a:t>
              </a:r>
              <a:r>
                <a:rPr lang="en-US" sz="2600" b="1" dirty="0">
                  <a:solidFill>
                    <a:srgbClr val="000000"/>
                  </a:solidFill>
                  <a:latin typeface="Calibri" panose="020F0502020204030204" pitchFamily="34" charset="0"/>
                  <a:cs typeface="Calibri" panose="020F0502020204030204" pitchFamily="34" charset="0"/>
                </a:rPr>
                <a:t> </a:t>
              </a:r>
              <a:r>
                <a:rPr lang="en-US" sz="2600" b="1" dirty="0" err="1">
                  <a:solidFill>
                    <a:srgbClr val="000000"/>
                  </a:solidFill>
                  <a:latin typeface="Calibri" panose="020F0502020204030204" pitchFamily="34" charset="0"/>
                  <a:cs typeface="Calibri" panose="020F0502020204030204" pitchFamily="34" charset="0"/>
                </a:rPr>
                <a:t>có</a:t>
              </a:r>
              <a:r>
                <a:rPr lang="en-US" sz="2600" b="1" dirty="0">
                  <a:solidFill>
                    <a:srgbClr val="000000"/>
                  </a:solidFill>
                  <a:latin typeface="Calibri" panose="020F0502020204030204" pitchFamily="34" charset="0"/>
                  <a:cs typeface="Calibri" panose="020F0502020204030204" pitchFamily="34" charset="0"/>
                </a:rPr>
                <a:t> </a:t>
              </a:r>
              <a:r>
                <a:rPr lang="en-US" sz="2600" b="1" dirty="0" err="1">
                  <a:solidFill>
                    <a:srgbClr val="000000"/>
                  </a:solidFill>
                  <a:latin typeface="Calibri" panose="020F0502020204030204" pitchFamily="34" charset="0"/>
                  <a:cs typeface="Calibri" panose="020F0502020204030204" pitchFamily="34" charset="0"/>
                </a:rPr>
                <a:t>cấu</a:t>
              </a:r>
              <a:r>
                <a:rPr lang="en-US" sz="2600" b="1" dirty="0">
                  <a:solidFill>
                    <a:srgbClr val="000000"/>
                  </a:solidFill>
                  <a:latin typeface="Calibri" panose="020F0502020204030204" pitchFamily="34" charset="0"/>
                  <a:cs typeface="Calibri" panose="020F0502020204030204" pitchFamily="34" charset="0"/>
                </a:rPr>
                <a:t> </a:t>
              </a:r>
              <a:r>
                <a:rPr lang="en-US" sz="2600" b="1" dirty="0" err="1">
                  <a:solidFill>
                    <a:srgbClr val="000000"/>
                  </a:solidFill>
                  <a:latin typeface="Calibri" panose="020F0502020204030204" pitchFamily="34" charset="0"/>
                  <a:cs typeface="Calibri" panose="020F0502020204030204" pitchFamily="34" charset="0"/>
                </a:rPr>
                <a:t>tạo</a:t>
              </a:r>
              <a:r>
                <a:rPr lang="en-US" sz="2600" b="1" dirty="0">
                  <a:solidFill>
                    <a:srgbClr val="000000"/>
                  </a:solidFill>
                  <a:latin typeface="Calibri" panose="020F0502020204030204" pitchFamily="34" charset="0"/>
                  <a:cs typeface="Calibri" panose="020F0502020204030204" pitchFamily="34" charset="0"/>
                </a:rPr>
                <a:t> </a:t>
              </a:r>
              <a:r>
                <a:rPr lang="en-US" sz="2600" b="1" dirty="0" err="1">
                  <a:solidFill>
                    <a:srgbClr val="000000"/>
                  </a:solidFill>
                  <a:latin typeface="Calibri" panose="020F0502020204030204" pitchFamily="34" charset="0"/>
                  <a:cs typeface="Calibri" panose="020F0502020204030204" pitchFamily="34" charset="0"/>
                </a:rPr>
                <a:t>tế</a:t>
              </a:r>
              <a:r>
                <a:rPr lang="en-US" sz="2600" b="1" dirty="0">
                  <a:solidFill>
                    <a:srgbClr val="000000"/>
                  </a:solidFill>
                  <a:latin typeface="Calibri" panose="020F0502020204030204" pitchFamily="34" charset="0"/>
                  <a:cs typeface="Calibri" panose="020F0502020204030204" pitchFamily="34" charset="0"/>
                </a:rPr>
                <a:t> </a:t>
              </a:r>
              <a:r>
                <a:rPr lang="en-US" sz="2600" b="1" dirty="0" err="1">
                  <a:solidFill>
                    <a:srgbClr val="000000"/>
                  </a:solidFill>
                  <a:latin typeface="Calibri" panose="020F0502020204030204" pitchFamily="34" charset="0"/>
                  <a:cs typeface="Calibri" panose="020F0502020204030204" pitchFamily="34" charset="0"/>
                </a:rPr>
                <a:t>bào</a:t>
              </a:r>
              <a:r>
                <a:rPr lang="en-US" sz="2600" b="1" dirty="0">
                  <a:solidFill>
                    <a:srgbClr val="000000"/>
                  </a:solidFill>
                  <a:latin typeface="Calibri" panose="020F0502020204030204" pitchFamily="34" charset="0"/>
                  <a:cs typeface="Calibri" panose="020F0502020204030204" pitchFamily="34" charset="0"/>
                </a:rPr>
                <a:t>, </a:t>
              </a:r>
              <a:r>
                <a:rPr lang="en-US" sz="2600" b="1" dirty="0" err="1">
                  <a:solidFill>
                    <a:srgbClr val="000000"/>
                  </a:solidFill>
                  <a:latin typeface="Calibri" panose="020F0502020204030204" pitchFamily="34" charset="0"/>
                  <a:cs typeface="Calibri" panose="020F0502020204030204" pitchFamily="34" charset="0"/>
                </a:rPr>
                <a:t>có</a:t>
              </a:r>
              <a:r>
                <a:rPr lang="en-US" sz="2600" b="1" dirty="0">
                  <a:solidFill>
                    <a:srgbClr val="000000"/>
                  </a:solidFill>
                  <a:latin typeface="Calibri" panose="020F0502020204030204" pitchFamily="34" charset="0"/>
                  <a:cs typeface="Calibri" panose="020F0502020204030204" pitchFamily="34" charset="0"/>
                </a:rPr>
                <a:t> </a:t>
              </a:r>
              <a:r>
                <a:rPr lang="en-US" sz="2600" b="1" dirty="0" err="1">
                  <a:solidFill>
                    <a:srgbClr val="000000"/>
                  </a:solidFill>
                  <a:latin typeface="Calibri" panose="020F0502020204030204" pitchFamily="34" charset="0"/>
                  <a:cs typeface="Calibri" panose="020F0502020204030204" pitchFamily="34" charset="0"/>
                </a:rPr>
                <a:t>kích</a:t>
              </a:r>
              <a:r>
                <a:rPr lang="en-US" sz="2600" b="1" dirty="0">
                  <a:solidFill>
                    <a:srgbClr val="000000"/>
                  </a:solidFill>
                  <a:latin typeface="Calibri" panose="020F0502020204030204" pitchFamily="34" charset="0"/>
                  <a:cs typeface="Calibri" panose="020F0502020204030204" pitchFamily="34" charset="0"/>
                </a:rPr>
                <a:t> </a:t>
              </a:r>
              <a:r>
                <a:rPr lang="en-US" sz="2600" b="1" dirty="0" err="1">
                  <a:solidFill>
                    <a:srgbClr val="000000"/>
                  </a:solidFill>
                  <a:latin typeface="Calibri" panose="020F0502020204030204" pitchFamily="34" charset="0"/>
                  <a:cs typeface="Calibri" panose="020F0502020204030204" pitchFamily="34" charset="0"/>
                </a:rPr>
                <a:t>thước</a:t>
              </a:r>
              <a:r>
                <a:rPr lang="en-US" sz="2600" b="1" dirty="0">
                  <a:solidFill>
                    <a:srgbClr val="000000"/>
                  </a:solidFill>
                  <a:latin typeface="Calibri" panose="020F0502020204030204" pitchFamily="34" charset="0"/>
                  <a:cs typeface="Calibri" panose="020F0502020204030204" pitchFamily="34" charset="0"/>
                </a:rPr>
                <a:t> </a:t>
              </a:r>
              <a:r>
                <a:rPr lang="en-US" sz="2600" b="1" dirty="0" err="1">
                  <a:solidFill>
                    <a:srgbClr val="000000"/>
                  </a:solidFill>
                  <a:latin typeface="Calibri" panose="020F0502020204030204" pitchFamily="34" charset="0"/>
                  <a:cs typeface="Calibri" panose="020F0502020204030204" pitchFamily="34" charset="0"/>
                </a:rPr>
                <a:t>vô</a:t>
              </a:r>
              <a:r>
                <a:rPr lang="en-US" sz="2600" b="1" dirty="0">
                  <a:solidFill>
                    <a:srgbClr val="000000"/>
                  </a:solidFill>
                  <a:latin typeface="Calibri" panose="020F0502020204030204" pitchFamily="34" charset="0"/>
                  <a:cs typeface="Calibri" panose="020F0502020204030204" pitchFamily="34" charset="0"/>
                </a:rPr>
                <a:t> </a:t>
              </a:r>
              <a:r>
                <a:rPr lang="en-US" sz="2600" b="1" dirty="0" err="1">
                  <a:solidFill>
                    <a:srgbClr val="000000"/>
                  </a:solidFill>
                  <a:latin typeface="Calibri" panose="020F0502020204030204" pitchFamily="34" charset="0"/>
                  <a:cs typeface="Calibri" panose="020F0502020204030204" pitchFamily="34" charset="0"/>
                </a:rPr>
                <a:t>cùng</a:t>
              </a:r>
              <a:r>
                <a:rPr lang="en-US" sz="2600" b="1" dirty="0">
                  <a:solidFill>
                    <a:srgbClr val="000000"/>
                  </a:solidFill>
                  <a:latin typeface="Calibri" panose="020F0502020204030204" pitchFamily="34" charset="0"/>
                  <a:cs typeface="Calibri" panose="020F0502020204030204" pitchFamily="34" charset="0"/>
                </a:rPr>
                <a:t> </a:t>
              </a:r>
              <a:r>
                <a:rPr lang="en-US" sz="2600" b="1" dirty="0" err="1">
                  <a:solidFill>
                    <a:srgbClr val="000000"/>
                  </a:solidFill>
                  <a:latin typeface="Calibri" panose="020F0502020204030204" pitchFamily="34" charset="0"/>
                  <a:cs typeface="Calibri" panose="020F0502020204030204" pitchFamily="34" charset="0"/>
                </a:rPr>
                <a:t>nhỏ</a:t>
              </a:r>
              <a:r>
                <a:rPr lang="en-US" sz="2600" b="1" dirty="0">
                  <a:solidFill>
                    <a:srgbClr val="000000"/>
                  </a:solidFill>
                  <a:latin typeface="Calibri" panose="020F0502020204030204" pitchFamily="34" charset="0"/>
                  <a:cs typeface="Calibri" panose="020F0502020204030204" pitchFamily="34" charset="0"/>
                </a:rPr>
                <a:t> </a:t>
              </a:r>
              <a:r>
                <a:rPr lang="en-US" sz="2600" b="1" dirty="0" err="1">
                  <a:solidFill>
                    <a:srgbClr val="000000"/>
                  </a:solidFill>
                  <a:latin typeface="Calibri" panose="020F0502020204030204" pitchFamily="34" charset="0"/>
                  <a:cs typeface="Calibri" panose="020F0502020204030204" pitchFamily="34" charset="0"/>
                </a:rPr>
                <a:t>bé</a:t>
              </a:r>
              <a:r>
                <a:rPr lang="en-US" sz="2600" b="1" dirty="0">
                  <a:solidFill>
                    <a:srgbClr val="000000"/>
                  </a:solidFill>
                  <a:latin typeface="Calibri" panose="020F0502020204030204" pitchFamily="34" charset="0"/>
                  <a:cs typeface="Calibri" panose="020F0502020204030204" pitchFamily="34" charset="0"/>
                </a:rPr>
                <a:t>, </a:t>
              </a:r>
              <a:r>
                <a:rPr lang="en-US" sz="2600" b="1" dirty="0" err="1" smtClean="0">
                  <a:solidFill>
                    <a:srgbClr val="000000"/>
                  </a:solidFill>
                  <a:latin typeface="Calibri" panose="020F0502020204030204" pitchFamily="34" charset="0"/>
                  <a:cs typeface="Calibri" panose="020F0502020204030204" pitchFamily="34" charset="0"/>
                </a:rPr>
                <a:t>sống</a:t>
              </a:r>
              <a:r>
                <a:rPr lang="en-US" sz="2600" b="1" dirty="0" smtClean="0">
                  <a:solidFill>
                    <a:srgbClr val="000000"/>
                  </a:solidFill>
                  <a:latin typeface="Calibri" panose="020F0502020204030204" pitchFamily="34" charset="0"/>
                  <a:cs typeface="Calibri" panose="020F0502020204030204" pitchFamily="34" charset="0"/>
                </a:rPr>
                <a:t> </a:t>
              </a:r>
              <a:r>
                <a:rPr lang="en-US" sz="2600" b="1" dirty="0" err="1" smtClean="0">
                  <a:solidFill>
                    <a:srgbClr val="000000"/>
                  </a:solidFill>
                  <a:latin typeface="Calibri" panose="020F0502020204030204" pitchFamily="34" charset="0"/>
                  <a:cs typeface="Calibri" panose="020F0502020204030204" pitchFamily="34" charset="0"/>
                </a:rPr>
                <a:t>kí</a:t>
              </a:r>
              <a:r>
                <a:rPr lang="en-US" sz="2600" b="1" dirty="0" smtClean="0">
                  <a:solidFill>
                    <a:srgbClr val="000000"/>
                  </a:solidFill>
                  <a:latin typeface="Calibri" panose="020F0502020204030204" pitchFamily="34" charset="0"/>
                  <a:cs typeface="Calibri" panose="020F0502020204030204" pitchFamily="34" charset="0"/>
                </a:rPr>
                <a:t> </a:t>
              </a:r>
              <a:r>
                <a:rPr lang="en-US" sz="2600" b="1" dirty="0" err="1" smtClean="0">
                  <a:solidFill>
                    <a:srgbClr val="000000"/>
                  </a:solidFill>
                  <a:latin typeface="Calibri" panose="020F0502020204030204" pitchFamily="34" charset="0"/>
                  <a:cs typeface="Calibri" panose="020F0502020204030204" pitchFamily="34" charset="0"/>
                </a:rPr>
                <a:t>sinh</a:t>
              </a:r>
              <a:r>
                <a:rPr lang="en-US" sz="2600" b="1" dirty="0" smtClean="0">
                  <a:solidFill>
                    <a:srgbClr val="000000"/>
                  </a:solidFill>
                  <a:latin typeface="Calibri" panose="020F0502020204030204" pitchFamily="34" charset="0"/>
                  <a:cs typeface="Calibri" panose="020F0502020204030204" pitchFamily="34" charset="0"/>
                </a:rPr>
                <a:t> </a:t>
              </a:r>
              <a:r>
                <a:rPr lang="en-US" sz="2600" b="1" dirty="0" err="1" smtClean="0">
                  <a:solidFill>
                    <a:srgbClr val="000000"/>
                  </a:solidFill>
                  <a:latin typeface="Calibri" panose="020F0502020204030204" pitchFamily="34" charset="0"/>
                  <a:cs typeface="Calibri" panose="020F0502020204030204" pitchFamily="34" charset="0"/>
                </a:rPr>
                <a:t>nội</a:t>
              </a:r>
              <a:r>
                <a:rPr lang="en-US" sz="2600" b="1" dirty="0" smtClean="0">
                  <a:solidFill>
                    <a:srgbClr val="000000"/>
                  </a:solidFill>
                  <a:latin typeface="Calibri" panose="020F0502020204030204" pitchFamily="34" charset="0"/>
                  <a:cs typeface="Calibri" panose="020F0502020204030204" pitchFamily="34" charset="0"/>
                </a:rPr>
                <a:t> </a:t>
              </a:r>
              <a:r>
                <a:rPr lang="en-US" sz="2600" b="1" dirty="0" err="1" smtClean="0">
                  <a:solidFill>
                    <a:srgbClr val="000000"/>
                  </a:solidFill>
                  <a:latin typeface="Calibri" panose="020F0502020204030204" pitchFamily="34" charset="0"/>
                  <a:cs typeface="Calibri" panose="020F0502020204030204" pitchFamily="34" charset="0"/>
                </a:rPr>
                <a:t>bào</a:t>
              </a:r>
              <a:r>
                <a:rPr lang="en-US" sz="2600" b="1" dirty="0" smtClean="0">
                  <a:solidFill>
                    <a:srgbClr val="000000"/>
                  </a:solidFill>
                  <a:latin typeface="Calibri" panose="020F0502020204030204" pitchFamily="34" charset="0"/>
                  <a:cs typeface="Calibri" panose="020F0502020204030204" pitchFamily="34" charset="0"/>
                </a:rPr>
                <a:t> </a:t>
              </a:r>
              <a:r>
                <a:rPr lang="en-US" sz="2600" b="1" dirty="0" err="1" smtClean="0">
                  <a:solidFill>
                    <a:srgbClr val="000000"/>
                  </a:solidFill>
                  <a:latin typeface="Calibri" panose="020F0502020204030204" pitchFamily="34" charset="0"/>
                  <a:cs typeface="Calibri" panose="020F0502020204030204" pitchFamily="34" charset="0"/>
                </a:rPr>
                <a:t>bắt</a:t>
              </a:r>
              <a:r>
                <a:rPr lang="en-US" sz="2600" b="1" dirty="0" smtClean="0">
                  <a:solidFill>
                    <a:srgbClr val="000000"/>
                  </a:solidFill>
                  <a:latin typeface="Calibri" panose="020F0502020204030204" pitchFamily="34" charset="0"/>
                  <a:cs typeface="Calibri" panose="020F0502020204030204" pitchFamily="34" charset="0"/>
                </a:rPr>
                <a:t> </a:t>
              </a:r>
              <a:r>
                <a:rPr lang="en-US" sz="2600" b="1" dirty="0" err="1" smtClean="0">
                  <a:solidFill>
                    <a:srgbClr val="000000"/>
                  </a:solidFill>
                  <a:latin typeface="Calibri" panose="020F0502020204030204" pitchFamily="34" charset="0"/>
                  <a:cs typeface="Calibri" panose="020F0502020204030204" pitchFamily="34" charset="0"/>
                </a:rPr>
                <a:t>buộc</a:t>
              </a:r>
              <a:r>
                <a:rPr lang="en-US" sz="2600" b="1" dirty="0" smtClean="0">
                  <a:solidFill>
                    <a:srgbClr val="000000"/>
                  </a:solidFill>
                  <a:latin typeface="Calibri" panose="020F0502020204030204" pitchFamily="34" charset="0"/>
                  <a:cs typeface="Calibri" panose="020F0502020204030204" pitchFamily="34" charset="0"/>
                </a:rPr>
                <a:t>, </a:t>
              </a:r>
              <a:r>
                <a:rPr lang="en-US" sz="2600" b="1" dirty="0" err="1" smtClean="0">
                  <a:solidFill>
                    <a:srgbClr val="000000"/>
                  </a:solidFill>
                  <a:latin typeface="Calibri" panose="020F0502020204030204" pitchFamily="34" charset="0"/>
                  <a:cs typeface="Calibri" panose="020F0502020204030204" pitchFamily="34" charset="0"/>
                </a:rPr>
                <a:t>chỉ</a:t>
              </a:r>
              <a:r>
                <a:rPr lang="en-US" sz="2600" b="1" dirty="0" smtClean="0">
                  <a:solidFill>
                    <a:srgbClr val="000000"/>
                  </a:solidFill>
                  <a:latin typeface="Calibri" panose="020F0502020204030204" pitchFamily="34" charset="0"/>
                  <a:cs typeface="Calibri" panose="020F0502020204030204" pitchFamily="34" charset="0"/>
                </a:rPr>
                <a:t> </a:t>
              </a:r>
              <a:r>
                <a:rPr lang="en-US" sz="2600" b="1" dirty="0" err="1">
                  <a:solidFill>
                    <a:srgbClr val="000000"/>
                  </a:solidFill>
                  <a:latin typeface="Calibri" panose="020F0502020204030204" pitchFamily="34" charset="0"/>
                  <a:cs typeface="Calibri" panose="020F0502020204030204" pitchFamily="34" charset="0"/>
                </a:rPr>
                <a:t>được</a:t>
              </a:r>
              <a:r>
                <a:rPr lang="en-US" sz="2600" b="1" dirty="0">
                  <a:solidFill>
                    <a:srgbClr val="000000"/>
                  </a:solidFill>
                  <a:latin typeface="Calibri" panose="020F0502020204030204" pitchFamily="34" charset="0"/>
                  <a:cs typeface="Calibri" panose="020F0502020204030204" pitchFamily="34" charset="0"/>
                </a:rPr>
                <a:t> </a:t>
              </a:r>
              <a:r>
                <a:rPr lang="en-US" sz="2600" b="1" dirty="0" err="1">
                  <a:solidFill>
                    <a:srgbClr val="000000"/>
                  </a:solidFill>
                  <a:latin typeface="Calibri" panose="020F0502020204030204" pitchFamily="34" charset="0"/>
                  <a:cs typeface="Calibri" panose="020F0502020204030204" pitchFamily="34" charset="0"/>
                </a:rPr>
                <a:t>nhân</a:t>
              </a:r>
              <a:r>
                <a:rPr lang="en-US" sz="2600" b="1" dirty="0">
                  <a:solidFill>
                    <a:srgbClr val="000000"/>
                  </a:solidFill>
                  <a:latin typeface="Calibri" panose="020F0502020204030204" pitchFamily="34" charset="0"/>
                  <a:cs typeface="Calibri" panose="020F0502020204030204" pitchFamily="34" charset="0"/>
                </a:rPr>
                <a:t> </a:t>
              </a:r>
              <a:r>
                <a:rPr lang="en-US" sz="2600" b="1" dirty="0" err="1">
                  <a:solidFill>
                    <a:srgbClr val="000000"/>
                  </a:solidFill>
                  <a:latin typeface="Calibri" panose="020F0502020204030204" pitchFamily="34" charset="0"/>
                  <a:cs typeface="Calibri" panose="020F0502020204030204" pitchFamily="34" charset="0"/>
                </a:rPr>
                <a:t>lên</a:t>
              </a:r>
              <a:r>
                <a:rPr lang="en-US" sz="2600" b="1" dirty="0">
                  <a:solidFill>
                    <a:srgbClr val="000000"/>
                  </a:solidFill>
                  <a:latin typeface="Calibri" panose="020F0502020204030204" pitchFamily="34" charset="0"/>
                  <a:cs typeface="Calibri" panose="020F0502020204030204" pitchFamily="34" charset="0"/>
                </a:rPr>
                <a:t> </a:t>
              </a:r>
              <a:r>
                <a:rPr lang="en-US" sz="2600" b="1" dirty="0" err="1">
                  <a:solidFill>
                    <a:srgbClr val="000000"/>
                  </a:solidFill>
                  <a:latin typeface="Calibri" panose="020F0502020204030204" pitchFamily="34" charset="0"/>
                  <a:cs typeface="Calibri" panose="020F0502020204030204" pitchFamily="34" charset="0"/>
                </a:rPr>
                <a:t>trong</a:t>
              </a:r>
              <a:r>
                <a:rPr lang="en-US" sz="2600" b="1" dirty="0">
                  <a:solidFill>
                    <a:srgbClr val="000000"/>
                  </a:solidFill>
                  <a:latin typeface="Calibri" panose="020F0502020204030204" pitchFamily="34" charset="0"/>
                  <a:cs typeface="Calibri" panose="020F0502020204030204" pitchFamily="34" charset="0"/>
                </a:rPr>
                <a:t> </a:t>
              </a:r>
              <a:r>
                <a:rPr lang="en-US" sz="2600" b="1" dirty="0" err="1">
                  <a:solidFill>
                    <a:srgbClr val="000000"/>
                  </a:solidFill>
                  <a:latin typeface="Calibri" panose="020F0502020204030204" pitchFamily="34" charset="0"/>
                  <a:cs typeface="Calibri" panose="020F0502020204030204" pitchFamily="34" charset="0"/>
                </a:rPr>
                <a:t>tế</a:t>
              </a:r>
              <a:r>
                <a:rPr lang="en-US" sz="2600" b="1" dirty="0">
                  <a:solidFill>
                    <a:srgbClr val="000000"/>
                  </a:solidFill>
                  <a:latin typeface="Calibri" panose="020F0502020204030204" pitchFamily="34" charset="0"/>
                  <a:cs typeface="Calibri" panose="020F0502020204030204" pitchFamily="34" charset="0"/>
                </a:rPr>
                <a:t> </a:t>
              </a:r>
              <a:r>
                <a:rPr lang="en-US" sz="2600" b="1" dirty="0" err="1">
                  <a:solidFill>
                    <a:srgbClr val="000000"/>
                  </a:solidFill>
                  <a:latin typeface="Calibri" panose="020F0502020204030204" pitchFamily="34" charset="0"/>
                  <a:cs typeface="Calibri" panose="020F0502020204030204" pitchFamily="34" charset="0"/>
                </a:rPr>
                <a:t>bào</a:t>
              </a:r>
              <a:r>
                <a:rPr lang="en-US" sz="2600" b="1" dirty="0">
                  <a:solidFill>
                    <a:srgbClr val="000000"/>
                  </a:solidFill>
                  <a:latin typeface="Calibri" panose="020F0502020204030204" pitchFamily="34" charset="0"/>
                  <a:cs typeface="Calibri" panose="020F0502020204030204" pitchFamily="34" charset="0"/>
                </a:rPr>
                <a:t> </a:t>
              </a:r>
              <a:r>
                <a:rPr lang="en-US" sz="2600" b="1" dirty="0" err="1" smtClean="0">
                  <a:solidFill>
                    <a:srgbClr val="000000"/>
                  </a:solidFill>
                  <a:latin typeface="Calibri" panose="020F0502020204030204" pitchFamily="34" charset="0"/>
                  <a:cs typeface="Calibri" panose="020F0502020204030204" pitchFamily="34" charset="0"/>
                </a:rPr>
                <a:t>vật</a:t>
              </a:r>
              <a:r>
                <a:rPr lang="en-US" sz="2600" b="1" dirty="0" smtClean="0">
                  <a:solidFill>
                    <a:srgbClr val="000000"/>
                  </a:solidFill>
                  <a:latin typeface="Calibri" panose="020F0502020204030204" pitchFamily="34" charset="0"/>
                  <a:cs typeface="Calibri" panose="020F0502020204030204" pitchFamily="34" charset="0"/>
                </a:rPr>
                <a:t> </a:t>
              </a:r>
              <a:r>
                <a:rPr lang="en-US" sz="2600" b="1" dirty="0" err="1" smtClean="0">
                  <a:solidFill>
                    <a:srgbClr val="000000"/>
                  </a:solidFill>
                  <a:latin typeface="Calibri" panose="020F0502020204030204" pitchFamily="34" charset="0"/>
                  <a:cs typeface="Calibri" panose="020F0502020204030204" pitchFamily="34" charset="0"/>
                </a:rPr>
                <a:t>chủ</a:t>
              </a:r>
              <a:r>
                <a:rPr lang="en-US" sz="2600" b="1" dirty="0" smtClean="0">
                  <a:solidFill>
                    <a:srgbClr val="000000"/>
                  </a:solidFill>
                  <a:latin typeface="Calibri" panose="020F0502020204030204" pitchFamily="34" charset="0"/>
                  <a:cs typeface="Calibri" panose="020F0502020204030204" pitchFamily="34" charset="0"/>
                </a:rPr>
                <a:t>.</a:t>
              </a:r>
              <a:endParaRPr lang="en-US" sz="2600" b="1" dirty="0">
                <a:solidFill>
                  <a:srgbClr val="000000"/>
                </a:solidFill>
                <a:latin typeface="Calibri" panose="020F0502020204030204" pitchFamily="34" charset="0"/>
                <a:cs typeface="Calibri" panose="020F0502020204030204" pitchFamily="34" charset="0"/>
              </a:endParaRPr>
            </a:p>
          </p:txBody>
        </p:sp>
      </p:grpSp>
      <p:grpSp>
        <p:nvGrpSpPr>
          <p:cNvPr id="9" name="Group 9"/>
          <p:cNvGrpSpPr/>
          <p:nvPr/>
        </p:nvGrpSpPr>
        <p:grpSpPr>
          <a:xfrm>
            <a:off x="375079" y="2003669"/>
            <a:ext cx="11441844" cy="1065000"/>
            <a:chOff x="0" y="0"/>
            <a:chExt cx="22883688" cy="2130000"/>
          </a:xfrm>
        </p:grpSpPr>
        <p:grpSp>
          <p:nvGrpSpPr>
            <p:cNvPr id="10" name="Group 10"/>
            <p:cNvGrpSpPr/>
            <p:nvPr/>
          </p:nvGrpSpPr>
          <p:grpSpPr>
            <a:xfrm>
              <a:off x="0" y="0"/>
              <a:ext cx="2050722" cy="205072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E59"/>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ct val="120000"/>
                  </a:lnSpc>
                  <a:spcBef>
                    <a:spcPct val="0"/>
                  </a:spcBef>
                </a:pPr>
                <a:endParaRPr>
                  <a:latin typeface="Arial" pitchFamily="34" charset="0"/>
                </a:endParaRPr>
              </a:p>
            </p:txBody>
          </p:sp>
        </p:grpSp>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02500" y="224407"/>
              <a:ext cx="1445723" cy="1601909"/>
            </a:xfrm>
            <a:prstGeom prst="rect">
              <a:avLst/>
            </a:prstGeom>
          </p:spPr>
        </p:pic>
        <p:sp>
          <p:nvSpPr>
            <p:cNvPr id="14" name="TextBox 14"/>
            <p:cNvSpPr txBox="1"/>
            <p:nvPr/>
          </p:nvSpPr>
          <p:spPr>
            <a:xfrm>
              <a:off x="2404522" y="61742"/>
              <a:ext cx="20479166" cy="2068258"/>
            </a:xfrm>
            <a:prstGeom prst="rect">
              <a:avLst/>
            </a:prstGeom>
          </p:spPr>
          <p:txBody>
            <a:bodyPr wrap="square" lIns="0" tIns="0" rIns="0" bIns="0" rtlCol="0" anchor="t">
              <a:spAutoFit/>
            </a:bodyPr>
            <a:lstStyle/>
            <a:p>
              <a:pPr algn="just">
                <a:lnSpc>
                  <a:spcPct val="120000"/>
                </a:lnSpc>
                <a:spcBef>
                  <a:spcPct val="0"/>
                </a:spcBef>
              </a:pPr>
              <a:r>
                <a:rPr lang="en-US" sz="2800" b="1" dirty="0">
                  <a:solidFill>
                    <a:srgbClr val="000000"/>
                  </a:solidFill>
                  <a:latin typeface="Calibri" panose="020F0502020204030204" pitchFamily="34" charset="0"/>
                  <a:cs typeface="Calibri" panose="020F0502020204030204" pitchFamily="34" charset="0"/>
                </a:rPr>
                <a:t>Virus </a:t>
              </a:r>
              <a:r>
                <a:rPr lang="en-US" sz="2800" b="1" dirty="0" err="1">
                  <a:solidFill>
                    <a:srgbClr val="000000"/>
                  </a:solidFill>
                  <a:latin typeface="Calibri" panose="020F0502020204030204" pitchFamily="34" charset="0"/>
                  <a:cs typeface="Calibri" panose="020F0502020204030204" pitchFamily="34" charset="0"/>
                </a:rPr>
                <a:t>có</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hình</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dạng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đa</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dạng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được</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cấu</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tạo</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từ</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hai</a:t>
              </a:r>
              <a:r>
                <a:rPr lang="en-US" sz="2800" b="1" dirty="0">
                  <a:solidFill>
                    <a:srgbClr val="000000"/>
                  </a:solidFill>
                  <a:latin typeface="Calibri" panose="020F0502020204030204" pitchFamily="34" charset="0"/>
                  <a:cs typeface="Calibri" panose="020F0502020204030204" pitchFamily="34" charset="0"/>
                </a:rPr>
                <a:t> thành </a:t>
              </a:r>
              <a:r>
                <a:rPr lang="en-US" sz="2800" b="1" dirty="0" err="1">
                  <a:solidFill>
                    <a:srgbClr val="000000"/>
                  </a:solidFill>
                  <a:latin typeface="Calibri" panose="020F0502020204030204" pitchFamily="34" charset="0"/>
                  <a:cs typeface="Calibri" panose="020F0502020204030204" pitchFamily="34" charset="0"/>
                </a:rPr>
                <a:t>phần</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chính</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là</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lõi</a:t>
              </a:r>
              <a:r>
                <a:rPr lang="en-US" sz="2800" b="1" dirty="0">
                  <a:solidFill>
                    <a:srgbClr val="000000"/>
                  </a:solidFill>
                  <a:latin typeface="Calibri" panose="020F0502020204030204" pitchFamily="34" charset="0"/>
                  <a:cs typeface="Calibri" panose="020F0502020204030204" pitchFamily="34" charset="0"/>
                </a:rPr>
                <a:t> nucleic acid </a:t>
              </a:r>
              <a:r>
                <a:rPr lang="en-US" sz="2800" b="1" dirty="0" err="1">
                  <a:solidFill>
                    <a:srgbClr val="000000"/>
                  </a:solidFill>
                  <a:latin typeface="Calibri" panose="020F0502020204030204" pitchFamily="34" charset="0"/>
                  <a:cs typeface="Calibri" panose="020F0502020204030204" pitchFamily="34" charset="0"/>
                </a:rPr>
                <a:t>và</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vỏ</a:t>
              </a:r>
              <a:r>
                <a:rPr lang="en-US" sz="2800" b="1" dirty="0">
                  <a:solidFill>
                    <a:srgbClr val="000000"/>
                  </a:solidFill>
                  <a:latin typeface="Calibri" panose="020F0502020204030204" pitchFamily="34" charset="0"/>
                  <a:cs typeface="Calibri" panose="020F0502020204030204" pitchFamily="34" charset="0"/>
                </a:rPr>
                <a:t> protein, </a:t>
              </a:r>
              <a:r>
                <a:rPr lang="en-US" sz="2800" b="1" dirty="0" err="1">
                  <a:solidFill>
                    <a:srgbClr val="000000"/>
                  </a:solidFill>
                  <a:latin typeface="Calibri" panose="020F0502020204030204" pitchFamily="34" charset="0"/>
                  <a:cs typeface="Calibri" panose="020F0502020204030204" pitchFamily="34" charset="0"/>
                </a:rPr>
                <a:t>một</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số</a:t>
              </a:r>
              <a:r>
                <a:rPr lang="en-US" sz="2800" b="1" dirty="0">
                  <a:solidFill>
                    <a:srgbClr val="000000"/>
                  </a:solidFill>
                  <a:latin typeface="Calibri" panose="020F0502020204030204" pitchFamily="34" charset="0"/>
                  <a:cs typeface="Calibri" panose="020F0502020204030204" pitchFamily="34" charset="0"/>
                </a:rPr>
                <a:t> virus </a:t>
              </a:r>
              <a:r>
                <a:rPr lang="en-US" sz="2800" b="1" dirty="0" err="1">
                  <a:solidFill>
                    <a:srgbClr val="000000"/>
                  </a:solidFill>
                  <a:latin typeface="Calibri" panose="020F0502020204030204" pitchFamily="34" charset="0"/>
                  <a:cs typeface="Calibri" panose="020F0502020204030204" pitchFamily="34" charset="0"/>
                </a:rPr>
                <a:t>có</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thêm</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vỏ</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ngoài</a:t>
              </a:r>
              <a:endParaRPr lang="en-US" sz="2800" b="1" dirty="0">
                <a:solidFill>
                  <a:srgbClr val="000000"/>
                </a:solidFill>
                <a:latin typeface="Calibri" panose="020F0502020204030204" pitchFamily="34" charset="0"/>
                <a:cs typeface="Calibri" panose="020F0502020204030204" pitchFamily="34" charset="0"/>
              </a:endParaRPr>
            </a:p>
          </p:txBody>
        </p:sp>
      </p:grpSp>
      <p:grpSp>
        <p:nvGrpSpPr>
          <p:cNvPr id="15" name="Group 15"/>
          <p:cNvGrpSpPr/>
          <p:nvPr/>
        </p:nvGrpSpPr>
        <p:grpSpPr>
          <a:xfrm>
            <a:off x="375079" y="3116581"/>
            <a:ext cx="11441843" cy="1551194"/>
            <a:chOff x="0" y="-116998"/>
            <a:chExt cx="22883686" cy="3102388"/>
          </a:xfrm>
        </p:grpSpPr>
        <p:grpSp>
          <p:nvGrpSpPr>
            <p:cNvPr id="16" name="Group 16"/>
            <p:cNvGrpSpPr/>
            <p:nvPr/>
          </p:nvGrpSpPr>
          <p:grpSpPr>
            <a:xfrm>
              <a:off x="0" y="0"/>
              <a:ext cx="2050722" cy="205072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E59"/>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ct val="120000"/>
                  </a:lnSpc>
                  <a:spcBef>
                    <a:spcPct val="0"/>
                  </a:spcBef>
                </a:pPr>
                <a:endParaRPr>
                  <a:latin typeface="Arial" pitchFamily="34" charset="0"/>
                </a:endParaRPr>
              </a:p>
            </p:txBody>
          </p:sp>
        </p:grpSp>
        <p:pic>
          <p:nvPicPr>
            <p:cNvPr id="19" name="Picture 1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02500" y="224407"/>
              <a:ext cx="1445723" cy="1601909"/>
            </a:xfrm>
            <a:prstGeom prst="rect">
              <a:avLst/>
            </a:prstGeom>
          </p:spPr>
        </p:pic>
        <p:sp>
          <p:nvSpPr>
            <p:cNvPr id="20" name="TextBox 20"/>
            <p:cNvSpPr txBox="1"/>
            <p:nvPr/>
          </p:nvSpPr>
          <p:spPr>
            <a:xfrm>
              <a:off x="2267362" y="-116998"/>
              <a:ext cx="20616324" cy="3102388"/>
            </a:xfrm>
            <a:prstGeom prst="rect">
              <a:avLst/>
            </a:prstGeom>
          </p:spPr>
          <p:txBody>
            <a:bodyPr wrap="square" lIns="0" tIns="0" rIns="0" bIns="0" rtlCol="0" anchor="t">
              <a:spAutoFit/>
            </a:bodyPr>
            <a:lstStyle/>
            <a:p>
              <a:pPr algn="just">
                <a:lnSpc>
                  <a:spcPct val="120000"/>
                </a:lnSpc>
                <a:spcBef>
                  <a:spcPct val="0"/>
                </a:spcBef>
              </a:pPr>
              <a:r>
                <a:rPr lang="en-US" sz="2800" b="1" dirty="0" err="1">
                  <a:solidFill>
                    <a:srgbClr val="000000"/>
                  </a:solidFill>
                  <a:latin typeface="Calibri" panose="020F0502020204030204" pitchFamily="34" charset="0"/>
                  <a:cs typeface="Calibri" panose="020F0502020204030204" pitchFamily="34" charset="0"/>
                </a:rPr>
                <a:t>Sự</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nhân</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lên</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của</a:t>
              </a:r>
              <a:r>
                <a:rPr lang="en-US" sz="2800" b="1" dirty="0">
                  <a:solidFill>
                    <a:srgbClr val="000000"/>
                  </a:solidFill>
                  <a:latin typeface="Calibri" panose="020F0502020204030204" pitchFamily="34" charset="0"/>
                  <a:cs typeface="Calibri" panose="020F0502020204030204" pitchFamily="34" charset="0"/>
                </a:rPr>
                <a:t> virus </a:t>
              </a:r>
              <a:r>
                <a:rPr lang="en-US" sz="2800" b="1" dirty="0" err="1">
                  <a:solidFill>
                    <a:srgbClr val="000000"/>
                  </a:solidFill>
                  <a:latin typeface="Calibri" panose="020F0502020204030204" pitchFamily="34" charset="0"/>
                  <a:cs typeface="Calibri" panose="020F0502020204030204" pitchFamily="34" charset="0"/>
                </a:rPr>
                <a:t>trong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tế</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bào</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chủ</a:t>
              </a:r>
              <a:r>
                <a:rPr lang="en-US" sz="2800" b="1" dirty="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có</a:t>
              </a:r>
              <a:r>
                <a:rPr lang="en-US" sz="2800" b="1" dirty="0" smtClean="0">
                  <a:solidFill>
                    <a:srgbClr val="000000"/>
                  </a:solidFill>
                  <a:latin typeface="Calibri" panose="020F0502020204030204" pitchFamily="34" charset="0"/>
                  <a:cs typeface="Calibri" panose="020F0502020204030204" pitchFamily="34" charset="0"/>
                </a:rPr>
                <a:t> 5 </a:t>
              </a:r>
              <a:r>
                <a:rPr lang="en-US" sz="2800" b="1" dirty="0" err="1" smtClean="0">
                  <a:solidFill>
                    <a:srgbClr val="000000"/>
                  </a:solidFill>
                  <a:latin typeface="Calibri" panose="020F0502020204030204" pitchFamily="34" charset="0"/>
                  <a:cs typeface="Calibri" panose="020F0502020204030204" pitchFamily="34" charset="0"/>
                </a:rPr>
                <a:t>giai</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đoạn</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hấp</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phụ</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xâm</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nhập</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tổng</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hợp</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lắp</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ráp</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phóng</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thích</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và</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được</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thực</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hiện</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theo</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hình</a:t>
              </a:r>
              <a:r>
                <a:rPr lang="en-US" sz="2800" b="1" dirty="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thức</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a:solidFill>
                    <a:srgbClr val="000000"/>
                  </a:solidFill>
                  <a:latin typeface="Calibri" panose="020F0502020204030204" pitchFamily="34" charset="0"/>
                  <a:cs typeface="Calibri" panose="020F0502020204030204" pitchFamily="34" charset="0"/>
                </a:rPr>
                <a:t>tan, </a:t>
              </a:r>
              <a:r>
                <a:rPr lang="en-US" sz="2800" b="1" dirty="0" err="1">
                  <a:solidFill>
                    <a:srgbClr val="000000"/>
                  </a:solidFill>
                  <a:latin typeface="Calibri" panose="020F0502020204030204" pitchFamily="34" charset="0"/>
                  <a:cs typeface="Calibri" panose="020F0502020204030204" pitchFamily="34" charset="0"/>
                </a:rPr>
                <a:t>tiềm</a:t>
              </a:r>
              <a:r>
                <a:rPr lang="en-US" sz="2800" b="1" dirty="0">
                  <a:solidFill>
                    <a:srgbClr val="000000"/>
                  </a:solidFill>
                  <a:latin typeface="Calibri" panose="020F0502020204030204" pitchFamily="34" charset="0"/>
                  <a:cs typeface="Calibri" panose="020F0502020204030204" pitchFamily="34" charset="0"/>
                </a:rPr>
                <a:t> tan </a:t>
              </a:r>
              <a:r>
                <a:rPr lang="en-US" sz="2800" b="1" dirty="0" err="1">
                  <a:solidFill>
                    <a:srgbClr val="000000"/>
                  </a:solidFill>
                  <a:latin typeface="Calibri" panose="020F0502020204030204" pitchFamily="34" charset="0"/>
                  <a:cs typeface="Calibri" panose="020F0502020204030204" pitchFamily="34" charset="0"/>
                </a:rPr>
                <a:t>hoặc</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cả</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hai</a:t>
              </a:r>
              <a:r>
                <a:rPr lang="en-US" sz="2800" b="1" dirty="0">
                  <a:solidFill>
                    <a:srgbClr val="000000"/>
                  </a:solidFill>
                  <a:latin typeface="Calibri" panose="020F0502020204030204" pitchFamily="34" charset="0"/>
                  <a:cs typeface="Calibri" panose="020F0502020204030204" pitchFamily="34" charset="0"/>
                </a:rPr>
                <a:t>. </a:t>
              </a:r>
            </a:p>
          </p:txBody>
        </p:sp>
      </p:grpSp>
      <p:grpSp>
        <p:nvGrpSpPr>
          <p:cNvPr id="22" name="Group 22"/>
          <p:cNvGrpSpPr/>
          <p:nvPr/>
        </p:nvGrpSpPr>
        <p:grpSpPr>
          <a:xfrm>
            <a:off x="845818" y="4837069"/>
            <a:ext cx="10398939" cy="685521"/>
            <a:chOff x="-1" y="-176616"/>
            <a:chExt cx="20664248" cy="1371038"/>
          </a:xfrm>
        </p:grpSpPr>
        <p:grpSp>
          <p:nvGrpSpPr>
            <p:cNvPr id="23" name="Group 23"/>
            <p:cNvGrpSpPr/>
            <p:nvPr/>
          </p:nvGrpSpPr>
          <p:grpSpPr>
            <a:xfrm rot="5400000">
              <a:off x="-140554" y="-36063"/>
              <a:ext cx="1371038" cy="1089931"/>
              <a:chOff x="-208829" y="-1"/>
              <a:chExt cx="894629" cy="711200"/>
            </a:xfrm>
          </p:grpSpPr>
          <p:sp>
            <p:nvSpPr>
              <p:cNvPr id="24" name="Freeform 24"/>
              <p:cNvSpPr/>
              <p:nvPr/>
            </p:nvSpPr>
            <p:spPr>
              <a:xfrm>
                <a:off x="-208829" y="-1"/>
                <a:ext cx="812798" cy="711200"/>
              </a:xfrm>
              <a:custGeom>
                <a:avLst/>
                <a:gdLst/>
                <a:ahLst/>
                <a:cxnLst/>
                <a:rect l="l" t="t" r="r" b="b"/>
                <a:pathLst>
                  <a:path w="812800" h="711200">
                    <a:moveTo>
                      <a:pt x="406400" y="0"/>
                    </a:moveTo>
                    <a:lnTo>
                      <a:pt x="812800" y="711200"/>
                    </a:lnTo>
                    <a:lnTo>
                      <a:pt x="0" y="711200"/>
                    </a:lnTo>
                    <a:lnTo>
                      <a:pt x="406400" y="0"/>
                    </a:lnTo>
                    <a:close/>
                  </a:path>
                </a:pathLst>
              </a:custGeom>
              <a:solidFill>
                <a:srgbClr val="EB3346"/>
              </a:solidFill>
            </p:spPr>
          </p:sp>
          <p:sp>
            <p:nvSpPr>
              <p:cNvPr id="25" name="TextBox 25"/>
              <p:cNvSpPr txBox="1"/>
              <p:nvPr/>
            </p:nvSpPr>
            <p:spPr>
              <a:xfrm>
                <a:off x="127000" y="292100"/>
                <a:ext cx="558800" cy="368300"/>
              </a:xfrm>
              <a:prstGeom prst="rect">
                <a:avLst/>
              </a:prstGeom>
            </p:spPr>
            <p:txBody>
              <a:bodyPr lIns="50800" tIns="50800" rIns="50800" bIns="50800" rtlCol="0" anchor="ctr"/>
              <a:lstStyle/>
              <a:p>
                <a:pPr algn="ctr">
                  <a:lnSpc>
                    <a:spcPct val="120000"/>
                  </a:lnSpc>
                  <a:spcBef>
                    <a:spcPct val="0"/>
                  </a:spcBef>
                </a:pPr>
                <a:endParaRPr>
                  <a:latin typeface="Arial" pitchFamily="34" charset="0"/>
                </a:endParaRPr>
              </a:p>
            </p:txBody>
          </p:sp>
        </p:grpSp>
        <p:sp>
          <p:nvSpPr>
            <p:cNvPr id="26" name="TextBox 26"/>
            <p:cNvSpPr txBox="1"/>
            <p:nvPr/>
          </p:nvSpPr>
          <p:spPr>
            <a:xfrm>
              <a:off x="1376052" y="-127634"/>
              <a:ext cx="19288195" cy="1034132"/>
            </a:xfrm>
            <a:prstGeom prst="rect">
              <a:avLst/>
            </a:prstGeom>
          </p:spPr>
          <p:txBody>
            <a:bodyPr wrap="square" lIns="0" tIns="0" rIns="0" bIns="0" rtlCol="0" anchor="t">
              <a:spAutoFit/>
            </a:bodyPr>
            <a:lstStyle/>
            <a:p>
              <a:pPr algn="just">
                <a:lnSpc>
                  <a:spcPct val="120000"/>
                </a:lnSpc>
                <a:spcBef>
                  <a:spcPct val="0"/>
                </a:spcBef>
              </a:pPr>
              <a:r>
                <a:rPr lang="en-US" sz="2800" b="1" dirty="0">
                  <a:solidFill>
                    <a:srgbClr val="000000"/>
                  </a:solidFill>
                  <a:latin typeface="Calibri" panose="020F0502020204030204" pitchFamily="34" charset="0"/>
                  <a:cs typeface="Calibri" panose="020F0502020204030204" pitchFamily="34" charset="0"/>
                </a:rPr>
                <a:t>Chu </a:t>
              </a:r>
              <a:r>
                <a:rPr lang="en-US" sz="2800" b="1" dirty="0" err="1" smtClean="0">
                  <a:solidFill>
                    <a:srgbClr val="000000"/>
                  </a:solidFill>
                  <a:latin typeface="Calibri" panose="020F0502020204030204" pitchFamily="34" charset="0"/>
                  <a:cs typeface="Calibri" panose="020F0502020204030204" pitchFamily="34" charset="0"/>
                </a:rPr>
                <a:t>trình</a:t>
              </a:r>
              <a:r>
                <a:rPr lang="en-US" sz="2800" b="1" dirty="0" smtClean="0">
                  <a:solidFill>
                    <a:srgbClr val="000000"/>
                  </a:solidFill>
                  <a:latin typeface="Calibri" panose="020F0502020204030204" pitchFamily="34" charset="0"/>
                  <a:cs typeface="Calibri" panose="020F0502020204030204" pitchFamily="34" charset="0"/>
                </a:rPr>
                <a:t> tan: Virus </a:t>
              </a:r>
              <a:r>
                <a:rPr lang="en-US" sz="2800" b="1" dirty="0" err="1" smtClean="0">
                  <a:solidFill>
                    <a:srgbClr val="000000"/>
                  </a:solidFill>
                  <a:latin typeface="Calibri" panose="020F0502020204030204" pitchFamily="34" charset="0"/>
                  <a:cs typeface="Calibri" panose="020F0502020204030204" pitchFamily="34" charset="0"/>
                </a:rPr>
                <a:t>nhân</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lên</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và</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phá</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vỡ</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tế</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bào</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chủ</a:t>
              </a:r>
              <a:endParaRPr lang="en-US" sz="2800" b="1" dirty="0">
                <a:solidFill>
                  <a:srgbClr val="000000"/>
                </a:solidFill>
                <a:latin typeface="Calibri" panose="020F0502020204030204" pitchFamily="34" charset="0"/>
                <a:cs typeface="Calibri" panose="020F0502020204030204" pitchFamily="34" charset="0"/>
              </a:endParaRPr>
            </a:p>
          </p:txBody>
        </p:sp>
      </p:grpSp>
      <p:grpSp>
        <p:nvGrpSpPr>
          <p:cNvPr id="27" name="Group 27"/>
          <p:cNvGrpSpPr/>
          <p:nvPr/>
        </p:nvGrpSpPr>
        <p:grpSpPr>
          <a:xfrm>
            <a:off x="822960" y="5547360"/>
            <a:ext cx="10398937" cy="1101565"/>
            <a:chOff x="0" y="-672966"/>
            <a:chExt cx="20664247" cy="2062018"/>
          </a:xfrm>
        </p:grpSpPr>
        <p:grpSp>
          <p:nvGrpSpPr>
            <p:cNvPr id="28" name="Group 28"/>
            <p:cNvGrpSpPr/>
            <p:nvPr/>
          </p:nvGrpSpPr>
          <p:grpSpPr>
            <a:xfrm rot="5400000">
              <a:off x="-77852" y="221268"/>
              <a:ext cx="1245636" cy="1089931"/>
              <a:chOff x="0" y="0"/>
              <a:chExt cx="812800" cy="711200"/>
            </a:xfrm>
          </p:grpSpPr>
          <p:sp>
            <p:nvSpPr>
              <p:cNvPr id="29" name="Freeform 29"/>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EB3346"/>
              </a:solidFill>
            </p:spPr>
          </p:sp>
          <p:sp>
            <p:nvSpPr>
              <p:cNvPr id="30" name="TextBox 30"/>
              <p:cNvSpPr txBox="1"/>
              <p:nvPr/>
            </p:nvSpPr>
            <p:spPr>
              <a:xfrm>
                <a:off x="127000" y="292100"/>
                <a:ext cx="558800" cy="368300"/>
              </a:xfrm>
              <a:prstGeom prst="rect">
                <a:avLst/>
              </a:prstGeom>
            </p:spPr>
            <p:txBody>
              <a:bodyPr lIns="50800" tIns="50800" rIns="50800" bIns="50800" rtlCol="0" anchor="ctr"/>
              <a:lstStyle/>
              <a:p>
                <a:pPr algn="ctr">
                  <a:lnSpc>
                    <a:spcPct val="120000"/>
                  </a:lnSpc>
                  <a:spcBef>
                    <a:spcPct val="0"/>
                  </a:spcBef>
                </a:pPr>
                <a:endParaRPr>
                  <a:latin typeface="Arial" pitchFamily="34" charset="0"/>
                </a:endParaRPr>
              </a:p>
            </p:txBody>
          </p:sp>
        </p:grpSp>
        <p:sp>
          <p:nvSpPr>
            <p:cNvPr id="31" name="TextBox 31"/>
            <p:cNvSpPr txBox="1"/>
            <p:nvPr/>
          </p:nvSpPr>
          <p:spPr>
            <a:xfrm>
              <a:off x="1329413" y="-672966"/>
              <a:ext cx="19334834" cy="1935784"/>
            </a:xfrm>
            <a:prstGeom prst="rect">
              <a:avLst/>
            </a:prstGeom>
          </p:spPr>
          <p:txBody>
            <a:bodyPr wrap="square" lIns="0" tIns="0" rIns="0" bIns="0" rtlCol="0" anchor="t">
              <a:spAutoFit/>
            </a:bodyPr>
            <a:lstStyle/>
            <a:p>
              <a:pPr algn="just">
                <a:lnSpc>
                  <a:spcPct val="120000"/>
                </a:lnSpc>
                <a:spcBef>
                  <a:spcPct val="0"/>
                </a:spcBef>
              </a:pPr>
              <a:r>
                <a:rPr lang="en-US" sz="2800" b="1" dirty="0">
                  <a:solidFill>
                    <a:srgbClr val="000000"/>
                  </a:solidFill>
                  <a:latin typeface="Calibri" panose="020F0502020204030204" pitchFamily="34" charset="0"/>
                  <a:cs typeface="Calibri" panose="020F0502020204030204" pitchFamily="34" charset="0"/>
                </a:rPr>
                <a:t>Chu </a:t>
              </a:r>
              <a:r>
                <a:rPr lang="en-US" sz="2800" b="1" dirty="0" err="1" smtClean="0">
                  <a:solidFill>
                    <a:srgbClr val="000000"/>
                  </a:solidFill>
                  <a:latin typeface="Calibri" panose="020F0502020204030204" pitchFamily="34" charset="0"/>
                  <a:cs typeface="Calibri" panose="020F0502020204030204" pitchFamily="34" charset="0"/>
                </a:rPr>
                <a:t>trình</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tiềm</a:t>
              </a:r>
              <a:r>
                <a:rPr lang="en-US" sz="2800" b="1" dirty="0">
                  <a:solidFill>
                    <a:srgbClr val="000000"/>
                  </a:solidFill>
                  <a:latin typeface="Calibri" panose="020F0502020204030204" pitchFamily="34" charset="0"/>
                  <a:cs typeface="Calibri" panose="020F0502020204030204" pitchFamily="34" charset="0"/>
                </a:rPr>
                <a:t> </a:t>
              </a:r>
              <a:r>
                <a:rPr lang="en-US" sz="2800" b="1" dirty="0" smtClean="0">
                  <a:solidFill>
                    <a:srgbClr val="000000"/>
                  </a:solidFill>
                  <a:latin typeface="Calibri" panose="020F0502020204030204" pitchFamily="34" charset="0"/>
                  <a:cs typeface="Calibri" panose="020F0502020204030204" pitchFamily="34" charset="0"/>
                </a:rPr>
                <a:t>tan: </a:t>
              </a:r>
              <a:r>
                <a:rPr lang="en-US" sz="2800" b="1" dirty="0" err="1">
                  <a:solidFill>
                    <a:srgbClr val="000000"/>
                  </a:solidFill>
                  <a:latin typeface="Calibri" panose="020F0502020204030204" pitchFamily="34" charset="0"/>
                  <a:cs typeface="Calibri" panose="020F0502020204030204" pitchFamily="34" charset="0"/>
                </a:rPr>
                <a:t>hệ</a:t>
              </a:r>
              <a:r>
                <a:rPr lang="en-US" sz="2800" b="1" dirty="0">
                  <a:solidFill>
                    <a:srgbClr val="000000"/>
                  </a:solidFill>
                  <a:latin typeface="Calibri" panose="020F0502020204030204" pitchFamily="34" charset="0"/>
                  <a:cs typeface="Calibri" panose="020F0502020204030204" pitchFamily="34" charset="0"/>
                </a:rPr>
                <a:t> gene </a:t>
              </a:r>
              <a:r>
                <a:rPr lang="en-US" sz="2800" b="1" dirty="0" err="1" smtClean="0">
                  <a:solidFill>
                    <a:srgbClr val="000000"/>
                  </a:solidFill>
                  <a:latin typeface="Calibri" panose="020F0502020204030204" pitchFamily="34" charset="0"/>
                  <a:cs typeface="Calibri" panose="020F0502020204030204" pitchFamily="34" charset="0"/>
                </a:rPr>
                <a:t>của</a:t>
              </a:r>
              <a:r>
                <a:rPr lang="en-US" sz="2800" b="1" dirty="0" smtClean="0">
                  <a:solidFill>
                    <a:srgbClr val="000000"/>
                  </a:solidFill>
                  <a:latin typeface="Calibri" panose="020F0502020204030204" pitchFamily="34" charset="0"/>
                  <a:cs typeface="Calibri" panose="020F0502020204030204" pitchFamily="34" charset="0"/>
                </a:rPr>
                <a:t> virus </a:t>
              </a:r>
              <a:r>
                <a:rPr lang="en-US" sz="2800" b="1" dirty="0" err="1" smtClean="0">
                  <a:solidFill>
                    <a:srgbClr val="000000"/>
                  </a:solidFill>
                  <a:latin typeface="Calibri" panose="020F0502020204030204" pitchFamily="34" charset="0"/>
                  <a:cs typeface="Calibri" panose="020F0502020204030204" pitchFamily="34" charset="0"/>
                </a:rPr>
                <a:t>cài</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xen</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vào</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hệ</a:t>
              </a:r>
              <a:r>
                <a:rPr lang="en-US" sz="2800" b="1" dirty="0" smtClean="0">
                  <a:solidFill>
                    <a:srgbClr val="000000"/>
                  </a:solidFill>
                  <a:latin typeface="Calibri" panose="020F0502020204030204" pitchFamily="34" charset="0"/>
                  <a:cs typeface="Calibri" panose="020F0502020204030204" pitchFamily="34" charset="0"/>
                </a:rPr>
                <a:t> gene </a:t>
              </a:r>
              <a:r>
                <a:rPr lang="en-US" sz="2800" b="1" dirty="0" err="1" smtClean="0">
                  <a:solidFill>
                    <a:srgbClr val="000000"/>
                  </a:solidFill>
                  <a:latin typeface="Calibri" panose="020F0502020204030204" pitchFamily="34" charset="0"/>
                  <a:cs typeface="Calibri" panose="020F0502020204030204" pitchFamily="34" charset="0"/>
                </a:rPr>
                <a:t>của</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tế</a:t>
              </a:r>
              <a:r>
                <a:rPr lang="en-US" sz="2800" b="1" dirty="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bào</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chủ</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không</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tạo</a:t>
              </a:r>
              <a:r>
                <a:rPr lang="en-US" sz="2800" b="1" dirty="0" smtClean="0">
                  <a:solidFill>
                    <a:srgbClr val="000000"/>
                  </a:solidFill>
                  <a:latin typeface="Calibri" panose="020F0502020204030204" pitchFamily="34" charset="0"/>
                  <a:cs typeface="Calibri" panose="020F0502020204030204" pitchFamily="34" charset="0"/>
                </a:rPr>
                <a:t> thành virus </a:t>
              </a:r>
              <a:r>
                <a:rPr lang="en-US" sz="2800" b="1" dirty="0" err="1" smtClean="0">
                  <a:solidFill>
                    <a:srgbClr val="000000"/>
                  </a:solidFill>
                  <a:latin typeface="Calibri" panose="020F0502020204030204" pitchFamily="34" charset="0"/>
                  <a:cs typeface="Calibri" panose="020F0502020204030204" pitchFamily="34" charset="0"/>
                </a:rPr>
                <a:t>mới</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và</a:t>
              </a:r>
              <a:r>
                <a:rPr lang="en-US" sz="2800" b="1" dirty="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không</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phá</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vỡ</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tế</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bào</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chủ</a:t>
              </a:r>
              <a:endParaRPr lang="en-US" sz="2800" b="1" dirty="0">
                <a:solidFill>
                  <a:srgbClr val="000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288902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anim calcmode="lin" valueType="num">
                                      <p:cBhvr>
                                        <p:cTn id="36" dur="1000" fill="hold"/>
                                        <p:tgtEl>
                                          <p:spTgt spid="27"/>
                                        </p:tgtEl>
                                        <p:attrNameLst>
                                          <p:attrName>ppt_x</p:attrName>
                                        </p:attrNameLst>
                                      </p:cBhvr>
                                      <p:tavLst>
                                        <p:tav tm="0">
                                          <p:val>
                                            <p:strVal val="#ppt_x"/>
                                          </p:val>
                                        </p:tav>
                                        <p:tav tm="100000">
                                          <p:val>
                                            <p:strVal val="#ppt_x"/>
                                          </p:val>
                                        </p:tav>
                                      </p:tavLst>
                                    </p:anim>
                                    <p:anim calcmode="lin" valueType="num">
                                      <p:cBhvr>
                                        <p:cTn id="3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0067072E-5AC3-8366-4A7E-94E48AD1B956}"/>
              </a:ext>
            </a:extLst>
          </p:cNvPr>
          <p:cNvGraphicFramePr>
            <a:graphicFrameLocks noGrp="1"/>
          </p:cNvGraphicFramePr>
          <p:nvPr>
            <p:extLst>
              <p:ext uri="{D42A27DB-BD31-4B8C-83A1-F6EECF244321}">
                <p14:modId xmlns:p14="http://schemas.microsoft.com/office/powerpoint/2010/main" val="2859392542"/>
              </p:ext>
            </p:extLst>
          </p:nvPr>
        </p:nvGraphicFramePr>
        <p:xfrm>
          <a:off x="436143" y="2912229"/>
          <a:ext cx="11319713" cy="1890212"/>
        </p:xfrm>
        <a:graphic>
          <a:graphicData uri="http://schemas.openxmlformats.org/drawingml/2006/table">
            <a:tbl>
              <a:tblPr firstRow="1" firstCol="1" bandRow="1">
                <a:tableStyleId>{69CF1AB2-1976-4502-BF36-3FF5EA218861}</a:tableStyleId>
              </a:tblPr>
              <a:tblGrid>
                <a:gridCol w="2227312">
                  <a:extLst>
                    <a:ext uri="{9D8B030D-6E8A-4147-A177-3AD203B41FA5}">
                      <a16:colId xmlns="" xmlns:a16="http://schemas.microsoft.com/office/drawing/2014/main" val="1433615898"/>
                    </a:ext>
                  </a:extLst>
                </a:gridCol>
                <a:gridCol w="2994334">
                  <a:extLst>
                    <a:ext uri="{9D8B030D-6E8A-4147-A177-3AD203B41FA5}">
                      <a16:colId xmlns="" xmlns:a16="http://schemas.microsoft.com/office/drawing/2014/main" val="2620479112"/>
                    </a:ext>
                  </a:extLst>
                </a:gridCol>
                <a:gridCol w="2962375">
                  <a:extLst>
                    <a:ext uri="{9D8B030D-6E8A-4147-A177-3AD203B41FA5}">
                      <a16:colId xmlns="" xmlns:a16="http://schemas.microsoft.com/office/drawing/2014/main" val="4044797034"/>
                    </a:ext>
                  </a:extLst>
                </a:gridCol>
                <a:gridCol w="3135692">
                  <a:extLst>
                    <a:ext uri="{9D8B030D-6E8A-4147-A177-3AD203B41FA5}">
                      <a16:colId xmlns="" xmlns:a16="http://schemas.microsoft.com/office/drawing/2014/main" val="775963731"/>
                    </a:ext>
                  </a:extLst>
                </a:gridCol>
              </a:tblGrid>
              <a:tr h="734794">
                <a:tc>
                  <a:txBody>
                    <a:bodyPr/>
                    <a:lstStyle/>
                    <a:p>
                      <a:pPr marL="0" indent="0" algn="ctr">
                        <a:lnSpc>
                          <a:spcPct val="115000"/>
                        </a:lnSpc>
                        <a:tabLst/>
                      </a:pPr>
                      <a:r>
                        <a:rPr lang="en-US" sz="2400" dirty="0" err="1">
                          <a:effectLst/>
                        </a:rPr>
                        <a:t>Quá</a:t>
                      </a:r>
                      <a:r>
                        <a:rPr lang="en-US" sz="2400" dirty="0">
                          <a:effectLst/>
                        </a:rPr>
                        <a:t> </a:t>
                      </a:r>
                      <a:r>
                        <a:rPr lang="en-US" sz="2400" dirty="0" err="1">
                          <a:effectLst/>
                        </a:rPr>
                        <a:t>trình</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15000"/>
                        </a:lnSpc>
                        <a:tabLst/>
                      </a:pPr>
                      <a:r>
                        <a:rPr lang="en-US" sz="2400" dirty="0">
                          <a:effectLst/>
                        </a:rPr>
                        <a:t>Phage</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15000"/>
                        </a:lnSpc>
                        <a:tabLst/>
                      </a:pPr>
                      <a:r>
                        <a:rPr lang="en-US" sz="2400" dirty="0">
                          <a:effectLst/>
                        </a:rPr>
                        <a:t>Virus </a:t>
                      </a:r>
                      <a:r>
                        <a:rPr lang="en-US" sz="2400" dirty="0" err="1">
                          <a:effectLst/>
                        </a:rPr>
                        <a:t>trần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55563" indent="0" algn="ctr">
                        <a:lnSpc>
                          <a:spcPct val="115000"/>
                        </a:lnSpc>
                        <a:spcAft>
                          <a:spcPts val="800"/>
                        </a:spcAft>
                        <a:tabLst/>
                      </a:pPr>
                      <a:r>
                        <a:rPr lang="en-US" sz="2400" dirty="0">
                          <a:effectLst/>
                        </a:rPr>
                        <a:t>Virus </a:t>
                      </a:r>
                      <a:r>
                        <a:rPr lang="en-US" sz="2400" dirty="0" err="1">
                          <a:effectLst/>
                        </a:rPr>
                        <a:t>có</a:t>
                      </a:r>
                      <a:r>
                        <a:rPr lang="en-US" sz="2400" dirty="0">
                          <a:effectLst/>
                        </a:rPr>
                        <a:t> </a:t>
                      </a:r>
                      <a:r>
                        <a:rPr lang="en-US" sz="2400" dirty="0" err="1">
                          <a:effectLst/>
                        </a:rPr>
                        <a:t>vỏ</a:t>
                      </a:r>
                      <a:r>
                        <a:rPr lang="en-US" sz="2400" dirty="0">
                          <a:effectLst/>
                        </a:rPr>
                        <a:t> </a:t>
                      </a:r>
                      <a:r>
                        <a:rPr lang="en-US" sz="2400" dirty="0" err="1">
                          <a:effectLst/>
                        </a:rPr>
                        <a:t>ngoài</a:t>
                      </a:r>
                      <a:r>
                        <a:rPr lang="en-US" sz="2400" dirty="0">
                          <a:effectLst/>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280739114"/>
                  </a:ext>
                </a:extLst>
              </a:tr>
              <a:tr h="356312">
                <a:tc>
                  <a:txBody>
                    <a:bodyPr/>
                    <a:lstStyle/>
                    <a:p>
                      <a:pPr marL="55563" indent="0" algn="ctr">
                        <a:lnSpc>
                          <a:spcPct val="115000"/>
                        </a:lnSpc>
                        <a:tabLst/>
                      </a:pPr>
                      <a:r>
                        <a:rPr lang="en-US" sz="2400" dirty="0" err="1">
                          <a:effectLst/>
                        </a:rPr>
                        <a:t>Hấp</a:t>
                      </a:r>
                      <a:r>
                        <a:rPr lang="en-US" sz="2400" dirty="0">
                          <a:effectLst/>
                        </a:rPr>
                        <a:t> </a:t>
                      </a:r>
                      <a:r>
                        <a:rPr lang="en-US" sz="2400" dirty="0" err="1">
                          <a:effectLst/>
                        </a:rPr>
                        <a:t>phụ</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algn="ctr">
                        <a:lnSpc>
                          <a:spcPct val="115000"/>
                        </a:lnSpc>
                        <a:tabLst>
                          <a:tab pos="450215" algn="l"/>
                        </a:tabLst>
                      </a:pPr>
                      <a:r>
                        <a:rPr lang="en-US" sz="2400" dirty="0">
                          <a:effectLst/>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algn="ctr">
                        <a:lnSpc>
                          <a:spcPct val="115000"/>
                        </a:lnSpc>
                        <a:tabLst>
                          <a:tab pos="450215" algn="l"/>
                        </a:tabLst>
                      </a:pPr>
                      <a:r>
                        <a:rPr lang="en-US" sz="2400">
                          <a:effectLst/>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algn="ctr">
                        <a:lnSpc>
                          <a:spcPct val="115000"/>
                        </a:lnSpc>
                        <a:spcAft>
                          <a:spcPts val="800"/>
                        </a:spcAft>
                        <a:tabLst>
                          <a:tab pos="450215" algn="l"/>
                        </a:tabLst>
                      </a:pPr>
                      <a:r>
                        <a:rPr lang="en-US" sz="2400">
                          <a:effectLst/>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395526743"/>
                  </a:ext>
                </a:extLst>
              </a:tr>
              <a:tr h="734794">
                <a:tc>
                  <a:txBody>
                    <a:bodyPr/>
                    <a:lstStyle/>
                    <a:p>
                      <a:pPr marL="55563" indent="0" algn="ctr">
                        <a:lnSpc>
                          <a:spcPct val="115000"/>
                        </a:lnSpc>
                        <a:tabLst/>
                      </a:pPr>
                      <a:r>
                        <a:rPr lang="en-US" sz="2400" dirty="0" err="1">
                          <a:effectLst/>
                        </a:rPr>
                        <a:t>Xâm</a:t>
                      </a:r>
                      <a:r>
                        <a:rPr lang="en-US" sz="2400" dirty="0">
                          <a:effectLst/>
                        </a:rPr>
                        <a:t> </a:t>
                      </a:r>
                      <a:r>
                        <a:rPr lang="en-US" sz="2400" dirty="0" err="1">
                          <a:effectLst/>
                        </a:rPr>
                        <a:t>nhập</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algn="ctr">
                        <a:lnSpc>
                          <a:spcPct val="115000"/>
                        </a:lnSpc>
                        <a:tabLst>
                          <a:tab pos="450215" algn="l"/>
                        </a:tabLst>
                      </a:pPr>
                      <a:r>
                        <a:rPr lang="en-US" sz="2400">
                          <a:effectLst/>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algn="ctr">
                        <a:lnSpc>
                          <a:spcPct val="115000"/>
                        </a:lnSpc>
                        <a:tabLst>
                          <a:tab pos="450215" algn="l"/>
                        </a:tabLst>
                      </a:pPr>
                      <a:r>
                        <a:rPr lang="en-US" sz="2400">
                          <a:effectLst/>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algn="ctr">
                        <a:lnSpc>
                          <a:spcPct val="115000"/>
                        </a:lnSpc>
                        <a:spcAft>
                          <a:spcPts val="800"/>
                        </a:spcAft>
                        <a:tabLst>
                          <a:tab pos="450215" algn="l"/>
                        </a:tabLst>
                      </a:pPr>
                      <a:r>
                        <a:rPr lang="en-US" sz="2400" dirty="0">
                          <a:effectLst/>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754975299"/>
                  </a:ext>
                </a:extLst>
              </a:tr>
            </a:tbl>
          </a:graphicData>
        </a:graphic>
      </p:graphicFrame>
      <p:sp>
        <p:nvSpPr>
          <p:cNvPr id="3" name="Rectangle 1">
            <a:extLst>
              <a:ext uri="{FF2B5EF4-FFF2-40B4-BE49-F238E27FC236}">
                <a16:creationId xmlns="" xmlns:a16="http://schemas.microsoft.com/office/drawing/2014/main" id="{CE51558E-169E-0E8A-96CE-F1F0D53FA74C}"/>
              </a:ext>
            </a:extLst>
          </p:cNvPr>
          <p:cNvSpPr>
            <a:spLocks noChangeArrowheads="1"/>
          </p:cNvSpPr>
          <p:nvPr/>
        </p:nvSpPr>
        <p:spPr bwMode="auto">
          <a:xfrm>
            <a:off x="199160" y="1809225"/>
            <a:ext cx="1057967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0850" algn="l"/>
              </a:tabLst>
              <a:defRPr>
                <a:solidFill>
                  <a:schemeClr val="tx1"/>
                </a:solidFill>
                <a:latin typeface="Arial" panose="020B0604020202020204" pitchFamily="34" charset="0"/>
              </a:defRPr>
            </a:lvl1pPr>
            <a:lvl2pPr eaLnBrk="0" fontAlgn="base" hangingPunct="0">
              <a:spcBef>
                <a:spcPct val="0"/>
              </a:spcBef>
              <a:spcAft>
                <a:spcPct val="0"/>
              </a:spcAft>
              <a:tabLst>
                <a:tab pos="450850" algn="l"/>
              </a:tabLst>
              <a:defRPr>
                <a:solidFill>
                  <a:schemeClr val="tx1"/>
                </a:solidFill>
                <a:latin typeface="Arial" panose="020B0604020202020204" pitchFamily="34" charset="0"/>
              </a:defRPr>
            </a:lvl2pPr>
            <a:lvl3pPr eaLnBrk="0" fontAlgn="base" hangingPunct="0">
              <a:spcBef>
                <a:spcPct val="0"/>
              </a:spcBef>
              <a:spcAft>
                <a:spcPct val="0"/>
              </a:spcAft>
              <a:tabLst>
                <a:tab pos="450850" algn="l"/>
              </a:tabLst>
              <a:defRPr>
                <a:solidFill>
                  <a:schemeClr val="tx1"/>
                </a:solidFill>
                <a:latin typeface="Arial" panose="020B0604020202020204" pitchFamily="34" charset="0"/>
              </a:defRPr>
            </a:lvl3pPr>
            <a:lvl4pPr eaLnBrk="0" fontAlgn="base" hangingPunct="0">
              <a:spcBef>
                <a:spcPct val="0"/>
              </a:spcBef>
              <a:spcAft>
                <a:spcPct val="0"/>
              </a:spcAft>
              <a:tabLst>
                <a:tab pos="450850" algn="l"/>
              </a:tabLst>
              <a:defRPr>
                <a:solidFill>
                  <a:schemeClr val="tx1"/>
                </a:solidFill>
                <a:latin typeface="Arial" panose="020B0604020202020204" pitchFamily="34" charset="0"/>
              </a:defRPr>
            </a:lvl4pPr>
            <a:lvl5pPr eaLnBrk="0" fontAlgn="base" hangingPunct="0">
              <a:spcBef>
                <a:spcPct val="0"/>
              </a:spcBef>
              <a:spcAft>
                <a:spcPct val="0"/>
              </a:spcAft>
              <a:tabLst>
                <a:tab pos="450850" algn="l"/>
              </a:tabLst>
              <a:defRPr>
                <a:solidFill>
                  <a:schemeClr val="tx1"/>
                </a:solidFill>
                <a:latin typeface="Arial" panose="020B0604020202020204" pitchFamily="34" charset="0"/>
              </a:defRPr>
            </a:lvl5pPr>
            <a:lvl6pPr eaLnBrk="0" fontAlgn="base" hangingPunct="0">
              <a:spcBef>
                <a:spcPct val="0"/>
              </a:spcBef>
              <a:spcAft>
                <a:spcPct val="0"/>
              </a:spcAft>
              <a:tabLst>
                <a:tab pos="450850" algn="l"/>
              </a:tabLst>
              <a:defRPr>
                <a:solidFill>
                  <a:schemeClr val="tx1"/>
                </a:solidFill>
                <a:latin typeface="Arial" panose="020B0604020202020204" pitchFamily="34" charset="0"/>
              </a:defRPr>
            </a:lvl6pPr>
            <a:lvl7pPr eaLnBrk="0" fontAlgn="base" hangingPunct="0">
              <a:spcBef>
                <a:spcPct val="0"/>
              </a:spcBef>
              <a:spcAft>
                <a:spcPct val="0"/>
              </a:spcAft>
              <a:tabLst>
                <a:tab pos="450850" algn="l"/>
              </a:tabLst>
              <a:defRPr>
                <a:solidFill>
                  <a:schemeClr val="tx1"/>
                </a:solidFill>
                <a:latin typeface="Arial" panose="020B0604020202020204" pitchFamily="34" charset="0"/>
              </a:defRPr>
            </a:lvl7pPr>
            <a:lvl8pPr eaLnBrk="0" fontAlgn="base" hangingPunct="0">
              <a:spcBef>
                <a:spcPct val="0"/>
              </a:spcBef>
              <a:spcAft>
                <a:spcPct val="0"/>
              </a:spcAft>
              <a:tabLst>
                <a:tab pos="450850" algn="l"/>
              </a:tabLst>
              <a:defRPr>
                <a:solidFill>
                  <a:schemeClr val="tx1"/>
                </a:solidFill>
                <a:latin typeface="Arial" panose="020B0604020202020204" pitchFamily="34" charset="0"/>
              </a:defRPr>
            </a:lvl8pPr>
            <a:lvl9pPr eaLnBrk="0" fontAlgn="base" hangingPunct="0">
              <a:spcBef>
                <a:spcPct val="0"/>
              </a:spcBef>
              <a:spcAft>
                <a:spcPct val="0"/>
              </a:spcAft>
              <a:tabLst>
                <a:tab pos="45085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0850" algn="l"/>
              </a:tabLst>
            </a:pPr>
            <a:r>
              <a:rPr kumimoji="0" lang="en-US" altLang="en-US"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altLang="en-US"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kumimoji="0" lang="en-US" altLang="en-US"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kumimoji="0" lang="en-US" altLang="en-US"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kumimoji="0" lang="en-US" altLang="en-US"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kumimoji="0" lang="en-US" altLang="en-US"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hấp</a:t>
            </a:r>
            <a:r>
              <a:rPr kumimoji="0" lang="en-US" altLang="en-US"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thụ</a:t>
            </a:r>
            <a:r>
              <a:rPr kumimoji="0" lang="en-US" altLang="en-US"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xâm</a:t>
            </a:r>
            <a:r>
              <a:rPr kumimoji="0" lang="en-US" altLang="en-US"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nhập</a:t>
            </a:r>
            <a:r>
              <a:rPr kumimoji="0" lang="en-US" altLang="en-US"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altLang="en-US"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kumimoji="0" lang="en-US" altLang="en-US"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kumimoji="0" lang="en-US" altLang="en-US"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altLang="en-US"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kumimoji="0" lang="en-US" altLang="en-US"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phage, virus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trần</a:t>
            </a:r>
            <a:r>
              <a:rPr kumimoji="0" lang="en-US" altLang="en-US"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virus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en-US"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vỏ</a:t>
            </a:r>
            <a:r>
              <a:rPr kumimoji="0" lang="en-US" altLang="en-US"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kumimoji="0" lang="en-US" altLang="en-US"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0ED61E77-15F5-B249-FEF6-34961F5F92D4}"/>
              </a:ext>
            </a:extLst>
          </p:cNvPr>
          <p:cNvSpPr txBox="1"/>
          <p:nvPr/>
        </p:nvSpPr>
        <p:spPr>
          <a:xfrm>
            <a:off x="199159" y="5040730"/>
            <a:ext cx="10579677" cy="46166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tab pos="450850" algn="l"/>
              </a:tabLst>
            </a:pPr>
            <a:r>
              <a:rPr kumimoji="0" lang="en-US" altLang="en-US"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kumimoji="0" lang="en-US" altLang="en-US"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kumimoji="0" lang="en-US" altLang="en-US"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kumimoji="0" lang="en-US" altLang="en-US"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kumimoji="0" lang="en-US" altLang="en-US"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virus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altLang="en-US"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xâm</a:t>
            </a:r>
            <a:r>
              <a:rPr kumimoji="0" lang="en-US" altLang="en-US"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nhập</a:t>
            </a:r>
            <a:r>
              <a:rPr kumimoji="0" lang="en-US" altLang="en-US"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altLang="en-US"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kumimoji="0" lang="en-US" altLang="en-US"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kumimoji="0" lang="en-US" altLang="en-US"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altLang="en-US"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kumimoji="0" lang="en-US" altLang="en-US"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kumimoji="0" lang="en-US" altLang="en-US"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kumimoji="0" lang="en-US" altLang="en-US"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6" name="TextBox 1">
            <a:extLst>
              <a:ext uri="{FF2B5EF4-FFF2-40B4-BE49-F238E27FC236}">
                <a16:creationId xmlns="" xmlns:a16="http://schemas.microsoft.com/office/drawing/2014/main" id="{82665EBD-C849-C1E1-84A8-A53000AE7E1C}"/>
              </a:ext>
            </a:extLst>
          </p:cNvPr>
          <p:cNvSpPr txBox="1">
            <a:spLocks noChangeArrowheads="1"/>
          </p:cNvSpPr>
          <p:nvPr/>
        </p:nvSpPr>
        <p:spPr bwMode="auto">
          <a:xfrm>
            <a:off x="124691" y="252496"/>
            <a:ext cx="277395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b="1" dirty="0">
                <a:solidFill>
                  <a:srgbClr val="FF0000"/>
                </a:solidFill>
                <a:effectLst>
                  <a:glow rad="101600">
                    <a:schemeClr val="accent4">
                      <a:satMod val="175000"/>
                      <a:alpha val="40000"/>
                    </a:schemeClr>
                  </a:glow>
                  <a:reflection blurRad="6350" stA="50000" endA="300" endPos="50000" dist="60007" dir="5400000" sy="-100000" algn="bl" rotWithShape="0"/>
                </a:effectLst>
                <a:latin typeface="+mn-lt"/>
              </a:rPr>
              <a:t>LUYỆN TẬP</a:t>
            </a:r>
          </a:p>
        </p:txBody>
      </p:sp>
    </p:spTree>
    <p:extLst>
      <p:ext uri="{BB962C8B-B14F-4D97-AF65-F5344CB8AC3E}">
        <p14:creationId xmlns:p14="http://schemas.microsoft.com/office/powerpoint/2010/main" val="2512357534"/>
      </p:ext>
    </p:extLst>
  </p:cSld>
  <p:clrMapOvr>
    <a:masterClrMapping/>
  </p:clrMapOvr>
  <mc:AlternateContent xmlns:mc="http://schemas.openxmlformats.org/markup-compatibility/2006" xmlns:p14="http://schemas.microsoft.com/office/powerpoint/2010/main">
    <mc:Choice Requires="p14">
      <p:transition spd="slow">
        <p14:prism dir="r" isContent="1" isInverted="1"/>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4400" y="1801088"/>
            <a:ext cx="10698480" cy="3923056"/>
          </a:xfrm>
          <a:prstGeom prst="rect">
            <a:avLst/>
          </a:prstGeom>
        </p:spPr>
      </p:pic>
      <p:sp>
        <p:nvSpPr>
          <p:cNvPr id="3" name="TextBox 1">
            <a:extLst>
              <a:ext uri="{FF2B5EF4-FFF2-40B4-BE49-F238E27FC236}">
                <a16:creationId xmlns="" xmlns:a16="http://schemas.microsoft.com/office/drawing/2014/main" id="{82665EBD-C849-C1E1-84A8-A53000AE7E1C}"/>
              </a:ext>
            </a:extLst>
          </p:cNvPr>
          <p:cNvSpPr txBox="1">
            <a:spLocks noChangeArrowheads="1"/>
          </p:cNvSpPr>
          <p:nvPr/>
        </p:nvSpPr>
        <p:spPr bwMode="auto">
          <a:xfrm>
            <a:off x="124691" y="252496"/>
            <a:ext cx="277395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b="1" dirty="0">
                <a:solidFill>
                  <a:srgbClr val="FF0000"/>
                </a:solidFill>
                <a:effectLst>
                  <a:glow rad="101600">
                    <a:schemeClr val="accent4">
                      <a:satMod val="175000"/>
                      <a:alpha val="40000"/>
                    </a:schemeClr>
                  </a:glow>
                  <a:reflection blurRad="6350" stA="50000" endA="300" endPos="50000" dist="60007" dir="5400000" sy="-100000" algn="bl" rotWithShape="0"/>
                </a:effectLst>
                <a:latin typeface="+mn-lt"/>
              </a:rPr>
              <a:t>LUYỆN TẬP</a:t>
            </a:r>
          </a:p>
        </p:txBody>
      </p:sp>
      <p:sp>
        <p:nvSpPr>
          <p:cNvPr id="4" name="TextBox 3"/>
          <p:cNvSpPr txBox="1"/>
          <p:nvPr/>
        </p:nvSpPr>
        <p:spPr>
          <a:xfrm>
            <a:off x="539496" y="1102444"/>
            <a:ext cx="1810512" cy="584775"/>
          </a:xfrm>
          <a:prstGeom prst="rect">
            <a:avLst/>
          </a:prstGeom>
          <a:noFill/>
        </p:spPr>
        <p:txBody>
          <a:bodyPr wrap="square" rtlCol="0">
            <a:spAutoFit/>
          </a:bodyPr>
          <a:lstStyle/>
          <a:p>
            <a:r>
              <a:rPr lang="en-US" sz="3200" b="1" dirty="0" err="1" smtClean="0">
                <a:latin typeface="Calibri" panose="020F0502020204030204" pitchFamily="34" charset="0"/>
                <a:cs typeface="Calibri" panose="020F0502020204030204" pitchFamily="34" charset="0"/>
              </a:rPr>
              <a:t>Câu</a:t>
            </a:r>
            <a:r>
              <a:rPr lang="en-US" sz="3200" b="1" dirty="0" smtClean="0">
                <a:latin typeface="Calibri" panose="020F0502020204030204" pitchFamily="34" charset="0"/>
                <a:cs typeface="Calibri" panose="020F0502020204030204" pitchFamily="34" charset="0"/>
              </a:rPr>
              <a:t> 1</a:t>
            </a:r>
            <a:endParaRPr lang="en-US" sz="3200" b="1"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 xmlns:a16="http://schemas.microsoft.com/office/drawing/2014/main" id="{0ED61E77-15F5-B249-FEF6-34961F5F92D4}"/>
              </a:ext>
            </a:extLst>
          </p:cNvPr>
          <p:cNvSpPr txBox="1"/>
          <p:nvPr/>
        </p:nvSpPr>
        <p:spPr>
          <a:xfrm>
            <a:off x="155275" y="5781394"/>
            <a:ext cx="11951381" cy="955836"/>
          </a:xfrm>
          <a:prstGeom prst="rect">
            <a:avLst/>
          </a:prstGeom>
          <a:noFill/>
        </p:spPr>
        <p:txBody>
          <a:bodyPr wrap="square">
            <a:spAutoFit/>
          </a:bodyPr>
          <a:lstStyle/>
          <a:p>
            <a:pPr lvl="0" algn="just" eaLnBrk="0" fontAlgn="base" hangingPunct="0">
              <a:spcBef>
                <a:spcPct val="0"/>
              </a:spcBef>
              <a:spcAft>
                <a:spcPct val="0"/>
              </a:spcAft>
              <a:tabLst>
                <a:tab pos="450850" algn="l"/>
              </a:tabLst>
            </a:pPr>
            <a:r>
              <a:rPr kumimoji="0" lang="en-US" altLang="en-US" sz="2800" b="1"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Câu</a:t>
            </a:r>
            <a:r>
              <a:rPr kumimoji="0" lang="en-US" altLang="en-US" sz="2800" b="1" i="0" u="none" strike="noStrike" cap="none" normalizeH="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2</a:t>
            </a:r>
            <a:r>
              <a:rPr kumimoji="0" lang="en-US" altLang="en-US" sz="28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Vì</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sự</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xâm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nhập</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của</a:t>
            </a:r>
            <a:r>
              <a:rPr lang="en-US" sz="2800" b="1" dirty="0">
                <a:latin typeface="Calibri" panose="020F0502020204030204" pitchFamily="34" charset="0"/>
                <a:cs typeface="Calibri" panose="020F0502020204030204" pitchFamily="34" charset="0"/>
              </a:rPr>
              <a:t> virus </a:t>
            </a:r>
            <a:r>
              <a:rPr lang="en-US" sz="2800" b="1" dirty="0" err="1">
                <a:latin typeface="Calibri" panose="020F0502020204030204" pitchFamily="34" charset="0"/>
                <a:cs typeface="Calibri" panose="020F0502020204030204" pitchFamily="34" charset="0"/>
              </a:rPr>
              <a:t>cần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sự</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gắn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đặc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hiệu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giữa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phân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tử</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bề</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mặt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của</a:t>
            </a:r>
            <a:r>
              <a:rPr lang="en-US" sz="2800" b="1" dirty="0">
                <a:latin typeface="Calibri" panose="020F0502020204030204" pitchFamily="34" charset="0"/>
                <a:cs typeface="Calibri" panose="020F0502020204030204" pitchFamily="34" charset="0"/>
              </a:rPr>
              <a:t> virus </a:t>
            </a:r>
            <a:r>
              <a:rPr lang="en-US" sz="2800" b="1" dirty="0" err="1">
                <a:latin typeface="Calibri" panose="020F0502020204030204" pitchFamily="34" charset="0"/>
                <a:cs typeface="Calibri" panose="020F0502020204030204" pitchFamily="34" charset="0"/>
              </a:rPr>
              <a:t>và</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thụ</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thể</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bề</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mặt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của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tế</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bào</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vật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chủ</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theo</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nguyên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tắc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chìa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và</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khóa</a:t>
            </a:r>
            <a:r>
              <a:rPr lang="en-US" sz="2800" b="1" dirty="0">
                <a:latin typeface="Calibri" panose="020F0502020204030204" pitchFamily="34" charset="0"/>
                <a:cs typeface="Calibri" panose="020F0502020204030204" pitchFamily="34" charset="0"/>
              </a:rPr>
              <a:t>”. </a:t>
            </a:r>
            <a:endParaRPr kumimoji="0" lang="en-US" altLang="en-US" sz="2800" b="1"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81109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 y="1600200"/>
            <a:ext cx="5295900" cy="5632311"/>
          </a:xfrm>
          <a:prstGeom prst="rect">
            <a:avLst/>
          </a:prstGeom>
          <a:noFill/>
        </p:spPr>
        <p:txBody>
          <a:bodyPr wrap="square" rtlCol="0">
            <a:spAutoFit/>
          </a:bodyPr>
          <a:lstStyle/>
          <a:p>
            <a:r>
              <a:rPr lang="en-US" sz="2400" b="1" dirty="0" err="1">
                <a:latin typeface="Calibri" panose="020F0502020204030204" pitchFamily="34" charset="0"/>
                <a:cs typeface="Calibri" panose="020F0502020204030204" pitchFamily="34" charset="0"/>
              </a:rPr>
              <a:t>Câu</a:t>
            </a:r>
            <a:r>
              <a:rPr lang="en-US" sz="2400" b="1" dirty="0">
                <a:latin typeface="Calibri" panose="020F0502020204030204" pitchFamily="34" charset="0"/>
                <a:cs typeface="Calibri" panose="020F0502020204030204" pitchFamily="34" charset="0"/>
              </a:rPr>
              <a:t> 1:  </a:t>
            </a:r>
            <a:r>
              <a:rPr lang="en-US" sz="2400" b="1" dirty="0" err="1">
                <a:latin typeface="Calibri" panose="020F0502020204030204" pitchFamily="34" charset="0"/>
                <a:cs typeface="Calibri" panose="020F0502020204030204" pitchFamily="34" charset="0"/>
              </a:rPr>
              <a:t>Hình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thức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sống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của</a:t>
            </a:r>
            <a:r>
              <a:rPr lang="en-US" sz="2400" b="1" dirty="0">
                <a:latin typeface="Calibri" panose="020F0502020204030204" pitchFamily="34" charset="0"/>
                <a:cs typeface="Calibri" panose="020F0502020204030204" pitchFamily="34" charset="0"/>
              </a:rPr>
              <a:t> virus </a:t>
            </a:r>
            <a:r>
              <a:rPr lang="en-US" sz="2400" b="1" dirty="0" err="1">
                <a:latin typeface="Calibri" panose="020F0502020204030204" pitchFamily="34" charset="0"/>
                <a:cs typeface="Calibri" panose="020F0502020204030204" pitchFamily="34" charset="0"/>
              </a:rPr>
              <a:t>là</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gì</a:t>
            </a:r>
            <a:r>
              <a:rPr lang="en-US" sz="2400" b="1" dirty="0">
                <a:latin typeface="Calibri" panose="020F0502020204030204" pitchFamily="34" charset="0"/>
                <a:cs typeface="Calibri" panose="020F0502020204030204" pitchFamily="34" charset="0"/>
              </a:rPr>
              <a:t>?</a:t>
            </a:r>
          </a:p>
          <a:p>
            <a:r>
              <a:rPr lang="en-US" sz="2400" b="1" dirty="0" err="1" smtClean="0">
                <a:latin typeface="Calibri" panose="020F0502020204030204" pitchFamily="34" charset="0"/>
                <a:cs typeface="Calibri" panose="020F0502020204030204" pitchFamily="34" charset="0"/>
              </a:rPr>
              <a:t>A.Sống</a:t>
            </a:r>
            <a:r>
              <a:rPr lang="en-US" sz="2400" b="1" dirty="0" smtClean="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kí</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sinh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không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bắt</a:t>
            </a:r>
            <a:r>
              <a:rPr lang="en-US" sz="2400" b="1" dirty="0">
                <a:latin typeface="Calibri" panose="020F0502020204030204" pitchFamily="34" charset="0"/>
                <a:cs typeface="Calibri" panose="020F0502020204030204" pitchFamily="34" charset="0"/>
              </a:rPr>
              <a:t> </a:t>
            </a:r>
            <a:r>
              <a:rPr lang="en-US" sz="2400" b="1" dirty="0" err="1" smtClean="0">
                <a:latin typeface="Calibri" panose="020F0502020204030204" pitchFamily="34" charset="0"/>
                <a:cs typeface="Calibri" panose="020F0502020204030204" pitchFamily="34" charset="0"/>
              </a:rPr>
              <a:t>buộc</a:t>
            </a:r>
            <a:r>
              <a:rPr lang="en-US" sz="2400" b="1" dirty="0" smtClean="0">
                <a:latin typeface="Calibri" panose="020F0502020204030204" pitchFamily="34" charset="0"/>
                <a:cs typeface="Calibri" panose="020F0502020204030204" pitchFamily="34" charset="0"/>
              </a:rPr>
              <a:t>.</a:t>
            </a:r>
            <a:endParaRPr lang="en-US" sz="2400" b="1" dirty="0">
              <a:latin typeface="Calibri" panose="020F0502020204030204" pitchFamily="34" charset="0"/>
              <a:cs typeface="Calibri" panose="020F0502020204030204" pitchFamily="34" charset="0"/>
            </a:endParaRPr>
          </a:p>
          <a:p>
            <a:r>
              <a:rPr lang="en-US" sz="2400" b="1" dirty="0" smtClean="0">
                <a:latin typeface="Calibri" panose="020F0502020204030204" pitchFamily="34" charset="0"/>
                <a:cs typeface="Calibri" panose="020F0502020204030204" pitchFamily="34" charset="0"/>
              </a:rPr>
              <a:t>B</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Sống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tự</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dưỡng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kiểu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quang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hợp</a:t>
            </a:r>
            <a:r>
              <a:rPr lang="en-US" sz="2400" b="1" dirty="0">
                <a:latin typeface="Calibri" panose="020F0502020204030204" pitchFamily="34" charset="0"/>
                <a:cs typeface="Calibri" panose="020F0502020204030204" pitchFamily="34" charset="0"/>
              </a:rPr>
              <a:t>.</a:t>
            </a:r>
          </a:p>
          <a:p>
            <a:r>
              <a:rPr lang="en-US" sz="2400" b="1" dirty="0">
                <a:latin typeface="Calibri" panose="020F0502020204030204" pitchFamily="34" charset="0"/>
                <a:cs typeface="Calibri" panose="020F0502020204030204" pitchFamily="34" charset="0"/>
              </a:rPr>
              <a:t>C. </a:t>
            </a:r>
            <a:r>
              <a:rPr lang="en-US" sz="2400" b="1" dirty="0" err="1">
                <a:latin typeface="Calibri" panose="020F0502020204030204" pitchFamily="34" charset="0"/>
                <a:cs typeface="Calibri" panose="020F0502020204030204" pitchFamily="34" charset="0"/>
              </a:rPr>
              <a:t>Sống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cộng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sinh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với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tế</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bào</a:t>
            </a:r>
            <a:r>
              <a:rPr lang="en-US" sz="2400" b="1" dirty="0">
                <a:latin typeface="Calibri" panose="020F0502020204030204" pitchFamily="34" charset="0"/>
                <a:cs typeface="Calibri" panose="020F0502020204030204" pitchFamily="34" charset="0"/>
              </a:rPr>
              <a:t>.	</a:t>
            </a:r>
            <a:endParaRPr lang="en-US" sz="2400" b="1" dirty="0" smtClean="0">
              <a:latin typeface="Calibri" panose="020F0502020204030204" pitchFamily="34" charset="0"/>
              <a:cs typeface="Calibri" panose="020F0502020204030204" pitchFamily="34" charset="0"/>
            </a:endParaRPr>
          </a:p>
          <a:p>
            <a:r>
              <a:rPr lang="en-US" sz="2400" b="1" dirty="0" smtClean="0">
                <a:latin typeface="Calibri" panose="020F0502020204030204" pitchFamily="34" charset="0"/>
                <a:cs typeface="Calibri" panose="020F0502020204030204" pitchFamily="34" charset="0"/>
              </a:rPr>
              <a:t>D</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Sống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kí</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sinh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nội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bào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bắt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buộc</a:t>
            </a:r>
            <a:r>
              <a:rPr lang="en-US" sz="2400" b="1" dirty="0">
                <a:latin typeface="Calibri" panose="020F0502020204030204" pitchFamily="34" charset="0"/>
                <a:cs typeface="Calibri" panose="020F0502020204030204" pitchFamily="34" charset="0"/>
              </a:rPr>
              <a:t>.</a:t>
            </a:r>
          </a:p>
          <a:p>
            <a:r>
              <a:rPr lang="en-US" sz="2400" b="1" dirty="0" err="1">
                <a:latin typeface="Calibri" panose="020F0502020204030204" pitchFamily="34" charset="0"/>
                <a:cs typeface="Calibri" panose="020F0502020204030204" pitchFamily="34" charset="0"/>
              </a:rPr>
              <a:t>Câu</a:t>
            </a:r>
            <a:r>
              <a:rPr lang="en-US" sz="2400" b="1" dirty="0">
                <a:latin typeface="Calibri" panose="020F0502020204030204" pitchFamily="34" charset="0"/>
                <a:cs typeface="Calibri" panose="020F0502020204030204" pitchFamily="34" charset="0"/>
              </a:rPr>
              <a:t> 2:  Virus </a:t>
            </a:r>
            <a:r>
              <a:rPr lang="en-US" sz="2400" b="1" dirty="0" err="1">
                <a:latin typeface="Calibri" panose="020F0502020204030204" pitchFamily="34" charset="0"/>
                <a:cs typeface="Calibri" panose="020F0502020204030204" pitchFamily="34" charset="0"/>
              </a:rPr>
              <a:t>được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cấu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tạo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bởi</a:t>
            </a:r>
            <a:r>
              <a:rPr lang="en-US" sz="2400" b="1" dirty="0">
                <a:latin typeface="Calibri" panose="020F0502020204030204" pitchFamily="34" charset="0"/>
                <a:cs typeface="Calibri" panose="020F0502020204030204" pitchFamily="34" charset="0"/>
              </a:rPr>
              <a:t> 2 thành </a:t>
            </a:r>
            <a:r>
              <a:rPr lang="en-US" sz="2400" b="1" dirty="0" err="1">
                <a:latin typeface="Calibri" panose="020F0502020204030204" pitchFamily="34" charset="0"/>
                <a:cs typeface="Calibri" panose="020F0502020204030204" pitchFamily="34" charset="0"/>
              </a:rPr>
              <a:t>phần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cơ</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bản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là</a:t>
            </a:r>
            <a:r>
              <a:rPr lang="en-US" sz="2400" b="1" dirty="0">
                <a:latin typeface="Calibri" panose="020F0502020204030204" pitchFamily="34" charset="0"/>
                <a:cs typeface="Calibri" panose="020F0502020204030204" pitchFamily="34" charset="0"/>
              </a:rPr>
              <a:t> </a:t>
            </a:r>
          </a:p>
          <a:p>
            <a:r>
              <a:rPr lang="en-US" sz="2400" b="1" dirty="0">
                <a:latin typeface="Calibri" panose="020F0502020204030204" pitchFamily="34" charset="0"/>
                <a:cs typeface="Calibri" panose="020F0502020204030204" pitchFamily="34" charset="0"/>
              </a:rPr>
              <a:t>A. </a:t>
            </a:r>
            <a:r>
              <a:rPr lang="en-US" sz="2400" b="1" dirty="0" err="1">
                <a:latin typeface="Calibri" panose="020F0502020204030204" pitchFamily="34" charset="0"/>
                <a:cs typeface="Calibri" panose="020F0502020204030204" pitchFamily="34" charset="0"/>
              </a:rPr>
              <a:t>lõi</a:t>
            </a:r>
            <a:r>
              <a:rPr lang="en-US" sz="2400" b="1" dirty="0">
                <a:latin typeface="Calibri" panose="020F0502020204030204" pitchFamily="34" charset="0"/>
                <a:cs typeface="Calibri" panose="020F0502020204030204" pitchFamily="34" charset="0"/>
              </a:rPr>
              <a:t> nucleic acid </a:t>
            </a:r>
            <a:r>
              <a:rPr lang="en-US" sz="2400" b="1" dirty="0" err="1">
                <a:latin typeface="Calibri" panose="020F0502020204030204" pitchFamily="34" charset="0"/>
                <a:cs typeface="Calibri" panose="020F0502020204030204" pitchFamily="34" charset="0"/>
              </a:rPr>
              <a:t>và</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lớp</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vỏ</a:t>
            </a:r>
            <a:r>
              <a:rPr lang="en-US" sz="2400" b="1" dirty="0">
                <a:latin typeface="Calibri" panose="020F0502020204030204" pitchFamily="34" charset="0"/>
                <a:cs typeface="Calibri" panose="020F0502020204030204" pitchFamily="34" charset="0"/>
              </a:rPr>
              <a:t> capsid.	</a:t>
            </a:r>
          </a:p>
          <a:p>
            <a:r>
              <a:rPr lang="en-US" sz="2400" b="1" dirty="0">
                <a:latin typeface="Calibri" panose="020F0502020204030204" pitchFamily="34" charset="0"/>
                <a:cs typeface="Calibri" panose="020F0502020204030204" pitchFamily="34" charset="0"/>
              </a:rPr>
              <a:t>B. </a:t>
            </a:r>
            <a:r>
              <a:rPr lang="en-US" sz="2400" b="1" dirty="0" err="1">
                <a:latin typeface="Calibri" panose="020F0502020204030204" pitchFamily="34" charset="0"/>
                <a:cs typeface="Calibri" panose="020F0502020204030204" pitchFamily="34" charset="0"/>
              </a:rPr>
              <a:t>lõi</a:t>
            </a:r>
            <a:r>
              <a:rPr lang="en-US" sz="2400" b="1" dirty="0">
                <a:latin typeface="Calibri" panose="020F0502020204030204" pitchFamily="34" charset="0"/>
                <a:cs typeface="Calibri" panose="020F0502020204030204" pitchFamily="34" charset="0"/>
              </a:rPr>
              <a:t> nucleic acid </a:t>
            </a:r>
            <a:r>
              <a:rPr lang="en-US" sz="2400" b="1" dirty="0" err="1">
                <a:latin typeface="Calibri" panose="020F0502020204030204" pitchFamily="34" charset="0"/>
                <a:cs typeface="Calibri" panose="020F0502020204030204" pitchFamily="34" charset="0"/>
              </a:rPr>
              <a:t>và</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lớp</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vỏ</a:t>
            </a:r>
            <a:r>
              <a:rPr lang="en-US" sz="2400" b="1" dirty="0">
                <a:latin typeface="Calibri" panose="020F0502020204030204" pitchFamily="34" charset="0"/>
                <a:cs typeface="Calibri" panose="020F0502020204030204" pitchFamily="34" charset="0"/>
              </a:rPr>
              <a:t> phospholipid.</a:t>
            </a:r>
          </a:p>
          <a:p>
            <a:r>
              <a:rPr lang="en-US" sz="2400" b="1" dirty="0">
                <a:latin typeface="Calibri" panose="020F0502020204030204" pitchFamily="34" charset="0"/>
                <a:cs typeface="Calibri" panose="020F0502020204030204" pitchFamily="34" charset="0"/>
              </a:rPr>
              <a:t>C. </a:t>
            </a:r>
            <a:r>
              <a:rPr lang="en-US" sz="2400" b="1" dirty="0" err="1">
                <a:latin typeface="Calibri" panose="020F0502020204030204" pitchFamily="34" charset="0"/>
                <a:cs typeface="Calibri" panose="020F0502020204030204" pitchFamily="34" charset="0"/>
              </a:rPr>
              <a:t>lõi</a:t>
            </a:r>
            <a:r>
              <a:rPr lang="en-US" sz="2400" b="1" dirty="0">
                <a:latin typeface="Calibri" panose="020F0502020204030204" pitchFamily="34" charset="0"/>
                <a:cs typeface="Calibri" panose="020F0502020204030204" pitchFamily="34" charset="0"/>
              </a:rPr>
              <a:t> nucleic acid </a:t>
            </a:r>
            <a:r>
              <a:rPr lang="en-US" sz="2400" b="1" dirty="0" err="1">
                <a:latin typeface="Calibri" panose="020F0502020204030204" pitchFamily="34" charset="0"/>
                <a:cs typeface="Calibri" panose="020F0502020204030204" pitchFamily="34" charset="0"/>
              </a:rPr>
              <a:t>và</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lớp</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vỏ</a:t>
            </a:r>
            <a:r>
              <a:rPr lang="en-US" sz="2400" b="1" dirty="0">
                <a:latin typeface="Calibri" panose="020F0502020204030204" pitchFamily="34" charset="0"/>
                <a:cs typeface="Calibri" panose="020F0502020204030204" pitchFamily="34" charset="0"/>
              </a:rPr>
              <a:t> peptidoglycan.	</a:t>
            </a:r>
          </a:p>
          <a:p>
            <a:r>
              <a:rPr lang="en-US" sz="2400" b="1" dirty="0">
                <a:latin typeface="Calibri" panose="020F0502020204030204" pitchFamily="34" charset="0"/>
                <a:cs typeface="Calibri" panose="020F0502020204030204" pitchFamily="34" charset="0"/>
              </a:rPr>
              <a:t>D. </a:t>
            </a:r>
            <a:r>
              <a:rPr lang="en-US" sz="2400" b="1" dirty="0" err="1">
                <a:latin typeface="Calibri" panose="020F0502020204030204" pitchFamily="34" charset="0"/>
                <a:cs typeface="Calibri" panose="020F0502020204030204" pitchFamily="34" charset="0"/>
              </a:rPr>
              <a:t>lõi</a:t>
            </a:r>
            <a:r>
              <a:rPr lang="en-US" sz="2400" b="1" dirty="0">
                <a:latin typeface="Calibri" panose="020F0502020204030204" pitchFamily="34" charset="0"/>
                <a:cs typeface="Calibri" panose="020F0502020204030204" pitchFamily="34" charset="0"/>
              </a:rPr>
              <a:t> nucleic acid </a:t>
            </a:r>
            <a:r>
              <a:rPr lang="en-US" sz="2400" b="1" dirty="0" err="1">
                <a:latin typeface="Calibri" panose="020F0502020204030204" pitchFamily="34" charset="0"/>
                <a:cs typeface="Calibri" panose="020F0502020204030204" pitchFamily="34" charset="0"/>
              </a:rPr>
              <a:t>và</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lớp</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vỏ</a:t>
            </a:r>
            <a:r>
              <a:rPr lang="en-US" sz="2400" b="1" dirty="0">
                <a:latin typeface="Calibri" panose="020F0502020204030204" pitchFamily="34" charset="0"/>
                <a:cs typeface="Calibri" panose="020F0502020204030204" pitchFamily="34" charset="0"/>
              </a:rPr>
              <a:t> carbohydrate.</a:t>
            </a:r>
          </a:p>
          <a:p>
            <a:endParaRPr lang="en-US" sz="2400" b="1" dirty="0">
              <a:latin typeface="Calibri" panose="020F0502020204030204" pitchFamily="34" charset="0"/>
              <a:cs typeface="Calibri" panose="020F0502020204030204" pitchFamily="34" charset="0"/>
            </a:endParaRPr>
          </a:p>
        </p:txBody>
      </p:sp>
      <p:sp>
        <p:nvSpPr>
          <p:cNvPr id="4" name="TextBox 3"/>
          <p:cNvSpPr txBox="1"/>
          <p:nvPr/>
        </p:nvSpPr>
        <p:spPr>
          <a:xfrm>
            <a:off x="5546784" y="1744979"/>
            <a:ext cx="5586035" cy="2680371"/>
          </a:xfrm>
          <a:prstGeom prst="rect">
            <a:avLst/>
          </a:prstGeom>
          <a:noFill/>
        </p:spPr>
        <p:txBody>
          <a:bodyPr wrap="square" rtlCol="0">
            <a:spAutoFit/>
          </a:bodyPr>
          <a:lstStyle/>
          <a:p>
            <a:r>
              <a:rPr lang="en-US" sz="2400" b="1" dirty="0" err="1">
                <a:latin typeface="Calibri" panose="020F0502020204030204" pitchFamily="34" charset="0"/>
                <a:cs typeface="Calibri" panose="020F0502020204030204" pitchFamily="34" charset="0"/>
              </a:rPr>
              <a:t>Câu</a:t>
            </a:r>
            <a:r>
              <a:rPr lang="en-US" sz="2400" b="1" dirty="0">
                <a:latin typeface="Calibri" panose="020F0502020204030204" pitchFamily="34" charset="0"/>
                <a:cs typeface="Calibri" panose="020F0502020204030204" pitchFamily="34" charset="0"/>
              </a:rPr>
              <a:t> 3: </a:t>
            </a:r>
            <a:r>
              <a:rPr lang="en-US" sz="2400" b="1" dirty="0" err="1">
                <a:latin typeface="Calibri" panose="020F0502020204030204" pitchFamily="34" charset="0"/>
                <a:cs typeface="Calibri" panose="020F0502020204030204" pitchFamily="34" charset="0"/>
              </a:rPr>
              <a:t>Ngoài</a:t>
            </a:r>
            <a:r>
              <a:rPr lang="en-US" sz="2400" b="1" dirty="0">
                <a:latin typeface="Calibri" panose="020F0502020204030204" pitchFamily="34" charset="0"/>
                <a:cs typeface="Calibri" panose="020F0502020204030204" pitchFamily="34" charset="0"/>
              </a:rPr>
              <a:t> 2 thành </a:t>
            </a:r>
            <a:r>
              <a:rPr lang="en-US" sz="2400" b="1" dirty="0" err="1">
                <a:latin typeface="Calibri" panose="020F0502020204030204" pitchFamily="34" charset="0"/>
                <a:cs typeface="Calibri" panose="020F0502020204030204" pitchFamily="34" charset="0"/>
              </a:rPr>
              <a:t>phần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cơ</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bản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một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số</a:t>
            </a:r>
            <a:r>
              <a:rPr lang="en-US" sz="2400" b="1" dirty="0">
                <a:latin typeface="Calibri" panose="020F0502020204030204" pitchFamily="34" charset="0"/>
                <a:cs typeface="Calibri" panose="020F0502020204030204" pitchFamily="34" charset="0"/>
              </a:rPr>
              <a:t> virus </a:t>
            </a:r>
            <a:r>
              <a:rPr lang="en-US" sz="2400" b="1" dirty="0" err="1">
                <a:latin typeface="Calibri" panose="020F0502020204030204" pitchFamily="34" charset="0"/>
                <a:cs typeface="Calibri" panose="020F0502020204030204" pitchFamily="34" charset="0"/>
              </a:rPr>
              <a:t>còn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có</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lớp</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vỏ</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r>
              <a:rPr lang="en-US" sz="2400" b="1" dirty="0">
                <a:latin typeface="Calibri" panose="020F0502020204030204" pitchFamily="34" charset="0"/>
                <a:cs typeface="Calibri" panose="020F0502020204030204" pitchFamily="34" charset="0"/>
              </a:rPr>
              <a:t> (envelope) </a:t>
            </a:r>
            <a:r>
              <a:rPr lang="en-US" sz="2400" b="1" dirty="0" err="1">
                <a:latin typeface="Calibri" panose="020F0502020204030204" pitchFamily="34" charset="0"/>
                <a:cs typeface="Calibri" panose="020F0502020204030204" pitchFamily="34" charset="0"/>
              </a:rPr>
              <a:t>cấu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tạo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từ</a:t>
            </a:r>
            <a:endParaRPr lang="en-US" sz="2400" b="1" dirty="0">
              <a:latin typeface="Calibri" panose="020F0502020204030204" pitchFamily="34" charset="0"/>
              <a:cs typeface="Calibri" panose="020F0502020204030204" pitchFamily="34" charset="0"/>
            </a:endParaRPr>
          </a:p>
          <a:p>
            <a:pPr marL="457200" indent="-457200">
              <a:buAutoNum type="alphaUcPeriod"/>
            </a:pPr>
            <a:r>
              <a:rPr lang="en-US" sz="2400" b="1" dirty="0" err="1" smtClean="0">
                <a:latin typeface="Calibri" panose="020F0502020204030204" pitchFamily="34" charset="0"/>
                <a:cs typeface="Calibri" panose="020F0502020204030204" pitchFamily="34" charset="0"/>
              </a:rPr>
              <a:t>lớp</a:t>
            </a:r>
            <a:r>
              <a:rPr lang="en-US" sz="2400" b="1" dirty="0" smtClean="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kép</a:t>
            </a:r>
            <a:r>
              <a:rPr lang="en-US" sz="2400" b="1" dirty="0">
                <a:latin typeface="Calibri" panose="020F0502020204030204" pitchFamily="34" charset="0"/>
                <a:cs typeface="Calibri" panose="020F0502020204030204" pitchFamily="34" charset="0"/>
              </a:rPr>
              <a:t> phospholipid </a:t>
            </a:r>
            <a:r>
              <a:rPr lang="en-US" sz="2400" b="1" dirty="0" err="1">
                <a:latin typeface="Calibri" panose="020F0502020204030204" pitchFamily="34" charset="0"/>
                <a:cs typeface="Calibri" panose="020F0502020204030204" pitchFamily="34" charset="0"/>
              </a:rPr>
              <a:t>và</a:t>
            </a:r>
            <a:r>
              <a:rPr lang="en-US" sz="2400" b="1" dirty="0">
                <a:latin typeface="Calibri" panose="020F0502020204030204" pitchFamily="34" charset="0"/>
                <a:cs typeface="Calibri" panose="020F0502020204030204" pitchFamily="34" charset="0"/>
              </a:rPr>
              <a:t> </a:t>
            </a:r>
            <a:r>
              <a:rPr lang="en-US" sz="2400" b="1" dirty="0" smtClean="0">
                <a:latin typeface="Calibri" panose="020F0502020204030204" pitchFamily="34" charset="0"/>
                <a:cs typeface="Calibri" panose="020F0502020204030204" pitchFamily="34" charset="0"/>
              </a:rPr>
              <a:t>protein.</a:t>
            </a:r>
          </a:p>
          <a:p>
            <a:r>
              <a:rPr lang="en-US" sz="2400" b="1" dirty="0" smtClean="0">
                <a:latin typeface="Calibri" panose="020F0502020204030204" pitchFamily="34" charset="0"/>
                <a:cs typeface="Calibri" panose="020F0502020204030204" pitchFamily="34" charset="0"/>
              </a:rPr>
              <a:t>B</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lớp</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kép</a:t>
            </a:r>
            <a:r>
              <a:rPr lang="en-US" sz="2400" b="1" dirty="0">
                <a:latin typeface="Calibri" panose="020F0502020204030204" pitchFamily="34" charset="0"/>
                <a:cs typeface="Calibri" panose="020F0502020204030204" pitchFamily="34" charset="0"/>
              </a:rPr>
              <a:t> phospholipid </a:t>
            </a:r>
            <a:r>
              <a:rPr lang="en-US" sz="2400" b="1" dirty="0" err="1">
                <a:latin typeface="Calibri" panose="020F0502020204030204" pitchFamily="34" charset="0"/>
                <a:cs typeface="Calibri" panose="020F0502020204030204" pitchFamily="34" charset="0"/>
              </a:rPr>
              <a:t>và</a:t>
            </a:r>
            <a:r>
              <a:rPr lang="en-US" sz="2400" b="1" dirty="0">
                <a:latin typeface="Calibri" panose="020F0502020204030204" pitchFamily="34" charset="0"/>
                <a:cs typeface="Calibri" panose="020F0502020204030204" pitchFamily="34" charset="0"/>
              </a:rPr>
              <a:t> cellulose.</a:t>
            </a:r>
          </a:p>
          <a:p>
            <a:r>
              <a:rPr lang="en-US" sz="2400" b="1" dirty="0">
                <a:latin typeface="Calibri" panose="020F0502020204030204" pitchFamily="34" charset="0"/>
                <a:cs typeface="Calibri" panose="020F0502020204030204" pitchFamily="34" charset="0"/>
              </a:rPr>
              <a:t>C. </a:t>
            </a:r>
            <a:r>
              <a:rPr lang="en-US" sz="2400" b="1" dirty="0" err="1">
                <a:latin typeface="Calibri" panose="020F0502020204030204" pitchFamily="34" charset="0"/>
                <a:cs typeface="Calibri" panose="020F0502020204030204" pitchFamily="34" charset="0"/>
              </a:rPr>
              <a:t>lớp</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kép</a:t>
            </a:r>
            <a:r>
              <a:rPr lang="en-US" sz="2400" b="1" dirty="0">
                <a:latin typeface="Calibri" panose="020F0502020204030204" pitchFamily="34" charset="0"/>
                <a:cs typeface="Calibri" panose="020F0502020204030204" pitchFamily="34" charset="0"/>
              </a:rPr>
              <a:t> phospholipid </a:t>
            </a:r>
            <a:r>
              <a:rPr lang="en-US" sz="2400" b="1" dirty="0" err="1">
                <a:latin typeface="Calibri" panose="020F0502020204030204" pitchFamily="34" charset="0"/>
                <a:cs typeface="Calibri" panose="020F0502020204030204" pitchFamily="34" charset="0"/>
              </a:rPr>
              <a:t>và</a:t>
            </a:r>
            <a:r>
              <a:rPr lang="en-US" sz="2400" b="1" dirty="0">
                <a:latin typeface="Calibri" panose="020F0502020204030204" pitchFamily="34" charset="0"/>
                <a:cs typeface="Calibri" panose="020F0502020204030204" pitchFamily="34" charset="0"/>
              </a:rPr>
              <a:t> nucleic </a:t>
            </a:r>
            <a:r>
              <a:rPr lang="en-US" sz="2400" b="1" dirty="0" smtClean="0">
                <a:latin typeface="Calibri" panose="020F0502020204030204" pitchFamily="34" charset="0"/>
                <a:cs typeface="Calibri" panose="020F0502020204030204" pitchFamily="34" charset="0"/>
              </a:rPr>
              <a:t>acid.</a:t>
            </a:r>
          </a:p>
          <a:p>
            <a:r>
              <a:rPr lang="en-US" sz="2400" b="1" dirty="0" smtClean="0">
                <a:latin typeface="Calibri" panose="020F0502020204030204" pitchFamily="34" charset="0"/>
                <a:cs typeface="Calibri" panose="020F0502020204030204" pitchFamily="34" charset="0"/>
              </a:rPr>
              <a:t>D</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Lớp</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đơn</a:t>
            </a:r>
            <a:r>
              <a:rPr lang="en-US" sz="2400" b="1" dirty="0">
                <a:latin typeface="Calibri" panose="020F0502020204030204" pitchFamily="34" charset="0"/>
                <a:cs typeface="Calibri" panose="020F0502020204030204" pitchFamily="34" charset="0"/>
              </a:rPr>
              <a:t> phospholipid </a:t>
            </a:r>
            <a:r>
              <a:rPr lang="en-US" sz="2400" b="1" dirty="0" err="1">
                <a:latin typeface="Calibri" panose="020F0502020204030204" pitchFamily="34" charset="0"/>
                <a:cs typeface="Calibri" panose="020F0502020204030204" pitchFamily="34" charset="0"/>
              </a:rPr>
              <a:t>và</a:t>
            </a:r>
            <a:r>
              <a:rPr lang="en-US" sz="2400" b="1" dirty="0">
                <a:latin typeface="Calibri" panose="020F0502020204030204" pitchFamily="34" charset="0"/>
                <a:cs typeface="Calibri" panose="020F0502020204030204" pitchFamily="34" charset="0"/>
              </a:rPr>
              <a:t> chitin</a:t>
            </a:r>
            <a:r>
              <a:rPr lang="en-US" sz="2400" b="1" dirty="0" smtClean="0">
                <a:latin typeface="Calibri" panose="020F0502020204030204" pitchFamily="34" charset="0"/>
                <a:cs typeface="Calibri" panose="020F0502020204030204" pitchFamily="34" charset="0"/>
              </a:rPr>
              <a:t>.</a:t>
            </a:r>
            <a:endParaRPr lang="en-US" sz="2400" b="1" dirty="0">
              <a:latin typeface="Calibri" panose="020F0502020204030204" pitchFamily="34" charset="0"/>
              <a:cs typeface="Calibri" panose="020F0502020204030204" pitchFamily="34" charset="0"/>
            </a:endParaRPr>
          </a:p>
        </p:txBody>
      </p:sp>
      <p:cxnSp>
        <p:nvCxnSpPr>
          <p:cNvPr id="6" name="Straight Connector 5"/>
          <p:cNvCxnSpPr/>
          <p:nvPr/>
        </p:nvCxnSpPr>
        <p:spPr>
          <a:xfrm>
            <a:off x="5257800" y="1714500"/>
            <a:ext cx="38100" cy="4983480"/>
          </a:xfrm>
          <a:prstGeom prst="line">
            <a:avLst/>
          </a:prstGeom>
        </p:spPr>
        <p:style>
          <a:lnRef idx="3">
            <a:schemeClr val="dk1"/>
          </a:lnRef>
          <a:fillRef idx="0">
            <a:schemeClr val="dk1"/>
          </a:fillRef>
          <a:effectRef idx="2">
            <a:schemeClr val="dk1"/>
          </a:effectRef>
          <a:fontRef idx="minor">
            <a:schemeClr val="tx1"/>
          </a:fontRef>
        </p:style>
      </p:cxnSp>
      <p:sp>
        <p:nvSpPr>
          <p:cNvPr id="7" name="Oval 6"/>
          <p:cNvSpPr/>
          <p:nvPr/>
        </p:nvSpPr>
        <p:spPr>
          <a:xfrm>
            <a:off x="68580" y="4219188"/>
            <a:ext cx="350520" cy="3985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Oval 7"/>
          <p:cNvSpPr/>
          <p:nvPr/>
        </p:nvSpPr>
        <p:spPr>
          <a:xfrm>
            <a:off x="68580" y="3083808"/>
            <a:ext cx="350520" cy="3985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Oval 8"/>
          <p:cNvSpPr/>
          <p:nvPr/>
        </p:nvSpPr>
        <p:spPr>
          <a:xfrm>
            <a:off x="5532120" y="2876922"/>
            <a:ext cx="426720" cy="4137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TextBox 1">
            <a:extLst>
              <a:ext uri="{FF2B5EF4-FFF2-40B4-BE49-F238E27FC236}">
                <a16:creationId xmlns="" xmlns:a16="http://schemas.microsoft.com/office/drawing/2014/main" id="{82665EBD-C849-C1E1-84A8-A53000AE7E1C}"/>
              </a:ext>
            </a:extLst>
          </p:cNvPr>
          <p:cNvSpPr txBox="1">
            <a:spLocks noChangeArrowheads="1"/>
          </p:cNvSpPr>
          <p:nvPr/>
        </p:nvSpPr>
        <p:spPr bwMode="auto">
          <a:xfrm>
            <a:off x="124691" y="252496"/>
            <a:ext cx="277395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b="1" dirty="0">
                <a:solidFill>
                  <a:srgbClr val="FF0000"/>
                </a:solidFill>
                <a:effectLst>
                  <a:glow rad="101600">
                    <a:schemeClr val="accent4">
                      <a:satMod val="175000"/>
                      <a:alpha val="40000"/>
                    </a:schemeClr>
                  </a:glow>
                  <a:reflection blurRad="6350" stA="50000" endA="300" endPos="50000" dist="60007" dir="5400000" sy="-100000" algn="bl" rotWithShape="0"/>
                </a:effectLst>
                <a:latin typeface="+mn-lt"/>
              </a:rPr>
              <a:t>LUYỆN TẬP</a:t>
            </a:r>
          </a:p>
        </p:txBody>
      </p:sp>
    </p:spTree>
    <p:extLst>
      <p:ext uri="{BB962C8B-B14F-4D97-AF65-F5344CB8AC3E}">
        <p14:creationId xmlns:p14="http://schemas.microsoft.com/office/powerpoint/2010/main" val="1313107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3484" y="1874520"/>
            <a:ext cx="11132820" cy="4524315"/>
          </a:xfrm>
          <a:prstGeom prst="rect">
            <a:avLst/>
          </a:prstGeom>
          <a:noFill/>
        </p:spPr>
        <p:txBody>
          <a:bodyPr wrap="square" rtlCol="0">
            <a:spAutoFit/>
          </a:bodyPr>
          <a:lstStyle/>
          <a:p>
            <a:r>
              <a:rPr lang="en-US" sz="3200" b="1" dirty="0" err="1">
                <a:latin typeface="Calibri" panose="020F0502020204030204" pitchFamily="34" charset="0"/>
                <a:cs typeface="Calibri" panose="020F0502020204030204" pitchFamily="34" charset="0"/>
              </a:rPr>
              <a:t>Câu</a:t>
            </a:r>
            <a:r>
              <a:rPr lang="en-US" sz="3200" b="1" dirty="0">
                <a:latin typeface="Calibri" panose="020F0502020204030204" pitchFamily="34" charset="0"/>
                <a:cs typeface="Calibri" panose="020F0502020204030204" pitchFamily="34" charset="0"/>
              </a:rPr>
              <a:t> 4: </a:t>
            </a:r>
            <a:r>
              <a:rPr lang="en-US" sz="3200" b="1" dirty="0" err="1">
                <a:latin typeface="Calibri" panose="020F0502020204030204" pitchFamily="34" charset="0"/>
                <a:cs typeface="Calibri" panose="020F0502020204030204" pitchFamily="34" charset="0"/>
              </a:rPr>
              <a:t>Nhận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định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về</a:t>
            </a:r>
            <a:r>
              <a:rPr lang="en-US" sz="3200" b="1" dirty="0">
                <a:latin typeface="Calibri" panose="020F0502020204030204" pitchFamily="34" charset="0"/>
                <a:cs typeface="Calibri" panose="020F0502020204030204" pitchFamily="34" charset="0"/>
              </a:rPr>
              <a:t> </a:t>
            </a:r>
            <a:r>
              <a:rPr lang="en-US" sz="3200" b="1" dirty="0" smtClean="0">
                <a:latin typeface="Calibri" panose="020F0502020204030204" pitchFamily="34" charset="0"/>
                <a:cs typeface="Calibri" panose="020F0502020204030204" pitchFamily="34" charset="0"/>
              </a:rPr>
              <a:t>phage </a:t>
            </a:r>
            <a:r>
              <a:rPr lang="en-US" sz="3200" b="1" dirty="0" err="1">
                <a:latin typeface="Calibri" panose="020F0502020204030204" pitchFamily="34" charset="0"/>
                <a:cs typeface="Calibri" panose="020F0502020204030204" pitchFamily="34" charset="0"/>
              </a:rPr>
              <a:t>sau</a:t>
            </a:r>
            <a:r>
              <a:rPr lang="en-US" sz="3200" b="1" dirty="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đây</a:t>
            </a:r>
            <a:r>
              <a:rPr lang="en-US" sz="3200" b="1" dirty="0" smtClean="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là</a:t>
            </a:r>
            <a:r>
              <a:rPr lang="en-US" sz="3200" b="1" dirty="0" smtClean="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Đúng</a:t>
            </a:r>
            <a:r>
              <a:rPr lang="en-US" sz="3200" b="1" dirty="0" smtClean="0">
                <a:latin typeface="Calibri" panose="020F0502020204030204" pitchFamily="34" charset="0"/>
                <a:cs typeface="Calibri" panose="020F0502020204030204" pitchFamily="34" charset="0"/>
              </a:rPr>
              <a:t> hay Sai</a:t>
            </a:r>
            <a:r>
              <a:rPr lang="en-US" sz="3200" b="1" dirty="0">
                <a:latin typeface="Calibri" panose="020F0502020204030204" pitchFamily="34" charset="0"/>
                <a:cs typeface="Calibri" panose="020F0502020204030204" pitchFamily="34" charset="0"/>
              </a:rPr>
              <a:t>?</a:t>
            </a:r>
            <a:endParaRPr lang="en-US" sz="3200" b="1" i="1" dirty="0">
              <a:latin typeface="Calibri" panose="020F0502020204030204" pitchFamily="34" charset="0"/>
              <a:cs typeface="Calibri" panose="020F0502020204030204" pitchFamily="34" charset="0"/>
            </a:endParaRPr>
          </a:p>
          <a:p>
            <a:r>
              <a:rPr lang="en-US" sz="3200" b="1" dirty="0" err="1" smtClean="0">
                <a:latin typeface="Calibri" panose="020F0502020204030204" pitchFamily="34" charset="0"/>
                <a:cs typeface="Calibri" panose="020F0502020204030204" pitchFamily="34" charset="0"/>
              </a:rPr>
              <a:t>A.Xâm</a:t>
            </a:r>
            <a:r>
              <a:rPr lang="en-US" sz="3200" b="1" dirty="0" smtClean="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nhập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trong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tế</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bào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nhờ</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sự</a:t>
            </a:r>
            <a:r>
              <a:rPr lang="en-US" sz="3200" b="1" dirty="0">
                <a:latin typeface="Calibri" panose="020F0502020204030204" pitchFamily="34" charset="0"/>
                <a:cs typeface="Calibri" panose="020F0502020204030204" pitchFamily="34" charset="0"/>
              </a:rPr>
              <a:t> dung </a:t>
            </a:r>
            <a:r>
              <a:rPr lang="en-US" sz="3200" b="1" dirty="0" err="1">
                <a:latin typeface="Calibri" panose="020F0502020204030204" pitchFamily="34" charset="0"/>
                <a:cs typeface="Calibri" panose="020F0502020204030204" pitchFamily="34" charset="0"/>
              </a:rPr>
              <a:t>hợp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màng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sinh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chất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với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vỏ</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ngoài</a:t>
            </a:r>
            <a:r>
              <a:rPr lang="en-US" sz="3200" b="1" dirty="0">
                <a:latin typeface="Calibri" panose="020F0502020204030204" pitchFamily="34" charset="0"/>
                <a:cs typeface="Calibri" panose="020F0502020204030204" pitchFamily="34" charset="0"/>
              </a:rPr>
              <a:t>. </a:t>
            </a:r>
            <a:endParaRPr lang="en-US" sz="3200" b="1" dirty="0" smtClean="0">
              <a:latin typeface="Calibri" panose="020F0502020204030204" pitchFamily="34" charset="0"/>
              <a:cs typeface="Calibri" panose="020F0502020204030204" pitchFamily="34" charset="0"/>
            </a:endParaRPr>
          </a:p>
          <a:p>
            <a:r>
              <a:rPr lang="en-US" sz="3200" b="1" dirty="0" smtClean="0">
                <a:latin typeface="Calibri" panose="020F0502020204030204" pitchFamily="34" charset="0"/>
                <a:cs typeface="Calibri" panose="020F0502020204030204" pitchFamily="34" charset="0"/>
              </a:rPr>
              <a:t>B</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Xâm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nhập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toàn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bộ</a:t>
            </a:r>
            <a:r>
              <a:rPr lang="en-US" sz="3200" b="1" dirty="0">
                <a:latin typeface="Calibri" panose="020F0502020204030204" pitchFamily="34" charset="0"/>
                <a:cs typeface="Calibri" panose="020F0502020204030204" pitchFamily="34" charset="0"/>
              </a:rPr>
              <a:t> thành </a:t>
            </a:r>
            <a:r>
              <a:rPr lang="en-US" sz="3200" b="1" dirty="0" err="1">
                <a:latin typeface="Calibri" panose="020F0502020204030204" pitchFamily="34" charset="0"/>
                <a:cs typeface="Calibri" panose="020F0502020204030204" pitchFamily="34" charset="0"/>
              </a:rPr>
              <a:t>phần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cấu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trúc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trong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tế</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bào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vật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chủ</a:t>
            </a:r>
            <a:r>
              <a:rPr lang="en-US" sz="3200" b="1" dirty="0" smtClean="0">
                <a:latin typeface="Calibri" panose="020F0502020204030204" pitchFamily="34" charset="0"/>
                <a:cs typeface="Calibri" panose="020F0502020204030204" pitchFamily="34" charset="0"/>
              </a:rPr>
              <a:t>.</a:t>
            </a:r>
            <a:endParaRPr lang="en-US" sz="3200" b="1" dirty="0">
              <a:latin typeface="Calibri" panose="020F0502020204030204" pitchFamily="34" charset="0"/>
              <a:cs typeface="Calibri" panose="020F0502020204030204" pitchFamily="34" charset="0"/>
            </a:endParaRPr>
          </a:p>
          <a:p>
            <a:r>
              <a:rPr lang="en-US" sz="3200" b="1" dirty="0">
                <a:latin typeface="Calibri" panose="020F0502020204030204" pitchFamily="34" charset="0"/>
                <a:cs typeface="Calibri" panose="020F0502020204030204" pitchFamily="34" charset="0"/>
              </a:rPr>
              <a:t>C. </a:t>
            </a:r>
            <a:r>
              <a:rPr lang="en-US" sz="3200" b="1" dirty="0" err="1">
                <a:latin typeface="Calibri" panose="020F0502020204030204" pitchFamily="34" charset="0"/>
                <a:cs typeface="Calibri" panose="020F0502020204030204" pitchFamily="34" charset="0"/>
              </a:rPr>
              <a:t>Kí</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sinh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nội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bào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bắt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buộc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trong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cơ</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thể</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người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động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vật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thực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vật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nấm</a:t>
            </a:r>
            <a:r>
              <a:rPr lang="en-US" sz="3200" b="1" dirty="0">
                <a:latin typeface="Calibri" panose="020F0502020204030204" pitchFamily="34" charset="0"/>
                <a:cs typeface="Calibri" panose="020F0502020204030204" pitchFamily="34" charset="0"/>
              </a:rPr>
              <a:t>. </a:t>
            </a:r>
            <a:endParaRPr lang="en-US" sz="3200" b="1" dirty="0" smtClean="0">
              <a:latin typeface="Calibri" panose="020F0502020204030204" pitchFamily="34" charset="0"/>
              <a:cs typeface="Calibri" panose="020F0502020204030204" pitchFamily="34" charset="0"/>
            </a:endParaRPr>
          </a:p>
          <a:p>
            <a:r>
              <a:rPr lang="en-US" sz="3200" b="1" dirty="0" smtClean="0">
                <a:latin typeface="Calibri" panose="020F0502020204030204" pitchFamily="34" charset="0"/>
                <a:cs typeface="Calibri" panose="020F0502020204030204" pitchFamily="34" charset="0"/>
              </a:rPr>
              <a:t>D</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Có</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cấu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trúc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hỗn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hợp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vừa</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có</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cấu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trúc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xoắn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vừa</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có</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cấu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trúc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khối</a:t>
            </a:r>
            <a:r>
              <a:rPr lang="en-US" sz="3200" b="1" dirty="0">
                <a:latin typeface="Calibri" panose="020F0502020204030204" pitchFamily="34" charset="0"/>
                <a:cs typeface="Calibri" panose="020F0502020204030204" pitchFamily="34" charset="0"/>
              </a:rPr>
              <a:t>. </a:t>
            </a:r>
          </a:p>
        </p:txBody>
      </p:sp>
      <p:sp>
        <p:nvSpPr>
          <p:cNvPr id="6" name="TextBox 5"/>
          <p:cNvSpPr txBox="1"/>
          <p:nvPr/>
        </p:nvSpPr>
        <p:spPr>
          <a:xfrm>
            <a:off x="4370832" y="2825496"/>
            <a:ext cx="960120" cy="584775"/>
          </a:xfrm>
          <a:prstGeom prst="rect">
            <a:avLst/>
          </a:prstGeom>
          <a:noFill/>
        </p:spPr>
        <p:txBody>
          <a:bodyPr wrap="square" rtlCol="0">
            <a:spAutoFit/>
          </a:bodyPr>
          <a:lstStyle/>
          <a:p>
            <a:r>
              <a:rPr lang="en-US" sz="3200" b="1" dirty="0" smtClean="0">
                <a:solidFill>
                  <a:srgbClr val="FF0000"/>
                </a:solidFill>
              </a:rPr>
              <a:t>SAI</a:t>
            </a:r>
            <a:endParaRPr lang="en-US" sz="3200" b="1" dirty="0">
              <a:solidFill>
                <a:srgbClr val="FF0000"/>
              </a:solidFill>
            </a:endParaRPr>
          </a:p>
        </p:txBody>
      </p:sp>
      <p:sp>
        <p:nvSpPr>
          <p:cNvPr id="7" name="TextBox 6"/>
          <p:cNvSpPr txBox="1"/>
          <p:nvPr/>
        </p:nvSpPr>
        <p:spPr>
          <a:xfrm>
            <a:off x="1990344" y="3846576"/>
            <a:ext cx="960120" cy="584775"/>
          </a:xfrm>
          <a:prstGeom prst="rect">
            <a:avLst/>
          </a:prstGeom>
          <a:noFill/>
        </p:spPr>
        <p:txBody>
          <a:bodyPr wrap="square" rtlCol="0">
            <a:spAutoFit/>
          </a:bodyPr>
          <a:lstStyle/>
          <a:p>
            <a:r>
              <a:rPr lang="en-US" sz="3200" b="1" dirty="0" smtClean="0">
                <a:solidFill>
                  <a:srgbClr val="FF0000"/>
                </a:solidFill>
              </a:rPr>
              <a:t>SAI</a:t>
            </a:r>
            <a:endParaRPr lang="en-US" sz="3200" b="1" dirty="0">
              <a:solidFill>
                <a:srgbClr val="FF0000"/>
              </a:solidFill>
            </a:endParaRPr>
          </a:p>
        </p:txBody>
      </p:sp>
      <p:sp>
        <p:nvSpPr>
          <p:cNvPr id="8" name="TextBox 7"/>
          <p:cNvSpPr txBox="1"/>
          <p:nvPr/>
        </p:nvSpPr>
        <p:spPr>
          <a:xfrm>
            <a:off x="3486912" y="4776216"/>
            <a:ext cx="960120" cy="584775"/>
          </a:xfrm>
          <a:prstGeom prst="rect">
            <a:avLst/>
          </a:prstGeom>
          <a:noFill/>
        </p:spPr>
        <p:txBody>
          <a:bodyPr wrap="square" rtlCol="0">
            <a:spAutoFit/>
          </a:bodyPr>
          <a:lstStyle/>
          <a:p>
            <a:r>
              <a:rPr lang="en-US" sz="3200" b="1" dirty="0" smtClean="0">
                <a:solidFill>
                  <a:srgbClr val="FF0000"/>
                </a:solidFill>
              </a:rPr>
              <a:t>SAI</a:t>
            </a:r>
            <a:endParaRPr lang="en-US" sz="3200" b="1" dirty="0">
              <a:solidFill>
                <a:srgbClr val="FF0000"/>
              </a:solidFill>
            </a:endParaRPr>
          </a:p>
        </p:txBody>
      </p:sp>
      <p:sp>
        <p:nvSpPr>
          <p:cNvPr id="9" name="TextBox 8"/>
          <p:cNvSpPr txBox="1"/>
          <p:nvPr/>
        </p:nvSpPr>
        <p:spPr>
          <a:xfrm>
            <a:off x="1444751" y="5806440"/>
            <a:ext cx="1352689" cy="584775"/>
          </a:xfrm>
          <a:prstGeom prst="rect">
            <a:avLst/>
          </a:prstGeom>
          <a:noFill/>
        </p:spPr>
        <p:txBody>
          <a:bodyPr wrap="square" rtlCol="0">
            <a:spAutoFit/>
          </a:bodyPr>
          <a:lstStyle/>
          <a:p>
            <a:r>
              <a:rPr lang="en-US" sz="3200" b="1" dirty="0" smtClean="0">
                <a:solidFill>
                  <a:srgbClr val="FF0000"/>
                </a:solidFill>
              </a:rPr>
              <a:t>ĐÚNG</a:t>
            </a:r>
            <a:endParaRPr lang="en-US" sz="3200" b="1" dirty="0">
              <a:solidFill>
                <a:srgbClr val="FF0000"/>
              </a:solidFill>
            </a:endParaRPr>
          </a:p>
        </p:txBody>
      </p:sp>
      <p:sp>
        <p:nvSpPr>
          <p:cNvPr id="10" name="TextBox 1">
            <a:extLst>
              <a:ext uri="{FF2B5EF4-FFF2-40B4-BE49-F238E27FC236}">
                <a16:creationId xmlns="" xmlns:a16="http://schemas.microsoft.com/office/drawing/2014/main" id="{82665EBD-C849-C1E1-84A8-A53000AE7E1C}"/>
              </a:ext>
            </a:extLst>
          </p:cNvPr>
          <p:cNvSpPr txBox="1">
            <a:spLocks noChangeArrowheads="1"/>
          </p:cNvSpPr>
          <p:nvPr/>
        </p:nvSpPr>
        <p:spPr bwMode="auto">
          <a:xfrm>
            <a:off x="133317" y="770074"/>
            <a:ext cx="277395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b="1" dirty="0">
                <a:solidFill>
                  <a:srgbClr val="FF0000"/>
                </a:solidFill>
                <a:effectLst>
                  <a:glow rad="101600">
                    <a:schemeClr val="accent4">
                      <a:satMod val="175000"/>
                      <a:alpha val="40000"/>
                    </a:schemeClr>
                  </a:glow>
                  <a:reflection blurRad="6350" stA="50000" endA="300" endPos="50000" dist="60007" dir="5400000" sy="-100000" algn="bl" rotWithShape="0"/>
                </a:effectLst>
                <a:latin typeface="+mn-lt"/>
              </a:rPr>
              <a:t>LUYỆN TẬP</a:t>
            </a:r>
          </a:p>
        </p:txBody>
      </p:sp>
    </p:spTree>
    <p:extLst>
      <p:ext uri="{BB962C8B-B14F-4D97-AF65-F5344CB8AC3E}">
        <p14:creationId xmlns:p14="http://schemas.microsoft.com/office/powerpoint/2010/main" val="49807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1">
            <a:extLst>
              <a:ext uri="{FF2B5EF4-FFF2-40B4-BE49-F238E27FC236}">
                <a16:creationId xmlns="" xmlns:a16="http://schemas.microsoft.com/office/drawing/2014/main" id="{0876B75E-98B2-4942-9073-B332FACAE6B7}"/>
              </a:ext>
            </a:extLst>
          </p:cNvPr>
          <p:cNvSpPr txBox="1">
            <a:spLocks noChangeArrowheads="1"/>
          </p:cNvSpPr>
          <p:nvPr/>
        </p:nvSpPr>
        <p:spPr bwMode="auto">
          <a:xfrm>
            <a:off x="124690" y="1054548"/>
            <a:ext cx="26468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dirty="0" smtClean="0">
                <a:solidFill>
                  <a:srgbClr val="C00000"/>
                </a:solidFill>
                <a:effectLst>
                  <a:glow rad="139700">
                    <a:schemeClr val="accent2">
                      <a:satMod val="175000"/>
                      <a:alpha val="40000"/>
                    </a:schemeClr>
                  </a:glow>
                  <a:reflection blurRad="6350" stA="50000" endA="300" endPos="50000" dist="60007" dir="5400000" sy="-100000" algn="bl" rotWithShape="0"/>
                </a:effectLst>
              </a:rPr>
              <a:t>VẬN DỤNG</a:t>
            </a:r>
            <a:endParaRPr lang="en-US" altLang="en-US" sz="3600" b="1" dirty="0">
              <a:solidFill>
                <a:srgbClr val="C00000"/>
              </a:solidFill>
              <a:effectLst>
                <a:glow rad="139700">
                  <a:schemeClr val="accent2">
                    <a:satMod val="175000"/>
                    <a:alpha val="40000"/>
                  </a:schemeClr>
                </a:glow>
                <a:reflection blurRad="6350" stA="50000" endA="300" endPos="50000" dist="60007" dir="5400000" sy="-100000" algn="bl" rotWithShape="0"/>
              </a:effectLst>
            </a:endParaRPr>
          </a:p>
        </p:txBody>
      </p:sp>
      <p:sp>
        <p:nvSpPr>
          <p:cNvPr id="27651" name="TextBox 4">
            <a:extLst>
              <a:ext uri="{FF2B5EF4-FFF2-40B4-BE49-F238E27FC236}">
                <a16:creationId xmlns="" xmlns:a16="http://schemas.microsoft.com/office/drawing/2014/main" id="{B245E9A4-D68D-4C3D-8CB6-1A4CF4CB80AD}"/>
              </a:ext>
            </a:extLst>
          </p:cNvPr>
          <p:cNvSpPr txBox="1">
            <a:spLocks noChangeArrowheads="1"/>
          </p:cNvSpPr>
          <p:nvPr/>
        </p:nvSpPr>
        <p:spPr bwMode="auto">
          <a:xfrm>
            <a:off x="242888" y="1718014"/>
            <a:ext cx="118363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i="1" dirty="0">
                <a:latin typeface="Calibri" panose="020F0502020204030204" pitchFamily="34" charset="0"/>
                <a:cs typeface="Calibri" panose="020F0502020204030204" pitchFamily="34" charset="0"/>
              </a:rPr>
              <a:t>Virus </a:t>
            </a:r>
            <a:r>
              <a:rPr lang="en-US" altLang="en-US" b="1" i="1" dirty="0" err="1">
                <a:latin typeface="Calibri" panose="020F0502020204030204" pitchFamily="34" charset="0"/>
                <a:cs typeface="Calibri" panose="020F0502020204030204" pitchFamily="34" charset="0"/>
              </a:rPr>
              <a:t>gây</a:t>
            </a:r>
            <a:r>
              <a:rPr lang="en-US" altLang="en-US" b="1" i="1" dirty="0">
                <a:latin typeface="Calibri" panose="020F0502020204030204" pitchFamily="34" charset="0"/>
                <a:cs typeface="Calibri" panose="020F0502020204030204" pitchFamily="34" charset="0"/>
              </a:rPr>
              <a:t> </a:t>
            </a:r>
            <a:r>
              <a:rPr lang="en-US" altLang="en-US" b="1" i="1" dirty="0" err="1">
                <a:latin typeface="Calibri" panose="020F0502020204030204" pitchFamily="34" charset="0"/>
                <a:cs typeface="Calibri" panose="020F0502020204030204" pitchFamily="34" charset="0"/>
              </a:rPr>
              <a:t>ra</a:t>
            </a:r>
            <a:r>
              <a:rPr lang="en-US" altLang="en-US" b="1" i="1" dirty="0">
                <a:latin typeface="Calibri" panose="020F0502020204030204" pitchFamily="34" charset="0"/>
                <a:cs typeface="Calibri" panose="020F0502020204030204" pitchFamily="34" charset="0"/>
              </a:rPr>
              <a:t> </a:t>
            </a:r>
            <a:r>
              <a:rPr lang="en-US" altLang="en-US" b="1" i="1" dirty="0" err="1">
                <a:latin typeface="Calibri" panose="020F0502020204030204" pitchFamily="34" charset="0"/>
                <a:cs typeface="Calibri" panose="020F0502020204030204" pitchFamily="34" charset="0"/>
              </a:rPr>
              <a:t>nhiều</a:t>
            </a:r>
            <a:r>
              <a:rPr lang="en-US" altLang="en-US" b="1" i="1" dirty="0">
                <a:latin typeface="Calibri" panose="020F0502020204030204" pitchFamily="34" charset="0"/>
                <a:cs typeface="Calibri" panose="020F0502020204030204" pitchFamily="34" charset="0"/>
              </a:rPr>
              <a:t> </a:t>
            </a:r>
            <a:r>
              <a:rPr lang="en-US" altLang="en-US" b="1" i="1" dirty="0" err="1">
                <a:latin typeface="Calibri" panose="020F0502020204030204" pitchFamily="34" charset="0"/>
                <a:cs typeface="Calibri" panose="020F0502020204030204" pitchFamily="34" charset="0"/>
              </a:rPr>
              <a:t>bệnh</a:t>
            </a:r>
            <a:r>
              <a:rPr lang="en-US" altLang="en-US" b="1" i="1" dirty="0">
                <a:latin typeface="Calibri" panose="020F0502020204030204" pitchFamily="34" charset="0"/>
                <a:cs typeface="Calibri" panose="020F0502020204030204" pitchFamily="34" charset="0"/>
              </a:rPr>
              <a:t> </a:t>
            </a:r>
            <a:r>
              <a:rPr lang="en-US" altLang="en-US" b="1" i="1" dirty="0" err="1">
                <a:latin typeface="Calibri" panose="020F0502020204030204" pitchFamily="34" charset="0"/>
                <a:cs typeface="Calibri" panose="020F0502020204030204" pitchFamily="34" charset="0"/>
              </a:rPr>
              <a:t>nguy</a:t>
            </a:r>
            <a:r>
              <a:rPr lang="en-US" altLang="en-US" b="1" i="1" dirty="0">
                <a:latin typeface="Calibri" panose="020F0502020204030204" pitchFamily="34" charset="0"/>
                <a:cs typeface="Calibri" panose="020F0502020204030204" pitchFamily="34" charset="0"/>
              </a:rPr>
              <a:t> </a:t>
            </a:r>
            <a:r>
              <a:rPr lang="en-US" altLang="en-US" b="1" i="1" dirty="0" err="1">
                <a:latin typeface="Calibri" panose="020F0502020204030204" pitchFamily="34" charset="0"/>
                <a:cs typeface="Calibri" panose="020F0502020204030204" pitchFamily="34" charset="0"/>
              </a:rPr>
              <a:t>hiêm</a:t>
            </a:r>
            <a:r>
              <a:rPr lang="en-US" altLang="en-US" b="1" i="1" dirty="0">
                <a:latin typeface="Calibri" panose="020F0502020204030204" pitchFamily="34" charset="0"/>
                <a:cs typeface="Calibri" panose="020F0502020204030204" pitchFamily="34" charset="0"/>
              </a:rPr>
              <a:t> </a:t>
            </a:r>
            <a:r>
              <a:rPr lang="en-US" altLang="en-US" b="1" i="1" dirty="0" err="1">
                <a:latin typeface="Calibri" panose="020F0502020204030204" pitchFamily="34" charset="0"/>
                <a:cs typeface="Calibri" panose="020F0502020204030204" pitchFamily="34" charset="0"/>
              </a:rPr>
              <a:t>cho</a:t>
            </a:r>
            <a:r>
              <a:rPr lang="en-US" altLang="en-US" b="1" i="1" dirty="0">
                <a:latin typeface="Calibri" panose="020F0502020204030204" pitchFamily="34" charset="0"/>
                <a:cs typeface="Calibri" panose="020F0502020204030204" pitchFamily="34" charset="0"/>
              </a:rPr>
              <a:t> </a:t>
            </a:r>
            <a:r>
              <a:rPr lang="en-US" altLang="en-US" b="1" i="1" dirty="0" err="1">
                <a:latin typeface="Calibri" panose="020F0502020204030204" pitchFamily="34" charset="0"/>
                <a:cs typeface="Calibri" panose="020F0502020204030204" pitchFamily="34" charset="0"/>
              </a:rPr>
              <a:t>người</a:t>
            </a:r>
            <a:r>
              <a:rPr lang="en-US" altLang="en-US" b="1" i="1" dirty="0">
                <a:latin typeface="Calibri" panose="020F0502020204030204" pitchFamily="34" charset="0"/>
                <a:cs typeface="Calibri" panose="020F0502020204030204" pitchFamily="34" charset="0"/>
              </a:rPr>
              <a:t>, </a:t>
            </a:r>
            <a:r>
              <a:rPr lang="en-US" altLang="en-US" b="1" i="1" dirty="0" err="1">
                <a:latin typeface="Calibri" panose="020F0502020204030204" pitchFamily="34" charset="0"/>
                <a:cs typeface="Calibri" panose="020F0502020204030204" pitchFamily="34" charset="0"/>
              </a:rPr>
              <a:t>vật</a:t>
            </a:r>
            <a:r>
              <a:rPr lang="en-US" altLang="en-US" b="1" i="1" dirty="0">
                <a:latin typeface="Calibri" panose="020F0502020204030204" pitchFamily="34" charset="0"/>
                <a:cs typeface="Calibri" panose="020F0502020204030204" pitchFamily="34" charset="0"/>
              </a:rPr>
              <a:t> </a:t>
            </a:r>
            <a:r>
              <a:rPr lang="en-US" altLang="en-US" b="1" i="1" dirty="0" err="1">
                <a:latin typeface="Calibri" panose="020F0502020204030204" pitchFamily="34" charset="0"/>
                <a:cs typeface="Calibri" panose="020F0502020204030204" pitchFamily="34" charset="0"/>
              </a:rPr>
              <a:t>nuôi</a:t>
            </a:r>
            <a:r>
              <a:rPr lang="en-US" altLang="en-US" b="1" i="1" dirty="0">
                <a:latin typeface="Calibri" panose="020F0502020204030204" pitchFamily="34" charset="0"/>
                <a:cs typeface="Calibri" panose="020F0502020204030204" pitchFamily="34" charset="0"/>
              </a:rPr>
              <a:t> </a:t>
            </a:r>
            <a:r>
              <a:rPr lang="en-US" altLang="en-US" b="1" i="1" dirty="0" err="1">
                <a:latin typeface="Calibri" panose="020F0502020204030204" pitchFamily="34" charset="0"/>
                <a:cs typeface="Calibri" panose="020F0502020204030204" pitchFamily="34" charset="0"/>
              </a:rPr>
              <a:t>và</a:t>
            </a:r>
            <a:r>
              <a:rPr lang="en-US" altLang="en-US" b="1" i="1" dirty="0">
                <a:latin typeface="Calibri" panose="020F0502020204030204" pitchFamily="34" charset="0"/>
                <a:cs typeface="Calibri" panose="020F0502020204030204" pitchFamily="34" charset="0"/>
              </a:rPr>
              <a:t> </a:t>
            </a:r>
            <a:r>
              <a:rPr lang="en-US" altLang="en-US" b="1" i="1" dirty="0" err="1">
                <a:latin typeface="Calibri" panose="020F0502020204030204" pitchFamily="34" charset="0"/>
                <a:cs typeface="Calibri" panose="020F0502020204030204" pitchFamily="34" charset="0"/>
              </a:rPr>
              <a:t>cây</a:t>
            </a:r>
            <a:r>
              <a:rPr lang="en-US" altLang="en-US" b="1" i="1" dirty="0">
                <a:latin typeface="Calibri" panose="020F0502020204030204" pitchFamily="34" charset="0"/>
                <a:cs typeface="Calibri" panose="020F0502020204030204" pitchFamily="34" charset="0"/>
              </a:rPr>
              <a:t> </a:t>
            </a:r>
            <a:r>
              <a:rPr lang="en-US" altLang="en-US" b="1" i="1" dirty="0" err="1">
                <a:latin typeface="Calibri" panose="020F0502020204030204" pitchFamily="34" charset="0"/>
                <a:cs typeface="Calibri" panose="020F0502020204030204" pitchFamily="34" charset="0"/>
              </a:rPr>
              <a:t>trồng</a:t>
            </a:r>
            <a:r>
              <a:rPr lang="en-US" altLang="en-US" b="1" i="1" dirty="0">
                <a:latin typeface="Calibri" panose="020F0502020204030204" pitchFamily="34" charset="0"/>
                <a:cs typeface="Calibri" panose="020F0502020204030204" pitchFamily="34" charset="0"/>
              </a:rPr>
              <a:t>.</a:t>
            </a:r>
          </a:p>
        </p:txBody>
      </p:sp>
      <p:pic>
        <p:nvPicPr>
          <p:cNvPr id="27652" name="Picture 7" descr="1.jpg">
            <a:extLst>
              <a:ext uri="{FF2B5EF4-FFF2-40B4-BE49-F238E27FC236}">
                <a16:creationId xmlns="" xmlns:a16="http://schemas.microsoft.com/office/drawing/2014/main" id="{97167C07-A033-4136-A2CC-20979283CD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1363" y="2361624"/>
            <a:ext cx="9504219" cy="42586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 xmlns:a16="http://schemas.microsoft.com/office/drawing/2014/main" id="{280D52ED-D521-8E31-60CA-042532A41B23}"/>
              </a:ext>
            </a:extLst>
          </p:cNvPr>
          <p:cNvSpPr txBox="1"/>
          <p:nvPr/>
        </p:nvSpPr>
        <p:spPr>
          <a:xfrm>
            <a:off x="2771568" y="235609"/>
            <a:ext cx="6902784" cy="646331"/>
          </a:xfrm>
          <a:prstGeom prst="rect">
            <a:avLst/>
          </a:prstGeom>
          <a:solidFill>
            <a:schemeClr val="accent6">
              <a:lumMod val="60000"/>
              <a:lumOff val="40000"/>
            </a:schemeClr>
          </a:solidFill>
          <a:ln>
            <a:noFill/>
          </a:ln>
          <a:effectLst>
            <a:outerShdw blurRad="149987" dist="250190" dir="8460000" algn="ctr">
              <a:srgbClr val="000000">
                <a:alpha val="28000"/>
              </a:srgbClr>
            </a:outerShdw>
            <a:reflection blurRad="6350" stA="50000" endA="275" endPos="40000" dist="101600" dir="5400000" sy="-100000" algn="bl" rotWithShape="0"/>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en-US" sz="3600" b="1" i="1" dirty="0" err="1">
                <a:solidFill>
                  <a:schemeClr val="bg1"/>
                </a:solidFill>
                <a:latin typeface="Calibri" panose="020F0502020204030204" pitchFamily="34" charset="0"/>
                <a:cs typeface="Calibri" panose="020F0502020204030204" pitchFamily="34" charset="0"/>
              </a:rPr>
              <a:t>Điều</a:t>
            </a:r>
            <a:r>
              <a:rPr lang="en-US" altLang="en-US" sz="3600" b="1" i="1" dirty="0">
                <a:solidFill>
                  <a:schemeClr val="bg1"/>
                </a:solidFill>
                <a:latin typeface="Calibri" panose="020F0502020204030204" pitchFamily="34" charset="0"/>
                <a:cs typeface="Calibri" panose="020F0502020204030204" pitchFamily="34" charset="0"/>
              </a:rPr>
              <a:t> </a:t>
            </a:r>
            <a:r>
              <a:rPr lang="en-US" altLang="en-US" sz="3600" b="1" i="1" dirty="0" err="1">
                <a:solidFill>
                  <a:schemeClr val="bg1"/>
                </a:solidFill>
                <a:latin typeface="Calibri" panose="020F0502020204030204" pitchFamily="34" charset="0"/>
                <a:cs typeface="Calibri" panose="020F0502020204030204" pitchFamily="34" charset="0"/>
              </a:rPr>
              <a:t>tra</a:t>
            </a:r>
            <a:r>
              <a:rPr lang="en-US" altLang="en-US" sz="3600" b="1" i="1" dirty="0">
                <a:solidFill>
                  <a:schemeClr val="bg1"/>
                </a:solidFill>
                <a:latin typeface="Calibri" panose="020F0502020204030204" pitchFamily="34" charset="0"/>
                <a:cs typeface="Calibri" panose="020F0502020204030204" pitchFamily="34" charset="0"/>
              </a:rPr>
              <a:t> 1 </a:t>
            </a:r>
            <a:r>
              <a:rPr lang="en-US" altLang="en-US" sz="3600" b="1" i="1" dirty="0" err="1">
                <a:solidFill>
                  <a:schemeClr val="bg1"/>
                </a:solidFill>
                <a:latin typeface="Calibri" panose="020F0502020204030204" pitchFamily="34" charset="0"/>
                <a:cs typeface="Calibri" panose="020F0502020204030204" pitchFamily="34" charset="0"/>
              </a:rPr>
              <a:t>số</a:t>
            </a:r>
            <a:r>
              <a:rPr lang="en-US" altLang="en-US" sz="3600" b="1" i="1" dirty="0">
                <a:solidFill>
                  <a:schemeClr val="bg1"/>
                </a:solidFill>
                <a:latin typeface="Calibri" panose="020F0502020204030204" pitchFamily="34" charset="0"/>
                <a:cs typeface="Calibri" panose="020F0502020204030204" pitchFamily="34" charset="0"/>
              </a:rPr>
              <a:t> </a:t>
            </a:r>
            <a:r>
              <a:rPr lang="en-US" altLang="en-US" sz="3600" b="1" i="1" dirty="0" err="1">
                <a:solidFill>
                  <a:schemeClr val="bg1"/>
                </a:solidFill>
                <a:latin typeface="Calibri" panose="020F0502020204030204" pitchFamily="34" charset="0"/>
                <a:cs typeface="Calibri" panose="020F0502020204030204" pitchFamily="34" charset="0"/>
              </a:rPr>
              <a:t>bệnh</a:t>
            </a:r>
            <a:r>
              <a:rPr lang="en-US" altLang="en-US" sz="3600" b="1" i="1" dirty="0">
                <a:solidFill>
                  <a:schemeClr val="bg1"/>
                </a:solidFill>
                <a:latin typeface="Calibri" panose="020F0502020204030204" pitchFamily="34" charset="0"/>
                <a:cs typeface="Calibri" panose="020F0502020204030204" pitchFamily="34" charset="0"/>
              </a:rPr>
              <a:t> do virus </a:t>
            </a:r>
            <a:r>
              <a:rPr lang="en-US" altLang="en-US" sz="3600" b="1" i="1" dirty="0" err="1">
                <a:solidFill>
                  <a:schemeClr val="bg1"/>
                </a:solidFill>
                <a:latin typeface="Calibri" panose="020F0502020204030204" pitchFamily="34" charset="0"/>
                <a:cs typeface="Calibri" panose="020F0502020204030204" pitchFamily="34" charset="0"/>
              </a:rPr>
              <a:t>gây</a:t>
            </a:r>
            <a:r>
              <a:rPr lang="en-US" altLang="en-US" sz="3600" b="1" i="1" dirty="0">
                <a:solidFill>
                  <a:schemeClr val="bg1"/>
                </a:solidFill>
                <a:latin typeface="Calibri" panose="020F0502020204030204" pitchFamily="34" charset="0"/>
                <a:cs typeface="Calibri" panose="020F0502020204030204" pitchFamily="34" charset="0"/>
              </a:rPr>
              <a:t> </a:t>
            </a:r>
            <a:r>
              <a:rPr lang="en-US" altLang="en-US" sz="3600" b="1" i="1" dirty="0" err="1">
                <a:solidFill>
                  <a:schemeClr val="bg1"/>
                </a:solidFill>
                <a:latin typeface="Calibri" panose="020F0502020204030204" pitchFamily="34" charset="0"/>
                <a:cs typeface="Calibri" panose="020F0502020204030204" pitchFamily="34" charset="0"/>
              </a:rPr>
              <a:t>ra</a:t>
            </a:r>
            <a:r>
              <a:rPr lang="en-US" altLang="en-US" sz="3600" b="1" i="1" dirty="0">
                <a:solidFill>
                  <a:schemeClr val="bg1"/>
                </a:solidFill>
                <a:latin typeface="Calibri" panose="020F0502020204030204" pitchFamily="34" charset="0"/>
                <a:cs typeface="Calibri" panose="020F0502020204030204" pitchFamily="34" charset="0"/>
              </a:rPr>
              <a:t> </a:t>
            </a:r>
            <a:endParaRPr lang="en-US" sz="3600" dirty="0">
              <a:solidFill>
                <a:schemeClr val="bg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51"/>
                                        </p:tgtEl>
                                        <p:attrNameLst>
                                          <p:attrName>style.visibility</p:attrName>
                                        </p:attrNameLst>
                                      </p:cBhvr>
                                      <p:to>
                                        <p:strVal val="visible"/>
                                      </p:to>
                                    </p:set>
                                    <p:anim calcmode="lin" valueType="num">
                                      <p:cBhvr additive="base">
                                        <p:cTn id="7" dur="500" fill="hold"/>
                                        <p:tgtEl>
                                          <p:spTgt spid="27651"/>
                                        </p:tgtEl>
                                        <p:attrNameLst>
                                          <p:attrName>ppt_x</p:attrName>
                                        </p:attrNameLst>
                                      </p:cBhvr>
                                      <p:tavLst>
                                        <p:tav tm="0">
                                          <p:val>
                                            <p:strVal val="0-#ppt_w/2"/>
                                          </p:val>
                                        </p:tav>
                                        <p:tav tm="100000">
                                          <p:val>
                                            <p:strVal val="#ppt_x"/>
                                          </p:val>
                                        </p:tav>
                                      </p:tavLst>
                                    </p:anim>
                                    <p:anim calcmode="lin" valueType="num">
                                      <p:cBhvr additive="base">
                                        <p:cTn id="8" dur="500" fill="hold"/>
                                        <p:tgtEl>
                                          <p:spTgt spid="27651"/>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652"/>
                                        </p:tgtEl>
                                        <p:attrNameLst>
                                          <p:attrName>style.visibility</p:attrName>
                                        </p:attrNameLst>
                                      </p:cBhvr>
                                      <p:to>
                                        <p:strVal val="visible"/>
                                      </p:to>
                                    </p:set>
                                    <p:anim calcmode="lin" valueType="num">
                                      <p:cBhvr additive="base">
                                        <p:cTn id="11" dur="500" fill="hold"/>
                                        <p:tgtEl>
                                          <p:spTgt spid="27652"/>
                                        </p:tgtEl>
                                        <p:attrNameLst>
                                          <p:attrName>ppt_x</p:attrName>
                                        </p:attrNameLst>
                                      </p:cBhvr>
                                      <p:tavLst>
                                        <p:tav tm="0">
                                          <p:val>
                                            <p:strVal val="#ppt_x"/>
                                          </p:val>
                                        </p:tav>
                                        <p:tav tm="100000">
                                          <p:val>
                                            <p:strVal val="#ppt_x"/>
                                          </p:val>
                                        </p:tav>
                                      </p:tavLst>
                                    </p:anim>
                                    <p:anim calcmode="lin" valueType="num">
                                      <p:cBhvr additive="base">
                                        <p:cTn id="12" dur="500" fill="hold"/>
                                        <p:tgtEl>
                                          <p:spTgt spid="276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Nhưng virus nguy hiểm nhất trên trái đất">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923019" y="1068323"/>
            <a:ext cx="10205229" cy="5110157"/>
          </a:xfrm>
        </p:spPr>
      </p:pic>
      <p:sp>
        <p:nvSpPr>
          <p:cNvPr id="7" name="TextBox 4">
            <a:extLst>
              <a:ext uri="{FF2B5EF4-FFF2-40B4-BE49-F238E27FC236}">
                <a16:creationId xmlns="" xmlns:a16="http://schemas.microsoft.com/office/drawing/2014/main" id="{B245E9A4-D68D-4C3D-8CB6-1A4CF4CB80AD}"/>
              </a:ext>
            </a:extLst>
          </p:cNvPr>
          <p:cNvSpPr txBox="1">
            <a:spLocks noChangeArrowheads="1"/>
          </p:cNvSpPr>
          <p:nvPr/>
        </p:nvSpPr>
        <p:spPr bwMode="auto">
          <a:xfrm>
            <a:off x="843344" y="180298"/>
            <a:ext cx="9845992" cy="661720"/>
          </a:xfrm>
          <a:prstGeom prst="rect">
            <a:avLst/>
          </a:prstGeom>
          <a:solidFill>
            <a:srgbClr val="FFFF00"/>
          </a:solidFill>
          <a:ln>
            <a:noFill/>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700" b="1" i="1" dirty="0" err="1" smtClean="0">
                <a:solidFill>
                  <a:srgbClr val="FF0000"/>
                </a:solidFill>
                <a:latin typeface="+mn-lt"/>
                <a:cs typeface="Times New Roman" panose="02020603050405020304" pitchFamily="18" charset="0"/>
              </a:rPr>
              <a:t>Những</a:t>
            </a:r>
            <a:r>
              <a:rPr lang="en-US" altLang="en-US" sz="3700" b="1" i="1" dirty="0" smtClean="0">
                <a:solidFill>
                  <a:srgbClr val="FF0000"/>
                </a:solidFill>
                <a:latin typeface="+mn-lt"/>
                <a:cs typeface="Times New Roman" panose="02020603050405020304" pitchFamily="18" charset="0"/>
              </a:rPr>
              <a:t> </a:t>
            </a:r>
            <a:r>
              <a:rPr lang="en-US" altLang="en-US" sz="3700" b="1" i="1" dirty="0" err="1" smtClean="0">
                <a:solidFill>
                  <a:srgbClr val="FF0000"/>
                </a:solidFill>
                <a:latin typeface="+mn-lt"/>
                <a:cs typeface="Times New Roman" panose="02020603050405020304" pitchFamily="18" charset="0"/>
              </a:rPr>
              <a:t>căn</a:t>
            </a:r>
            <a:r>
              <a:rPr lang="en-US" altLang="en-US" sz="3700" b="1" i="1" dirty="0" smtClean="0">
                <a:solidFill>
                  <a:srgbClr val="FF0000"/>
                </a:solidFill>
                <a:latin typeface="+mn-lt"/>
                <a:cs typeface="Times New Roman" panose="02020603050405020304" pitchFamily="18" charset="0"/>
              </a:rPr>
              <a:t> </a:t>
            </a:r>
            <a:r>
              <a:rPr lang="en-US" altLang="en-US" sz="3700" b="1" i="1" dirty="0" err="1" smtClean="0">
                <a:solidFill>
                  <a:srgbClr val="FF0000"/>
                </a:solidFill>
                <a:latin typeface="+mn-lt"/>
                <a:cs typeface="Times New Roman" panose="02020603050405020304" pitchFamily="18" charset="0"/>
              </a:rPr>
              <a:t>bệnh</a:t>
            </a:r>
            <a:r>
              <a:rPr lang="en-US" altLang="en-US" sz="3700" b="1" i="1" dirty="0" smtClean="0">
                <a:solidFill>
                  <a:srgbClr val="FF0000"/>
                </a:solidFill>
                <a:latin typeface="+mn-lt"/>
                <a:cs typeface="Times New Roman" panose="02020603050405020304" pitchFamily="18" charset="0"/>
              </a:rPr>
              <a:t> </a:t>
            </a:r>
            <a:r>
              <a:rPr lang="en-US" altLang="en-US" sz="3700" b="1" i="1" dirty="0" err="1" smtClean="0">
                <a:solidFill>
                  <a:srgbClr val="FF0000"/>
                </a:solidFill>
                <a:latin typeface="+mn-lt"/>
                <a:cs typeface="Times New Roman" panose="02020603050405020304" pitchFamily="18" charset="0"/>
              </a:rPr>
              <a:t>nguy</a:t>
            </a:r>
            <a:r>
              <a:rPr lang="en-US" altLang="en-US" sz="3700" b="1" i="1" dirty="0" smtClean="0">
                <a:solidFill>
                  <a:srgbClr val="FF0000"/>
                </a:solidFill>
                <a:latin typeface="+mn-lt"/>
                <a:cs typeface="Times New Roman" panose="02020603050405020304" pitchFamily="18" charset="0"/>
              </a:rPr>
              <a:t> </a:t>
            </a:r>
            <a:r>
              <a:rPr lang="en-US" altLang="en-US" sz="3700" b="1" i="1" dirty="0" err="1" smtClean="0">
                <a:solidFill>
                  <a:srgbClr val="FF0000"/>
                </a:solidFill>
                <a:latin typeface="+mn-lt"/>
                <a:cs typeface="Times New Roman" panose="02020603050405020304" pitchFamily="18" charset="0"/>
              </a:rPr>
              <a:t>hiểm</a:t>
            </a:r>
            <a:r>
              <a:rPr lang="en-US" altLang="en-US" sz="3700" b="1" i="1" dirty="0" smtClean="0">
                <a:solidFill>
                  <a:srgbClr val="FF0000"/>
                </a:solidFill>
                <a:latin typeface="+mn-lt"/>
                <a:cs typeface="Times New Roman" panose="02020603050405020304" pitchFamily="18" charset="0"/>
              </a:rPr>
              <a:t> do virus </a:t>
            </a:r>
            <a:r>
              <a:rPr lang="en-US" altLang="en-US" sz="3700" b="1" i="1" dirty="0" err="1" smtClean="0">
                <a:solidFill>
                  <a:srgbClr val="FF0000"/>
                </a:solidFill>
                <a:latin typeface="+mn-lt"/>
                <a:cs typeface="Times New Roman" panose="02020603050405020304" pitchFamily="18" charset="0"/>
              </a:rPr>
              <a:t>gây</a:t>
            </a:r>
            <a:r>
              <a:rPr lang="en-US" altLang="en-US" sz="3700" b="1" i="1" dirty="0" smtClean="0">
                <a:solidFill>
                  <a:srgbClr val="FF0000"/>
                </a:solidFill>
                <a:latin typeface="+mn-lt"/>
                <a:cs typeface="Times New Roman" panose="02020603050405020304" pitchFamily="18" charset="0"/>
              </a:rPr>
              <a:t> </a:t>
            </a:r>
            <a:r>
              <a:rPr lang="en-US" altLang="en-US" sz="3700" b="1" i="1" dirty="0" err="1" smtClean="0">
                <a:solidFill>
                  <a:srgbClr val="FF0000"/>
                </a:solidFill>
                <a:latin typeface="+mn-lt"/>
                <a:cs typeface="Times New Roman" panose="02020603050405020304" pitchFamily="18" charset="0"/>
              </a:rPr>
              <a:t>ra</a:t>
            </a:r>
            <a:endParaRPr lang="en-US" altLang="en-US" sz="3700" b="1" i="1" dirty="0">
              <a:solidFill>
                <a:srgbClr val="FF0000"/>
              </a:solidFill>
              <a:latin typeface="+mn-lt"/>
              <a:cs typeface="Times New Roman" panose="02020603050405020304" pitchFamily="18" charset="0"/>
            </a:endParaRPr>
          </a:p>
        </p:txBody>
      </p:sp>
    </p:spTree>
    <p:extLst>
      <p:ext uri="{BB962C8B-B14F-4D97-AF65-F5344CB8AC3E}">
        <p14:creationId xmlns:p14="http://schemas.microsoft.com/office/powerpoint/2010/main" val="308796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5"/>
                                        </p:tgtEl>
                                      </p:cBhvr>
                                    </p:cmd>
                                  </p:childTnLst>
                                </p:cTn>
                              </p:par>
                            </p:childTnLst>
                          </p:cTn>
                        </p:par>
                      </p:childTnLst>
                    </p:cTn>
                  </p:par>
                </p:childTnLst>
              </p:cTn>
              <p:nextCondLst>
                <p:cond evt="onClick" delay="0">
                  <p:tgtEl>
                    <p:spTgt spid="5"/>
                  </p:tgtEl>
                </p:cond>
              </p:nextCondLst>
            </p:seq>
            <p:video>
              <p:cMediaNode vol="80000">
                <p:cTn id="14" fill="hold" display="0">
                  <p:stCondLst>
                    <p:cond delay="indefinite"/>
                  </p:stCondLst>
                </p:cTn>
                <p:tgtEl>
                  <p:spTgt spid="5"/>
                </p:tgtEl>
              </p:cMediaNode>
            </p:video>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a:extLst>
              <a:ext uri="{FF2B5EF4-FFF2-40B4-BE49-F238E27FC236}">
                <a16:creationId xmlns="" xmlns:a16="http://schemas.microsoft.com/office/drawing/2014/main" id="{0876B75E-98B2-4942-9073-B332FACAE6B7}"/>
              </a:ext>
            </a:extLst>
          </p:cNvPr>
          <p:cNvSpPr txBox="1">
            <a:spLocks noChangeArrowheads="1"/>
          </p:cNvSpPr>
          <p:nvPr/>
        </p:nvSpPr>
        <p:spPr bwMode="auto">
          <a:xfrm>
            <a:off x="3674853" y="138020"/>
            <a:ext cx="5322498" cy="769441"/>
          </a:xfrm>
          <a:prstGeom prst="rect">
            <a:avLst/>
          </a:prstGeom>
          <a:solidFill>
            <a:srgbClr val="92D050"/>
          </a:solidFill>
          <a:ln>
            <a:noFill/>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b="1" dirty="0" err="1" smtClean="0">
                <a:solidFill>
                  <a:schemeClr val="bg1"/>
                </a:solidFill>
                <a:effectLst>
                  <a:glow rad="139700">
                    <a:schemeClr val="accent2">
                      <a:satMod val="175000"/>
                      <a:alpha val="40000"/>
                    </a:schemeClr>
                  </a:glow>
                  <a:reflection blurRad="6350" stA="50000" endA="300" endPos="50000" dist="60007" dir="5400000" sy="-100000" algn="bl" rotWithShape="0"/>
                </a:effectLst>
                <a:latin typeface="+mn-lt"/>
              </a:rPr>
              <a:t>Mở</a:t>
            </a:r>
            <a:r>
              <a:rPr lang="en-US" altLang="en-US" sz="4400" b="1" dirty="0" smtClean="0">
                <a:solidFill>
                  <a:schemeClr val="bg1"/>
                </a:solidFill>
                <a:effectLst>
                  <a:glow rad="139700">
                    <a:schemeClr val="accent2">
                      <a:satMod val="175000"/>
                      <a:alpha val="40000"/>
                    </a:schemeClr>
                  </a:glow>
                  <a:reflection blurRad="6350" stA="50000" endA="300" endPos="50000" dist="60007" dir="5400000" sy="-100000" algn="bl" rotWithShape="0"/>
                </a:effectLst>
                <a:latin typeface="+mn-lt"/>
              </a:rPr>
              <a:t> </a:t>
            </a:r>
            <a:r>
              <a:rPr lang="en-US" altLang="en-US" sz="4400" b="1" dirty="0" err="1" smtClean="0">
                <a:solidFill>
                  <a:schemeClr val="bg1"/>
                </a:solidFill>
                <a:effectLst>
                  <a:glow rad="139700">
                    <a:schemeClr val="accent2">
                      <a:satMod val="175000"/>
                      <a:alpha val="40000"/>
                    </a:schemeClr>
                  </a:glow>
                  <a:reflection blurRad="6350" stA="50000" endA="300" endPos="50000" dist="60007" dir="5400000" sy="-100000" algn="bl" rotWithShape="0"/>
                </a:effectLst>
                <a:latin typeface="+mn-lt"/>
              </a:rPr>
              <a:t>rộng</a:t>
            </a:r>
            <a:endParaRPr lang="en-US" altLang="en-US" sz="4400" b="1" dirty="0">
              <a:solidFill>
                <a:schemeClr val="bg1"/>
              </a:solidFill>
              <a:effectLst>
                <a:glow rad="139700">
                  <a:schemeClr val="accent2">
                    <a:satMod val="175000"/>
                    <a:alpha val="40000"/>
                  </a:schemeClr>
                </a:glow>
                <a:reflection blurRad="6350" stA="50000" endA="300" endPos="50000" dist="60007" dir="5400000" sy="-100000" algn="bl" rotWithShape="0"/>
              </a:effectLst>
              <a:latin typeface="+mn-lt"/>
            </a:endParaRPr>
          </a:p>
        </p:txBody>
      </p:sp>
      <p:sp>
        <p:nvSpPr>
          <p:cNvPr id="8" name="TextBox 7"/>
          <p:cNvSpPr txBox="1"/>
          <p:nvPr/>
        </p:nvSpPr>
        <p:spPr>
          <a:xfrm>
            <a:off x="94891" y="1000664"/>
            <a:ext cx="7185803" cy="5632311"/>
          </a:xfrm>
          <a:prstGeom prst="rect">
            <a:avLst/>
          </a:prstGeom>
          <a:noFill/>
        </p:spPr>
        <p:txBody>
          <a:bodyPr wrap="square" rtlCol="0">
            <a:spAutoFit/>
          </a:bodyPr>
          <a:lstStyle/>
          <a:p>
            <a:r>
              <a:rPr lang="vi-VN" sz="2400" b="1" dirty="0">
                <a:latin typeface="Calibri" panose="020F0502020204030204" pitchFamily="34" charset="0"/>
                <a:cs typeface="Calibri" panose="020F0502020204030204" pitchFamily="34" charset="0"/>
              </a:rPr>
              <a:t>HRV (Holmes ribgrass virus) và TMV (Tobacco mosaic virus) là hai chủng virus đều gây bệnh khảm thuốc lá nhưng vết thương trên lá khác nhau. Năm 1957, Fraenkel-Conrat đã tiến hành thí nghiệm lai lõi RNA của chủng HRV và protein của chủng TMV tạo thành virus lai. Sau đó, nhiễm virus lai vào cây thuốc lá khoẻ mạnh (hình </a:t>
            </a:r>
            <a:r>
              <a:rPr lang="vi-VN" sz="2400" b="1" dirty="0" smtClean="0">
                <a:latin typeface="Calibri" panose="020F0502020204030204" pitchFamily="34" charset="0"/>
                <a:cs typeface="Calibri" panose="020F0502020204030204" pitchFamily="34" charset="0"/>
              </a:rPr>
              <a:t>bên)</a:t>
            </a:r>
            <a:endParaRPr lang="en-US" sz="2400" b="1" dirty="0">
              <a:latin typeface="Calibri" panose="020F0502020204030204" pitchFamily="34" charset="0"/>
              <a:cs typeface="Calibri" panose="020F0502020204030204" pitchFamily="34" charset="0"/>
            </a:endParaRPr>
          </a:p>
          <a:p>
            <a:r>
              <a:rPr lang="vi-VN" sz="2400" b="1" dirty="0">
                <a:latin typeface="Calibri" panose="020F0502020204030204" pitchFamily="34" charset="0"/>
                <a:cs typeface="Calibri" panose="020F0502020204030204" pitchFamily="34" charset="0"/>
              </a:rPr>
              <a:t> a. Dựa vào hình trên, hãy cho biết tên chủng virus gây bệnh </a:t>
            </a:r>
            <a:r>
              <a:rPr lang="en-US" sz="2400" b="1" dirty="0" err="1" smtClean="0">
                <a:latin typeface="Calibri" panose="020F0502020204030204" pitchFamily="34" charset="0"/>
                <a:cs typeface="Calibri" panose="020F0502020204030204" pitchFamily="34" charset="0"/>
              </a:rPr>
              <a:t>khảm</a:t>
            </a:r>
            <a:r>
              <a:rPr lang="en-US" sz="2400" b="1" dirty="0" smtClean="0">
                <a:latin typeface="Calibri" panose="020F0502020204030204" pitchFamily="34" charset="0"/>
                <a:cs typeface="Calibri" panose="020F0502020204030204" pitchFamily="34" charset="0"/>
              </a:rPr>
              <a:t> </a:t>
            </a:r>
            <a:r>
              <a:rPr lang="en-US" sz="2400" b="1" dirty="0" err="1" smtClean="0">
                <a:latin typeface="Calibri" panose="020F0502020204030204" pitchFamily="34" charset="0"/>
                <a:cs typeface="Calibri" panose="020F0502020204030204" pitchFamily="34" charset="0"/>
              </a:rPr>
              <a:t>thuốc</a:t>
            </a:r>
            <a:r>
              <a:rPr lang="vi-VN" sz="2400" b="1" dirty="0" smtClean="0">
                <a:latin typeface="Calibri" panose="020F0502020204030204" pitchFamily="34" charset="0"/>
                <a:cs typeface="Calibri" panose="020F0502020204030204" pitchFamily="34" charset="0"/>
              </a:rPr>
              <a:t> </a:t>
            </a:r>
            <a:r>
              <a:rPr lang="vi-VN" sz="2400" b="1" dirty="0">
                <a:latin typeface="Calibri" panose="020F0502020204030204" pitchFamily="34" charset="0"/>
                <a:cs typeface="Calibri" panose="020F0502020204030204" pitchFamily="34" charset="0"/>
              </a:rPr>
              <a:t>lá </a:t>
            </a:r>
            <a:r>
              <a:rPr lang="en-US" sz="2400" b="1" dirty="0" err="1" smtClean="0">
                <a:latin typeface="Calibri" panose="020F0502020204030204" pitchFamily="34" charset="0"/>
                <a:cs typeface="Calibri" panose="020F0502020204030204" pitchFamily="34" charset="0"/>
              </a:rPr>
              <a:t>cho</a:t>
            </a:r>
            <a:r>
              <a:rPr lang="vi-VN" sz="2400" b="1" dirty="0" smtClean="0">
                <a:latin typeface="Calibri" panose="020F0502020204030204" pitchFamily="34" charset="0"/>
                <a:cs typeface="Calibri" panose="020F0502020204030204" pitchFamily="34" charset="0"/>
              </a:rPr>
              <a:t> c</a:t>
            </a:r>
            <a:r>
              <a:rPr lang="en-US" sz="2400" b="1" dirty="0">
                <a:latin typeface="Calibri" panose="020F0502020204030204" pitchFamily="34" charset="0"/>
                <a:cs typeface="Calibri" panose="020F0502020204030204" pitchFamily="34" charset="0"/>
              </a:rPr>
              <a:t>â</a:t>
            </a:r>
            <a:r>
              <a:rPr lang="vi-VN" sz="2400" b="1" dirty="0" smtClean="0">
                <a:latin typeface="Calibri" panose="020F0502020204030204" pitchFamily="34" charset="0"/>
                <a:cs typeface="Calibri" panose="020F0502020204030204" pitchFamily="34" charset="0"/>
              </a:rPr>
              <a:t>y </a:t>
            </a:r>
            <a:r>
              <a:rPr lang="vi-VN" sz="2400" b="1" dirty="0">
                <a:latin typeface="Calibri" panose="020F0502020204030204" pitchFamily="34" charset="0"/>
                <a:cs typeface="Calibri" panose="020F0502020204030204" pitchFamily="34" charset="0"/>
              </a:rPr>
              <a:t>thuốc lá khoẻ mạnh sau khi bị nhiễm virus lai. Vì sao?</a:t>
            </a:r>
            <a:endParaRPr lang="en-US" sz="2400" b="1" dirty="0">
              <a:latin typeface="Calibri" panose="020F0502020204030204" pitchFamily="34" charset="0"/>
              <a:cs typeface="Calibri" panose="020F0502020204030204" pitchFamily="34" charset="0"/>
            </a:endParaRPr>
          </a:p>
          <a:p>
            <a:r>
              <a:rPr lang="vi-VN" sz="2400" b="1" dirty="0">
                <a:latin typeface="Calibri" panose="020F0502020204030204" pitchFamily="34" charset="0"/>
                <a:cs typeface="Calibri" panose="020F0502020204030204" pitchFamily="34" charset="0"/>
              </a:rPr>
              <a:t>    b. Nếu virus lai được tạo thành từ RNA của chủng TMV và protein của chủng HRV thì chủng virus gây bệnh sau khi nhiễm virus lai này vào lá của cây thuốc lá khoẻ mạnh là chủng nào?</a:t>
            </a:r>
            <a:endParaRPr lang="en-US" sz="2400" b="1" dirty="0">
              <a:latin typeface="Calibri" panose="020F0502020204030204" pitchFamily="34" charset="0"/>
              <a:cs typeface="Calibri" panose="020F0502020204030204" pitchFamily="34" charset="0"/>
            </a:endParaRPr>
          </a:p>
          <a:p>
            <a:r>
              <a:rPr lang="vi-VN" sz="2400" b="1" dirty="0">
                <a:latin typeface="Calibri" panose="020F0502020204030204" pitchFamily="34" charset="0"/>
                <a:cs typeface="Calibri" panose="020F0502020204030204" pitchFamily="34" charset="0"/>
              </a:rPr>
              <a:t>    c. Qua thí nghiệm này, em rút ra kết luận gì?</a:t>
            </a:r>
            <a:endParaRPr lang="en-US" sz="2400" b="1" dirty="0">
              <a:latin typeface="Calibri" panose="020F0502020204030204" pitchFamily="34" charset="0"/>
              <a:cs typeface="Calibri" panose="020F0502020204030204" pitchFamily="34" charset="0"/>
            </a:endParaRPr>
          </a:p>
        </p:txBody>
      </p:sp>
      <p:pic>
        <p:nvPicPr>
          <p:cNvPr id="11" name="Picture 10"/>
          <p:cNvPicPr>
            <a:picLocks noChangeAspect="1"/>
          </p:cNvPicPr>
          <p:nvPr/>
        </p:nvPicPr>
        <p:blipFill>
          <a:blip r:embed="rId2"/>
          <a:stretch>
            <a:fillRect/>
          </a:stretch>
        </p:blipFill>
        <p:spPr>
          <a:xfrm>
            <a:off x="7192724" y="1371600"/>
            <a:ext cx="4902214" cy="4546119"/>
          </a:xfrm>
          <a:prstGeom prst="rect">
            <a:avLst/>
          </a:prstGeom>
        </p:spPr>
      </p:pic>
    </p:spTree>
    <p:extLst>
      <p:ext uri="{BB962C8B-B14F-4D97-AF65-F5344CB8AC3E}">
        <p14:creationId xmlns:p14="http://schemas.microsoft.com/office/powerpoint/2010/main" val="16631644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094C4710-1693-D6BF-F51A-319AFF948497}"/>
              </a:ext>
            </a:extLst>
          </p:cNvPr>
          <p:cNvSpPr txBox="1">
            <a:spLocks/>
          </p:cNvSpPr>
          <p:nvPr/>
        </p:nvSpPr>
        <p:spPr>
          <a:xfrm>
            <a:off x="128016" y="1"/>
            <a:ext cx="10945368" cy="978408"/>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chemeClr val="bg1"/>
                </a:solidFill>
                <a:latin typeface="Calibri" panose="020F0502020204030204" pitchFamily="34" charset="0"/>
                <a:cs typeface="Calibri" panose="020F0502020204030204" pitchFamily="34" charset="0"/>
              </a:rPr>
              <a:t>Trình</a:t>
            </a:r>
            <a:r>
              <a:rPr lang="en-US" sz="3600" b="1" dirty="0">
                <a:solidFill>
                  <a:schemeClr val="bg1"/>
                </a:solidFill>
                <a:latin typeface="Calibri" panose="020F0502020204030204" pitchFamily="34" charset="0"/>
                <a:cs typeface="Calibri" panose="020F0502020204030204" pitchFamily="34" charset="0"/>
              </a:rPr>
              <a:t> </a:t>
            </a:r>
            <a:r>
              <a:rPr lang="en-US" sz="3600" b="1" dirty="0" err="1">
                <a:solidFill>
                  <a:schemeClr val="bg1"/>
                </a:solidFill>
                <a:latin typeface="Calibri" panose="020F0502020204030204" pitchFamily="34" charset="0"/>
                <a:cs typeface="Calibri" panose="020F0502020204030204" pitchFamily="34" charset="0"/>
              </a:rPr>
              <a:t>bày</a:t>
            </a:r>
            <a:r>
              <a:rPr lang="en-US" sz="3600" b="1" dirty="0">
                <a:solidFill>
                  <a:schemeClr val="bg1"/>
                </a:solidFill>
                <a:latin typeface="Calibri" panose="020F0502020204030204" pitchFamily="34" charset="0"/>
                <a:cs typeface="Calibri" panose="020F0502020204030204" pitchFamily="34" charset="0"/>
              </a:rPr>
              <a:t> </a:t>
            </a:r>
            <a:r>
              <a:rPr lang="en-US" sz="3600" b="1" dirty="0" err="1">
                <a:solidFill>
                  <a:schemeClr val="bg1"/>
                </a:solidFill>
                <a:latin typeface="Calibri" panose="020F0502020204030204" pitchFamily="34" charset="0"/>
                <a:cs typeface="Calibri" panose="020F0502020204030204" pitchFamily="34" charset="0"/>
              </a:rPr>
              <a:t>mô</a:t>
            </a:r>
            <a:r>
              <a:rPr lang="en-US" sz="3600" b="1" dirty="0">
                <a:solidFill>
                  <a:schemeClr val="bg1"/>
                </a:solidFill>
                <a:latin typeface="Calibri" panose="020F0502020204030204" pitchFamily="34" charset="0"/>
                <a:cs typeface="Calibri" panose="020F0502020204030204" pitchFamily="34" charset="0"/>
              </a:rPr>
              <a:t> </a:t>
            </a:r>
            <a:r>
              <a:rPr lang="en-US" sz="3600" b="1" dirty="0" err="1">
                <a:solidFill>
                  <a:schemeClr val="bg1"/>
                </a:solidFill>
                <a:latin typeface="Calibri" panose="020F0502020204030204" pitchFamily="34" charset="0"/>
                <a:cs typeface="Calibri" panose="020F0502020204030204" pitchFamily="34" charset="0"/>
              </a:rPr>
              <a:t>hình</a:t>
            </a:r>
            <a:r>
              <a:rPr lang="en-US" sz="3600" b="1" dirty="0">
                <a:solidFill>
                  <a:schemeClr val="bg1"/>
                </a:solidFill>
                <a:latin typeface="Calibri" panose="020F0502020204030204" pitchFamily="34" charset="0"/>
                <a:cs typeface="Calibri" panose="020F0502020204030204" pitchFamily="34" charset="0"/>
              </a:rPr>
              <a:t> </a:t>
            </a:r>
            <a:r>
              <a:rPr lang="en-US" sz="3600" b="1" dirty="0" err="1">
                <a:solidFill>
                  <a:schemeClr val="bg1"/>
                </a:solidFill>
                <a:latin typeface="Calibri" panose="020F0502020204030204" pitchFamily="34" charset="0"/>
                <a:cs typeface="Calibri" panose="020F0502020204030204" pitchFamily="34" charset="0"/>
              </a:rPr>
              <a:t>cấu</a:t>
            </a:r>
            <a:r>
              <a:rPr lang="en-US" sz="3600" b="1" dirty="0">
                <a:solidFill>
                  <a:schemeClr val="bg1"/>
                </a:solidFill>
                <a:latin typeface="Calibri" panose="020F0502020204030204" pitchFamily="34" charset="0"/>
                <a:cs typeface="Calibri" panose="020F0502020204030204" pitchFamily="34" charset="0"/>
              </a:rPr>
              <a:t> </a:t>
            </a:r>
            <a:r>
              <a:rPr lang="en-US" sz="3600" b="1" dirty="0" err="1">
                <a:solidFill>
                  <a:schemeClr val="bg1"/>
                </a:solidFill>
                <a:latin typeface="Calibri" panose="020F0502020204030204" pitchFamily="34" charset="0"/>
                <a:cs typeface="Calibri" panose="020F0502020204030204" pitchFamily="34" charset="0"/>
              </a:rPr>
              <a:t>tạo</a:t>
            </a:r>
            <a:r>
              <a:rPr lang="en-US" sz="3600" b="1" dirty="0">
                <a:solidFill>
                  <a:schemeClr val="bg1"/>
                </a:solidFill>
                <a:latin typeface="Calibri" panose="020F0502020204030204" pitchFamily="34" charset="0"/>
                <a:cs typeface="Calibri" panose="020F0502020204030204" pitchFamily="34" charset="0"/>
              </a:rPr>
              <a:t> virus </a:t>
            </a:r>
            <a:r>
              <a:rPr lang="en-US" sz="3600" b="1" dirty="0" err="1" smtClean="0">
                <a:solidFill>
                  <a:schemeClr val="bg1"/>
                </a:solidFill>
                <a:latin typeface="Calibri" panose="020F0502020204030204" pitchFamily="34" charset="0"/>
                <a:cs typeface="Calibri" panose="020F0502020204030204" pitchFamily="34" charset="0"/>
              </a:rPr>
              <a:t>và</a:t>
            </a:r>
            <a:r>
              <a:rPr lang="en-US" sz="3600" b="1" dirty="0" smtClean="0">
                <a:solidFill>
                  <a:schemeClr val="bg1"/>
                </a:solidFill>
                <a:latin typeface="Calibri" panose="020F0502020204030204" pitchFamily="34" charset="0"/>
                <a:cs typeface="Calibri" panose="020F0502020204030204" pitchFamily="34" charset="0"/>
              </a:rPr>
              <a:t> </a:t>
            </a:r>
          </a:p>
          <a:p>
            <a:pPr algn="ctr"/>
            <a:r>
              <a:rPr lang="en-US" sz="3600" b="1" dirty="0" err="1" smtClean="0">
                <a:solidFill>
                  <a:schemeClr val="bg1"/>
                </a:solidFill>
                <a:latin typeface="Calibri" panose="020F0502020204030204" pitchFamily="34" charset="0"/>
                <a:cs typeface="Calibri" panose="020F0502020204030204" pitchFamily="34" charset="0"/>
              </a:rPr>
              <a:t>h</a:t>
            </a:r>
            <a:r>
              <a:rPr lang="en-US" sz="3600" b="1" dirty="0" err="1" smtClean="0">
                <a:solidFill>
                  <a:schemeClr val="bg1"/>
                </a:solidFill>
                <a:latin typeface="Calibri" panose="020F0502020204030204" pitchFamily="34" charset="0"/>
                <a:ea typeface="Calibri" panose="020F0502020204030204" pitchFamily="34" charset="0"/>
                <a:cs typeface="Calibri" panose="020F0502020204030204" pitchFamily="34" charset="0"/>
              </a:rPr>
              <a:t>oàn</a:t>
            </a:r>
            <a:r>
              <a:rPr lang="en-US" sz="3600" b="1" dirty="0" smtClean="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thành </a:t>
            </a:r>
            <a:r>
              <a:rPr lang="en-US" sz="3600" b="1" dirty="0" err="1" smtClean="0">
                <a:solidFill>
                  <a:schemeClr val="bg1"/>
                </a:solidFill>
                <a:latin typeface="Calibri" panose="020F0502020204030204" pitchFamily="34" charset="0"/>
                <a:ea typeface="Calibri" panose="020F0502020204030204" pitchFamily="34" charset="0"/>
                <a:cs typeface="Calibri" panose="020F0502020204030204" pitchFamily="34" charset="0"/>
              </a:rPr>
              <a:t>phiếu</a:t>
            </a:r>
            <a:r>
              <a:rPr lang="en-US" sz="3600" b="1" dirty="0" smtClean="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chemeClr val="bg1"/>
                </a:solidFill>
                <a:latin typeface="Calibri" panose="020F0502020204030204" pitchFamily="34" charset="0"/>
                <a:ea typeface="Calibri" panose="020F0502020204030204" pitchFamily="34" charset="0"/>
                <a:cs typeface="Calibri" panose="020F0502020204030204" pitchFamily="34" charset="0"/>
              </a:rPr>
              <a:t>học</a:t>
            </a: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chemeClr val="bg1"/>
                </a:solidFill>
                <a:latin typeface="Calibri" panose="020F0502020204030204" pitchFamily="34" charset="0"/>
                <a:ea typeface="Calibri" panose="020F0502020204030204" pitchFamily="34" charset="0"/>
                <a:cs typeface="Calibri" panose="020F0502020204030204" pitchFamily="34" charset="0"/>
              </a:rPr>
              <a:t>tập</a:t>
            </a: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chemeClr val="bg1"/>
                </a:solidFill>
                <a:latin typeface="Calibri" panose="020F0502020204030204" pitchFamily="34" charset="0"/>
                <a:ea typeface="Calibri" panose="020F0502020204030204" pitchFamily="34" charset="0"/>
                <a:cs typeface="Calibri" panose="020F0502020204030204" pitchFamily="34" charset="0"/>
              </a:rPr>
              <a:t>số</a:t>
            </a: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600" b="1" dirty="0" smtClean="0">
                <a:solidFill>
                  <a:schemeClr val="bg1"/>
                </a:solidFill>
                <a:latin typeface="Calibri" panose="020F0502020204030204" pitchFamily="34" charset="0"/>
                <a:ea typeface="Calibri" panose="020F0502020204030204" pitchFamily="34" charset="0"/>
                <a:cs typeface="Calibri" panose="020F0502020204030204" pitchFamily="34" charset="0"/>
              </a:rPr>
              <a:t>1 (10p)</a:t>
            </a:r>
            <a:endParaRPr lang="en-US" sz="36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7" name="Table 6">
            <a:extLst>
              <a:ext uri="{FF2B5EF4-FFF2-40B4-BE49-F238E27FC236}">
                <a16:creationId xmlns:a16="http://schemas.microsoft.com/office/drawing/2014/main" xmlns="" id="{D9692A43-0395-B856-DD44-F771F1439F4E}"/>
              </a:ext>
            </a:extLst>
          </p:cNvPr>
          <p:cNvGraphicFramePr>
            <a:graphicFrameLocks noGrp="1"/>
          </p:cNvGraphicFramePr>
          <p:nvPr>
            <p:extLst>
              <p:ext uri="{D42A27DB-BD31-4B8C-83A1-F6EECF244321}">
                <p14:modId xmlns:p14="http://schemas.microsoft.com/office/powerpoint/2010/main" val="4000335048"/>
              </p:ext>
            </p:extLst>
          </p:nvPr>
        </p:nvGraphicFramePr>
        <p:xfrm>
          <a:off x="155274" y="948905"/>
          <a:ext cx="11857287" cy="5925957"/>
        </p:xfrm>
        <a:graphic>
          <a:graphicData uri="http://schemas.openxmlformats.org/drawingml/2006/table">
            <a:tbl>
              <a:tblPr firstRow="1" firstCol="1" bandRow="1">
                <a:tableStyleId>{00A15C55-8517-42AA-B614-E9B94910E393}</a:tableStyleId>
              </a:tblPr>
              <a:tblGrid>
                <a:gridCol w="675284">
                  <a:extLst>
                    <a:ext uri="{9D8B030D-6E8A-4147-A177-3AD203B41FA5}">
                      <a16:colId xmlns:a16="http://schemas.microsoft.com/office/drawing/2014/main" xmlns="" val="1552271316"/>
                    </a:ext>
                  </a:extLst>
                </a:gridCol>
                <a:gridCol w="2627983">
                  <a:extLst>
                    <a:ext uri="{9D8B030D-6E8A-4147-A177-3AD203B41FA5}">
                      <a16:colId xmlns:a16="http://schemas.microsoft.com/office/drawing/2014/main" xmlns="" val="2858048003"/>
                    </a:ext>
                  </a:extLst>
                </a:gridCol>
                <a:gridCol w="1749531">
                  <a:extLst>
                    <a:ext uri="{9D8B030D-6E8A-4147-A177-3AD203B41FA5}">
                      <a16:colId xmlns:a16="http://schemas.microsoft.com/office/drawing/2014/main" xmlns="" val="269945559"/>
                    </a:ext>
                  </a:extLst>
                </a:gridCol>
                <a:gridCol w="6804489">
                  <a:extLst>
                    <a:ext uri="{9D8B030D-6E8A-4147-A177-3AD203B41FA5}">
                      <a16:colId xmlns:a16="http://schemas.microsoft.com/office/drawing/2014/main" xmlns="" val="786430374"/>
                    </a:ext>
                  </a:extLst>
                </a:gridCol>
              </a:tblGrid>
              <a:tr h="1755476">
                <a:tc gridSpan="4">
                  <a:txBody>
                    <a:bodyPr/>
                    <a:lstStyle/>
                    <a:p>
                      <a:pPr algn="ctr">
                        <a:lnSpc>
                          <a:spcPct val="105000"/>
                        </a:lnSpc>
                        <a:spcBef>
                          <a:spcPts val="300"/>
                        </a:spcBef>
                        <a:spcAft>
                          <a:spcPts val="300"/>
                        </a:spcAft>
                      </a:pP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PHIẾU HỌC TẬP SỐ 1</a:t>
                      </a:r>
                    </a:p>
                    <a:p>
                      <a:pPr marR="3810" algn="ctr">
                        <a:lnSpc>
                          <a:spcPct val="105000"/>
                        </a:lnSpc>
                        <a:spcBef>
                          <a:spcPts val="300"/>
                        </a:spcBef>
                        <a:spcAft>
                          <a:spcPts val="300"/>
                        </a:spcAft>
                      </a:pP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TÌM HIỂU </a:t>
                      </a:r>
                      <a:r>
                        <a:rPr lang="vi-VN"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KHÁI NIỆM VÀ ĐẶC ĐIỂM CỦA VIRUS</a:t>
                      </a:r>
                      <a:endPar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2540" algn="just">
                        <a:lnSpc>
                          <a:spcPct val="105000"/>
                        </a:lnSpc>
                        <a:spcBef>
                          <a:spcPts val="300"/>
                        </a:spcBef>
                        <a:spcAft>
                          <a:spcPts val="300"/>
                        </a:spcAft>
                        <a:tabLst>
                          <a:tab pos="2524125" algn="l"/>
                          <a:tab pos="5594985" algn="l"/>
                        </a:tabLst>
                      </a:pP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Lớp</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Nhóm</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thực</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hiện</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p>
                    <a:p>
                      <a:pPr marR="2540" algn="just">
                        <a:lnSpc>
                          <a:spcPct val="105000"/>
                        </a:lnSpc>
                        <a:spcBef>
                          <a:spcPts val="300"/>
                        </a:spcBef>
                        <a:spcAft>
                          <a:spcPts val="300"/>
                        </a:spcAft>
                        <a:tabLst>
                          <a:tab pos="5594985" algn="l"/>
                        </a:tabLst>
                      </a:pP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Họ</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và</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tên</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thành</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viên</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169206334"/>
                  </a:ext>
                </a:extLst>
              </a:tr>
              <a:tr h="482449">
                <a:tc>
                  <a:txBody>
                    <a:bodyPr/>
                    <a:lstStyle/>
                    <a:p>
                      <a:pPr marR="2540" algn="ctr">
                        <a:lnSpc>
                          <a:spcPct val="105000"/>
                        </a:lnSpc>
                        <a:spcBef>
                          <a:spcPts val="300"/>
                        </a:spcBef>
                        <a:spcAft>
                          <a:spcPts val="300"/>
                        </a:spcAft>
                      </a:pPr>
                      <a:r>
                        <a:rPr lang="en-US" sz="2400">
                          <a:solidFill>
                            <a:schemeClr val="tx1"/>
                          </a:solidFill>
                          <a:effectLst/>
                          <a:latin typeface="Calibri" panose="020F0502020204030204" pitchFamily="34" charset="0"/>
                          <a:ea typeface="Calibri" panose="020F0502020204030204" pitchFamily="34" charset="0"/>
                          <a:cs typeface="Calibri" panose="020F0502020204030204" pitchFamily="34" charset="0"/>
                        </a:rPr>
                        <a:t>STT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R="2540" algn="ctr">
                        <a:lnSpc>
                          <a:spcPct val="105000"/>
                        </a:lnSpc>
                        <a:spcBef>
                          <a:spcPts val="300"/>
                        </a:spcBef>
                        <a:spcAft>
                          <a:spcPts val="300"/>
                        </a:spcAft>
                      </a:pPr>
                      <a:r>
                        <a:rPr lang="en-US" sz="2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Nội</a:t>
                      </a:r>
                      <a:r>
                        <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dung </a:t>
                      </a:r>
                      <a:r>
                        <a:rPr lang="en-US" sz="2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thảo</a:t>
                      </a:r>
                      <a:r>
                        <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luận</a:t>
                      </a:r>
                      <a:endPar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R="2540" algn="ctr">
                        <a:lnSpc>
                          <a:spcPct val="105000"/>
                        </a:lnSpc>
                        <a:spcBef>
                          <a:spcPts val="300"/>
                        </a:spcBef>
                        <a:spcAft>
                          <a:spcPts val="300"/>
                        </a:spcAft>
                      </a:pPr>
                      <a:endPar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540" algn="ctr">
                        <a:lnSpc>
                          <a:spcPct val="105000"/>
                        </a:lnSpc>
                        <a:spcBef>
                          <a:spcPts val="300"/>
                        </a:spcBef>
                        <a:spcAft>
                          <a:spcPts val="300"/>
                        </a:spcAft>
                      </a:pPr>
                      <a:r>
                        <a:rPr lang="en-US" sz="2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Kết</a:t>
                      </a:r>
                      <a:r>
                        <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quả</a:t>
                      </a:r>
                      <a:r>
                        <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thảo</a:t>
                      </a:r>
                      <a:r>
                        <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luận</a:t>
                      </a:r>
                      <a:endPar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709742241"/>
                  </a:ext>
                </a:extLst>
              </a:tr>
              <a:tr h="1025800">
                <a:tc>
                  <a:txBody>
                    <a:bodyPr/>
                    <a:lstStyle/>
                    <a:p>
                      <a:pPr marR="3810" algn="ctr">
                        <a:lnSpc>
                          <a:spcPct val="105000"/>
                        </a:lnSpc>
                        <a:spcBef>
                          <a:spcPts val="300"/>
                        </a:spcBef>
                        <a:spcAft>
                          <a:spcPts val="300"/>
                        </a:spcAft>
                      </a:pPr>
                      <a:r>
                        <a:rPr lang="en-US" sz="2400">
                          <a:solidFill>
                            <a:schemeClr val="tx1"/>
                          </a:solidFill>
                          <a:effectLst/>
                          <a:latin typeface="Calibri" panose="020F0502020204030204" pitchFamily="34" charset="0"/>
                          <a:ea typeface="Calibri" panose="020F0502020204030204" pitchFamily="34" charset="0"/>
                          <a:cs typeface="Calibri" panose="020F0502020204030204" pitchFamily="34" charset="0"/>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R="3810" algn="just">
                        <a:lnSpc>
                          <a:spcPct val="105000"/>
                        </a:lnSpc>
                        <a:spcBef>
                          <a:spcPts val="300"/>
                        </a:spcBef>
                        <a:spcAft>
                          <a:spcPts val="300"/>
                        </a:spcAft>
                      </a:pPr>
                      <a:r>
                        <a:rPr lang="vi-VN"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Khái niệm virus</a:t>
                      </a:r>
                      <a:endPar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R="3810" algn="just">
                        <a:lnSpc>
                          <a:spcPct val="105000"/>
                        </a:lnSpc>
                        <a:spcBef>
                          <a:spcPts val="300"/>
                        </a:spcBef>
                        <a:spcAft>
                          <a:spcPts val="300"/>
                        </a:spcAft>
                      </a:pPr>
                      <a:endPar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3810" algn="ctr">
                        <a:lnSpc>
                          <a:spcPct val="105000"/>
                        </a:lnSpc>
                        <a:spcBef>
                          <a:spcPts val="300"/>
                        </a:spcBef>
                        <a:spcAft>
                          <a:spcPts val="300"/>
                        </a:spcAft>
                      </a:pPr>
                      <a:r>
                        <a:rPr lang="en-US"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872188898"/>
                  </a:ext>
                </a:extLst>
              </a:tr>
              <a:tr h="1639525">
                <a:tc rowSpan="2">
                  <a:txBody>
                    <a:bodyPr/>
                    <a:lstStyle/>
                    <a:p>
                      <a:pPr marR="3810" algn="ctr">
                        <a:lnSpc>
                          <a:spcPct val="105000"/>
                        </a:lnSpc>
                        <a:spcBef>
                          <a:spcPts val="300"/>
                        </a:spcBef>
                        <a:spcAft>
                          <a:spcPts val="300"/>
                        </a:spcAft>
                      </a:pP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R="3810" algn="just">
                        <a:lnSpc>
                          <a:spcPct val="105000"/>
                        </a:lnSpc>
                        <a:spcBef>
                          <a:spcPts val="300"/>
                        </a:spcBef>
                        <a:spcAft>
                          <a:spcPts val="300"/>
                        </a:spcAft>
                      </a:pPr>
                      <a:r>
                        <a:rPr lang="vi-VN"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Đặc điểm virus</a:t>
                      </a:r>
                      <a:endPar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810" lvl="0" indent="0" algn="just" defTabSz="914400" rtl="0" eaLnBrk="1" fontAlgn="auto" latinLnBrk="0" hangingPunct="1">
                        <a:lnSpc>
                          <a:spcPct val="105000"/>
                        </a:lnSpc>
                        <a:spcBef>
                          <a:spcPts val="300"/>
                        </a:spcBef>
                        <a:spcAft>
                          <a:spcPts val="300"/>
                        </a:spcAft>
                        <a:buClrTx/>
                        <a:buSzTx/>
                        <a:buFontTx/>
                        <a:buNone/>
                        <a:tabLst/>
                        <a:defRPr/>
                      </a:pPr>
                      <a:r>
                        <a:rPr lang="vi-VN"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Cấu tạo </a:t>
                      </a:r>
                      <a:endPar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3810" algn="ctr">
                        <a:lnSpc>
                          <a:spcPct val="105000"/>
                        </a:lnSpc>
                        <a:spcBef>
                          <a:spcPts val="300"/>
                        </a:spcBef>
                        <a:spcAft>
                          <a:spcPts val="300"/>
                        </a:spcAft>
                      </a:pP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874420079"/>
                  </a:ext>
                </a:extLst>
              </a:tr>
              <a:tr h="1013391">
                <a:tc vMerge="1">
                  <a:txBody>
                    <a:bodyPr/>
                    <a:lstStyle/>
                    <a:p>
                      <a:pPr marR="3810" algn="ctr">
                        <a:lnSpc>
                          <a:spcPct val="105000"/>
                        </a:lnSpc>
                        <a:spcBef>
                          <a:spcPts val="300"/>
                        </a:spcBef>
                        <a:spcAft>
                          <a:spcPts val="300"/>
                        </a:spcAft>
                      </a:pPr>
                      <a:endPar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R="3810" algn="just">
                        <a:lnSpc>
                          <a:spcPct val="105000"/>
                        </a:lnSpc>
                        <a:spcBef>
                          <a:spcPts val="300"/>
                        </a:spcBef>
                        <a:spcAft>
                          <a:spcPts val="300"/>
                        </a:spcAft>
                      </a:pPr>
                      <a:endPar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810" lvl="0" indent="0" algn="just" defTabSz="914400" rtl="0" eaLnBrk="1" fontAlgn="auto" latinLnBrk="0" hangingPunct="1">
                        <a:lnSpc>
                          <a:spcPct val="105000"/>
                        </a:lnSpc>
                        <a:spcBef>
                          <a:spcPts val="300"/>
                        </a:spcBef>
                        <a:spcAft>
                          <a:spcPts val="300"/>
                        </a:spcAft>
                        <a:buClrTx/>
                        <a:buSzTx/>
                        <a:buFontTx/>
                        <a:buNone/>
                        <a:tabLst/>
                        <a:defRPr/>
                      </a:pPr>
                      <a:r>
                        <a:rPr lang="vi-VN"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Phân loại</a:t>
                      </a:r>
                      <a:endPar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3810" algn="ctr">
                        <a:lnSpc>
                          <a:spcPct val="105000"/>
                        </a:lnSpc>
                        <a:spcBef>
                          <a:spcPts val="300"/>
                        </a:spcBef>
                        <a:spcAft>
                          <a:spcPts val="300"/>
                        </a:spcAft>
                      </a:pP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74952033"/>
                  </a:ext>
                </a:extLst>
              </a:tr>
            </a:tbl>
          </a:graphicData>
        </a:graphic>
      </p:graphicFrame>
    </p:spTree>
    <p:extLst>
      <p:ext uri="{BB962C8B-B14F-4D97-AF65-F5344CB8AC3E}">
        <p14:creationId xmlns:p14="http://schemas.microsoft.com/office/powerpoint/2010/main" val="17120988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ABDE8B76-B538-C995-C24D-D017DA232EF3}"/>
              </a:ext>
            </a:extLst>
          </p:cNvPr>
          <p:cNvSpPr txBox="1">
            <a:spLocks/>
          </p:cNvSpPr>
          <p:nvPr/>
        </p:nvSpPr>
        <p:spPr>
          <a:xfrm>
            <a:off x="776377" y="976634"/>
            <a:ext cx="4149310" cy="569564"/>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FF0000"/>
                </a:solidFill>
                <a:latin typeface="+mn-lt"/>
                <a:cs typeface="Arial" panose="020B0604020202020204" pitchFamily="34" charset="0"/>
              </a:rPr>
              <a:t>1. </a:t>
            </a:r>
            <a:r>
              <a:rPr lang="en-US" sz="4000" b="1" dirty="0" err="1">
                <a:solidFill>
                  <a:srgbClr val="FF0000"/>
                </a:solidFill>
                <a:latin typeface="+mn-lt"/>
                <a:cs typeface="Arial" panose="020B0604020202020204" pitchFamily="34" charset="0"/>
              </a:rPr>
              <a:t>Khái</a:t>
            </a:r>
            <a:r>
              <a:rPr lang="en-US" sz="4000" b="1" dirty="0">
                <a:solidFill>
                  <a:srgbClr val="FF0000"/>
                </a:solidFill>
                <a:latin typeface="+mn-lt"/>
                <a:cs typeface="Arial" panose="020B0604020202020204" pitchFamily="34" charset="0"/>
              </a:rPr>
              <a:t> </a:t>
            </a:r>
            <a:r>
              <a:rPr lang="en-US" sz="4000" b="1" dirty="0" err="1">
                <a:solidFill>
                  <a:srgbClr val="FF0000"/>
                </a:solidFill>
                <a:latin typeface="+mn-lt"/>
                <a:cs typeface="Arial" panose="020B0604020202020204" pitchFamily="34" charset="0"/>
              </a:rPr>
              <a:t>niệm</a:t>
            </a:r>
            <a:r>
              <a:rPr lang="en-US" sz="4000" b="1" dirty="0">
                <a:solidFill>
                  <a:srgbClr val="FF0000"/>
                </a:solidFill>
                <a:latin typeface="+mn-lt"/>
                <a:cs typeface="Arial" panose="020B0604020202020204" pitchFamily="34" charset="0"/>
              </a:rPr>
              <a:t> </a:t>
            </a:r>
          </a:p>
        </p:txBody>
      </p:sp>
      <p:grpSp>
        <p:nvGrpSpPr>
          <p:cNvPr id="7" name="Group 6">
            <a:extLst>
              <a:ext uri="{FF2B5EF4-FFF2-40B4-BE49-F238E27FC236}">
                <a16:creationId xmlns:a16="http://schemas.microsoft.com/office/drawing/2014/main" xmlns="" id="{8C70CDB2-9CF4-5AF0-0355-B686D391E75F}"/>
              </a:ext>
            </a:extLst>
          </p:cNvPr>
          <p:cNvGrpSpPr/>
          <p:nvPr/>
        </p:nvGrpSpPr>
        <p:grpSpPr>
          <a:xfrm>
            <a:off x="1350628" y="1658040"/>
            <a:ext cx="9414782" cy="4669155"/>
            <a:chOff x="2733189" y="1797162"/>
            <a:chExt cx="6315075" cy="3172838"/>
          </a:xfrm>
        </p:grpSpPr>
        <p:pic>
          <p:nvPicPr>
            <p:cNvPr id="8" name="Picture 7">
              <a:extLst>
                <a:ext uri="{FF2B5EF4-FFF2-40B4-BE49-F238E27FC236}">
                  <a16:creationId xmlns:a16="http://schemas.microsoft.com/office/drawing/2014/main" xmlns="" id="{5D71BDB3-B9B6-4432-4DD6-EE95EDFF2F9E}"/>
                </a:ext>
              </a:extLst>
            </p:cNvPr>
            <p:cNvPicPr>
              <a:picLocks noChangeAspect="1"/>
            </p:cNvPicPr>
            <p:nvPr/>
          </p:nvPicPr>
          <p:blipFill rotWithShape="1">
            <a:blip r:embed="rId2"/>
            <a:srcRect t="8925"/>
            <a:stretch/>
          </p:blipFill>
          <p:spPr>
            <a:xfrm>
              <a:off x="2733189" y="1894112"/>
              <a:ext cx="6315075" cy="2741257"/>
            </a:xfrm>
            <a:prstGeom prst="rect">
              <a:avLst/>
            </a:prstGeom>
          </p:spPr>
        </p:pic>
        <p:sp>
          <p:nvSpPr>
            <p:cNvPr id="9" name="TextBox 8">
              <a:extLst>
                <a:ext uri="{FF2B5EF4-FFF2-40B4-BE49-F238E27FC236}">
                  <a16:creationId xmlns:a16="http://schemas.microsoft.com/office/drawing/2014/main" xmlns="" id="{5EA0FAB7-2730-1147-544B-1FF56011C6BD}"/>
                </a:ext>
              </a:extLst>
            </p:cNvPr>
            <p:cNvSpPr txBox="1"/>
            <p:nvPr/>
          </p:nvSpPr>
          <p:spPr>
            <a:xfrm>
              <a:off x="4833689" y="1797162"/>
              <a:ext cx="1231641" cy="292801"/>
            </a:xfrm>
            <a:prstGeom prst="rect">
              <a:avLst/>
            </a:prstGeom>
            <a:solidFill>
              <a:schemeClr val="bg1"/>
            </a:solid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Vỏ ngoài</a:t>
              </a:r>
            </a:p>
          </p:txBody>
        </p:sp>
        <p:sp>
          <p:nvSpPr>
            <p:cNvPr id="10" name="TextBox 9">
              <a:extLst>
                <a:ext uri="{FF2B5EF4-FFF2-40B4-BE49-F238E27FC236}">
                  <a16:creationId xmlns:a16="http://schemas.microsoft.com/office/drawing/2014/main" xmlns="" id="{50BF3E42-484C-02D2-32B5-37B252880306}"/>
                </a:ext>
              </a:extLst>
            </p:cNvPr>
            <p:cNvSpPr txBox="1"/>
            <p:nvPr/>
          </p:nvSpPr>
          <p:spPr>
            <a:xfrm>
              <a:off x="4781320" y="2374244"/>
              <a:ext cx="1314679" cy="292801"/>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Vỏ protein</a:t>
              </a:r>
            </a:p>
          </p:txBody>
        </p:sp>
        <p:sp>
          <p:nvSpPr>
            <p:cNvPr id="11" name="TextBox 10">
              <a:extLst>
                <a:ext uri="{FF2B5EF4-FFF2-40B4-BE49-F238E27FC236}">
                  <a16:creationId xmlns:a16="http://schemas.microsoft.com/office/drawing/2014/main" xmlns="" id="{7E0021AF-5E7B-F364-E565-41B19E4E0058}"/>
                </a:ext>
              </a:extLst>
            </p:cNvPr>
            <p:cNvSpPr txBox="1"/>
            <p:nvPr/>
          </p:nvSpPr>
          <p:spPr>
            <a:xfrm>
              <a:off x="4864358" y="3020690"/>
              <a:ext cx="1231641" cy="292801"/>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Phần lõi</a:t>
              </a:r>
            </a:p>
          </p:txBody>
        </p:sp>
        <p:sp>
          <p:nvSpPr>
            <p:cNvPr id="12" name="TextBox 11">
              <a:extLst>
                <a:ext uri="{FF2B5EF4-FFF2-40B4-BE49-F238E27FC236}">
                  <a16:creationId xmlns:a16="http://schemas.microsoft.com/office/drawing/2014/main" xmlns="" id="{D7EE8190-15A9-60B2-92BF-EF1E96EBC84E}"/>
                </a:ext>
              </a:extLst>
            </p:cNvPr>
            <p:cNvSpPr txBox="1"/>
            <p:nvPr/>
          </p:nvSpPr>
          <p:spPr>
            <a:xfrm>
              <a:off x="3204189" y="4635369"/>
              <a:ext cx="1231641" cy="33463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Virus trần</a:t>
              </a:r>
            </a:p>
          </p:txBody>
        </p:sp>
        <p:sp>
          <p:nvSpPr>
            <p:cNvPr id="13" name="TextBox 12">
              <a:extLst>
                <a:ext uri="{FF2B5EF4-FFF2-40B4-BE49-F238E27FC236}">
                  <a16:creationId xmlns:a16="http://schemas.microsoft.com/office/drawing/2014/main" xmlns="" id="{F562A2DB-0849-3AD4-7FC8-89C3352E9D8D}"/>
                </a:ext>
              </a:extLst>
            </p:cNvPr>
            <p:cNvSpPr txBox="1"/>
            <p:nvPr/>
          </p:nvSpPr>
          <p:spPr>
            <a:xfrm>
              <a:off x="6965446" y="4635369"/>
              <a:ext cx="1590725" cy="33463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Virus có vỏ</a:t>
              </a:r>
            </a:p>
          </p:txBody>
        </p:sp>
      </p:grpSp>
      <p:sp>
        <p:nvSpPr>
          <p:cNvPr id="15" name="Pentagon 3">
            <a:extLst>
              <a:ext uri="{FF2B5EF4-FFF2-40B4-BE49-F238E27FC236}">
                <a16:creationId xmlns:a16="http://schemas.microsoft.com/office/drawing/2014/main" xmlns="" id="{093CD14E-ACF9-EB7D-922B-34A553279ED0}"/>
              </a:ext>
            </a:extLst>
          </p:cNvPr>
          <p:cNvSpPr/>
          <p:nvPr/>
        </p:nvSpPr>
        <p:spPr>
          <a:xfrm>
            <a:off x="103517" y="63935"/>
            <a:ext cx="8845408" cy="755574"/>
          </a:xfrm>
          <a:prstGeom prst="homePlat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cs typeface="Arial" panose="020B0604020202020204" pitchFamily="34" charset="0"/>
              </a:rPr>
              <a:t>I. KHÁI NIỆM VÀ ĐẶC ĐIỂM CỦA VIRUS</a:t>
            </a:r>
            <a:endParaRPr lang="en-US" sz="4000" b="1" dirty="0">
              <a:cs typeface="Arial" panose="020B0604020202020204" pitchFamily="34" charset="0"/>
            </a:endParaRPr>
          </a:p>
        </p:txBody>
      </p:sp>
    </p:spTree>
    <p:extLst>
      <p:ext uri="{BB962C8B-B14F-4D97-AF65-F5344CB8AC3E}">
        <p14:creationId xmlns:p14="http://schemas.microsoft.com/office/powerpoint/2010/main" val="14254027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ó thể là hình ảnh về văn bản cho biết 'Polyhedral (Adenovirus) VIRAL SHAPES Spherical (Influenza) M Helical (Tobacco mosaic virus) Download from Dreamstime.com Complex (Bacteriophage) 43457161 Designua Dreamstime.com'">
            <a:extLst>
              <a:ext uri="{FF2B5EF4-FFF2-40B4-BE49-F238E27FC236}">
                <a16:creationId xmlns:a16="http://schemas.microsoft.com/office/drawing/2014/main" xmlns="" id="{C9119D5C-9FB3-900B-1D95-772CC9335B9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209" b="11091"/>
          <a:stretch/>
        </p:blipFill>
        <p:spPr bwMode="auto">
          <a:xfrm>
            <a:off x="635767" y="1884282"/>
            <a:ext cx="4895184" cy="4152078"/>
          </a:xfrm>
          <a:prstGeom prst="rect">
            <a:avLst/>
          </a:prstGeom>
          <a:noFill/>
          <a:extLst>
            <a:ext uri="{909E8E84-426E-40DD-AFC4-6F175D3DCCD1}">
              <a14:hiddenFill xmlns:a14="http://schemas.microsoft.com/office/drawing/2010/main">
                <a:solidFill>
                  <a:srgbClr val="FFFFFF"/>
                </a:solidFill>
              </a14:hiddenFill>
            </a:ext>
          </a:extLst>
        </p:spPr>
      </p:pic>
      <p:sp>
        <p:nvSpPr>
          <p:cNvPr id="5" name="Round Same Side Corner Rectangle 13">
            <a:extLst>
              <a:ext uri="{FF2B5EF4-FFF2-40B4-BE49-F238E27FC236}">
                <a16:creationId xmlns:a16="http://schemas.microsoft.com/office/drawing/2014/main" xmlns="" id="{68C0B240-34F6-234D-F73D-131D03DC01AB}"/>
              </a:ext>
            </a:extLst>
          </p:cNvPr>
          <p:cNvSpPr/>
          <p:nvPr/>
        </p:nvSpPr>
        <p:spPr>
          <a:xfrm rot="16200000">
            <a:off x="8045372" y="-288548"/>
            <a:ext cx="989013" cy="5005985"/>
          </a:xfrm>
          <a:prstGeom prst="round2SameRect">
            <a:avLst>
              <a:gd name="adj1" fmla="val 23321"/>
              <a:gd name="adj2" fmla="val 0"/>
            </a:avLst>
          </a:prstGeom>
          <a:gradFill flip="none" rotWithShape="1">
            <a:gsLst>
              <a:gs pos="0">
                <a:srgbClr val="A7E9FB"/>
              </a:gs>
              <a:gs pos="99000">
                <a:srgbClr val="0EAABA"/>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 Same Side Corner Rectangle 15">
            <a:extLst>
              <a:ext uri="{FF2B5EF4-FFF2-40B4-BE49-F238E27FC236}">
                <a16:creationId xmlns:a16="http://schemas.microsoft.com/office/drawing/2014/main" xmlns="" id="{2434CB93-EBC2-AA92-FF7F-12DC7E4B2289}"/>
              </a:ext>
            </a:extLst>
          </p:cNvPr>
          <p:cNvSpPr/>
          <p:nvPr/>
        </p:nvSpPr>
        <p:spPr>
          <a:xfrm rot="16200000">
            <a:off x="8048693" y="893999"/>
            <a:ext cx="989012" cy="5012623"/>
          </a:xfrm>
          <a:prstGeom prst="round2SameRect">
            <a:avLst>
              <a:gd name="adj1" fmla="val 23321"/>
              <a:gd name="adj2" fmla="val 0"/>
            </a:avLst>
          </a:prstGeom>
          <a:gradFill flip="none" rotWithShape="1">
            <a:gsLst>
              <a:gs pos="50000">
                <a:srgbClr val="002060"/>
              </a:gs>
              <a:gs pos="99000">
                <a:schemeClr val="bg1"/>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 name="Round Same Side Corner Rectangle 21">
            <a:extLst>
              <a:ext uri="{FF2B5EF4-FFF2-40B4-BE49-F238E27FC236}">
                <a16:creationId xmlns:a16="http://schemas.microsoft.com/office/drawing/2014/main" xmlns="" id="{2723D030-4131-2025-744B-23A86F165581}"/>
              </a:ext>
            </a:extLst>
          </p:cNvPr>
          <p:cNvSpPr/>
          <p:nvPr/>
        </p:nvSpPr>
        <p:spPr>
          <a:xfrm rot="16200000">
            <a:off x="8046167" y="2118897"/>
            <a:ext cx="987425" cy="5005987"/>
          </a:xfrm>
          <a:prstGeom prst="round2SameRect">
            <a:avLst>
              <a:gd name="adj1" fmla="val 23321"/>
              <a:gd name="adj2" fmla="val 0"/>
            </a:avLst>
          </a:prstGeom>
          <a:gradFill flip="none" rotWithShape="1">
            <a:gsLst>
              <a:gs pos="0">
                <a:srgbClr val="E31782"/>
              </a:gs>
              <a:gs pos="99000">
                <a:srgbClr val="FF66FF"/>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38">
            <a:extLst>
              <a:ext uri="{FF2B5EF4-FFF2-40B4-BE49-F238E27FC236}">
                <a16:creationId xmlns:a16="http://schemas.microsoft.com/office/drawing/2014/main" xmlns="" id="{9CAB47D7-1551-F8EF-5D11-0CD3EE78139B}"/>
              </a:ext>
            </a:extLst>
          </p:cNvPr>
          <p:cNvSpPr>
            <a:spLocks noChangeArrowheads="1"/>
          </p:cNvSpPr>
          <p:nvPr/>
        </p:nvSpPr>
        <p:spPr bwMode="auto">
          <a:xfrm>
            <a:off x="6158618" y="5382280"/>
            <a:ext cx="4833965" cy="954107"/>
          </a:xfrm>
          <a:prstGeom prst="rect">
            <a:avLst/>
          </a:prstGeom>
          <a:noFill/>
          <a:ln w="9525">
            <a:noFill/>
            <a:miter lim="800000"/>
            <a:headEnd/>
            <a:tailEnd/>
          </a:ln>
        </p:spPr>
        <p:txBody>
          <a:bodyPr wrap="square">
            <a:spAutoFit/>
          </a:bodyPr>
          <a:lstStyle/>
          <a:p>
            <a:pPr algn="ctr" fontAlgn="base">
              <a:spcBef>
                <a:spcPct val="0"/>
              </a:spcBef>
              <a:spcAft>
                <a:spcPct val="0"/>
              </a:spcAft>
            </a:pPr>
            <a:r>
              <a:rPr lang="vi-VN" sz="2800" dirty="0">
                <a:solidFill>
                  <a:prstClr val="white"/>
                </a:solidFill>
                <a:latin typeface="#9Slide03 Quicksand Bold" panose="00000800000000000000" pitchFamily="2" charset="0"/>
                <a:cs typeface="Arial" charset="0"/>
              </a:rPr>
              <a:t>Chỉ nhân lên trong tế bào sinh vật sống</a:t>
            </a:r>
          </a:p>
        </p:txBody>
      </p:sp>
      <p:sp>
        <p:nvSpPr>
          <p:cNvPr id="9" name="Title 1">
            <a:extLst>
              <a:ext uri="{FF2B5EF4-FFF2-40B4-BE49-F238E27FC236}">
                <a16:creationId xmlns:a16="http://schemas.microsoft.com/office/drawing/2014/main" xmlns="" id="{E297853A-2F5F-2FEE-6A6B-02D3CDEC8D92}"/>
              </a:ext>
            </a:extLst>
          </p:cNvPr>
          <p:cNvSpPr txBox="1">
            <a:spLocks/>
          </p:cNvSpPr>
          <p:nvPr/>
        </p:nvSpPr>
        <p:spPr>
          <a:xfrm>
            <a:off x="722858" y="928649"/>
            <a:ext cx="4165121" cy="57251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FF0000"/>
                </a:solidFill>
                <a:latin typeface="+mn-lt"/>
                <a:cs typeface="Arial" panose="020B0604020202020204" pitchFamily="34" charset="0"/>
              </a:rPr>
              <a:t>1. </a:t>
            </a:r>
            <a:r>
              <a:rPr lang="en-US" sz="4000" b="1" dirty="0" err="1">
                <a:solidFill>
                  <a:srgbClr val="FF0000"/>
                </a:solidFill>
                <a:latin typeface="+mn-lt"/>
                <a:cs typeface="Arial" panose="020B0604020202020204" pitchFamily="34" charset="0"/>
              </a:rPr>
              <a:t>Khái</a:t>
            </a:r>
            <a:r>
              <a:rPr lang="en-US" sz="4000" b="1" dirty="0">
                <a:solidFill>
                  <a:srgbClr val="FF0000"/>
                </a:solidFill>
                <a:latin typeface="+mn-lt"/>
                <a:cs typeface="Arial" panose="020B0604020202020204" pitchFamily="34" charset="0"/>
              </a:rPr>
              <a:t> </a:t>
            </a:r>
            <a:r>
              <a:rPr lang="en-US" sz="4000" b="1" dirty="0" err="1">
                <a:solidFill>
                  <a:srgbClr val="FF0000"/>
                </a:solidFill>
                <a:latin typeface="+mn-lt"/>
                <a:cs typeface="Arial" panose="020B0604020202020204" pitchFamily="34" charset="0"/>
              </a:rPr>
              <a:t>niệm</a:t>
            </a:r>
            <a:r>
              <a:rPr lang="en-US" sz="4000" b="1" dirty="0">
                <a:solidFill>
                  <a:srgbClr val="FF0000"/>
                </a:solidFill>
                <a:latin typeface="+mn-lt"/>
                <a:cs typeface="Arial" panose="020B0604020202020204" pitchFamily="34" charset="0"/>
              </a:rPr>
              <a:t> </a:t>
            </a:r>
          </a:p>
        </p:txBody>
      </p:sp>
      <p:sp>
        <p:nvSpPr>
          <p:cNvPr id="15" name="Rectangle 37">
            <a:extLst>
              <a:ext uri="{FF2B5EF4-FFF2-40B4-BE49-F238E27FC236}">
                <a16:creationId xmlns:a16="http://schemas.microsoft.com/office/drawing/2014/main" xmlns="" id="{76C7B878-975C-6EF1-0F19-D8D008B78875}"/>
              </a:ext>
            </a:extLst>
          </p:cNvPr>
          <p:cNvSpPr>
            <a:spLocks noChangeArrowheads="1"/>
          </p:cNvSpPr>
          <p:nvPr/>
        </p:nvSpPr>
        <p:spPr bwMode="auto">
          <a:xfrm>
            <a:off x="5857336" y="3060377"/>
            <a:ext cx="5057861" cy="584775"/>
          </a:xfrm>
          <a:prstGeom prst="rect">
            <a:avLst/>
          </a:prstGeom>
          <a:noFill/>
          <a:ln w="9525">
            <a:noFill/>
            <a:miter lim="800000"/>
            <a:headEnd/>
            <a:tailEnd/>
          </a:ln>
        </p:spPr>
        <p:txBody>
          <a:bodyPr wrap="square">
            <a:spAutoFit/>
          </a:bodyPr>
          <a:lstStyle/>
          <a:p>
            <a:pPr algn="ctr" fontAlgn="base">
              <a:spcBef>
                <a:spcPct val="0"/>
              </a:spcBef>
              <a:spcAft>
                <a:spcPct val="0"/>
              </a:spcAft>
            </a:pPr>
            <a:r>
              <a:rPr lang="vi-VN" sz="3200" b="1" dirty="0">
                <a:solidFill>
                  <a:prstClr val="white"/>
                </a:solidFill>
                <a:latin typeface="Calibri" panose="020F0502020204030204" pitchFamily="34" charset="0"/>
                <a:cs typeface="Calibri" panose="020F0502020204030204" pitchFamily="34" charset="0"/>
              </a:rPr>
              <a:t>Chưa có cấu tạo tế bào</a:t>
            </a:r>
          </a:p>
        </p:txBody>
      </p:sp>
      <p:sp>
        <p:nvSpPr>
          <p:cNvPr id="16" name="Rectangle 38">
            <a:extLst>
              <a:ext uri="{FF2B5EF4-FFF2-40B4-BE49-F238E27FC236}">
                <a16:creationId xmlns:a16="http://schemas.microsoft.com/office/drawing/2014/main" xmlns="" id="{EFB4836F-181F-1D4E-4F6E-9849BBEA287D}"/>
              </a:ext>
            </a:extLst>
          </p:cNvPr>
          <p:cNvSpPr>
            <a:spLocks noChangeArrowheads="1"/>
          </p:cNvSpPr>
          <p:nvPr/>
        </p:nvSpPr>
        <p:spPr bwMode="auto">
          <a:xfrm>
            <a:off x="5728129" y="4373210"/>
            <a:ext cx="4297551" cy="584775"/>
          </a:xfrm>
          <a:prstGeom prst="rect">
            <a:avLst/>
          </a:prstGeom>
          <a:noFill/>
          <a:ln w="9525">
            <a:noFill/>
            <a:miter lim="800000"/>
            <a:headEnd/>
            <a:tailEnd/>
          </a:ln>
        </p:spPr>
        <p:txBody>
          <a:bodyPr wrap="square">
            <a:spAutoFit/>
          </a:bodyPr>
          <a:lstStyle/>
          <a:p>
            <a:pPr marR="0" lvl="0" indent="0" algn="ctr" fontAlgn="base">
              <a:lnSpc>
                <a:spcPct val="100000"/>
              </a:lnSpc>
              <a:spcBef>
                <a:spcPct val="0"/>
              </a:spcBef>
              <a:spcAft>
                <a:spcPct val="0"/>
              </a:spcAft>
              <a:buClrTx/>
              <a:buSzTx/>
              <a:buFontTx/>
              <a:buNone/>
              <a:tabLst/>
              <a:defRPr/>
            </a:pPr>
            <a:r>
              <a:rPr lang="vi-VN" sz="3200" b="1" dirty="0">
                <a:solidFill>
                  <a:prstClr val="white"/>
                </a:solidFill>
                <a:latin typeface="Calibri" panose="020F0502020204030204" pitchFamily="34" charset="0"/>
                <a:cs typeface="Calibri" panose="020F0502020204030204" pitchFamily="34" charset="0"/>
              </a:rPr>
              <a:t>Kích thước </a:t>
            </a:r>
            <a:r>
              <a:rPr lang="en-US" sz="3200" b="1" dirty="0" err="1">
                <a:solidFill>
                  <a:prstClr val="white"/>
                </a:solidFill>
                <a:latin typeface="Calibri" panose="020F0502020204030204" pitchFamily="34" charset="0"/>
                <a:cs typeface="Calibri" panose="020F0502020204030204" pitchFamily="34" charset="0"/>
              </a:rPr>
              <a:t>hiển</a:t>
            </a:r>
            <a:r>
              <a:rPr lang="en-US" sz="3200" b="1" dirty="0">
                <a:solidFill>
                  <a:prstClr val="white"/>
                </a:solidFill>
                <a:latin typeface="Calibri" panose="020F0502020204030204" pitchFamily="34" charset="0"/>
                <a:cs typeface="Calibri" panose="020F0502020204030204" pitchFamily="34" charset="0"/>
              </a:rPr>
              <a:t> vi</a:t>
            </a:r>
            <a:endParaRPr lang="vi-VN" sz="3200" b="1" dirty="0">
              <a:solidFill>
                <a:prstClr val="white"/>
              </a:solidFill>
              <a:latin typeface="Calibri" panose="020F0502020204030204" pitchFamily="34" charset="0"/>
              <a:cs typeface="Calibri" panose="020F0502020204030204" pitchFamily="34" charset="0"/>
            </a:endParaRPr>
          </a:p>
        </p:txBody>
      </p:sp>
      <p:sp>
        <p:nvSpPr>
          <p:cNvPr id="17" name="Rectangle 38">
            <a:extLst>
              <a:ext uri="{FF2B5EF4-FFF2-40B4-BE49-F238E27FC236}">
                <a16:creationId xmlns:a16="http://schemas.microsoft.com/office/drawing/2014/main" xmlns="" id="{5F7F269C-2D96-E931-4CF2-66007E713E22}"/>
              </a:ext>
            </a:extLst>
          </p:cNvPr>
          <p:cNvSpPr>
            <a:spLocks noChangeArrowheads="1"/>
          </p:cNvSpPr>
          <p:nvPr/>
        </p:nvSpPr>
        <p:spPr bwMode="auto">
          <a:xfrm>
            <a:off x="5814198" y="1936139"/>
            <a:ext cx="4376627" cy="59140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dirty="0">
                <a:solidFill>
                  <a:prstClr val="white"/>
                </a:solidFill>
                <a:cs typeface="Arial" charset="0"/>
              </a:rPr>
              <a:t>C</a:t>
            </a:r>
            <a:r>
              <a:rPr kumimoji="0" lang="vi-VN" sz="3200" b="1" i="0" u="none" strike="noStrike" kern="1200" cap="none" spc="0" normalizeH="0" baseline="0" noProof="0" dirty="0">
                <a:ln>
                  <a:noFill/>
                </a:ln>
                <a:solidFill>
                  <a:prstClr val="white"/>
                </a:solidFill>
                <a:effectLst/>
                <a:uLnTx/>
                <a:uFillTx/>
                <a:cs typeface="Arial" charset="0"/>
              </a:rPr>
              <a:t>ấu tạo đơn giản</a:t>
            </a:r>
          </a:p>
        </p:txBody>
      </p:sp>
      <p:sp>
        <p:nvSpPr>
          <p:cNvPr id="19" name="Round Same Side Corner Rectangle 29">
            <a:extLst>
              <a:ext uri="{FF2B5EF4-FFF2-40B4-BE49-F238E27FC236}">
                <a16:creationId xmlns:a16="http://schemas.microsoft.com/office/drawing/2014/main" xmlns="" id="{C012DD5F-0CBE-81E7-3B81-1F6BA667146F}"/>
              </a:ext>
            </a:extLst>
          </p:cNvPr>
          <p:cNvSpPr/>
          <p:nvPr/>
        </p:nvSpPr>
        <p:spPr>
          <a:xfrm rot="16200000">
            <a:off x="8009673" y="3325864"/>
            <a:ext cx="987425" cy="5005987"/>
          </a:xfrm>
          <a:prstGeom prst="round2SameRect">
            <a:avLst>
              <a:gd name="adj1" fmla="val 23321"/>
              <a:gd name="adj2" fmla="val 0"/>
            </a:avLst>
          </a:prstGeom>
          <a:gradFill flip="none" rotWithShape="1">
            <a:gsLst>
              <a:gs pos="0">
                <a:srgbClr val="C00000"/>
              </a:gs>
              <a:gs pos="99000">
                <a:srgbClr val="FF0000"/>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38">
            <a:extLst>
              <a:ext uri="{FF2B5EF4-FFF2-40B4-BE49-F238E27FC236}">
                <a16:creationId xmlns:a16="http://schemas.microsoft.com/office/drawing/2014/main" xmlns="" id="{A2FA4471-267A-9609-C608-4C209705D748}"/>
              </a:ext>
            </a:extLst>
          </p:cNvPr>
          <p:cNvSpPr>
            <a:spLocks noChangeArrowheads="1"/>
          </p:cNvSpPr>
          <p:nvPr/>
        </p:nvSpPr>
        <p:spPr bwMode="auto">
          <a:xfrm>
            <a:off x="6041908" y="5503529"/>
            <a:ext cx="4418246" cy="584775"/>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3200" b="1" dirty="0" err="1">
                <a:solidFill>
                  <a:prstClr val="white"/>
                </a:solidFill>
                <a:latin typeface="Calibri" panose="020F0502020204030204" pitchFamily="34" charset="0"/>
                <a:cs typeface="Calibri" panose="020F0502020204030204" pitchFamily="34" charset="0"/>
              </a:rPr>
              <a:t>Kí</a:t>
            </a:r>
            <a:r>
              <a:rPr lang="en-US" sz="3200" b="1" dirty="0">
                <a:solidFill>
                  <a:prstClr val="white"/>
                </a:solidFill>
                <a:latin typeface="Calibri" panose="020F0502020204030204" pitchFamily="34" charset="0"/>
                <a:cs typeface="Calibri" panose="020F0502020204030204" pitchFamily="34" charset="0"/>
              </a:rPr>
              <a:t> </a:t>
            </a:r>
            <a:r>
              <a:rPr lang="en-US" sz="3200" b="1" dirty="0" err="1">
                <a:solidFill>
                  <a:prstClr val="white"/>
                </a:solidFill>
                <a:latin typeface="Calibri" panose="020F0502020204030204" pitchFamily="34" charset="0"/>
                <a:cs typeface="Calibri" panose="020F0502020204030204" pitchFamily="34" charset="0"/>
              </a:rPr>
              <a:t>sinh</a:t>
            </a:r>
            <a:r>
              <a:rPr lang="en-US" sz="3200" b="1" dirty="0">
                <a:solidFill>
                  <a:prstClr val="white"/>
                </a:solidFill>
                <a:latin typeface="Calibri" panose="020F0502020204030204" pitchFamily="34" charset="0"/>
                <a:cs typeface="Calibri" panose="020F0502020204030204" pitchFamily="34" charset="0"/>
              </a:rPr>
              <a:t> </a:t>
            </a:r>
            <a:r>
              <a:rPr lang="en-US" sz="3200" b="1" dirty="0" err="1">
                <a:solidFill>
                  <a:prstClr val="white"/>
                </a:solidFill>
                <a:latin typeface="Calibri" panose="020F0502020204030204" pitchFamily="34" charset="0"/>
                <a:cs typeface="Calibri" panose="020F0502020204030204" pitchFamily="34" charset="0"/>
              </a:rPr>
              <a:t>nội</a:t>
            </a:r>
            <a:r>
              <a:rPr lang="en-US" sz="3200" b="1" dirty="0">
                <a:solidFill>
                  <a:prstClr val="white"/>
                </a:solidFill>
                <a:latin typeface="Calibri" panose="020F0502020204030204" pitchFamily="34" charset="0"/>
                <a:cs typeface="Calibri" panose="020F0502020204030204" pitchFamily="34" charset="0"/>
              </a:rPr>
              <a:t> </a:t>
            </a:r>
            <a:r>
              <a:rPr lang="en-US" sz="3200" b="1" dirty="0" err="1">
                <a:solidFill>
                  <a:prstClr val="white"/>
                </a:solidFill>
                <a:latin typeface="Calibri" panose="020F0502020204030204" pitchFamily="34" charset="0"/>
                <a:cs typeface="Calibri" panose="020F0502020204030204" pitchFamily="34" charset="0"/>
              </a:rPr>
              <a:t>bào</a:t>
            </a:r>
            <a:r>
              <a:rPr lang="en-US" sz="3200" b="1" dirty="0">
                <a:solidFill>
                  <a:prstClr val="white"/>
                </a:solidFill>
                <a:latin typeface="Calibri" panose="020F0502020204030204" pitchFamily="34" charset="0"/>
                <a:cs typeface="Calibri" panose="020F0502020204030204" pitchFamily="34" charset="0"/>
              </a:rPr>
              <a:t> </a:t>
            </a:r>
            <a:r>
              <a:rPr lang="en-US" sz="3200" b="1" dirty="0" err="1">
                <a:solidFill>
                  <a:prstClr val="white"/>
                </a:solidFill>
                <a:latin typeface="Calibri" panose="020F0502020204030204" pitchFamily="34" charset="0"/>
                <a:cs typeface="Calibri" panose="020F0502020204030204" pitchFamily="34" charset="0"/>
              </a:rPr>
              <a:t>bắt</a:t>
            </a:r>
            <a:r>
              <a:rPr lang="en-US" sz="3200" b="1" dirty="0">
                <a:solidFill>
                  <a:prstClr val="white"/>
                </a:solidFill>
                <a:latin typeface="Calibri" panose="020F0502020204030204" pitchFamily="34" charset="0"/>
                <a:cs typeface="Calibri" panose="020F0502020204030204" pitchFamily="34" charset="0"/>
              </a:rPr>
              <a:t> </a:t>
            </a:r>
            <a:r>
              <a:rPr lang="en-US" sz="3200" b="1" dirty="0" err="1">
                <a:solidFill>
                  <a:prstClr val="white"/>
                </a:solidFill>
                <a:latin typeface="Calibri" panose="020F0502020204030204" pitchFamily="34" charset="0"/>
                <a:cs typeface="Calibri" panose="020F0502020204030204" pitchFamily="34" charset="0"/>
              </a:rPr>
              <a:t>buộc</a:t>
            </a:r>
            <a:endParaRPr lang="vi-VN" sz="3200" b="1" dirty="0">
              <a:solidFill>
                <a:prstClr val="white"/>
              </a:solidFill>
              <a:latin typeface="Calibri" panose="020F0502020204030204" pitchFamily="34" charset="0"/>
              <a:cs typeface="Calibri" panose="020F0502020204030204" pitchFamily="34" charset="0"/>
            </a:endParaRPr>
          </a:p>
        </p:txBody>
      </p:sp>
      <p:sp>
        <p:nvSpPr>
          <p:cNvPr id="18" name="Pentagon 3">
            <a:extLst>
              <a:ext uri="{FF2B5EF4-FFF2-40B4-BE49-F238E27FC236}">
                <a16:creationId xmlns:a16="http://schemas.microsoft.com/office/drawing/2014/main" xmlns="" id="{093CD14E-ACF9-EB7D-922B-34A553279ED0}"/>
              </a:ext>
            </a:extLst>
          </p:cNvPr>
          <p:cNvSpPr/>
          <p:nvPr/>
        </p:nvSpPr>
        <p:spPr>
          <a:xfrm>
            <a:off x="103517" y="63935"/>
            <a:ext cx="8845408" cy="755574"/>
          </a:xfrm>
          <a:prstGeom prst="homePlat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cs typeface="Arial" panose="020B0604020202020204" pitchFamily="34" charset="0"/>
              </a:rPr>
              <a:t>I. KHÁI NIỆM VÀ ĐẶC ĐIỂM CỦA VIRUS</a:t>
            </a:r>
            <a:endParaRPr lang="en-US" sz="4000" b="1" dirty="0">
              <a:cs typeface="Arial" panose="020B0604020202020204" pitchFamily="34" charset="0"/>
            </a:endParaRPr>
          </a:p>
        </p:txBody>
      </p:sp>
    </p:spTree>
    <p:extLst>
      <p:ext uri="{BB962C8B-B14F-4D97-AF65-F5344CB8AC3E}">
        <p14:creationId xmlns:p14="http://schemas.microsoft.com/office/powerpoint/2010/main" val="219687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ppt_w</p:attrName>
                                        </p:attrNameLst>
                                      </p:cBhvr>
                                      <p:tavLst>
                                        <p:tav tm="0">
                                          <p:val>
                                            <p:strVal val="#ppt_w*0.70"/>
                                          </p:val>
                                        </p:tav>
                                        <p:tav tm="100000">
                                          <p:val>
                                            <p:strVal val="#ppt_w"/>
                                          </p:val>
                                        </p:tav>
                                      </p:tavLst>
                                    </p:anim>
                                    <p:anim calcmode="lin" valueType="num">
                                      <p:cBhvr>
                                        <p:cTn id="27" dur="1000" fill="hold"/>
                                        <p:tgtEl>
                                          <p:spTgt spid="8"/>
                                        </p:tgtEl>
                                        <p:attrNameLst>
                                          <p:attrName>ppt_h</p:attrName>
                                        </p:attrNameLst>
                                      </p:cBhvr>
                                      <p:tavLst>
                                        <p:tav tm="0">
                                          <p:val>
                                            <p:strVal val="#ppt_h"/>
                                          </p:val>
                                        </p:tav>
                                        <p:tav tm="100000">
                                          <p:val>
                                            <p:strVal val="#ppt_h"/>
                                          </p:val>
                                        </p:tav>
                                      </p:tavLst>
                                    </p:anim>
                                    <p:animEffect transition="in" filter="fade">
                                      <p:cBhvr>
                                        <p:cTn id="28" dur="1000"/>
                                        <p:tgtEl>
                                          <p:spTgt spid="8"/>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1000" fill="hold"/>
                                        <p:tgtEl>
                                          <p:spTgt spid="15"/>
                                        </p:tgtEl>
                                        <p:attrNameLst>
                                          <p:attrName>ppt_w</p:attrName>
                                        </p:attrNameLst>
                                      </p:cBhvr>
                                      <p:tavLst>
                                        <p:tav tm="0">
                                          <p:val>
                                            <p:strVal val="#ppt_w*0.70"/>
                                          </p:val>
                                        </p:tav>
                                        <p:tav tm="100000">
                                          <p:val>
                                            <p:strVal val="#ppt_w"/>
                                          </p:val>
                                        </p:tav>
                                      </p:tavLst>
                                    </p:anim>
                                    <p:anim calcmode="lin" valueType="num">
                                      <p:cBhvr>
                                        <p:cTn id="32" dur="1000" fill="hold"/>
                                        <p:tgtEl>
                                          <p:spTgt spid="15"/>
                                        </p:tgtEl>
                                        <p:attrNameLst>
                                          <p:attrName>ppt_h</p:attrName>
                                        </p:attrNameLst>
                                      </p:cBhvr>
                                      <p:tavLst>
                                        <p:tav tm="0">
                                          <p:val>
                                            <p:strVal val="#ppt_h"/>
                                          </p:val>
                                        </p:tav>
                                        <p:tav tm="100000">
                                          <p:val>
                                            <p:strVal val="#ppt_h"/>
                                          </p:val>
                                        </p:tav>
                                      </p:tavLst>
                                    </p:anim>
                                    <p:animEffect transition="in" filter="fade">
                                      <p:cBhvr>
                                        <p:cTn id="33" dur="1000"/>
                                        <p:tgtEl>
                                          <p:spTgt spid="15"/>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1000" fill="hold"/>
                                        <p:tgtEl>
                                          <p:spTgt spid="16"/>
                                        </p:tgtEl>
                                        <p:attrNameLst>
                                          <p:attrName>ppt_w</p:attrName>
                                        </p:attrNameLst>
                                      </p:cBhvr>
                                      <p:tavLst>
                                        <p:tav tm="0">
                                          <p:val>
                                            <p:strVal val="#ppt_w*0.70"/>
                                          </p:val>
                                        </p:tav>
                                        <p:tav tm="100000">
                                          <p:val>
                                            <p:strVal val="#ppt_w"/>
                                          </p:val>
                                        </p:tav>
                                      </p:tavLst>
                                    </p:anim>
                                    <p:anim calcmode="lin" valueType="num">
                                      <p:cBhvr>
                                        <p:cTn id="37" dur="1000" fill="hold"/>
                                        <p:tgtEl>
                                          <p:spTgt spid="16"/>
                                        </p:tgtEl>
                                        <p:attrNameLst>
                                          <p:attrName>ppt_h</p:attrName>
                                        </p:attrNameLst>
                                      </p:cBhvr>
                                      <p:tavLst>
                                        <p:tav tm="0">
                                          <p:val>
                                            <p:strVal val="#ppt_h"/>
                                          </p:val>
                                        </p:tav>
                                        <p:tav tm="100000">
                                          <p:val>
                                            <p:strVal val="#ppt_h"/>
                                          </p:val>
                                        </p:tav>
                                      </p:tavLst>
                                    </p:anim>
                                    <p:animEffect transition="in" filter="fade">
                                      <p:cBhvr>
                                        <p:cTn id="38" dur="10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1000" fill="hold"/>
                                        <p:tgtEl>
                                          <p:spTgt spid="19"/>
                                        </p:tgtEl>
                                        <p:attrNameLst>
                                          <p:attrName>ppt_w</p:attrName>
                                        </p:attrNameLst>
                                      </p:cBhvr>
                                      <p:tavLst>
                                        <p:tav tm="0">
                                          <p:val>
                                            <p:strVal val="#ppt_w*0.70"/>
                                          </p:val>
                                        </p:tav>
                                        <p:tav tm="100000">
                                          <p:val>
                                            <p:strVal val="#ppt_w"/>
                                          </p:val>
                                        </p:tav>
                                      </p:tavLst>
                                    </p:anim>
                                    <p:anim calcmode="lin" valueType="num">
                                      <p:cBhvr>
                                        <p:cTn id="44" dur="1000" fill="hold"/>
                                        <p:tgtEl>
                                          <p:spTgt spid="19"/>
                                        </p:tgtEl>
                                        <p:attrNameLst>
                                          <p:attrName>ppt_h</p:attrName>
                                        </p:attrNameLst>
                                      </p:cBhvr>
                                      <p:tavLst>
                                        <p:tav tm="0">
                                          <p:val>
                                            <p:strVal val="#ppt_h"/>
                                          </p:val>
                                        </p:tav>
                                        <p:tav tm="100000">
                                          <p:val>
                                            <p:strVal val="#ppt_h"/>
                                          </p:val>
                                        </p:tav>
                                      </p:tavLst>
                                    </p:anim>
                                    <p:animEffect transition="in" filter="fade">
                                      <p:cBhvr>
                                        <p:cTn id="45" dur="1000"/>
                                        <p:tgtEl>
                                          <p:spTgt spid="19"/>
                                        </p:tgtEl>
                                      </p:cBhvr>
                                    </p:animEffect>
                                  </p:childTnLst>
                                </p:cTn>
                              </p:par>
                              <p:par>
                                <p:cTn id="46" presetID="55"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1000" fill="hold"/>
                                        <p:tgtEl>
                                          <p:spTgt spid="20"/>
                                        </p:tgtEl>
                                        <p:attrNameLst>
                                          <p:attrName>ppt_w</p:attrName>
                                        </p:attrNameLst>
                                      </p:cBhvr>
                                      <p:tavLst>
                                        <p:tav tm="0">
                                          <p:val>
                                            <p:strVal val="#ppt_w*0.70"/>
                                          </p:val>
                                        </p:tav>
                                        <p:tav tm="100000">
                                          <p:val>
                                            <p:strVal val="#ppt_w"/>
                                          </p:val>
                                        </p:tav>
                                      </p:tavLst>
                                    </p:anim>
                                    <p:anim calcmode="lin" valueType="num">
                                      <p:cBhvr>
                                        <p:cTn id="49" dur="1000" fill="hold"/>
                                        <p:tgtEl>
                                          <p:spTgt spid="20"/>
                                        </p:tgtEl>
                                        <p:attrNameLst>
                                          <p:attrName>ppt_h</p:attrName>
                                        </p:attrNameLst>
                                      </p:cBhvr>
                                      <p:tavLst>
                                        <p:tav tm="0">
                                          <p:val>
                                            <p:strVal val="#ppt_h"/>
                                          </p:val>
                                        </p:tav>
                                        <p:tav tm="100000">
                                          <p:val>
                                            <p:strVal val="#ppt_h"/>
                                          </p:val>
                                        </p:tav>
                                      </p:tavLst>
                                    </p:anim>
                                    <p:animEffect transition="in" filter="fade">
                                      <p:cBhvr>
                                        <p:cTn id="5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15" grpId="0"/>
      <p:bldP spid="16" grpId="0"/>
      <p:bldP spid="19" grpId="0" animBg="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76FF6BE1-9CB5-6FD8-035F-D20DABFA15C4}"/>
              </a:ext>
            </a:extLst>
          </p:cNvPr>
          <p:cNvGraphicFramePr>
            <a:graphicFrameLocks noGrp="1"/>
          </p:cNvGraphicFramePr>
          <p:nvPr>
            <p:extLst>
              <p:ext uri="{D42A27DB-BD31-4B8C-83A1-F6EECF244321}">
                <p14:modId xmlns:p14="http://schemas.microsoft.com/office/powerpoint/2010/main" val="2452846519"/>
              </p:ext>
            </p:extLst>
          </p:nvPr>
        </p:nvGraphicFramePr>
        <p:xfrm>
          <a:off x="172529" y="1293963"/>
          <a:ext cx="11479144" cy="4992345"/>
        </p:xfrm>
        <a:graphic>
          <a:graphicData uri="http://schemas.openxmlformats.org/drawingml/2006/table">
            <a:tbl>
              <a:tblPr firstRow="1" firstCol="1" bandRow="1">
                <a:tableStyleId>{69CF1AB2-1976-4502-BF36-3FF5EA218861}</a:tableStyleId>
              </a:tblPr>
              <a:tblGrid>
                <a:gridCol w="3582882">
                  <a:extLst>
                    <a:ext uri="{9D8B030D-6E8A-4147-A177-3AD203B41FA5}">
                      <a16:colId xmlns:a16="http://schemas.microsoft.com/office/drawing/2014/main" xmlns="" val="1928668503"/>
                    </a:ext>
                  </a:extLst>
                </a:gridCol>
                <a:gridCol w="3948764">
                  <a:extLst>
                    <a:ext uri="{9D8B030D-6E8A-4147-A177-3AD203B41FA5}">
                      <a16:colId xmlns:a16="http://schemas.microsoft.com/office/drawing/2014/main" xmlns="" val="1683660504"/>
                    </a:ext>
                  </a:extLst>
                </a:gridCol>
                <a:gridCol w="3947498">
                  <a:extLst>
                    <a:ext uri="{9D8B030D-6E8A-4147-A177-3AD203B41FA5}">
                      <a16:colId xmlns:a16="http://schemas.microsoft.com/office/drawing/2014/main" xmlns="" val="2156318973"/>
                    </a:ext>
                  </a:extLst>
                </a:gridCol>
              </a:tblGrid>
              <a:tr h="554705">
                <a:tc>
                  <a:txBody>
                    <a:bodyPr/>
                    <a:lstStyle/>
                    <a:p>
                      <a:pPr algn="ctr">
                        <a:lnSpc>
                          <a:spcPct val="115000"/>
                        </a:lnSpc>
                        <a:spcAft>
                          <a:spcPts val="800"/>
                        </a:spcAft>
                      </a:pPr>
                      <a:r>
                        <a:rPr lang="en-US" sz="2400" b="1" dirty="0" err="1">
                          <a:solidFill>
                            <a:schemeClr val="bg2">
                              <a:lumMod val="10000"/>
                            </a:schemeClr>
                          </a:solidFill>
                          <a:effectLst/>
                          <a:latin typeface="Calibri" panose="020F0502020204030204" pitchFamily="34" charset="0"/>
                          <a:cs typeface="Calibri" panose="020F0502020204030204" pitchFamily="34" charset="0"/>
                        </a:rPr>
                        <a:t>Điểm</a:t>
                      </a:r>
                      <a:r>
                        <a:rPr lang="en-US" sz="2400" b="1" dirty="0">
                          <a:solidFill>
                            <a:schemeClr val="bg2">
                              <a:lumMod val="10000"/>
                            </a:schemeClr>
                          </a:solidFill>
                          <a:effectLst/>
                          <a:latin typeface="Calibri" panose="020F0502020204030204" pitchFamily="34" charset="0"/>
                          <a:cs typeface="Calibri" panose="020F0502020204030204" pitchFamily="34" charset="0"/>
                        </a:rPr>
                        <a:t> so </a:t>
                      </a:r>
                      <a:r>
                        <a:rPr lang="en-US" sz="2400" b="1" dirty="0" err="1">
                          <a:solidFill>
                            <a:schemeClr val="bg2">
                              <a:lumMod val="10000"/>
                            </a:schemeClr>
                          </a:solidFill>
                          <a:effectLst/>
                          <a:latin typeface="Calibri" panose="020F0502020204030204" pitchFamily="34" charset="0"/>
                          <a:cs typeface="Calibri" panose="020F0502020204030204" pitchFamily="34" charset="0"/>
                        </a:rPr>
                        <a:t>sánh</a:t>
                      </a:r>
                      <a:endParaRPr lang="en-US" sz="2400" b="1"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800"/>
                        </a:spcAft>
                      </a:pPr>
                      <a:r>
                        <a:rPr lang="en-US" sz="2400" b="1" dirty="0">
                          <a:solidFill>
                            <a:schemeClr val="bg2">
                              <a:lumMod val="10000"/>
                            </a:schemeClr>
                          </a:solidFill>
                          <a:effectLst/>
                          <a:latin typeface="Calibri" panose="020F0502020204030204" pitchFamily="34" charset="0"/>
                          <a:cs typeface="Calibri" panose="020F0502020204030204" pitchFamily="34" charset="0"/>
                        </a:rPr>
                        <a:t>Virus</a:t>
                      </a:r>
                      <a:endParaRPr lang="en-US" sz="2400" b="1"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800"/>
                        </a:spcAft>
                      </a:pPr>
                      <a:r>
                        <a:rPr lang="en-US" sz="2400" b="1" dirty="0">
                          <a:solidFill>
                            <a:schemeClr val="bg2">
                              <a:lumMod val="10000"/>
                            </a:schemeClr>
                          </a:solidFill>
                          <a:effectLst/>
                          <a:latin typeface="Calibri" panose="020F0502020204030204" pitchFamily="34" charset="0"/>
                          <a:cs typeface="Calibri" panose="020F0502020204030204" pitchFamily="34" charset="0"/>
                        </a:rPr>
                        <a:t>Vi </a:t>
                      </a:r>
                      <a:r>
                        <a:rPr lang="en-US" sz="2400" b="1" dirty="0" err="1">
                          <a:solidFill>
                            <a:schemeClr val="bg2">
                              <a:lumMod val="10000"/>
                            </a:schemeClr>
                          </a:solidFill>
                          <a:effectLst/>
                          <a:latin typeface="Calibri" panose="020F0502020204030204" pitchFamily="34" charset="0"/>
                          <a:cs typeface="Calibri" panose="020F0502020204030204" pitchFamily="34" charset="0"/>
                        </a:rPr>
                        <a:t>khuẩn</a:t>
                      </a:r>
                      <a:endParaRPr lang="en-US" sz="2400" b="1"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xmlns="" val="1753050404"/>
                  </a:ext>
                </a:extLst>
              </a:tr>
              <a:tr h="554705">
                <a:tc>
                  <a:txBody>
                    <a:bodyPr/>
                    <a:lstStyle/>
                    <a:p>
                      <a:pPr>
                        <a:lnSpc>
                          <a:spcPct val="115000"/>
                        </a:lnSpc>
                        <a:spcAft>
                          <a:spcPts val="800"/>
                        </a:spcAft>
                      </a:pPr>
                      <a:r>
                        <a:rPr lang="en-US" sz="2400" b="1" dirty="0" err="1">
                          <a:solidFill>
                            <a:schemeClr val="tx1"/>
                          </a:solidFill>
                          <a:effectLst/>
                          <a:latin typeface="Calibri" panose="020F0502020204030204" pitchFamily="34" charset="0"/>
                          <a:cs typeface="Calibri" panose="020F0502020204030204" pitchFamily="34" charset="0"/>
                        </a:rPr>
                        <a:t>Có</a:t>
                      </a:r>
                      <a:r>
                        <a:rPr lang="en-US" sz="2400" b="1" dirty="0">
                          <a:solidFill>
                            <a:schemeClr val="tx1"/>
                          </a:solidFill>
                          <a:effectLst/>
                          <a:latin typeface="Calibri" panose="020F0502020204030204" pitchFamily="34" charset="0"/>
                          <a:cs typeface="Calibri" panose="020F0502020204030204" pitchFamily="34" charset="0"/>
                        </a:rPr>
                        <a:t> </a:t>
                      </a:r>
                      <a:r>
                        <a:rPr lang="en-US" sz="2400" b="1" dirty="0" err="1">
                          <a:solidFill>
                            <a:schemeClr val="tx1"/>
                          </a:solidFill>
                          <a:effectLst/>
                          <a:latin typeface="Calibri" panose="020F0502020204030204" pitchFamily="34" charset="0"/>
                          <a:cs typeface="Calibri" panose="020F0502020204030204" pitchFamily="34" charset="0"/>
                        </a:rPr>
                        <a:t>cấu</a:t>
                      </a:r>
                      <a:r>
                        <a:rPr lang="en-US" sz="2400" b="1" dirty="0">
                          <a:solidFill>
                            <a:schemeClr val="tx1"/>
                          </a:solidFill>
                          <a:effectLst/>
                          <a:latin typeface="Calibri" panose="020F0502020204030204" pitchFamily="34" charset="0"/>
                          <a:cs typeface="Calibri" panose="020F0502020204030204" pitchFamily="34" charset="0"/>
                        </a:rPr>
                        <a:t> </a:t>
                      </a:r>
                      <a:r>
                        <a:rPr lang="en-US" sz="2400" b="1" dirty="0" err="1">
                          <a:solidFill>
                            <a:schemeClr val="tx1"/>
                          </a:solidFill>
                          <a:effectLst/>
                          <a:latin typeface="Calibri" panose="020F0502020204030204" pitchFamily="34" charset="0"/>
                          <a:cs typeface="Calibri" panose="020F0502020204030204" pitchFamily="34" charset="0"/>
                        </a:rPr>
                        <a:t>tạo</a:t>
                      </a:r>
                      <a:r>
                        <a:rPr lang="en-US" sz="2400" b="1" dirty="0">
                          <a:solidFill>
                            <a:schemeClr val="tx1"/>
                          </a:solidFill>
                          <a:effectLst/>
                          <a:latin typeface="Calibri" panose="020F0502020204030204" pitchFamily="34" charset="0"/>
                          <a:cs typeface="Calibri" panose="020F0502020204030204" pitchFamily="34" charset="0"/>
                        </a:rPr>
                        <a:t> </a:t>
                      </a:r>
                      <a:r>
                        <a:rPr lang="en-US" sz="2400" b="1" dirty="0" err="1">
                          <a:solidFill>
                            <a:schemeClr val="tx1"/>
                          </a:solidFill>
                          <a:effectLst/>
                          <a:latin typeface="Calibri" panose="020F0502020204030204" pitchFamily="34" charset="0"/>
                          <a:cs typeface="Calibri" panose="020F0502020204030204" pitchFamily="34" charset="0"/>
                        </a:rPr>
                        <a:t>tế</a:t>
                      </a:r>
                      <a:r>
                        <a:rPr lang="en-US" sz="2400" b="1" dirty="0">
                          <a:solidFill>
                            <a:schemeClr val="tx1"/>
                          </a:solidFill>
                          <a:effectLst/>
                          <a:latin typeface="Calibri" panose="020F0502020204030204" pitchFamily="34" charset="0"/>
                          <a:cs typeface="Calibri" panose="020F0502020204030204" pitchFamily="34" charset="0"/>
                        </a:rPr>
                        <a:t> </a:t>
                      </a:r>
                      <a:r>
                        <a:rPr lang="en-US" sz="2400" b="1" dirty="0" err="1">
                          <a:solidFill>
                            <a:schemeClr val="tx1"/>
                          </a:solidFill>
                          <a:effectLst/>
                          <a:latin typeface="Calibri" panose="020F0502020204030204" pitchFamily="34" charset="0"/>
                          <a:cs typeface="Calibri" panose="020F0502020204030204" pitchFamily="34" charset="0"/>
                        </a:rPr>
                        <a:t>bào</a:t>
                      </a:r>
                      <a:r>
                        <a:rPr lang="en-US" sz="2400" b="1" dirty="0">
                          <a:solidFill>
                            <a:schemeClr val="tx1"/>
                          </a:solidFill>
                          <a:effectLst/>
                          <a:latin typeface="Calibri" panose="020F0502020204030204" pitchFamily="34" charset="0"/>
                          <a:cs typeface="Calibri" panose="020F0502020204030204" pitchFamily="34" charset="0"/>
                        </a:rPr>
                        <a:t> </a:t>
                      </a:r>
                      <a:endParaRPr lang="en-US"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ct val="115000"/>
                        </a:lnSpc>
                        <a:spcAft>
                          <a:spcPts val="800"/>
                        </a:spcAft>
                      </a:pPr>
                      <a:r>
                        <a:rPr lang="en-US" sz="2400">
                          <a:solidFill>
                            <a:srgbClr val="FF0000"/>
                          </a:solidFill>
                          <a:effectLst/>
                          <a:latin typeface="+mj-lt"/>
                          <a:cs typeface="Times New Roman" panose="02020603050405020304" pitchFamily="18" charset="0"/>
                        </a:rPr>
                        <a:t> </a:t>
                      </a:r>
                      <a:endParaRPr lang="en-US" sz="240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800"/>
                        </a:spcAft>
                      </a:pPr>
                      <a:r>
                        <a:rPr lang="en-US" sz="2400">
                          <a:solidFill>
                            <a:srgbClr val="FF0000"/>
                          </a:solidFill>
                          <a:effectLst/>
                          <a:latin typeface="+mj-lt"/>
                          <a:cs typeface="Times New Roman" panose="02020603050405020304" pitchFamily="18" charset="0"/>
                        </a:rPr>
                        <a:t> </a:t>
                      </a:r>
                      <a:endParaRPr lang="en-US" sz="240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738694736"/>
                  </a:ext>
                </a:extLst>
              </a:tr>
              <a:tr h="554705">
                <a:tc>
                  <a:txBody>
                    <a:bodyPr/>
                    <a:lstStyle/>
                    <a:p>
                      <a:pPr>
                        <a:lnSpc>
                          <a:spcPct val="115000"/>
                        </a:lnSpc>
                        <a:spcAft>
                          <a:spcPts val="800"/>
                        </a:spcAft>
                      </a:pPr>
                      <a:r>
                        <a:rPr lang="en-US" sz="2400" b="1" dirty="0" err="1">
                          <a:solidFill>
                            <a:schemeClr val="tx1"/>
                          </a:solidFill>
                          <a:effectLst/>
                          <a:latin typeface="Calibri" panose="020F0502020204030204" pitchFamily="34" charset="0"/>
                          <a:cs typeface="Calibri" panose="020F0502020204030204" pitchFamily="34" charset="0"/>
                        </a:rPr>
                        <a:t>Kích</a:t>
                      </a:r>
                      <a:r>
                        <a:rPr lang="en-US" sz="2400" b="1" dirty="0">
                          <a:solidFill>
                            <a:schemeClr val="tx1"/>
                          </a:solidFill>
                          <a:effectLst/>
                          <a:latin typeface="Calibri" panose="020F0502020204030204" pitchFamily="34" charset="0"/>
                          <a:cs typeface="Calibri" panose="020F0502020204030204" pitchFamily="34" charset="0"/>
                        </a:rPr>
                        <a:t> </a:t>
                      </a:r>
                      <a:r>
                        <a:rPr lang="en-US" sz="2400" b="1" dirty="0" err="1">
                          <a:solidFill>
                            <a:schemeClr val="tx1"/>
                          </a:solidFill>
                          <a:effectLst/>
                          <a:latin typeface="Calibri" panose="020F0502020204030204" pitchFamily="34" charset="0"/>
                          <a:cs typeface="Calibri" panose="020F0502020204030204" pitchFamily="34" charset="0"/>
                        </a:rPr>
                        <a:t>thước</a:t>
                      </a:r>
                      <a:r>
                        <a:rPr lang="en-US" sz="2400" b="1" dirty="0">
                          <a:solidFill>
                            <a:schemeClr val="tx1"/>
                          </a:solidFill>
                          <a:effectLst/>
                          <a:latin typeface="Calibri" panose="020F0502020204030204" pitchFamily="34" charset="0"/>
                          <a:cs typeface="Calibri" panose="020F0502020204030204" pitchFamily="34" charset="0"/>
                        </a:rPr>
                        <a:t> </a:t>
                      </a:r>
                      <a:endParaRPr lang="en-US"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ct val="115000"/>
                        </a:lnSpc>
                        <a:spcAft>
                          <a:spcPts val="800"/>
                        </a:spcAft>
                      </a:pPr>
                      <a:r>
                        <a:rPr lang="en-US" sz="2400">
                          <a:solidFill>
                            <a:srgbClr val="FF0000"/>
                          </a:solidFill>
                          <a:effectLst/>
                          <a:latin typeface="+mj-lt"/>
                          <a:cs typeface="Times New Roman" panose="02020603050405020304" pitchFamily="18" charset="0"/>
                        </a:rPr>
                        <a:t> </a:t>
                      </a:r>
                      <a:endParaRPr lang="en-US" sz="240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800"/>
                        </a:spcAft>
                      </a:pPr>
                      <a:r>
                        <a:rPr lang="en-US" sz="2400">
                          <a:solidFill>
                            <a:srgbClr val="FF0000"/>
                          </a:solidFill>
                          <a:effectLst/>
                          <a:latin typeface="+mj-lt"/>
                          <a:cs typeface="Times New Roman" panose="02020603050405020304" pitchFamily="18" charset="0"/>
                        </a:rPr>
                        <a:t> </a:t>
                      </a:r>
                      <a:endParaRPr lang="en-US" sz="240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304171391"/>
                  </a:ext>
                </a:extLst>
              </a:tr>
              <a:tr h="554705">
                <a:tc>
                  <a:txBody>
                    <a:bodyPr/>
                    <a:lstStyle/>
                    <a:p>
                      <a:pPr>
                        <a:lnSpc>
                          <a:spcPct val="115000"/>
                        </a:lnSpc>
                        <a:spcAft>
                          <a:spcPts val="800"/>
                        </a:spcAft>
                      </a:pPr>
                      <a:r>
                        <a:rPr lang="en-US" sz="2400" b="1" dirty="0" err="1">
                          <a:solidFill>
                            <a:schemeClr val="tx1"/>
                          </a:solidFill>
                          <a:effectLst/>
                          <a:latin typeface="Calibri" panose="020F0502020204030204" pitchFamily="34" charset="0"/>
                          <a:cs typeface="Calibri" panose="020F0502020204030204" pitchFamily="34" charset="0"/>
                        </a:rPr>
                        <a:t>Vật</a:t>
                      </a:r>
                      <a:r>
                        <a:rPr lang="en-US" sz="2400" b="1" dirty="0">
                          <a:solidFill>
                            <a:schemeClr val="tx1"/>
                          </a:solidFill>
                          <a:effectLst/>
                          <a:latin typeface="Calibri" panose="020F0502020204030204" pitchFamily="34" charset="0"/>
                          <a:cs typeface="Calibri" panose="020F0502020204030204" pitchFamily="34" charset="0"/>
                        </a:rPr>
                        <a:t> </a:t>
                      </a:r>
                      <a:r>
                        <a:rPr lang="en-US" sz="2400" b="1" dirty="0" err="1">
                          <a:solidFill>
                            <a:schemeClr val="tx1"/>
                          </a:solidFill>
                          <a:effectLst/>
                          <a:latin typeface="Calibri" panose="020F0502020204030204" pitchFamily="34" charset="0"/>
                          <a:cs typeface="Calibri" panose="020F0502020204030204" pitchFamily="34" charset="0"/>
                        </a:rPr>
                        <a:t>chất</a:t>
                      </a:r>
                      <a:r>
                        <a:rPr lang="en-US" sz="2400" b="1" dirty="0">
                          <a:solidFill>
                            <a:schemeClr val="tx1"/>
                          </a:solidFill>
                          <a:effectLst/>
                          <a:latin typeface="Calibri" panose="020F0502020204030204" pitchFamily="34" charset="0"/>
                          <a:cs typeface="Calibri" panose="020F0502020204030204" pitchFamily="34" charset="0"/>
                        </a:rPr>
                        <a:t> di </a:t>
                      </a:r>
                      <a:r>
                        <a:rPr lang="en-US" sz="2400" b="1" dirty="0" err="1">
                          <a:solidFill>
                            <a:schemeClr val="tx1"/>
                          </a:solidFill>
                          <a:effectLst/>
                          <a:latin typeface="Calibri" panose="020F0502020204030204" pitchFamily="34" charset="0"/>
                          <a:cs typeface="Calibri" panose="020F0502020204030204" pitchFamily="34" charset="0"/>
                        </a:rPr>
                        <a:t>truyền</a:t>
                      </a:r>
                      <a:r>
                        <a:rPr lang="en-US" sz="2400" b="1" dirty="0">
                          <a:solidFill>
                            <a:schemeClr val="tx1"/>
                          </a:solidFill>
                          <a:effectLst/>
                          <a:latin typeface="Calibri" panose="020F0502020204030204" pitchFamily="34" charset="0"/>
                          <a:cs typeface="Calibri" panose="020F0502020204030204" pitchFamily="34" charset="0"/>
                        </a:rPr>
                        <a:t> </a:t>
                      </a:r>
                      <a:endParaRPr lang="en-US"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ct val="115000"/>
                        </a:lnSpc>
                        <a:spcAft>
                          <a:spcPts val="800"/>
                        </a:spcAft>
                      </a:pPr>
                      <a:r>
                        <a:rPr lang="en-US" sz="2400">
                          <a:solidFill>
                            <a:srgbClr val="FF0000"/>
                          </a:solidFill>
                          <a:effectLst/>
                          <a:latin typeface="+mj-lt"/>
                          <a:cs typeface="Times New Roman" panose="02020603050405020304" pitchFamily="18" charset="0"/>
                        </a:rPr>
                        <a:t> </a:t>
                      </a:r>
                      <a:endParaRPr lang="en-US" sz="240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800"/>
                        </a:spcAft>
                      </a:pPr>
                      <a:r>
                        <a:rPr lang="en-US" sz="2400">
                          <a:solidFill>
                            <a:srgbClr val="FF0000"/>
                          </a:solidFill>
                          <a:effectLst/>
                          <a:latin typeface="+mj-lt"/>
                          <a:cs typeface="Times New Roman" panose="02020603050405020304" pitchFamily="18" charset="0"/>
                        </a:rPr>
                        <a:t> </a:t>
                      </a:r>
                      <a:endParaRPr lang="en-US" sz="240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223498833"/>
                  </a:ext>
                </a:extLst>
              </a:tr>
              <a:tr h="554705">
                <a:tc>
                  <a:txBody>
                    <a:bodyPr/>
                    <a:lstStyle/>
                    <a:p>
                      <a:pPr>
                        <a:lnSpc>
                          <a:spcPct val="115000"/>
                        </a:lnSpc>
                        <a:spcAft>
                          <a:spcPts val="800"/>
                        </a:spcAft>
                      </a:pPr>
                      <a:r>
                        <a:rPr lang="en-US" sz="2400" b="1" dirty="0" err="1">
                          <a:solidFill>
                            <a:schemeClr val="tx1"/>
                          </a:solidFill>
                          <a:effectLst/>
                          <a:latin typeface="Calibri" panose="020F0502020204030204" pitchFamily="34" charset="0"/>
                          <a:cs typeface="Calibri" panose="020F0502020204030204" pitchFamily="34" charset="0"/>
                        </a:rPr>
                        <a:t>Sinh</a:t>
                      </a:r>
                      <a:r>
                        <a:rPr lang="en-US" sz="2400" b="1" dirty="0">
                          <a:solidFill>
                            <a:schemeClr val="tx1"/>
                          </a:solidFill>
                          <a:effectLst/>
                          <a:latin typeface="Calibri" panose="020F0502020204030204" pitchFamily="34" charset="0"/>
                          <a:cs typeface="Calibri" panose="020F0502020204030204" pitchFamily="34" charset="0"/>
                        </a:rPr>
                        <a:t> </a:t>
                      </a:r>
                      <a:r>
                        <a:rPr lang="en-US" sz="2400" b="1" dirty="0" err="1">
                          <a:solidFill>
                            <a:schemeClr val="tx1"/>
                          </a:solidFill>
                          <a:effectLst/>
                          <a:latin typeface="Calibri" panose="020F0502020204030204" pitchFamily="34" charset="0"/>
                          <a:cs typeface="Calibri" panose="020F0502020204030204" pitchFamily="34" charset="0"/>
                        </a:rPr>
                        <a:t>trưởng</a:t>
                      </a:r>
                      <a:r>
                        <a:rPr lang="en-US" sz="2400" b="1" dirty="0">
                          <a:solidFill>
                            <a:schemeClr val="tx1"/>
                          </a:solidFill>
                          <a:effectLst/>
                          <a:latin typeface="Calibri" panose="020F0502020204030204" pitchFamily="34" charset="0"/>
                          <a:cs typeface="Calibri" panose="020F0502020204030204" pitchFamily="34" charset="0"/>
                        </a:rPr>
                        <a:t> </a:t>
                      </a:r>
                      <a:endParaRPr lang="en-US"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ct val="115000"/>
                        </a:lnSpc>
                        <a:spcAft>
                          <a:spcPts val="800"/>
                        </a:spcAft>
                      </a:pPr>
                      <a:r>
                        <a:rPr lang="en-US" sz="2400">
                          <a:solidFill>
                            <a:srgbClr val="FF0000"/>
                          </a:solidFill>
                          <a:effectLst/>
                          <a:latin typeface="+mj-lt"/>
                          <a:cs typeface="Times New Roman" panose="02020603050405020304" pitchFamily="18" charset="0"/>
                        </a:rPr>
                        <a:t> </a:t>
                      </a:r>
                      <a:endParaRPr lang="en-US" sz="240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800"/>
                        </a:spcAft>
                      </a:pPr>
                      <a:r>
                        <a:rPr lang="en-US" sz="2400">
                          <a:solidFill>
                            <a:srgbClr val="FF0000"/>
                          </a:solidFill>
                          <a:effectLst/>
                          <a:latin typeface="+mj-lt"/>
                          <a:cs typeface="Times New Roman" panose="02020603050405020304" pitchFamily="18" charset="0"/>
                        </a:rPr>
                        <a:t> </a:t>
                      </a:r>
                      <a:endParaRPr lang="en-US" sz="240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489439402"/>
                  </a:ext>
                </a:extLst>
              </a:tr>
              <a:tr h="554705">
                <a:tc>
                  <a:txBody>
                    <a:bodyPr/>
                    <a:lstStyle/>
                    <a:p>
                      <a:pPr>
                        <a:lnSpc>
                          <a:spcPct val="115000"/>
                        </a:lnSpc>
                        <a:spcAft>
                          <a:spcPts val="800"/>
                        </a:spcAft>
                      </a:pPr>
                      <a:r>
                        <a:rPr lang="en-US" sz="2400" b="1" dirty="0" err="1">
                          <a:solidFill>
                            <a:schemeClr val="tx1"/>
                          </a:solidFill>
                          <a:effectLst/>
                          <a:latin typeface="Calibri" panose="020F0502020204030204" pitchFamily="34" charset="0"/>
                          <a:cs typeface="Calibri" panose="020F0502020204030204" pitchFamily="34" charset="0"/>
                        </a:rPr>
                        <a:t>Sinh</a:t>
                      </a:r>
                      <a:r>
                        <a:rPr lang="en-US" sz="2400" b="1" dirty="0">
                          <a:solidFill>
                            <a:schemeClr val="tx1"/>
                          </a:solidFill>
                          <a:effectLst/>
                          <a:latin typeface="Calibri" panose="020F0502020204030204" pitchFamily="34" charset="0"/>
                          <a:cs typeface="Calibri" panose="020F0502020204030204" pitchFamily="34" charset="0"/>
                        </a:rPr>
                        <a:t> </a:t>
                      </a:r>
                      <a:r>
                        <a:rPr lang="en-US" sz="2400" b="1" dirty="0" err="1">
                          <a:solidFill>
                            <a:schemeClr val="tx1"/>
                          </a:solidFill>
                          <a:effectLst/>
                          <a:latin typeface="Calibri" panose="020F0502020204030204" pitchFamily="34" charset="0"/>
                          <a:cs typeface="Calibri" panose="020F0502020204030204" pitchFamily="34" charset="0"/>
                        </a:rPr>
                        <a:t>sản</a:t>
                      </a:r>
                      <a:r>
                        <a:rPr lang="en-US" sz="2400" b="1" dirty="0">
                          <a:solidFill>
                            <a:schemeClr val="tx1"/>
                          </a:solidFill>
                          <a:effectLst/>
                          <a:latin typeface="Calibri" panose="020F0502020204030204" pitchFamily="34" charset="0"/>
                          <a:cs typeface="Calibri" panose="020F0502020204030204" pitchFamily="34" charset="0"/>
                        </a:rPr>
                        <a:t> </a:t>
                      </a:r>
                      <a:endParaRPr lang="en-US"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ct val="115000"/>
                        </a:lnSpc>
                        <a:spcAft>
                          <a:spcPts val="800"/>
                        </a:spcAft>
                      </a:pPr>
                      <a:r>
                        <a:rPr lang="en-US" sz="2400">
                          <a:solidFill>
                            <a:srgbClr val="FF0000"/>
                          </a:solidFill>
                          <a:effectLst/>
                          <a:latin typeface="+mj-lt"/>
                          <a:cs typeface="Times New Roman" panose="02020603050405020304" pitchFamily="18" charset="0"/>
                        </a:rPr>
                        <a:t> </a:t>
                      </a:r>
                      <a:endParaRPr lang="en-US" sz="240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800"/>
                        </a:spcAft>
                      </a:pPr>
                      <a:r>
                        <a:rPr lang="en-US" sz="2400">
                          <a:solidFill>
                            <a:srgbClr val="FF0000"/>
                          </a:solidFill>
                          <a:effectLst/>
                          <a:latin typeface="+mj-lt"/>
                          <a:cs typeface="Times New Roman" panose="02020603050405020304" pitchFamily="18" charset="0"/>
                        </a:rPr>
                        <a:t> </a:t>
                      </a:r>
                      <a:endParaRPr lang="en-US" sz="240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216024738"/>
                  </a:ext>
                </a:extLst>
              </a:tr>
              <a:tr h="554705">
                <a:tc>
                  <a:txBody>
                    <a:bodyPr/>
                    <a:lstStyle/>
                    <a:p>
                      <a:pPr>
                        <a:lnSpc>
                          <a:spcPct val="115000"/>
                        </a:lnSpc>
                        <a:spcAft>
                          <a:spcPts val="800"/>
                        </a:spcAft>
                      </a:pPr>
                      <a:r>
                        <a:rPr lang="en-US" sz="2400" b="1" dirty="0" err="1">
                          <a:solidFill>
                            <a:schemeClr val="tx1"/>
                          </a:solidFill>
                          <a:effectLst/>
                          <a:latin typeface="Calibri" panose="020F0502020204030204" pitchFamily="34" charset="0"/>
                          <a:cs typeface="Calibri" panose="020F0502020204030204" pitchFamily="34" charset="0"/>
                        </a:rPr>
                        <a:t>Mẫn</a:t>
                      </a:r>
                      <a:r>
                        <a:rPr lang="en-US" sz="2400" b="1" dirty="0">
                          <a:solidFill>
                            <a:schemeClr val="tx1"/>
                          </a:solidFill>
                          <a:effectLst/>
                          <a:latin typeface="Calibri" panose="020F0502020204030204" pitchFamily="34" charset="0"/>
                          <a:cs typeface="Calibri" panose="020F0502020204030204" pitchFamily="34" charset="0"/>
                        </a:rPr>
                        <a:t> </a:t>
                      </a:r>
                      <a:r>
                        <a:rPr lang="en-US" sz="2400" b="1" dirty="0" err="1">
                          <a:solidFill>
                            <a:schemeClr val="tx1"/>
                          </a:solidFill>
                          <a:effectLst/>
                          <a:latin typeface="Calibri" panose="020F0502020204030204" pitchFamily="34" charset="0"/>
                          <a:cs typeface="Calibri" panose="020F0502020204030204" pitchFamily="34" charset="0"/>
                        </a:rPr>
                        <a:t>cảm</a:t>
                      </a:r>
                      <a:r>
                        <a:rPr lang="en-US" sz="2400" b="1" dirty="0">
                          <a:solidFill>
                            <a:schemeClr val="tx1"/>
                          </a:solidFill>
                          <a:effectLst/>
                          <a:latin typeface="Calibri" panose="020F0502020204030204" pitchFamily="34" charset="0"/>
                          <a:cs typeface="Calibri" panose="020F0502020204030204" pitchFamily="34" charset="0"/>
                        </a:rPr>
                        <a:t> </a:t>
                      </a:r>
                      <a:r>
                        <a:rPr lang="en-US" sz="2400" b="1" dirty="0" err="1">
                          <a:solidFill>
                            <a:schemeClr val="tx1"/>
                          </a:solidFill>
                          <a:effectLst/>
                          <a:latin typeface="Calibri" panose="020F0502020204030204" pitchFamily="34" charset="0"/>
                          <a:cs typeface="Calibri" panose="020F0502020204030204" pitchFamily="34" charset="0"/>
                        </a:rPr>
                        <a:t>với</a:t>
                      </a:r>
                      <a:r>
                        <a:rPr lang="en-US" sz="2400" b="1" dirty="0">
                          <a:solidFill>
                            <a:schemeClr val="tx1"/>
                          </a:solidFill>
                          <a:effectLst/>
                          <a:latin typeface="Calibri" panose="020F0502020204030204" pitchFamily="34" charset="0"/>
                          <a:cs typeface="Calibri" panose="020F0502020204030204" pitchFamily="34" charset="0"/>
                        </a:rPr>
                        <a:t> </a:t>
                      </a:r>
                      <a:r>
                        <a:rPr lang="en-US" sz="2400" b="1" dirty="0" err="1">
                          <a:solidFill>
                            <a:schemeClr val="tx1"/>
                          </a:solidFill>
                          <a:effectLst/>
                          <a:latin typeface="Calibri" panose="020F0502020204030204" pitchFamily="34" charset="0"/>
                          <a:cs typeface="Calibri" panose="020F0502020204030204" pitchFamily="34" charset="0"/>
                        </a:rPr>
                        <a:t>kháng</a:t>
                      </a:r>
                      <a:r>
                        <a:rPr lang="en-US" sz="2400" b="1" dirty="0">
                          <a:solidFill>
                            <a:schemeClr val="tx1"/>
                          </a:solidFill>
                          <a:effectLst/>
                          <a:latin typeface="Calibri" panose="020F0502020204030204" pitchFamily="34" charset="0"/>
                          <a:cs typeface="Calibri" panose="020F0502020204030204" pitchFamily="34" charset="0"/>
                        </a:rPr>
                        <a:t> </a:t>
                      </a:r>
                      <a:r>
                        <a:rPr lang="en-US" sz="2400" b="1" dirty="0" err="1">
                          <a:solidFill>
                            <a:schemeClr val="tx1"/>
                          </a:solidFill>
                          <a:effectLst/>
                          <a:latin typeface="Calibri" panose="020F0502020204030204" pitchFamily="34" charset="0"/>
                          <a:cs typeface="Calibri" panose="020F0502020204030204" pitchFamily="34" charset="0"/>
                        </a:rPr>
                        <a:t>sinh</a:t>
                      </a:r>
                      <a:endParaRPr lang="en-US"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ct val="115000"/>
                        </a:lnSpc>
                        <a:spcAft>
                          <a:spcPts val="800"/>
                        </a:spcAft>
                      </a:pPr>
                      <a:r>
                        <a:rPr lang="en-US" sz="2400">
                          <a:solidFill>
                            <a:srgbClr val="FF0000"/>
                          </a:solidFill>
                          <a:effectLst/>
                          <a:latin typeface="+mj-lt"/>
                          <a:cs typeface="Times New Roman" panose="02020603050405020304" pitchFamily="18" charset="0"/>
                        </a:rPr>
                        <a:t> </a:t>
                      </a:r>
                      <a:endParaRPr lang="en-US" sz="240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800"/>
                        </a:spcAft>
                      </a:pPr>
                      <a:r>
                        <a:rPr lang="en-US" sz="2400">
                          <a:solidFill>
                            <a:srgbClr val="FF0000"/>
                          </a:solidFill>
                          <a:effectLst/>
                          <a:latin typeface="+mj-lt"/>
                          <a:cs typeface="Times New Roman" panose="02020603050405020304" pitchFamily="18" charset="0"/>
                        </a:rPr>
                        <a:t> </a:t>
                      </a:r>
                      <a:endParaRPr lang="en-US" sz="240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971165942"/>
                  </a:ext>
                </a:extLst>
              </a:tr>
              <a:tr h="554705">
                <a:tc>
                  <a:txBody>
                    <a:bodyPr/>
                    <a:lstStyle/>
                    <a:p>
                      <a:pPr>
                        <a:lnSpc>
                          <a:spcPct val="115000"/>
                        </a:lnSpc>
                        <a:spcAft>
                          <a:spcPts val="800"/>
                        </a:spcAft>
                      </a:pPr>
                      <a:r>
                        <a:rPr lang="en-US" sz="2400" b="1" dirty="0" err="1">
                          <a:solidFill>
                            <a:schemeClr val="tx1"/>
                          </a:solidFill>
                          <a:effectLst/>
                          <a:latin typeface="Calibri" panose="020F0502020204030204" pitchFamily="34" charset="0"/>
                          <a:cs typeface="Calibri" panose="020F0502020204030204" pitchFamily="34" charset="0"/>
                        </a:rPr>
                        <a:t>Tồn</a:t>
                      </a:r>
                      <a:r>
                        <a:rPr lang="en-US" sz="2400" b="1" dirty="0">
                          <a:solidFill>
                            <a:schemeClr val="tx1"/>
                          </a:solidFill>
                          <a:effectLst/>
                          <a:latin typeface="Calibri" panose="020F0502020204030204" pitchFamily="34" charset="0"/>
                          <a:cs typeface="Calibri" panose="020F0502020204030204" pitchFamily="34" charset="0"/>
                        </a:rPr>
                        <a:t> </a:t>
                      </a:r>
                      <a:r>
                        <a:rPr lang="en-US" sz="2400" b="1" dirty="0" err="1">
                          <a:solidFill>
                            <a:schemeClr val="tx1"/>
                          </a:solidFill>
                          <a:effectLst/>
                          <a:latin typeface="Calibri" panose="020F0502020204030204" pitchFamily="34" charset="0"/>
                          <a:cs typeface="Calibri" panose="020F0502020204030204" pitchFamily="34" charset="0"/>
                        </a:rPr>
                        <a:t>tại</a:t>
                      </a:r>
                      <a:r>
                        <a:rPr lang="en-US" sz="2400" b="1" dirty="0">
                          <a:solidFill>
                            <a:schemeClr val="tx1"/>
                          </a:solidFill>
                          <a:effectLst/>
                          <a:latin typeface="Calibri" panose="020F0502020204030204" pitchFamily="34" charset="0"/>
                          <a:cs typeface="Calibri" panose="020F0502020204030204" pitchFamily="34" charset="0"/>
                        </a:rPr>
                        <a:t> </a:t>
                      </a:r>
                      <a:r>
                        <a:rPr lang="en-US" sz="2400" b="1" dirty="0" err="1">
                          <a:solidFill>
                            <a:schemeClr val="tx1"/>
                          </a:solidFill>
                          <a:effectLst/>
                          <a:latin typeface="Calibri" panose="020F0502020204030204" pitchFamily="34" charset="0"/>
                          <a:cs typeface="Calibri" panose="020F0502020204030204" pitchFamily="34" charset="0"/>
                        </a:rPr>
                        <a:t>độc</a:t>
                      </a:r>
                      <a:r>
                        <a:rPr lang="en-US" sz="2400" b="1" dirty="0">
                          <a:solidFill>
                            <a:schemeClr val="tx1"/>
                          </a:solidFill>
                          <a:effectLst/>
                          <a:latin typeface="Calibri" panose="020F0502020204030204" pitchFamily="34" charset="0"/>
                          <a:cs typeface="Calibri" panose="020F0502020204030204" pitchFamily="34" charset="0"/>
                        </a:rPr>
                        <a:t> </a:t>
                      </a:r>
                      <a:r>
                        <a:rPr lang="en-US" sz="2400" b="1" dirty="0" err="1">
                          <a:solidFill>
                            <a:schemeClr val="tx1"/>
                          </a:solidFill>
                          <a:effectLst/>
                          <a:latin typeface="Calibri" panose="020F0502020204030204" pitchFamily="34" charset="0"/>
                          <a:cs typeface="Calibri" panose="020F0502020204030204" pitchFamily="34" charset="0"/>
                        </a:rPr>
                        <a:t>lập</a:t>
                      </a:r>
                      <a:r>
                        <a:rPr lang="en-US" sz="2400" b="1" dirty="0">
                          <a:solidFill>
                            <a:schemeClr val="tx1"/>
                          </a:solidFill>
                          <a:effectLst/>
                          <a:latin typeface="Calibri" panose="020F0502020204030204" pitchFamily="34" charset="0"/>
                          <a:cs typeface="Calibri" panose="020F0502020204030204" pitchFamily="34" charset="0"/>
                        </a:rPr>
                        <a:t> </a:t>
                      </a:r>
                      <a:endParaRPr lang="en-US"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ct val="115000"/>
                        </a:lnSpc>
                        <a:spcAft>
                          <a:spcPts val="800"/>
                        </a:spcAft>
                      </a:pPr>
                      <a:r>
                        <a:rPr lang="en-US" sz="2400">
                          <a:solidFill>
                            <a:srgbClr val="FF0000"/>
                          </a:solidFill>
                          <a:effectLst/>
                          <a:latin typeface="+mj-lt"/>
                          <a:cs typeface="Times New Roman" panose="02020603050405020304" pitchFamily="18" charset="0"/>
                        </a:rPr>
                        <a:t> </a:t>
                      </a:r>
                      <a:endParaRPr lang="en-US" sz="240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800"/>
                        </a:spcAft>
                      </a:pPr>
                      <a:r>
                        <a:rPr lang="en-US" sz="2400">
                          <a:solidFill>
                            <a:srgbClr val="FF0000"/>
                          </a:solidFill>
                          <a:effectLst/>
                          <a:latin typeface="+mj-lt"/>
                          <a:cs typeface="Times New Roman" panose="02020603050405020304" pitchFamily="18" charset="0"/>
                        </a:rPr>
                        <a:t> </a:t>
                      </a:r>
                      <a:endParaRPr lang="en-US" sz="240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426643353"/>
                  </a:ext>
                </a:extLst>
              </a:tr>
              <a:tr h="554705">
                <a:tc>
                  <a:txBody>
                    <a:bodyPr/>
                    <a:lstStyle/>
                    <a:p>
                      <a:pPr>
                        <a:lnSpc>
                          <a:spcPct val="115000"/>
                        </a:lnSpc>
                        <a:spcAft>
                          <a:spcPts val="800"/>
                        </a:spcAft>
                      </a:pPr>
                      <a:r>
                        <a:rPr lang="en-US" sz="2400" b="1" dirty="0" err="1">
                          <a:solidFill>
                            <a:schemeClr val="tx1"/>
                          </a:solidFill>
                          <a:effectLst/>
                          <a:latin typeface="Calibri" panose="020F0502020204030204" pitchFamily="34" charset="0"/>
                          <a:cs typeface="Calibri" panose="020F0502020204030204" pitchFamily="34" charset="0"/>
                        </a:rPr>
                        <a:t>Kí</a:t>
                      </a:r>
                      <a:r>
                        <a:rPr lang="en-US" sz="2400" b="1" dirty="0">
                          <a:solidFill>
                            <a:schemeClr val="tx1"/>
                          </a:solidFill>
                          <a:effectLst/>
                          <a:latin typeface="Calibri" panose="020F0502020204030204" pitchFamily="34" charset="0"/>
                          <a:cs typeface="Calibri" panose="020F0502020204030204" pitchFamily="34" charset="0"/>
                        </a:rPr>
                        <a:t> </a:t>
                      </a:r>
                      <a:r>
                        <a:rPr lang="en-US" sz="2400" b="1" dirty="0" err="1">
                          <a:solidFill>
                            <a:schemeClr val="tx1"/>
                          </a:solidFill>
                          <a:effectLst/>
                          <a:latin typeface="Calibri" panose="020F0502020204030204" pitchFamily="34" charset="0"/>
                          <a:cs typeface="Calibri" panose="020F0502020204030204" pitchFamily="34" charset="0"/>
                        </a:rPr>
                        <a:t>sinh</a:t>
                      </a:r>
                      <a:r>
                        <a:rPr lang="en-US" sz="2400" b="1" dirty="0">
                          <a:solidFill>
                            <a:schemeClr val="tx1"/>
                          </a:solidFill>
                          <a:effectLst/>
                          <a:latin typeface="Calibri" panose="020F0502020204030204" pitchFamily="34" charset="0"/>
                          <a:cs typeface="Calibri" panose="020F0502020204030204" pitchFamily="34" charset="0"/>
                        </a:rPr>
                        <a:t> </a:t>
                      </a:r>
                      <a:endParaRPr lang="en-US"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ct val="115000"/>
                        </a:lnSpc>
                        <a:spcAft>
                          <a:spcPts val="800"/>
                        </a:spcAft>
                      </a:pPr>
                      <a:r>
                        <a:rPr lang="en-US" sz="2400">
                          <a:solidFill>
                            <a:srgbClr val="FF0000"/>
                          </a:solidFill>
                          <a:effectLst/>
                          <a:latin typeface="+mj-lt"/>
                          <a:cs typeface="Times New Roman" panose="02020603050405020304" pitchFamily="18" charset="0"/>
                        </a:rPr>
                        <a:t> </a:t>
                      </a:r>
                      <a:endParaRPr lang="en-US" sz="240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800"/>
                        </a:spcAft>
                      </a:pPr>
                      <a:r>
                        <a:rPr lang="en-US" sz="2400" dirty="0">
                          <a:solidFill>
                            <a:srgbClr val="FF0000"/>
                          </a:solidFill>
                          <a:effectLst/>
                          <a:latin typeface="+mj-lt"/>
                          <a:cs typeface="Times New Roman" panose="02020603050405020304" pitchFamily="18" charset="0"/>
                        </a:rPr>
                        <a:t> </a:t>
                      </a:r>
                      <a:endParaRPr lang="en-US" sz="2400" dirty="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4051392144"/>
                  </a:ext>
                </a:extLst>
              </a:tr>
            </a:tbl>
          </a:graphicData>
        </a:graphic>
      </p:graphicFrame>
      <p:sp>
        <p:nvSpPr>
          <p:cNvPr id="3" name="Rectangle 1">
            <a:extLst>
              <a:ext uri="{FF2B5EF4-FFF2-40B4-BE49-F238E27FC236}">
                <a16:creationId xmlns:a16="http://schemas.microsoft.com/office/drawing/2014/main" xmlns="" id="{DA25D096-9457-0463-A086-0154FBED3640}"/>
              </a:ext>
            </a:extLst>
          </p:cNvPr>
          <p:cNvSpPr>
            <a:spLocks noChangeArrowheads="1"/>
          </p:cNvSpPr>
          <p:nvPr/>
        </p:nvSpPr>
        <p:spPr bwMode="auto">
          <a:xfrm>
            <a:off x="994023" y="216278"/>
            <a:ext cx="9754493" cy="707886"/>
          </a:xfrm>
          <a:prstGeom prst="rect">
            <a:avLst/>
          </a:prstGeom>
          <a:solidFill>
            <a:srgbClr val="FFFF00"/>
          </a:solidFill>
          <a:ln>
            <a:noFill/>
          </a:ln>
          <a:effectLs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err="1" smtClean="0">
                <a:ln>
                  <a:noFill/>
                </a:ln>
                <a:solidFill>
                  <a:srgbClr val="FF0000"/>
                </a:solidFill>
                <a:effectLst/>
                <a:latin typeface="+mj-lt"/>
                <a:ea typeface="Times New Roman" panose="02020603050405020304" pitchFamily="18" charset="0"/>
                <a:cs typeface="Times New Roman" panose="02020603050405020304" pitchFamily="18" charset="0"/>
              </a:rPr>
              <a:t>Hãy</a:t>
            </a:r>
            <a:r>
              <a:rPr kumimoji="0" lang="en-US" altLang="en-US" sz="4000" b="1" i="0" u="none" strike="noStrike" cap="none" normalizeH="0" dirty="0" smtClean="0">
                <a:ln>
                  <a:noFill/>
                </a:ln>
                <a:solidFill>
                  <a:srgbClr val="FF0000"/>
                </a:solidFill>
                <a:effectLst/>
                <a:latin typeface="+mj-lt"/>
                <a:ea typeface="Times New Roman" panose="02020603050405020304" pitchFamily="18" charset="0"/>
                <a:cs typeface="Times New Roman" panose="02020603050405020304" pitchFamily="18" charset="0"/>
              </a:rPr>
              <a:t> so </a:t>
            </a:r>
            <a:r>
              <a:rPr kumimoji="0" lang="en-US" altLang="en-US" sz="4000" b="1" i="0" u="none" strike="noStrike" cap="none" normalizeH="0" dirty="0" err="1" smtClean="0">
                <a:ln>
                  <a:noFill/>
                </a:ln>
                <a:solidFill>
                  <a:srgbClr val="FF0000"/>
                </a:solidFill>
                <a:effectLst/>
                <a:latin typeface="+mj-lt"/>
                <a:ea typeface="Times New Roman" panose="02020603050405020304" pitchFamily="18" charset="0"/>
                <a:cs typeface="Times New Roman" panose="02020603050405020304" pitchFamily="18" charset="0"/>
              </a:rPr>
              <a:t>sánh</a:t>
            </a:r>
            <a:r>
              <a:rPr kumimoji="0" lang="en-US" altLang="en-US" sz="4000" b="1" i="0" u="none" strike="noStrike" cap="none" normalizeH="0" dirty="0" smtClean="0">
                <a:ln>
                  <a:noFill/>
                </a:ln>
                <a:solidFill>
                  <a:srgbClr val="FF0000"/>
                </a:solidFill>
                <a:effectLst/>
                <a:latin typeface="+mj-lt"/>
                <a:ea typeface="Times New Roman" panose="02020603050405020304" pitchFamily="18" charset="0"/>
                <a:cs typeface="Times New Roman" panose="02020603050405020304" pitchFamily="18" charset="0"/>
              </a:rPr>
              <a:t> </a:t>
            </a:r>
            <a:r>
              <a:rPr kumimoji="0" lang="en-US" altLang="en-US" sz="4000" b="1" i="0" u="none" strike="noStrike" cap="none" normalizeH="0" dirty="0" err="1" smtClean="0">
                <a:ln>
                  <a:noFill/>
                </a:ln>
                <a:solidFill>
                  <a:srgbClr val="FF0000"/>
                </a:solidFill>
                <a:effectLst/>
                <a:latin typeface="+mj-lt"/>
                <a:ea typeface="Times New Roman" panose="02020603050405020304" pitchFamily="18" charset="0"/>
                <a:cs typeface="Times New Roman" panose="02020603050405020304" pitchFamily="18" charset="0"/>
              </a:rPr>
              <a:t>sự</a:t>
            </a:r>
            <a:r>
              <a:rPr kumimoji="0" lang="en-US" altLang="en-US" sz="4000" b="1" i="0" u="none" strike="noStrike" cap="none" normalizeH="0" dirty="0" smtClean="0">
                <a:ln>
                  <a:noFill/>
                </a:ln>
                <a:solidFill>
                  <a:srgbClr val="FF0000"/>
                </a:solidFill>
                <a:effectLst/>
                <a:latin typeface="+mj-lt"/>
                <a:ea typeface="Times New Roman" panose="02020603050405020304" pitchFamily="18" charset="0"/>
                <a:cs typeface="Times New Roman" panose="02020603050405020304" pitchFamily="18" charset="0"/>
              </a:rPr>
              <a:t> </a:t>
            </a:r>
            <a:r>
              <a:rPr kumimoji="0" lang="en-US" altLang="en-US" sz="4000" b="1" i="0" u="none" strike="noStrike" cap="none" normalizeH="0" dirty="0" err="1" smtClean="0">
                <a:ln>
                  <a:noFill/>
                </a:ln>
                <a:solidFill>
                  <a:srgbClr val="FF0000"/>
                </a:solidFill>
                <a:effectLst/>
                <a:latin typeface="+mj-lt"/>
                <a:ea typeface="Times New Roman" panose="02020603050405020304" pitchFamily="18" charset="0"/>
                <a:cs typeface="Times New Roman" panose="02020603050405020304" pitchFamily="18" charset="0"/>
              </a:rPr>
              <a:t>khác</a:t>
            </a:r>
            <a:r>
              <a:rPr kumimoji="0" lang="en-US" altLang="en-US" sz="4000" b="1" i="0" u="none" strike="noStrike" cap="none" normalizeH="0" dirty="0" smtClean="0">
                <a:ln>
                  <a:noFill/>
                </a:ln>
                <a:solidFill>
                  <a:srgbClr val="FF0000"/>
                </a:solidFill>
                <a:effectLst/>
                <a:latin typeface="+mj-lt"/>
                <a:ea typeface="Times New Roman" panose="02020603050405020304" pitchFamily="18" charset="0"/>
                <a:cs typeface="Times New Roman" panose="02020603050405020304" pitchFamily="18" charset="0"/>
              </a:rPr>
              <a:t> </a:t>
            </a:r>
            <a:r>
              <a:rPr kumimoji="0" lang="en-US" altLang="en-US" sz="4000" b="1" i="0" u="none" strike="noStrike" cap="none" normalizeH="0" dirty="0" err="1" smtClean="0">
                <a:ln>
                  <a:noFill/>
                </a:ln>
                <a:solidFill>
                  <a:srgbClr val="FF0000"/>
                </a:solidFill>
                <a:effectLst/>
                <a:latin typeface="+mj-lt"/>
                <a:ea typeface="Times New Roman" panose="02020603050405020304" pitchFamily="18" charset="0"/>
                <a:cs typeface="Times New Roman" panose="02020603050405020304" pitchFamily="18" charset="0"/>
              </a:rPr>
              <a:t>nhau</a:t>
            </a:r>
            <a:r>
              <a:rPr kumimoji="0" lang="en-US" altLang="en-US" sz="4000" b="1" i="0" u="none" strike="noStrike" cap="none" normalizeH="0" dirty="0" smtClean="0">
                <a:ln>
                  <a:noFill/>
                </a:ln>
                <a:solidFill>
                  <a:srgbClr val="FF0000"/>
                </a:solidFill>
                <a:effectLst/>
                <a:latin typeface="+mj-lt"/>
                <a:ea typeface="Times New Roman" panose="02020603050405020304" pitchFamily="18" charset="0"/>
                <a:cs typeface="Times New Roman" panose="02020603050405020304" pitchFamily="18" charset="0"/>
              </a:rPr>
              <a:t> </a:t>
            </a:r>
            <a:r>
              <a:rPr kumimoji="0" lang="en-US" altLang="en-US" sz="4000" b="1" i="0" u="none" strike="noStrike" cap="none" normalizeH="0" dirty="0" err="1" smtClean="0">
                <a:ln>
                  <a:noFill/>
                </a:ln>
                <a:solidFill>
                  <a:srgbClr val="FF0000"/>
                </a:solidFill>
                <a:effectLst/>
                <a:latin typeface="+mj-lt"/>
                <a:ea typeface="Times New Roman" panose="02020603050405020304" pitchFamily="18" charset="0"/>
                <a:cs typeface="Times New Roman" panose="02020603050405020304" pitchFamily="18" charset="0"/>
              </a:rPr>
              <a:t>giữa</a:t>
            </a:r>
            <a:r>
              <a:rPr kumimoji="0" lang="en-US" altLang="en-US" sz="4000" b="1" i="0" u="none" strike="noStrike" cap="none" normalizeH="0" dirty="0" smtClean="0">
                <a:ln>
                  <a:noFill/>
                </a:ln>
                <a:solidFill>
                  <a:srgbClr val="FF0000"/>
                </a:solidFill>
                <a:effectLst/>
                <a:latin typeface="+mj-lt"/>
                <a:ea typeface="Times New Roman" panose="02020603050405020304" pitchFamily="18" charset="0"/>
                <a:cs typeface="Times New Roman" panose="02020603050405020304" pitchFamily="18" charset="0"/>
              </a:rPr>
              <a:t> v</a:t>
            </a:r>
            <a:r>
              <a:rPr kumimoji="0" lang="en-US" altLang="en-US" sz="4000" b="1" i="0" u="none" strike="noStrike" cap="none" normalizeH="0" baseline="0" dirty="0" smtClean="0">
                <a:ln>
                  <a:noFill/>
                </a:ln>
                <a:solidFill>
                  <a:srgbClr val="FF0000"/>
                </a:solidFill>
                <a:effectLst/>
                <a:latin typeface="+mj-lt"/>
                <a:ea typeface="Times New Roman" panose="02020603050405020304" pitchFamily="18" charset="0"/>
                <a:cs typeface="Times New Roman" panose="02020603050405020304" pitchFamily="18" charset="0"/>
              </a:rPr>
              <a:t>irus </a:t>
            </a:r>
            <a:r>
              <a:rPr kumimoji="0" lang="en-US" altLang="en-US" sz="4000" b="1" i="0" u="none" strike="noStrike" cap="none" normalizeH="0" baseline="0" dirty="0" err="1" smtClean="0">
                <a:ln>
                  <a:noFill/>
                </a:ln>
                <a:solidFill>
                  <a:srgbClr val="FF0000"/>
                </a:solidFill>
                <a:effectLst/>
                <a:latin typeface="+mj-lt"/>
                <a:ea typeface="Times New Roman" panose="02020603050405020304" pitchFamily="18" charset="0"/>
                <a:cs typeface="Times New Roman" panose="02020603050405020304" pitchFamily="18" charset="0"/>
              </a:rPr>
              <a:t>và</a:t>
            </a:r>
            <a:r>
              <a:rPr kumimoji="0" lang="en-US" altLang="en-US" sz="4000" b="1" i="0" u="none" strike="noStrike" cap="none" normalizeH="0" baseline="0" dirty="0" smtClean="0">
                <a:ln>
                  <a:noFill/>
                </a:ln>
                <a:solidFill>
                  <a:srgbClr val="FF0000"/>
                </a:solidFill>
                <a:effectLst/>
                <a:latin typeface="+mj-lt"/>
                <a:ea typeface="Times New Roman" panose="02020603050405020304" pitchFamily="18" charset="0"/>
                <a:cs typeface="Times New Roman" panose="02020603050405020304" pitchFamily="18" charset="0"/>
              </a:rPr>
              <a:t> </a:t>
            </a:r>
            <a:r>
              <a:rPr kumimoji="0" lang="en-US" altLang="en-US" sz="4000" b="1" i="0" u="none" strike="noStrike" cap="none" normalizeH="0" baseline="0" dirty="0">
                <a:ln>
                  <a:noFill/>
                </a:ln>
                <a:solidFill>
                  <a:srgbClr val="FF0000"/>
                </a:solidFill>
                <a:effectLst/>
                <a:latin typeface="+mj-lt"/>
                <a:ea typeface="Times New Roman" panose="02020603050405020304" pitchFamily="18" charset="0"/>
                <a:cs typeface="Times New Roman" panose="02020603050405020304" pitchFamily="18" charset="0"/>
              </a:rPr>
              <a:t>vi </a:t>
            </a:r>
            <a:r>
              <a:rPr kumimoji="0" lang="en-US" altLang="en-US" sz="4000" b="1" i="0" u="none" strike="noStrike" cap="none" normalizeH="0" baseline="0" dirty="0" err="1" smtClean="0">
                <a:ln>
                  <a:noFill/>
                </a:ln>
                <a:solidFill>
                  <a:srgbClr val="FF0000"/>
                </a:solidFill>
                <a:effectLst/>
                <a:latin typeface="+mj-lt"/>
                <a:ea typeface="Times New Roman" panose="02020603050405020304" pitchFamily="18" charset="0"/>
                <a:cs typeface="Times New Roman" panose="02020603050405020304" pitchFamily="18" charset="0"/>
              </a:rPr>
              <a:t>khuẩn</a:t>
            </a:r>
            <a:endParaRPr kumimoji="0" lang="en-US" altLang="en-US" sz="4000" b="1" i="0" u="none" strike="noStrike" cap="none" normalizeH="0" baseline="0" dirty="0">
              <a:ln>
                <a:noFill/>
              </a:ln>
              <a:solidFill>
                <a:srgbClr val="FF0000"/>
              </a:solidFill>
              <a:effectLst/>
              <a:latin typeface="+mj-lt"/>
            </a:endParaRPr>
          </a:p>
        </p:txBody>
      </p:sp>
    </p:spTree>
    <p:extLst>
      <p:ext uri="{BB962C8B-B14F-4D97-AF65-F5344CB8AC3E}">
        <p14:creationId xmlns:p14="http://schemas.microsoft.com/office/powerpoint/2010/main" val="4270021590"/>
      </p:ext>
    </p:extLst>
  </p:cSld>
  <p:clrMapOvr>
    <a:masterClrMapping/>
  </p:clrMapOvr>
  <mc:AlternateContent xmlns:mc="http://schemas.openxmlformats.org/markup-compatibility/2006" xmlns:p14="http://schemas.microsoft.com/office/powerpoint/2010/main">
    <mc:Choice Requires="p14">
      <p:transition spd="slow">
        <p14:flythrough dir="ou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2C0C16F6-FFFC-BA34-5C21-D590A9B6F06F}"/>
              </a:ext>
            </a:extLst>
          </p:cNvPr>
          <p:cNvGraphicFramePr>
            <a:graphicFrameLocks noGrp="1"/>
          </p:cNvGraphicFramePr>
          <p:nvPr>
            <p:extLst>
              <p:ext uri="{D42A27DB-BD31-4B8C-83A1-F6EECF244321}">
                <p14:modId xmlns:p14="http://schemas.microsoft.com/office/powerpoint/2010/main" val="3502501664"/>
              </p:ext>
            </p:extLst>
          </p:nvPr>
        </p:nvGraphicFramePr>
        <p:xfrm>
          <a:off x="77638" y="1345723"/>
          <a:ext cx="11033185" cy="4582293"/>
        </p:xfrm>
        <a:graphic>
          <a:graphicData uri="http://schemas.openxmlformats.org/drawingml/2006/table">
            <a:tbl>
              <a:tblPr firstRow="1" firstCol="1" bandRow="1">
                <a:tableStyleId>{69CF1AB2-1976-4502-BF36-3FF5EA218861}</a:tableStyleId>
              </a:tblPr>
              <a:tblGrid>
                <a:gridCol w="3220231">
                  <a:extLst>
                    <a:ext uri="{9D8B030D-6E8A-4147-A177-3AD203B41FA5}">
                      <a16:colId xmlns:a16="http://schemas.microsoft.com/office/drawing/2014/main" xmlns="" val="2398550074"/>
                    </a:ext>
                  </a:extLst>
                </a:gridCol>
                <a:gridCol w="4327882">
                  <a:extLst>
                    <a:ext uri="{9D8B030D-6E8A-4147-A177-3AD203B41FA5}">
                      <a16:colId xmlns:a16="http://schemas.microsoft.com/office/drawing/2014/main" xmlns="" val="4066192357"/>
                    </a:ext>
                  </a:extLst>
                </a:gridCol>
                <a:gridCol w="3485072">
                  <a:extLst>
                    <a:ext uri="{9D8B030D-6E8A-4147-A177-3AD203B41FA5}">
                      <a16:colId xmlns:a16="http://schemas.microsoft.com/office/drawing/2014/main" xmlns="" val="4030534505"/>
                    </a:ext>
                  </a:extLst>
                </a:gridCol>
              </a:tblGrid>
              <a:tr h="503055">
                <a:tc>
                  <a:txBody>
                    <a:bodyPr/>
                    <a:lstStyle/>
                    <a:p>
                      <a:pPr algn="ctr">
                        <a:lnSpc>
                          <a:spcPct val="115000"/>
                        </a:lnSpc>
                        <a:spcAft>
                          <a:spcPts val="800"/>
                        </a:spcAft>
                      </a:pPr>
                      <a:r>
                        <a:rPr lang="en-US" sz="2400" b="1" dirty="0" err="1">
                          <a:effectLst/>
                          <a:latin typeface="Calibri" panose="020F0502020204030204" pitchFamily="34" charset="0"/>
                          <a:cs typeface="Calibri" panose="020F0502020204030204" pitchFamily="34" charset="0"/>
                        </a:rPr>
                        <a:t>Điểm</a:t>
                      </a:r>
                      <a:r>
                        <a:rPr lang="en-US" sz="2400" b="1" dirty="0">
                          <a:effectLst/>
                          <a:latin typeface="Calibri" panose="020F0502020204030204" pitchFamily="34" charset="0"/>
                          <a:cs typeface="Calibri" panose="020F0502020204030204" pitchFamily="34" charset="0"/>
                        </a:rPr>
                        <a:t> so </a:t>
                      </a:r>
                      <a:r>
                        <a:rPr lang="en-US" sz="2400" b="1" dirty="0" err="1">
                          <a:effectLst/>
                          <a:latin typeface="Calibri" panose="020F0502020204030204" pitchFamily="34" charset="0"/>
                          <a:cs typeface="Calibri" panose="020F0502020204030204" pitchFamily="34" charset="0"/>
                        </a:rPr>
                        <a:t>sánh</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800"/>
                        </a:spcAft>
                      </a:pPr>
                      <a:r>
                        <a:rPr lang="en-US" sz="2400" b="1" dirty="0">
                          <a:effectLst/>
                          <a:latin typeface="Calibri" panose="020F0502020204030204" pitchFamily="34" charset="0"/>
                          <a:cs typeface="Calibri" panose="020F0502020204030204" pitchFamily="34" charset="0"/>
                        </a:rPr>
                        <a:t>Virus</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800"/>
                        </a:spcAft>
                      </a:pPr>
                      <a:r>
                        <a:rPr lang="en-US" sz="2400" b="1">
                          <a:effectLst/>
                          <a:latin typeface="Calibri" panose="020F0502020204030204" pitchFamily="34" charset="0"/>
                          <a:cs typeface="Calibri" panose="020F0502020204030204" pitchFamily="34" charset="0"/>
                        </a:rPr>
                        <a:t>Vi khuẩn</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xmlns="" val="1924688225"/>
                  </a:ext>
                </a:extLst>
              </a:tr>
              <a:tr h="503055">
                <a:tc>
                  <a:txBody>
                    <a:bodyPr/>
                    <a:lstStyle/>
                    <a:p>
                      <a:pPr>
                        <a:lnSpc>
                          <a:spcPct val="115000"/>
                        </a:lnSpc>
                        <a:spcAft>
                          <a:spcPts val="800"/>
                        </a:spcAft>
                      </a:pPr>
                      <a:r>
                        <a:rPr lang="en-US" sz="2400" b="1" dirty="0" err="1">
                          <a:effectLst/>
                          <a:latin typeface="Calibri" panose="020F0502020204030204" pitchFamily="34" charset="0"/>
                          <a:cs typeface="Calibri" panose="020F0502020204030204" pitchFamily="34" charset="0"/>
                        </a:rPr>
                        <a:t>Có</a:t>
                      </a:r>
                      <a:r>
                        <a:rPr lang="en-US" sz="2400" b="1" dirty="0">
                          <a:effectLst/>
                          <a:latin typeface="Calibri" panose="020F0502020204030204" pitchFamily="34" charset="0"/>
                          <a:cs typeface="Calibri" panose="020F0502020204030204" pitchFamily="34" charset="0"/>
                        </a:rPr>
                        <a:t> </a:t>
                      </a:r>
                      <a:r>
                        <a:rPr lang="en-US" sz="2400" b="1" dirty="0" err="1">
                          <a:effectLst/>
                          <a:latin typeface="Calibri" panose="020F0502020204030204" pitchFamily="34" charset="0"/>
                          <a:cs typeface="Calibri" panose="020F0502020204030204" pitchFamily="34" charset="0"/>
                        </a:rPr>
                        <a:t>cấu</a:t>
                      </a:r>
                      <a:r>
                        <a:rPr lang="en-US" sz="2400" b="1" dirty="0">
                          <a:effectLst/>
                          <a:latin typeface="Calibri" panose="020F0502020204030204" pitchFamily="34" charset="0"/>
                          <a:cs typeface="Calibri" panose="020F0502020204030204" pitchFamily="34" charset="0"/>
                        </a:rPr>
                        <a:t> </a:t>
                      </a:r>
                      <a:r>
                        <a:rPr lang="en-US" sz="2400" b="1" dirty="0" err="1">
                          <a:effectLst/>
                          <a:latin typeface="Calibri" panose="020F0502020204030204" pitchFamily="34" charset="0"/>
                          <a:cs typeface="Calibri" panose="020F0502020204030204" pitchFamily="34" charset="0"/>
                        </a:rPr>
                        <a:t>tạo</a:t>
                      </a:r>
                      <a:r>
                        <a:rPr lang="en-US" sz="2400" b="1" dirty="0">
                          <a:effectLst/>
                          <a:latin typeface="Calibri" panose="020F0502020204030204" pitchFamily="34" charset="0"/>
                          <a:cs typeface="Calibri" panose="020F0502020204030204" pitchFamily="34" charset="0"/>
                        </a:rPr>
                        <a:t> </a:t>
                      </a:r>
                      <a:r>
                        <a:rPr lang="en-US" sz="2400" b="1" dirty="0" err="1">
                          <a:effectLst/>
                          <a:latin typeface="Calibri" panose="020F0502020204030204" pitchFamily="34" charset="0"/>
                          <a:cs typeface="Calibri" panose="020F0502020204030204" pitchFamily="34" charset="0"/>
                        </a:rPr>
                        <a:t>tế</a:t>
                      </a:r>
                      <a:r>
                        <a:rPr lang="en-US" sz="2400" b="1" dirty="0">
                          <a:effectLst/>
                          <a:latin typeface="Calibri" panose="020F0502020204030204" pitchFamily="34" charset="0"/>
                          <a:cs typeface="Calibri" panose="020F0502020204030204" pitchFamily="34" charset="0"/>
                        </a:rPr>
                        <a:t> </a:t>
                      </a:r>
                      <a:r>
                        <a:rPr lang="en-US" sz="2400" b="1" dirty="0" err="1">
                          <a:effectLst/>
                          <a:latin typeface="Calibri" panose="020F0502020204030204" pitchFamily="34" charset="0"/>
                          <a:cs typeface="Calibri" panose="020F0502020204030204" pitchFamily="34" charset="0"/>
                        </a:rPr>
                        <a:t>bào</a:t>
                      </a:r>
                      <a:r>
                        <a:rPr lang="en-US" sz="2400" b="1" dirty="0">
                          <a:effectLst/>
                          <a:latin typeface="Calibri" panose="020F0502020204030204" pitchFamily="34" charset="0"/>
                          <a:cs typeface="Calibri" panose="020F0502020204030204" pitchFamily="34" charset="0"/>
                        </a:rPr>
                        <a:t> </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ct val="115000"/>
                        </a:lnSpc>
                        <a:spcAft>
                          <a:spcPts val="800"/>
                        </a:spcAft>
                      </a:pPr>
                      <a:r>
                        <a:rPr lang="en-US" sz="2400" b="1" dirty="0" err="1">
                          <a:effectLst/>
                          <a:latin typeface="Calibri" panose="020F0502020204030204" pitchFamily="34" charset="0"/>
                          <a:cs typeface="Calibri" panose="020F0502020204030204" pitchFamily="34" charset="0"/>
                        </a:rPr>
                        <a:t>Chưa</a:t>
                      </a:r>
                      <a:r>
                        <a:rPr lang="en-US" sz="2400" b="1" dirty="0">
                          <a:effectLst/>
                          <a:latin typeface="Calibri" panose="020F0502020204030204" pitchFamily="34" charset="0"/>
                          <a:cs typeface="Calibri" panose="020F0502020204030204" pitchFamily="34" charset="0"/>
                        </a:rPr>
                        <a:t> </a:t>
                      </a:r>
                      <a:r>
                        <a:rPr lang="en-US" sz="2400" b="1" dirty="0" err="1">
                          <a:effectLst/>
                          <a:latin typeface="Calibri" panose="020F0502020204030204" pitchFamily="34" charset="0"/>
                          <a:cs typeface="Calibri" panose="020F0502020204030204" pitchFamily="34" charset="0"/>
                        </a:rPr>
                        <a:t>có</a:t>
                      </a:r>
                      <a:r>
                        <a:rPr lang="en-US" sz="2400" b="1" dirty="0">
                          <a:effectLst/>
                          <a:latin typeface="Calibri" panose="020F0502020204030204" pitchFamily="34" charset="0"/>
                          <a:cs typeface="Calibri" panose="020F0502020204030204" pitchFamily="34" charset="0"/>
                        </a:rPr>
                        <a:t> </a:t>
                      </a:r>
                      <a:r>
                        <a:rPr lang="en-US" sz="2400" b="1" dirty="0" err="1">
                          <a:effectLst/>
                          <a:latin typeface="Calibri" panose="020F0502020204030204" pitchFamily="34" charset="0"/>
                          <a:cs typeface="Calibri" panose="020F0502020204030204" pitchFamily="34" charset="0"/>
                        </a:rPr>
                        <a:t>cấu</a:t>
                      </a:r>
                      <a:r>
                        <a:rPr lang="en-US" sz="2400" b="1" dirty="0">
                          <a:effectLst/>
                          <a:latin typeface="Calibri" panose="020F0502020204030204" pitchFamily="34" charset="0"/>
                          <a:cs typeface="Calibri" panose="020F0502020204030204" pitchFamily="34" charset="0"/>
                        </a:rPr>
                        <a:t> </a:t>
                      </a:r>
                      <a:r>
                        <a:rPr lang="en-US" sz="2400" b="1" dirty="0" err="1">
                          <a:effectLst/>
                          <a:latin typeface="Calibri" panose="020F0502020204030204" pitchFamily="34" charset="0"/>
                          <a:cs typeface="Calibri" panose="020F0502020204030204" pitchFamily="34" charset="0"/>
                        </a:rPr>
                        <a:t>tạo</a:t>
                      </a:r>
                      <a:r>
                        <a:rPr lang="en-US" sz="2400" b="1" dirty="0">
                          <a:effectLst/>
                          <a:latin typeface="Calibri" panose="020F0502020204030204" pitchFamily="34" charset="0"/>
                          <a:cs typeface="Calibri" panose="020F0502020204030204" pitchFamily="34" charset="0"/>
                        </a:rPr>
                        <a:t> </a:t>
                      </a:r>
                      <a:r>
                        <a:rPr lang="en-US" sz="2400" b="1" dirty="0" err="1">
                          <a:effectLst/>
                          <a:latin typeface="Calibri" panose="020F0502020204030204" pitchFamily="34" charset="0"/>
                          <a:cs typeface="Calibri" panose="020F0502020204030204" pitchFamily="34" charset="0"/>
                        </a:rPr>
                        <a:t>tế</a:t>
                      </a:r>
                      <a:r>
                        <a:rPr lang="en-US" sz="2400" b="1" dirty="0">
                          <a:effectLst/>
                          <a:latin typeface="Calibri" panose="020F0502020204030204" pitchFamily="34" charset="0"/>
                          <a:cs typeface="Calibri" panose="020F0502020204030204" pitchFamily="34" charset="0"/>
                        </a:rPr>
                        <a:t> </a:t>
                      </a:r>
                      <a:r>
                        <a:rPr lang="en-US" sz="2400" b="1" dirty="0" err="1">
                          <a:effectLst/>
                          <a:latin typeface="Calibri" panose="020F0502020204030204" pitchFamily="34" charset="0"/>
                          <a:cs typeface="Calibri" panose="020F0502020204030204" pitchFamily="34" charset="0"/>
                        </a:rPr>
                        <a:t>bào</a:t>
                      </a:r>
                      <a:r>
                        <a:rPr lang="en-US" sz="2400" b="1" dirty="0">
                          <a:effectLst/>
                          <a:latin typeface="Calibri" panose="020F0502020204030204" pitchFamily="34" charset="0"/>
                          <a:cs typeface="Calibri" panose="020F0502020204030204" pitchFamily="34" charset="0"/>
                        </a:rPr>
                        <a:t> </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ct val="115000"/>
                        </a:lnSpc>
                        <a:spcAft>
                          <a:spcPts val="800"/>
                        </a:spcAft>
                      </a:pPr>
                      <a:r>
                        <a:rPr lang="en-US" sz="2400" b="1">
                          <a:effectLst/>
                          <a:latin typeface="Calibri" panose="020F0502020204030204" pitchFamily="34" charset="0"/>
                          <a:cs typeface="Calibri" panose="020F0502020204030204" pitchFamily="34" charset="0"/>
                        </a:rPr>
                        <a:t>Tế bào nhân sơ</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xmlns="" val="234317741"/>
                  </a:ext>
                </a:extLst>
              </a:tr>
              <a:tr h="503055">
                <a:tc>
                  <a:txBody>
                    <a:bodyPr/>
                    <a:lstStyle/>
                    <a:p>
                      <a:pPr>
                        <a:lnSpc>
                          <a:spcPct val="115000"/>
                        </a:lnSpc>
                        <a:spcAft>
                          <a:spcPts val="800"/>
                        </a:spcAft>
                      </a:pPr>
                      <a:r>
                        <a:rPr lang="en-US" sz="2400" b="1" dirty="0" err="1">
                          <a:effectLst/>
                          <a:latin typeface="Calibri" panose="020F0502020204030204" pitchFamily="34" charset="0"/>
                          <a:cs typeface="Calibri" panose="020F0502020204030204" pitchFamily="34" charset="0"/>
                        </a:rPr>
                        <a:t>Kích</a:t>
                      </a:r>
                      <a:r>
                        <a:rPr lang="en-US" sz="2400" b="1" dirty="0">
                          <a:effectLst/>
                          <a:latin typeface="Calibri" panose="020F0502020204030204" pitchFamily="34" charset="0"/>
                          <a:cs typeface="Calibri" panose="020F0502020204030204" pitchFamily="34" charset="0"/>
                        </a:rPr>
                        <a:t> </a:t>
                      </a:r>
                      <a:r>
                        <a:rPr lang="en-US" sz="2400" b="1" dirty="0" err="1">
                          <a:effectLst/>
                          <a:latin typeface="Calibri" panose="020F0502020204030204" pitchFamily="34" charset="0"/>
                          <a:cs typeface="Calibri" panose="020F0502020204030204" pitchFamily="34" charset="0"/>
                        </a:rPr>
                        <a:t>thước</a:t>
                      </a:r>
                      <a:r>
                        <a:rPr lang="en-US" sz="2400" b="1" dirty="0">
                          <a:effectLst/>
                          <a:latin typeface="Calibri" panose="020F0502020204030204" pitchFamily="34" charset="0"/>
                          <a:cs typeface="Calibri" panose="020F0502020204030204" pitchFamily="34" charset="0"/>
                        </a:rPr>
                        <a:t> </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ct val="115000"/>
                        </a:lnSpc>
                        <a:spcAft>
                          <a:spcPts val="800"/>
                        </a:spcAft>
                      </a:pPr>
                      <a:r>
                        <a:rPr lang="en-US" sz="2400" b="1" dirty="0" err="1">
                          <a:effectLst/>
                          <a:latin typeface="Calibri" panose="020F0502020204030204" pitchFamily="34" charset="0"/>
                          <a:cs typeface="Calibri" panose="020F0502020204030204" pitchFamily="34" charset="0"/>
                        </a:rPr>
                        <a:t>Siêu</a:t>
                      </a:r>
                      <a:r>
                        <a:rPr lang="en-US" sz="2400" b="1" dirty="0">
                          <a:effectLst/>
                          <a:latin typeface="Calibri" panose="020F0502020204030204" pitchFamily="34" charset="0"/>
                          <a:cs typeface="Calibri" panose="020F0502020204030204" pitchFamily="34" charset="0"/>
                        </a:rPr>
                        <a:t> </a:t>
                      </a:r>
                      <a:r>
                        <a:rPr lang="en-US" sz="2400" b="1" dirty="0" err="1">
                          <a:effectLst/>
                          <a:latin typeface="Calibri" panose="020F0502020204030204" pitchFamily="34" charset="0"/>
                          <a:cs typeface="Calibri" panose="020F0502020204030204" pitchFamily="34" charset="0"/>
                        </a:rPr>
                        <a:t>hiển</a:t>
                      </a:r>
                      <a:r>
                        <a:rPr lang="en-US" sz="2400" b="1" dirty="0">
                          <a:effectLst/>
                          <a:latin typeface="Calibri" panose="020F0502020204030204" pitchFamily="34" charset="0"/>
                          <a:cs typeface="Calibri" panose="020F0502020204030204" pitchFamily="34" charset="0"/>
                        </a:rPr>
                        <a:t> vi (20-300nm) </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ct val="115000"/>
                        </a:lnSpc>
                        <a:spcAft>
                          <a:spcPts val="800"/>
                        </a:spcAft>
                      </a:pPr>
                      <a:r>
                        <a:rPr lang="en-US" sz="2400" b="1">
                          <a:effectLst/>
                          <a:latin typeface="Calibri" panose="020F0502020204030204" pitchFamily="34" charset="0"/>
                          <a:cs typeface="Calibri" panose="020F0502020204030204" pitchFamily="34" charset="0"/>
                        </a:rPr>
                        <a:t>Hiển vi (khoảng 1000nm)</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xmlns="" val="3200647572"/>
                  </a:ext>
                </a:extLst>
              </a:tr>
              <a:tr h="503055">
                <a:tc>
                  <a:txBody>
                    <a:bodyPr/>
                    <a:lstStyle/>
                    <a:p>
                      <a:pPr>
                        <a:lnSpc>
                          <a:spcPct val="115000"/>
                        </a:lnSpc>
                        <a:spcAft>
                          <a:spcPts val="800"/>
                        </a:spcAft>
                      </a:pPr>
                      <a:r>
                        <a:rPr lang="en-US" sz="2400" b="1">
                          <a:effectLst/>
                          <a:latin typeface="Calibri" panose="020F0502020204030204" pitchFamily="34" charset="0"/>
                          <a:cs typeface="Calibri" panose="020F0502020204030204" pitchFamily="34" charset="0"/>
                        </a:rPr>
                        <a:t>Vật chất di truyền </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ct val="115000"/>
                        </a:lnSpc>
                        <a:spcAft>
                          <a:spcPts val="800"/>
                        </a:spcAft>
                      </a:pPr>
                      <a:r>
                        <a:rPr lang="en-US" sz="2400" b="1">
                          <a:effectLst/>
                          <a:latin typeface="Calibri" panose="020F0502020204030204" pitchFamily="34" charset="0"/>
                          <a:cs typeface="Calibri" panose="020F0502020204030204" pitchFamily="34" charset="0"/>
                        </a:rPr>
                        <a:t>DNA hoặc RNA </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ct val="115000"/>
                        </a:lnSpc>
                        <a:spcAft>
                          <a:spcPts val="800"/>
                        </a:spcAft>
                      </a:pPr>
                      <a:r>
                        <a:rPr lang="en-US" sz="2400" b="1" dirty="0">
                          <a:effectLst/>
                          <a:latin typeface="Calibri" panose="020F0502020204030204" pitchFamily="34" charset="0"/>
                          <a:cs typeface="Calibri" panose="020F0502020204030204" pitchFamily="34" charset="0"/>
                        </a:rPr>
                        <a:t>DNA</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xmlns="" val="2527860349"/>
                  </a:ext>
                </a:extLst>
              </a:tr>
              <a:tr h="503055">
                <a:tc>
                  <a:txBody>
                    <a:bodyPr/>
                    <a:lstStyle/>
                    <a:p>
                      <a:pPr>
                        <a:lnSpc>
                          <a:spcPct val="115000"/>
                        </a:lnSpc>
                        <a:spcAft>
                          <a:spcPts val="800"/>
                        </a:spcAft>
                      </a:pPr>
                      <a:r>
                        <a:rPr lang="en-US" sz="2400" b="1">
                          <a:effectLst/>
                          <a:latin typeface="Calibri" panose="020F0502020204030204" pitchFamily="34" charset="0"/>
                          <a:cs typeface="Calibri" panose="020F0502020204030204" pitchFamily="34" charset="0"/>
                        </a:rPr>
                        <a:t>Sinh trưởng </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ct val="115000"/>
                        </a:lnSpc>
                        <a:spcAft>
                          <a:spcPts val="800"/>
                        </a:spcAft>
                      </a:pPr>
                      <a:r>
                        <a:rPr lang="en-US" sz="2400" b="1">
                          <a:effectLst/>
                          <a:latin typeface="Calibri" panose="020F0502020204030204" pitchFamily="34" charset="0"/>
                          <a:cs typeface="Calibri" panose="020F0502020204030204" pitchFamily="34" charset="0"/>
                        </a:rPr>
                        <a:t>Không có </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ct val="115000"/>
                        </a:lnSpc>
                        <a:spcAft>
                          <a:spcPts val="800"/>
                        </a:spcAft>
                      </a:pPr>
                      <a:r>
                        <a:rPr lang="en-US" sz="2400" b="1" dirty="0" err="1">
                          <a:effectLst/>
                          <a:latin typeface="Calibri" panose="020F0502020204030204" pitchFamily="34" charset="0"/>
                          <a:cs typeface="Calibri" panose="020F0502020204030204" pitchFamily="34" charset="0"/>
                        </a:rPr>
                        <a:t>Có</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xmlns="" val="2079330094"/>
                  </a:ext>
                </a:extLst>
              </a:tr>
              <a:tr h="557853">
                <a:tc>
                  <a:txBody>
                    <a:bodyPr/>
                    <a:lstStyle/>
                    <a:p>
                      <a:pPr>
                        <a:lnSpc>
                          <a:spcPct val="115000"/>
                        </a:lnSpc>
                        <a:spcAft>
                          <a:spcPts val="800"/>
                        </a:spcAft>
                      </a:pPr>
                      <a:r>
                        <a:rPr lang="en-US" sz="2400" b="1" dirty="0" err="1">
                          <a:effectLst/>
                          <a:latin typeface="Calibri" panose="020F0502020204030204" pitchFamily="34" charset="0"/>
                          <a:cs typeface="Calibri" panose="020F0502020204030204" pitchFamily="34" charset="0"/>
                        </a:rPr>
                        <a:t>Sinh</a:t>
                      </a:r>
                      <a:r>
                        <a:rPr lang="en-US" sz="2400" b="1" dirty="0">
                          <a:effectLst/>
                          <a:latin typeface="Calibri" panose="020F0502020204030204" pitchFamily="34" charset="0"/>
                          <a:cs typeface="Calibri" panose="020F0502020204030204" pitchFamily="34" charset="0"/>
                        </a:rPr>
                        <a:t> </a:t>
                      </a:r>
                      <a:r>
                        <a:rPr lang="en-US" sz="2400" b="1" dirty="0" err="1">
                          <a:effectLst/>
                          <a:latin typeface="Calibri" panose="020F0502020204030204" pitchFamily="34" charset="0"/>
                          <a:cs typeface="Calibri" panose="020F0502020204030204" pitchFamily="34" charset="0"/>
                        </a:rPr>
                        <a:t>sản</a:t>
                      </a:r>
                      <a:r>
                        <a:rPr lang="en-US" sz="2400" b="1" dirty="0">
                          <a:effectLst/>
                          <a:latin typeface="Calibri" panose="020F0502020204030204" pitchFamily="34" charset="0"/>
                          <a:cs typeface="Calibri" panose="020F0502020204030204" pitchFamily="34" charset="0"/>
                        </a:rPr>
                        <a:t> </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ct val="115000"/>
                        </a:lnSpc>
                        <a:spcAft>
                          <a:spcPts val="800"/>
                        </a:spcAft>
                      </a:pPr>
                      <a:r>
                        <a:rPr lang="en-US" sz="2400" b="1" dirty="0" err="1">
                          <a:effectLst/>
                          <a:latin typeface="Calibri" panose="020F0502020204030204" pitchFamily="34" charset="0"/>
                          <a:cs typeface="Calibri" panose="020F0502020204030204" pitchFamily="34" charset="0"/>
                        </a:rPr>
                        <a:t>Không</a:t>
                      </a:r>
                      <a:r>
                        <a:rPr lang="en-US" sz="2400" b="1" dirty="0">
                          <a:effectLst/>
                          <a:latin typeface="Calibri" panose="020F0502020204030204" pitchFamily="34" charset="0"/>
                          <a:cs typeface="Calibri" panose="020F0502020204030204" pitchFamily="34" charset="0"/>
                        </a:rPr>
                        <a:t> </a:t>
                      </a:r>
                      <a:r>
                        <a:rPr lang="en-US" sz="2400" b="1" dirty="0" err="1">
                          <a:effectLst/>
                          <a:latin typeface="Calibri" panose="020F0502020204030204" pitchFamily="34" charset="0"/>
                          <a:cs typeface="Calibri" panose="020F0502020204030204" pitchFamily="34" charset="0"/>
                        </a:rPr>
                        <a:t>có</a:t>
                      </a:r>
                      <a:r>
                        <a:rPr lang="en-US" sz="2400" b="1" dirty="0">
                          <a:effectLst/>
                          <a:latin typeface="Calibri" panose="020F0502020204030204" pitchFamily="34" charset="0"/>
                          <a:cs typeface="Calibri" panose="020F0502020204030204" pitchFamily="34" charset="0"/>
                        </a:rPr>
                        <a:t> ( </a:t>
                      </a:r>
                      <a:r>
                        <a:rPr lang="en-US" sz="2400" b="1" dirty="0" err="1">
                          <a:effectLst/>
                          <a:latin typeface="Calibri" panose="020F0502020204030204" pitchFamily="34" charset="0"/>
                          <a:cs typeface="Calibri" panose="020F0502020204030204" pitchFamily="34" charset="0"/>
                        </a:rPr>
                        <a:t>có</a:t>
                      </a:r>
                      <a:r>
                        <a:rPr lang="en-US" sz="2400" b="1" dirty="0">
                          <a:effectLst/>
                          <a:latin typeface="Calibri" panose="020F0502020204030204" pitchFamily="34" charset="0"/>
                          <a:cs typeface="Calibri" panose="020F0502020204030204" pitchFamily="34" charset="0"/>
                        </a:rPr>
                        <a:t> </a:t>
                      </a:r>
                      <a:r>
                        <a:rPr lang="en-US" sz="2400" b="1" dirty="0" err="1">
                          <a:effectLst/>
                          <a:latin typeface="Calibri" panose="020F0502020204030204" pitchFamily="34" charset="0"/>
                          <a:cs typeface="Calibri" panose="020F0502020204030204" pitchFamily="34" charset="0"/>
                        </a:rPr>
                        <a:t>quá</a:t>
                      </a:r>
                      <a:r>
                        <a:rPr lang="en-US" sz="2400" b="1" dirty="0">
                          <a:effectLst/>
                          <a:latin typeface="Calibri" panose="020F0502020204030204" pitchFamily="34" charset="0"/>
                          <a:cs typeface="Calibri" panose="020F0502020204030204" pitchFamily="34" charset="0"/>
                        </a:rPr>
                        <a:t> </a:t>
                      </a:r>
                      <a:r>
                        <a:rPr lang="en-US" sz="2400" b="1" dirty="0" err="1">
                          <a:effectLst/>
                          <a:latin typeface="Calibri" panose="020F0502020204030204" pitchFamily="34" charset="0"/>
                          <a:cs typeface="Calibri" panose="020F0502020204030204" pitchFamily="34" charset="0"/>
                        </a:rPr>
                        <a:t>trình</a:t>
                      </a:r>
                      <a:r>
                        <a:rPr lang="en-US" sz="2400" b="1" dirty="0">
                          <a:effectLst/>
                          <a:latin typeface="Calibri" panose="020F0502020204030204" pitchFamily="34" charset="0"/>
                          <a:cs typeface="Calibri" panose="020F0502020204030204" pitchFamily="34" charset="0"/>
                        </a:rPr>
                        <a:t> </a:t>
                      </a:r>
                      <a:r>
                        <a:rPr lang="en-US" sz="2400" b="1" dirty="0" err="1">
                          <a:effectLst/>
                          <a:latin typeface="Calibri" panose="020F0502020204030204" pitchFamily="34" charset="0"/>
                          <a:cs typeface="Calibri" panose="020F0502020204030204" pitchFamily="34" charset="0"/>
                        </a:rPr>
                        <a:t>nhân</a:t>
                      </a:r>
                      <a:r>
                        <a:rPr lang="en-US" sz="2400" b="1" dirty="0">
                          <a:effectLst/>
                          <a:latin typeface="Calibri" panose="020F0502020204030204" pitchFamily="34" charset="0"/>
                          <a:cs typeface="Calibri" panose="020F0502020204030204" pitchFamily="34" charset="0"/>
                        </a:rPr>
                        <a:t> </a:t>
                      </a:r>
                      <a:r>
                        <a:rPr lang="en-US" sz="2400" b="1" dirty="0" err="1">
                          <a:effectLst/>
                          <a:latin typeface="Calibri" panose="020F0502020204030204" pitchFamily="34" charset="0"/>
                          <a:cs typeface="Calibri" panose="020F0502020204030204" pitchFamily="34" charset="0"/>
                        </a:rPr>
                        <a:t>lên</a:t>
                      </a:r>
                      <a:r>
                        <a:rPr lang="en-US" sz="2400" b="1" dirty="0">
                          <a:effectLst/>
                          <a:latin typeface="Calibri" panose="020F0502020204030204" pitchFamily="34" charset="0"/>
                          <a:cs typeface="Calibri" panose="020F0502020204030204" pitchFamily="34" charset="0"/>
                        </a:rPr>
                        <a:t>)</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ct val="115000"/>
                        </a:lnSpc>
                        <a:spcAft>
                          <a:spcPts val="800"/>
                        </a:spcAft>
                      </a:pPr>
                      <a:r>
                        <a:rPr lang="en-US" sz="2400" b="1" dirty="0" err="1">
                          <a:effectLst/>
                          <a:latin typeface="Calibri" panose="020F0502020204030204" pitchFamily="34" charset="0"/>
                          <a:cs typeface="Calibri" panose="020F0502020204030204" pitchFamily="34" charset="0"/>
                        </a:rPr>
                        <a:t>Phân</a:t>
                      </a:r>
                      <a:r>
                        <a:rPr lang="en-US" sz="2400" b="1" dirty="0">
                          <a:effectLst/>
                          <a:latin typeface="Calibri" panose="020F0502020204030204" pitchFamily="34" charset="0"/>
                          <a:cs typeface="Calibri" panose="020F0502020204030204" pitchFamily="34" charset="0"/>
                        </a:rPr>
                        <a:t> </a:t>
                      </a:r>
                      <a:r>
                        <a:rPr lang="en-US" sz="2400" b="1" dirty="0" err="1">
                          <a:effectLst/>
                          <a:latin typeface="Calibri" panose="020F0502020204030204" pitchFamily="34" charset="0"/>
                          <a:cs typeface="Calibri" panose="020F0502020204030204" pitchFamily="34" charset="0"/>
                        </a:rPr>
                        <a:t>đôi</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xmlns="" val="189895768"/>
                  </a:ext>
                </a:extLst>
              </a:tr>
              <a:tr h="503055">
                <a:tc>
                  <a:txBody>
                    <a:bodyPr/>
                    <a:lstStyle/>
                    <a:p>
                      <a:pPr>
                        <a:lnSpc>
                          <a:spcPct val="115000"/>
                        </a:lnSpc>
                        <a:spcAft>
                          <a:spcPts val="800"/>
                        </a:spcAft>
                      </a:pPr>
                      <a:r>
                        <a:rPr lang="en-US" sz="2400" b="1">
                          <a:effectLst/>
                          <a:latin typeface="Calibri" panose="020F0502020204030204" pitchFamily="34" charset="0"/>
                          <a:cs typeface="Calibri" panose="020F0502020204030204" pitchFamily="34" charset="0"/>
                        </a:rPr>
                        <a:t>Mẫn cảm với kháng sinh</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ct val="115000"/>
                        </a:lnSpc>
                        <a:spcAft>
                          <a:spcPts val="800"/>
                        </a:spcAft>
                      </a:pPr>
                      <a:r>
                        <a:rPr lang="en-US" sz="2400" b="1">
                          <a:effectLst/>
                          <a:latin typeface="Calibri" panose="020F0502020204030204" pitchFamily="34" charset="0"/>
                          <a:cs typeface="Calibri" panose="020F0502020204030204" pitchFamily="34" charset="0"/>
                        </a:rPr>
                        <a:t>Không </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ct val="115000"/>
                        </a:lnSpc>
                        <a:spcAft>
                          <a:spcPts val="800"/>
                        </a:spcAft>
                      </a:pPr>
                      <a:r>
                        <a:rPr lang="en-US" sz="2400" b="1" dirty="0" err="1">
                          <a:effectLst/>
                          <a:latin typeface="Calibri" panose="020F0502020204030204" pitchFamily="34" charset="0"/>
                          <a:cs typeface="Calibri" panose="020F0502020204030204" pitchFamily="34" charset="0"/>
                        </a:rPr>
                        <a:t>Có</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xmlns="" val="4205243059"/>
                  </a:ext>
                </a:extLst>
              </a:tr>
              <a:tr h="503055">
                <a:tc>
                  <a:txBody>
                    <a:bodyPr/>
                    <a:lstStyle/>
                    <a:p>
                      <a:pPr>
                        <a:lnSpc>
                          <a:spcPct val="115000"/>
                        </a:lnSpc>
                        <a:spcAft>
                          <a:spcPts val="800"/>
                        </a:spcAft>
                      </a:pPr>
                      <a:r>
                        <a:rPr lang="en-US" sz="2400" b="1">
                          <a:effectLst/>
                          <a:latin typeface="Calibri" panose="020F0502020204030204" pitchFamily="34" charset="0"/>
                          <a:cs typeface="Calibri" panose="020F0502020204030204" pitchFamily="34" charset="0"/>
                        </a:rPr>
                        <a:t>Tồn tại độc lập </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ct val="115000"/>
                        </a:lnSpc>
                        <a:spcAft>
                          <a:spcPts val="800"/>
                        </a:spcAft>
                      </a:pPr>
                      <a:r>
                        <a:rPr lang="en-US" sz="2400" b="1">
                          <a:effectLst/>
                          <a:latin typeface="Calibri" panose="020F0502020204030204" pitchFamily="34" charset="0"/>
                          <a:cs typeface="Calibri" panose="020F0502020204030204" pitchFamily="34" charset="0"/>
                        </a:rPr>
                        <a:t>Không </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ct val="115000"/>
                        </a:lnSpc>
                        <a:spcAft>
                          <a:spcPts val="800"/>
                        </a:spcAft>
                      </a:pPr>
                      <a:r>
                        <a:rPr lang="en-US" sz="2400" b="1" dirty="0" err="1">
                          <a:effectLst/>
                          <a:latin typeface="Calibri" panose="020F0502020204030204" pitchFamily="34" charset="0"/>
                          <a:cs typeface="Calibri" panose="020F0502020204030204" pitchFamily="34" charset="0"/>
                        </a:rPr>
                        <a:t>Có</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xmlns="" val="1156275681"/>
                  </a:ext>
                </a:extLst>
              </a:tr>
              <a:tr h="503055">
                <a:tc>
                  <a:txBody>
                    <a:bodyPr/>
                    <a:lstStyle/>
                    <a:p>
                      <a:pPr>
                        <a:lnSpc>
                          <a:spcPct val="115000"/>
                        </a:lnSpc>
                        <a:spcAft>
                          <a:spcPts val="800"/>
                        </a:spcAft>
                      </a:pPr>
                      <a:r>
                        <a:rPr lang="en-US" sz="2400" b="1">
                          <a:effectLst/>
                          <a:latin typeface="Calibri" panose="020F0502020204030204" pitchFamily="34" charset="0"/>
                          <a:cs typeface="Calibri" panose="020F0502020204030204" pitchFamily="34" charset="0"/>
                        </a:rPr>
                        <a:t>Kí sinh </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ct val="115000"/>
                        </a:lnSpc>
                        <a:spcAft>
                          <a:spcPts val="800"/>
                        </a:spcAft>
                      </a:pPr>
                      <a:r>
                        <a:rPr lang="en-US" sz="2400" b="1">
                          <a:effectLst/>
                          <a:latin typeface="Calibri" panose="020F0502020204030204" pitchFamily="34" charset="0"/>
                          <a:cs typeface="Calibri" panose="020F0502020204030204" pitchFamily="34" charset="0"/>
                        </a:rPr>
                        <a:t>Có (kí sinh nội bào) </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ct val="115000"/>
                        </a:lnSpc>
                        <a:spcAft>
                          <a:spcPts val="800"/>
                        </a:spcAft>
                      </a:pPr>
                      <a:r>
                        <a:rPr lang="en-US" sz="2400" b="1" dirty="0" err="1">
                          <a:effectLst/>
                          <a:latin typeface="Calibri" panose="020F0502020204030204" pitchFamily="34" charset="0"/>
                          <a:cs typeface="Calibri" panose="020F0502020204030204" pitchFamily="34" charset="0"/>
                        </a:rPr>
                        <a:t>Có</a:t>
                      </a:r>
                      <a:r>
                        <a:rPr lang="en-US" sz="2400" b="1" dirty="0">
                          <a:effectLst/>
                          <a:latin typeface="Calibri" panose="020F0502020204030204" pitchFamily="34" charset="0"/>
                          <a:cs typeface="Calibri" panose="020F0502020204030204" pitchFamily="34" charset="0"/>
                        </a:rPr>
                        <a:t> (</a:t>
                      </a:r>
                      <a:r>
                        <a:rPr lang="en-US" sz="2400" b="1" dirty="0" err="1">
                          <a:effectLst/>
                          <a:latin typeface="Calibri" panose="020F0502020204030204" pitchFamily="34" charset="0"/>
                          <a:cs typeface="Calibri" panose="020F0502020204030204" pitchFamily="34" charset="0"/>
                        </a:rPr>
                        <a:t>Kí</a:t>
                      </a:r>
                      <a:r>
                        <a:rPr lang="en-US" sz="2400" b="1" dirty="0">
                          <a:effectLst/>
                          <a:latin typeface="Calibri" panose="020F0502020204030204" pitchFamily="34" charset="0"/>
                          <a:cs typeface="Calibri" panose="020F0502020204030204" pitchFamily="34" charset="0"/>
                        </a:rPr>
                        <a:t> </a:t>
                      </a:r>
                      <a:r>
                        <a:rPr lang="en-US" sz="2400" b="1" dirty="0" err="1">
                          <a:effectLst/>
                          <a:latin typeface="Calibri" panose="020F0502020204030204" pitchFamily="34" charset="0"/>
                          <a:cs typeface="Calibri" panose="020F0502020204030204" pitchFamily="34" charset="0"/>
                        </a:rPr>
                        <a:t>sinh</a:t>
                      </a:r>
                      <a:r>
                        <a:rPr lang="en-US" sz="2400" b="1" dirty="0">
                          <a:effectLst/>
                          <a:latin typeface="Calibri" panose="020F0502020204030204" pitchFamily="34" charset="0"/>
                          <a:cs typeface="Calibri" panose="020F0502020204030204" pitchFamily="34" charset="0"/>
                        </a:rPr>
                        <a:t> </a:t>
                      </a:r>
                      <a:r>
                        <a:rPr lang="en-US" sz="2400" b="1" dirty="0" err="1">
                          <a:effectLst/>
                          <a:latin typeface="Calibri" panose="020F0502020204030204" pitchFamily="34" charset="0"/>
                          <a:cs typeface="Calibri" panose="020F0502020204030204" pitchFamily="34" charset="0"/>
                        </a:rPr>
                        <a:t>ngoại</a:t>
                      </a:r>
                      <a:r>
                        <a:rPr lang="en-US" sz="2400" b="1" dirty="0">
                          <a:effectLst/>
                          <a:latin typeface="Calibri" panose="020F0502020204030204" pitchFamily="34" charset="0"/>
                          <a:cs typeface="Calibri" panose="020F0502020204030204" pitchFamily="34" charset="0"/>
                        </a:rPr>
                        <a:t> </a:t>
                      </a:r>
                      <a:r>
                        <a:rPr lang="en-US" sz="2400" b="1" dirty="0" err="1">
                          <a:effectLst/>
                          <a:latin typeface="Calibri" panose="020F0502020204030204" pitchFamily="34" charset="0"/>
                          <a:cs typeface="Calibri" panose="020F0502020204030204" pitchFamily="34" charset="0"/>
                        </a:rPr>
                        <a:t>bào</a:t>
                      </a:r>
                      <a:r>
                        <a:rPr lang="en-US" sz="2400" b="1" dirty="0">
                          <a:effectLst/>
                          <a:latin typeface="Calibri" panose="020F0502020204030204" pitchFamily="34" charset="0"/>
                          <a:cs typeface="Calibri" panose="020F0502020204030204" pitchFamily="34" charset="0"/>
                        </a:rPr>
                        <a:t>)</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xmlns="" val="3561809465"/>
                  </a:ext>
                </a:extLst>
              </a:tr>
            </a:tbl>
          </a:graphicData>
        </a:graphic>
      </p:graphicFrame>
      <p:sp>
        <p:nvSpPr>
          <p:cNvPr id="3" name="Rectangle 1">
            <a:extLst>
              <a:ext uri="{FF2B5EF4-FFF2-40B4-BE49-F238E27FC236}">
                <a16:creationId xmlns:a16="http://schemas.microsoft.com/office/drawing/2014/main" xmlns="" id="{94A44B22-795E-9D97-0228-3FD5231F4193}"/>
              </a:ext>
            </a:extLst>
          </p:cNvPr>
          <p:cNvSpPr>
            <a:spLocks noChangeArrowheads="1"/>
          </p:cNvSpPr>
          <p:nvPr/>
        </p:nvSpPr>
        <p:spPr bwMode="auto">
          <a:xfrm>
            <a:off x="2234240" y="147264"/>
            <a:ext cx="7832785" cy="707886"/>
          </a:xfrm>
          <a:prstGeom prst="rect">
            <a:avLst/>
          </a:prstGeom>
          <a:solidFill>
            <a:srgbClr val="FFFF00"/>
          </a:solidFill>
          <a:ln>
            <a:noFill/>
          </a:ln>
          <a:effectLs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4000" b="1" dirty="0" err="1" smtClean="0">
                <a:solidFill>
                  <a:srgbClr val="FF0000"/>
                </a:solidFill>
                <a:ea typeface="Times New Roman" panose="02020603050405020304" pitchFamily="18" charset="0"/>
                <a:cs typeface="Times New Roman" panose="02020603050405020304" pitchFamily="18" charset="0"/>
              </a:rPr>
              <a:t>Sự</a:t>
            </a:r>
            <a:r>
              <a:rPr lang="en-US" altLang="en-US" sz="4000" b="1" dirty="0" smtClean="0">
                <a:solidFill>
                  <a:srgbClr val="FF0000"/>
                </a:solidFill>
                <a:ea typeface="Times New Roman" panose="02020603050405020304" pitchFamily="18" charset="0"/>
                <a:cs typeface="Times New Roman" panose="02020603050405020304" pitchFamily="18" charset="0"/>
              </a:rPr>
              <a:t> </a:t>
            </a:r>
            <a:r>
              <a:rPr lang="en-US" altLang="en-US" sz="4000" b="1" dirty="0" err="1" smtClean="0">
                <a:solidFill>
                  <a:srgbClr val="FF0000"/>
                </a:solidFill>
                <a:ea typeface="Times New Roman" panose="02020603050405020304" pitchFamily="18" charset="0"/>
                <a:cs typeface="Times New Roman" panose="02020603050405020304" pitchFamily="18" charset="0"/>
              </a:rPr>
              <a:t>khác</a:t>
            </a:r>
            <a:r>
              <a:rPr lang="en-US" altLang="en-US" sz="4000" b="1" dirty="0" smtClean="0">
                <a:solidFill>
                  <a:srgbClr val="FF0000"/>
                </a:solidFill>
                <a:ea typeface="Times New Roman" panose="02020603050405020304" pitchFamily="18" charset="0"/>
                <a:cs typeface="Times New Roman" panose="02020603050405020304" pitchFamily="18" charset="0"/>
              </a:rPr>
              <a:t> </a:t>
            </a:r>
            <a:r>
              <a:rPr lang="en-US" altLang="en-US" sz="4000" b="1" dirty="0" err="1" smtClean="0">
                <a:solidFill>
                  <a:srgbClr val="FF0000"/>
                </a:solidFill>
                <a:ea typeface="Times New Roman" panose="02020603050405020304" pitchFamily="18" charset="0"/>
                <a:cs typeface="Times New Roman" panose="02020603050405020304" pitchFamily="18" charset="0"/>
              </a:rPr>
              <a:t>nhau</a:t>
            </a:r>
            <a:r>
              <a:rPr lang="en-US" altLang="en-US" sz="4000" b="1" dirty="0" smtClean="0">
                <a:solidFill>
                  <a:srgbClr val="FF0000"/>
                </a:solidFill>
                <a:ea typeface="Times New Roman" panose="02020603050405020304" pitchFamily="18" charset="0"/>
                <a:cs typeface="Times New Roman" panose="02020603050405020304" pitchFamily="18" charset="0"/>
              </a:rPr>
              <a:t> </a:t>
            </a:r>
            <a:r>
              <a:rPr lang="en-US" altLang="en-US" sz="4000" b="1" dirty="0" err="1" smtClean="0">
                <a:solidFill>
                  <a:srgbClr val="FF0000"/>
                </a:solidFill>
                <a:ea typeface="Times New Roman" panose="02020603050405020304" pitchFamily="18" charset="0"/>
                <a:cs typeface="Times New Roman" panose="02020603050405020304" pitchFamily="18" charset="0"/>
              </a:rPr>
              <a:t>giữa</a:t>
            </a:r>
            <a:r>
              <a:rPr kumimoji="0" lang="en-US" altLang="en-US" sz="4000" b="1" i="0" u="none" strike="noStrike" cap="none" normalizeH="0" baseline="0" dirty="0" smtClean="0">
                <a:ln>
                  <a:noFill/>
                </a:ln>
                <a:solidFill>
                  <a:srgbClr val="FF0000"/>
                </a:solidFill>
                <a:effectLst/>
                <a:ea typeface="Times New Roman" panose="02020603050405020304" pitchFamily="18" charset="0"/>
                <a:cs typeface="Times New Roman" panose="02020603050405020304" pitchFamily="18" charset="0"/>
              </a:rPr>
              <a:t> </a:t>
            </a:r>
            <a:r>
              <a:rPr kumimoji="0" lang="en-US" altLang="en-US" sz="4000" b="1" i="0" u="none" strike="noStrike" cap="none" normalizeH="0" baseline="0" dirty="0">
                <a:ln>
                  <a:noFill/>
                </a:ln>
                <a:solidFill>
                  <a:srgbClr val="FF0000"/>
                </a:solidFill>
                <a:effectLst/>
                <a:ea typeface="Times New Roman" panose="02020603050405020304" pitchFamily="18" charset="0"/>
                <a:cs typeface="Times New Roman" panose="02020603050405020304" pitchFamily="18" charset="0"/>
              </a:rPr>
              <a:t>virus </a:t>
            </a:r>
            <a:r>
              <a:rPr kumimoji="0" lang="en-US" altLang="en-US" sz="4000" b="1" i="0" u="none" strike="noStrike" cap="none" normalizeH="0" baseline="0" dirty="0" err="1">
                <a:ln>
                  <a:noFill/>
                </a:ln>
                <a:solidFill>
                  <a:srgbClr val="FF0000"/>
                </a:solidFill>
                <a:effectLst/>
                <a:ea typeface="Times New Roman" panose="02020603050405020304" pitchFamily="18" charset="0"/>
                <a:cs typeface="Times New Roman" panose="02020603050405020304" pitchFamily="18" charset="0"/>
              </a:rPr>
              <a:t>và</a:t>
            </a:r>
            <a:r>
              <a:rPr kumimoji="0" lang="en-US" altLang="en-US" sz="4000" b="1" i="0" u="none" strike="noStrike" cap="none" normalizeH="0" baseline="0" dirty="0">
                <a:ln>
                  <a:noFill/>
                </a:ln>
                <a:solidFill>
                  <a:srgbClr val="FF0000"/>
                </a:solidFill>
                <a:effectLst/>
                <a:ea typeface="Times New Roman" panose="02020603050405020304" pitchFamily="18" charset="0"/>
                <a:cs typeface="Times New Roman" panose="02020603050405020304" pitchFamily="18" charset="0"/>
              </a:rPr>
              <a:t> vi </a:t>
            </a:r>
            <a:r>
              <a:rPr kumimoji="0" lang="en-US" altLang="en-US" sz="4000" b="1" i="0" u="none" strike="noStrike" cap="none" normalizeH="0" baseline="0" dirty="0" err="1">
                <a:ln>
                  <a:noFill/>
                </a:ln>
                <a:solidFill>
                  <a:srgbClr val="FF0000"/>
                </a:solidFill>
                <a:effectLst/>
                <a:ea typeface="Times New Roman" panose="02020603050405020304" pitchFamily="18" charset="0"/>
                <a:cs typeface="Times New Roman" panose="02020603050405020304" pitchFamily="18" charset="0"/>
              </a:rPr>
              <a:t>khuẩn</a:t>
            </a:r>
            <a:endParaRPr kumimoji="0" lang="en-US" altLang="en-US" sz="4000" b="1" i="0" u="none" strike="noStrike" cap="none" normalizeH="0" baseline="0" dirty="0">
              <a:ln>
                <a:noFill/>
              </a:ln>
              <a:solidFill>
                <a:srgbClr val="FF0000"/>
              </a:solidFill>
              <a:effectLst/>
            </a:endParaRPr>
          </a:p>
        </p:txBody>
      </p:sp>
    </p:spTree>
    <p:extLst>
      <p:ext uri="{BB962C8B-B14F-4D97-AF65-F5344CB8AC3E}">
        <p14:creationId xmlns:p14="http://schemas.microsoft.com/office/powerpoint/2010/main" val="2811358739"/>
      </p:ext>
    </p:extLst>
  </p:cSld>
  <p:clrMapOvr>
    <a:masterClrMapping/>
  </p:clrMapOvr>
  <p:transition spd="slow"/>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3144</TotalTime>
  <Words>2454</Words>
  <Application>Microsoft Office PowerPoint</Application>
  <PresentationFormat>Widescreen</PresentationFormat>
  <Paragraphs>437</Paragraphs>
  <Slides>49</Slides>
  <Notes>5</Notes>
  <HiddenSlides>0</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49</vt:i4>
      </vt:variant>
    </vt:vector>
  </HeadingPairs>
  <TitlesOfParts>
    <vt:vector size="60" baseType="lpstr">
      <vt:lpstr>#9Slide03 Oswald Bold</vt:lpstr>
      <vt:lpstr>#9Slide03 Quicksand Bold</vt:lpstr>
      <vt:lpstr>Aptos</vt:lpstr>
      <vt:lpstr>Arial</vt:lpstr>
      <vt:lpstr>Calibri</vt:lpstr>
      <vt:lpstr>Calibri Light</vt:lpstr>
      <vt:lpstr>Times New Roman</vt:lpstr>
      <vt:lpstr>Wingdings</vt:lpstr>
      <vt:lpstr>方正细谭黑简体</vt:lpstr>
      <vt:lpstr>Custom Design</vt:lpstr>
      <vt:lpstr>Office Theme</vt:lpstr>
      <vt:lpstr>PowerPoint Presentation</vt:lpstr>
      <vt:lpstr>PowerPoint Presentation</vt:lpstr>
      <vt:lpstr>PowerPoint Presentation</vt:lpstr>
      <vt:lpstr>Các nhóm bốc thăm chọn loại mô hình thực hiện (đã chọn ở tiết học trước)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Thị Phương Dung</dc:creator>
  <cp:lastModifiedBy>DELL INSPIRON 15</cp:lastModifiedBy>
  <cp:revision>72</cp:revision>
  <dcterms:created xsi:type="dcterms:W3CDTF">2022-07-27T08:20:48Z</dcterms:created>
  <dcterms:modified xsi:type="dcterms:W3CDTF">2024-08-12T10:11:49Z</dcterms:modified>
</cp:coreProperties>
</file>