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5" r:id="rId2"/>
    <p:sldId id="426" r:id="rId3"/>
    <p:sldId id="431" r:id="rId4"/>
    <p:sldId id="444" r:id="rId5"/>
    <p:sldId id="445" r:id="rId6"/>
    <p:sldId id="427" r:id="rId7"/>
    <p:sldId id="442" r:id="rId8"/>
    <p:sldId id="438" r:id="rId9"/>
    <p:sldId id="439" r:id="rId10"/>
    <p:sldId id="433" r:id="rId11"/>
    <p:sldId id="434" r:id="rId12"/>
    <p:sldId id="437" r:id="rId13"/>
    <p:sldId id="435" r:id="rId14"/>
    <p:sldId id="443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6699"/>
    <a:srgbClr val="000099"/>
    <a:srgbClr val="006600"/>
    <a:srgbClr val="000066"/>
    <a:srgbClr val="0000CC"/>
    <a:srgbClr val="339933"/>
    <a:srgbClr val="00FFFF"/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8046" autoAdjust="0"/>
  </p:normalViewPr>
  <p:slideViewPr>
    <p:cSldViewPr>
      <p:cViewPr varScale="1">
        <p:scale>
          <a:sx n="61" d="100"/>
          <a:sy n="61" d="100"/>
        </p:scale>
        <p:origin x="78" y="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0F423D-C50F-4F21-A788-CB667B493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FD3D-C7EE-4421-88D1-B72C87673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77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30B88-8324-4478-9D68-B816E9604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32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B98D-4C29-44AE-9DFE-FB496A277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6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2CE1-06A3-400E-A5F2-22DE0AD2D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65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0BFCB-817B-41EF-945F-5DD98313D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04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6CA2-AAD3-4548-9178-2DAD827F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6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A3D1-CD9E-432A-A0E9-B49BF993E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2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D3F7-07EB-478D-9654-EE2D6308F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2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5F19-5BE6-485A-9046-10D24AACE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5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18D9A-9DDC-4BBC-89C5-15663D07E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63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011F7-A207-4621-927D-B571090CE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64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4647-23BA-412F-86AB-D23F6CFC0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64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80B2B5E-3CE9-485F-B700-C6B97E9F0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u7vLDVx5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NM9nwRct5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971550"/>
            <a:ext cx="73914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228600" y="133350"/>
            <a:ext cx="8763000" cy="40011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2.4. CHIA SẺ, THẢO LUẬN SẢN PHẨM VÀ ĐIỀU CHỈNH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500" y="4017317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1;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2;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3;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WordArt 29"/>
          <p:cNvSpPr>
            <a:spLocks noChangeArrowheads="1" noChangeShapeType="1" noTextEdit="1"/>
          </p:cNvSpPr>
          <p:nvPr/>
        </p:nvSpPr>
        <p:spPr bwMode="auto">
          <a:xfrm>
            <a:off x="1219200" y="1428750"/>
            <a:ext cx="8382000" cy="1524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NHÓM CHIA SẺ, GIỚI THIỆU </a:t>
            </a:r>
          </a:p>
          <a:p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SẢN PHẨM LÊN MEN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0" y="4552950"/>
            <a:ext cx="342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1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1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1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1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1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18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7552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125105" y="98094"/>
            <a:ext cx="9018895" cy="46166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ĐỘNG 2.4.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 SẺ, THẢO LUẬN SẢN PHẨM VÀ ĐIỀU CHỈNH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230" y="559759"/>
            <a:ext cx="890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kỹ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39289"/>
              </p:ext>
            </p:extLst>
          </p:nvPr>
        </p:nvGraphicFramePr>
        <p:xfrm>
          <a:off x="152400" y="1352550"/>
          <a:ext cx="8762999" cy="369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0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50843" marR="50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43" marR="50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tối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ĐG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ĐG</a:t>
                      </a:r>
                    </a:p>
                  </a:txBody>
                  <a:tcPr marL="50843" marR="5084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48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Quy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Chuẩn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nguyên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Sơ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chế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nguyên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chức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phân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video quay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đủ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bước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Đóng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gói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bảo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quản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poster)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843" marR="508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1600" b="1" i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r>
                        <a:rPr lang="en-US" sz="1600" b="1" i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b="1" i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1600" b="1" i="1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sắc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trưng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Mùi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trưng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trưng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sánh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giòn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ngon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”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843" marR="508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06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Tổng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843" marR="508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9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XTC13921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29435"/>
              </p:ext>
            </p:extLst>
          </p:nvPr>
        </p:nvGraphicFramePr>
        <p:xfrm>
          <a:off x="76200" y="5013"/>
          <a:ext cx="8991600" cy="508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13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BÁO CÁO KẾT QUẢ THỰC HÀNH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…..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ngày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….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tháng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…….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……...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Lớp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………..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Họ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men: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quy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nghiệm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948" marR="58948" marT="0" marB="0"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20813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1371600" y="57150"/>
            <a:ext cx="6477000" cy="52322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3, 4 : LUYỆN TẬP, 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248" y="666750"/>
            <a:ext cx="8609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XÂY DỰNG KẾ HOẠCH THỰC HIỆN DỰ ÁN “SẢN XUẤT KINH DOANH MỘT SỐ SẢN PHẨM LÊN MEN TỪ VI SINH VẬT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80905"/>
              </p:ext>
            </p:extLst>
          </p:nvPr>
        </p:nvGraphicFramePr>
        <p:xfrm>
          <a:off x="242248" y="2708114"/>
          <a:ext cx="8686801" cy="210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58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Chưa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Mục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(5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thập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 (5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khảo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(5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phương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(10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trù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(5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9016" y="2226347"/>
            <a:ext cx="8131792" cy="38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altLang="en-US" b="1" i="1" u="none" strike="noStrike" cap="none" normalizeH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kumimoji="0" lang="en-US" altLang="en-US" b="1" i="1" u="none" strike="noStrike" cap="none" normalizeH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kumimoji="0" lang="en-US" altLang="en-US" b="1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66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62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2781299" y="52685"/>
            <a:ext cx="4357997" cy="52322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1. MỞ ĐẦU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3" y="2800350"/>
            <a:ext cx="91333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trợ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59371"/>
            <a:ext cx="3438420" cy="204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 descr="Cách Muối Dưa Cải: Cách Muối Chua Giòn, Vàng Óng An Toàn Ngay Tại Nhà |  Cooky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759371"/>
            <a:ext cx="3810663" cy="20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55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XTC13921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1965">
            <a:off x="110009" y="90959"/>
            <a:ext cx="1239776" cy="1239776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740877">
            <a:off x="8078027" y="1362532"/>
            <a:ext cx="1035434" cy="1022256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21355">
            <a:off x="-63440" y="1233881"/>
            <a:ext cx="1337594" cy="1320570"/>
          </a:xfrm>
          <a:prstGeom prst="rect">
            <a:avLst/>
          </a:prstGeom>
        </p:spPr>
      </p:pic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474687" y="1276350"/>
            <a:ext cx="1906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 u="sng">
                <a:solidFill>
                  <a:srgbClr val="33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4800" b="1" u="sng" dirty="0">
                <a:solidFill>
                  <a:srgbClr val="33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28:</a:t>
            </a: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1143000" y="2419350"/>
            <a:ext cx="7543800" cy="990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Times New Roman"/>
                <a:cs typeface="Times New Roman"/>
              </a:rPr>
              <a:t>THỰC HÀNH LÊN MEN</a:t>
            </a:r>
          </a:p>
        </p:txBody>
      </p:sp>
    </p:spTree>
    <p:extLst>
      <p:ext uri="{BB962C8B-B14F-4D97-AF65-F5344CB8AC3E}">
        <p14:creationId xmlns:p14="http://schemas.microsoft.com/office/powerpoint/2010/main" val="923813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8238"/>
            <a:ext cx="8221640" cy="22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5777C4-FD18-7A06-E1C3-A5A3CBD7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1D3053-EBD2-55A1-389B-3B75151E6D96}"/>
              </a:ext>
            </a:extLst>
          </p:cNvPr>
          <p:cNvSpPr txBox="1"/>
          <p:nvPr/>
        </p:nvSpPr>
        <p:spPr>
          <a:xfrm>
            <a:off x="685800" y="1123950"/>
            <a:ext cx="8382000" cy="307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810133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810133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chua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u="sng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https://www.youtube.com/watch?v=Gqu7vLDVx5U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810133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dưa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8101330" algn="l"/>
              </a:tabLst>
            </a:pPr>
            <a:r>
              <a:rPr lang="en-US" sz="2800" b="1" u="sng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https://www.youtube.com/watch?v=KNM9nwRct5s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0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5 Công Dụng Kì Diệu Của Yogurt - Sữa Chua Cho Chị Em | Cooky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" y="746483"/>
            <a:ext cx="4560805" cy="2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1524000" y="25389"/>
            <a:ext cx="5867400" cy="52322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2.1. XÁC ĐỊNH VẤN ĐỀ</a:t>
            </a: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30D35042-3DA7-4D2B-A1B4-0B736D93F884}"/>
              </a:ext>
            </a:extLst>
          </p:cNvPr>
          <p:cNvSpPr txBox="1"/>
          <p:nvPr/>
        </p:nvSpPr>
        <p:spPr>
          <a:xfrm>
            <a:off x="4713205" y="742950"/>
            <a:ext cx="4278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1E28434A-E556-4F37-8E1F-6E1A9E7107C2}"/>
              </a:ext>
            </a:extLst>
          </p:cNvPr>
          <p:cNvSpPr txBox="1"/>
          <p:nvPr/>
        </p:nvSpPr>
        <p:spPr>
          <a:xfrm>
            <a:off x="4648200" y="1733550"/>
            <a:ext cx="434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>
              <a:spcBef>
                <a:spcPts val="425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266700" algn="l"/>
              </a:tabLst>
            </a:pP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vi-VN" sz="2800" b="1" spc="10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vi-VN" sz="2800" b="1" spc="15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C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men?</a:t>
            </a:r>
            <a:endParaRPr lang="en-US" sz="2800" b="1" dirty="0">
              <a:solidFill>
                <a:srgbClr val="CC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F67A3AD-6AF9-4F87-B980-1770B46D0412}"/>
              </a:ext>
            </a:extLst>
          </p:cNvPr>
          <p:cNvSpPr txBox="1"/>
          <p:nvPr/>
        </p:nvSpPr>
        <p:spPr>
          <a:xfrm>
            <a:off x="78296" y="3257550"/>
            <a:ext cx="9065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25730" lvl="1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265430" algn="l"/>
              </a:tabLst>
            </a:pPr>
            <a:r>
              <a:rPr lang="vi-V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vi-VN" sz="2800" b="1" spc="3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vi-VN" sz="2800" b="1" spc="3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vi-VN" sz="2800" b="1" spc="3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vi-VN" sz="2800" b="1" spc="3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vi-VN" sz="2800" b="1" spc="3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vi-VN" sz="2800" b="1" spc="2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hằng</a:t>
            </a:r>
            <a:r>
              <a:rPr lang="vi-VN" sz="2800" b="1" spc="-36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vi-VN" sz="2800" b="1" spc="-10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800" b="1" spc="-105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28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ộp Văn bản 11">
            <a:extLst>
              <a:ext uri="{FF2B5EF4-FFF2-40B4-BE49-F238E27FC236}">
                <a16:creationId xmlns:a16="http://schemas.microsoft.com/office/drawing/2014/main" id="{624F2927-E8E4-4849-A240-05E561A40F21}"/>
              </a:ext>
            </a:extLst>
          </p:cNvPr>
          <p:cNvSpPr txBox="1"/>
          <p:nvPr/>
        </p:nvSpPr>
        <p:spPr>
          <a:xfrm>
            <a:off x="114691" y="4095750"/>
            <a:ext cx="8904205" cy="101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25095" lvl="1" algn="just">
              <a:lnSpc>
                <a:spcPct val="110000"/>
              </a:lnSpc>
              <a:spcBef>
                <a:spcPts val="275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279400" algn="l"/>
              </a:tabLst>
            </a:pP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vi-VN" sz="2800" b="1" spc="-7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vi-VN" sz="2800" b="1" spc="-7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2800" b="1" spc="-7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vi-VN" sz="2800" b="1" spc="-7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chua,</a:t>
            </a:r>
            <a:r>
              <a:rPr lang="vi-VN" sz="2800" b="1" spc="-65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dưa</a:t>
            </a:r>
            <a:r>
              <a:rPr lang="vi-VN" sz="2800" b="1" spc="-7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chua,...</a:t>
            </a:r>
            <a:r>
              <a:rPr lang="en-US" sz="2800" b="1" spc="-70" dirty="0">
                <a:solidFill>
                  <a:srgbClr val="33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vi-VN" sz="2800" b="1" spc="-7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vi-VN" sz="2800" b="1" spc="-65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spc="-70" dirty="0">
                <a:solidFill>
                  <a:srgbClr val="33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b="1" dirty="0" err="1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vi-VN" sz="2800" b="1" spc="-55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vi-VN" sz="2800" b="1" spc="-5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2800" b="1" spc="-5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vi-VN" sz="2800" b="1" spc="-55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nhân?</a:t>
            </a:r>
            <a:endParaRPr lang="en-US" sz="2800" b="1" dirty="0">
              <a:solidFill>
                <a:srgbClr val="33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62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XTC13921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228600" y="163872"/>
            <a:ext cx="8001000" cy="95410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2.2. TÌM HIỂU QUY TRÌNH LÊN MEN </a:t>
            </a: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 SỐ SẢN PHẨM TRONG ĐỜI SỐNG HÀNG NGÀY</a:t>
            </a:r>
          </a:p>
        </p:txBody>
      </p:sp>
      <p:sp>
        <p:nvSpPr>
          <p:cNvPr id="9" name="WordArt 29"/>
          <p:cNvSpPr>
            <a:spLocks noChangeArrowheads="1" noChangeShapeType="1" noTextEdit="1"/>
          </p:cNvSpPr>
          <p:nvPr/>
        </p:nvSpPr>
        <p:spPr bwMode="auto">
          <a:xfrm>
            <a:off x="1143000" y="1604233"/>
            <a:ext cx="8382000" cy="1524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NHÓM GIỚI THIỆU </a:t>
            </a:r>
          </a:p>
          <a:p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SƠ ĐỒ NGUYÊN LÍ CỦA QUÁ TRÌNH  LÊN 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3656306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8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155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26666" y="133350"/>
            <a:ext cx="9117334" cy="52322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2.3. THỰC HÀNH TẠO SẢN PHẨM VÀ ĐÁNH GIÁ</a:t>
            </a: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6B06F6C6-EBCC-A0D4-2B1A-8A5718253005}"/>
              </a:ext>
            </a:extLst>
          </p:cNvPr>
          <p:cNvSpPr txBox="1"/>
          <p:nvPr/>
        </p:nvSpPr>
        <p:spPr>
          <a:xfrm>
            <a:off x="152400" y="742950"/>
            <a:ext cx="899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khoảng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38685"/>
              </p:ext>
            </p:extLst>
          </p:nvPr>
        </p:nvGraphicFramePr>
        <p:xfrm>
          <a:off x="274602" y="2184246"/>
          <a:ext cx="8605542" cy="2704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chí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998" marR="6699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 tối đa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998" marR="669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08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</a:t>
                      </a:r>
                    </a:p>
                  </a:txBody>
                  <a:tcPr marL="66998" marR="669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đúng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kế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men.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998" marR="669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bảo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tốt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toàn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998" marR="669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hoá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mẫu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tiết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kiệm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phí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thân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thiện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trường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men.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998" marR="669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998" marR="669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đẹp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ngắn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gọn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logic,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998" marR="669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Giới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thiệu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đến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mọi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998" marR="669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Tổng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998" marR="6699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6998" marR="6699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998" marR="6699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23178" y="1672369"/>
            <a:ext cx="4756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</a:t>
            </a:r>
            <a:endParaRPr kumimoji="0" lang="en-US" alt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2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1295400" y="70785"/>
            <a:ext cx="6920553" cy="95410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BÁO CÁO BẢNG THIẾT KẾ QUY TRÌNH LÀM SẢN PHẨM LÊN MEN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1577429"/>
            <a:ext cx="655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men”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76805"/>
              </p:ext>
            </p:extLst>
          </p:nvPr>
        </p:nvGraphicFramePr>
        <p:xfrm>
          <a:off x="242247" y="2031270"/>
          <a:ext cx="8700449" cy="2805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247" marR="6424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tối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247" marR="642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68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Nội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</a:t>
                      </a: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đúng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nguyên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men</a:t>
                      </a: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4247" marR="642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đầy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đủ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bước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tiến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hành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phù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tiến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4247" marR="642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tả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giải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thích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4247" marR="642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84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Đẹp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đối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logic.</a:t>
                      </a: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4247" marR="642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tả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,…)</a:t>
                      </a: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4247" marR="642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28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Tổng</a:t>
                      </a:r>
                    </a:p>
                  </a:txBody>
                  <a:tcPr marL="64247" marR="6424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4247" marR="6424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4247" marR="6424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9751" y="1119485"/>
            <a:ext cx="8700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</a:t>
            </a:r>
            <a:endParaRPr lang="en-US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5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75&quot;/&gt;&lt;/object&gt;&lt;object type=&quot;3&quot; unique_id=&quot;10022&quot;&gt;&lt;property id=&quot;20148&quot; value=&quot;5&quot;/&gt;&lt;property id=&quot;20300&quot; value=&quot;Slide 24&quot;/&gt;&lt;property id=&quot;20307&quot; value=&quot;274&quot;/&gt;&lt;/object&gt;&lt;object type=&quot;3&quot; unique_id=&quot;11264&quot;&gt;&lt;property id=&quot;20148&quot; value=&quot;5&quot;/&gt;&lt;property id=&quot;20300&quot; value=&quot;Slide 15&quot;/&gt;&lt;property id=&quot;20307&quot; value=&quot;305&quot;/&gt;&lt;/object&gt;&lt;object type=&quot;3&quot; unique_id=&quot;11849&quot;&gt;&lt;property id=&quot;20148&quot; value=&quot;5&quot;/&gt;&lt;property id=&quot;20300&quot; value=&quot;Slide 4&quot;/&gt;&lt;property id=&quot;20307&quot; value=&quot;322&quot;/&gt;&lt;/object&gt;&lt;object type=&quot;3&quot; unique_id=&quot;12257&quot;&gt;&lt;property id=&quot;20148&quot; value=&quot;5&quot;/&gt;&lt;property id=&quot;20300&quot; value=&quot;Slide 6&quot;/&gt;&lt;property id=&quot;20307&quot; value=&quot;329&quot;/&gt;&lt;/object&gt;&lt;object type=&quot;3&quot; unique_id=&quot;12496&quot;&gt;&lt;property id=&quot;20148&quot; value=&quot;5&quot;/&gt;&lt;property id=&quot;20300&quot; value=&quot;Slide 11&quot;/&gt;&lt;property id=&quot;20307&quot; value=&quot;332&quot;/&gt;&lt;/object&gt;&lt;object type=&quot;3&quot; unique_id=&quot;12995&quot;&gt;&lt;property id=&quot;20148&quot; value=&quot;5&quot;/&gt;&lt;property id=&quot;20300&quot; value=&quot;Slide 17&quot;/&gt;&lt;property id=&quot;20307&quot; value=&quot;335&quot;/&gt;&lt;/object&gt;&lt;object type=&quot;3&quot; unique_id=&quot;13060&quot;&gt;&lt;property id=&quot;20148&quot; value=&quot;5&quot;/&gt;&lt;property id=&quot;20300&quot; value=&quot;Slide 2&quot;/&gt;&lt;property id=&quot;20307&quot; value=&quot;344&quot;/&gt;&lt;/object&gt;&lt;object type=&quot;3&quot; unique_id=&quot;13061&quot;&gt;&lt;property id=&quot;20148&quot; value=&quot;5&quot;/&gt;&lt;property id=&quot;20300&quot; value=&quot;Slide 5&quot;/&gt;&lt;property id=&quot;20307&quot; value=&quot;345&quot;/&gt;&lt;/object&gt;&lt;object type=&quot;3&quot; unique_id=&quot;13182&quot;&gt;&lt;property id=&quot;20148&quot; value=&quot;5&quot;/&gt;&lt;property id=&quot;20300&quot; value=&quot;Slide 3&quot;/&gt;&lt;property id=&quot;20307&quot; value=&quot;346&quot;/&gt;&lt;/object&gt;&lt;object type=&quot;3&quot; unique_id=&quot;13662&quot;&gt;&lt;property id=&quot;20148&quot; value=&quot;5&quot;/&gt;&lt;property id=&quot;20300&quot; value=&quot;Slide 8&quot;/&gt;&lt;property id=&quot;20307&quot; value=&quot;349&quot;/&gt;&lt;/object&gt;&lt;object type=&quot;3&quot; unique_id=&quot;13783&quot;&gt;&lt;property id=&quot;20148&quot; value=&quot;5&quot;/&gt;&lt;property id=&quot;20300&quot; value=&quot;Slide 9&quot;/&gt;&lt;property id=&quot;20307&quot; value=&quot;350&quot;/&gt;&lt;/object&gt;&lt;object type=&quot;3&quot; unique_id=&quot;13905&quot;&gt;&lt;property id=&quot;20148&quot; value=&quot;5&quot;/&gt;&lt;property id=&quot;20300&quot; value=&quot;Slide 10&quot;/&gt;&lt;property id=&quot;20307&quot; value=&quot;352&quot;/&gt;&lt;/object&gt;&lt;object type=&quot;3&quot; unique_id=&quot;14131&quot;&gt;&lt;property id=&quot;20148&quot; value=&quot;5&quot;/&gt;&lt;property id=&quot;20300&quot; value=&quot;Slide 14&quot;/&gt;&lt;property id=&quot;20307&quot; value=&quot;353&quot;/&gt;&lt;/object&gt;&lt;object type=&quot;3&quot; unique_id=&quot;14345&quot;&gt;&lt;property id=&quot;20148&quot; value=&quot;5&quot;/&gt;&lt;property id=&quot;20300&quot; value=&quot;Slide 16&quot;/&gt;&lt;property id=&quot;20307&quot; value=&quot;355&quot;/&gt;&lt;/object&gt;&lt;object type=&quot;3&quot; unique_id=&quot;14711&quot;&gt;&lt;property id=&quot;20148&quot; value=&quot;5&quot;/&gt;&lt;property id=&quot;20300&quot; value=&quot;Slide 22&quot;/&gt;&lt;property id=&quot;20307&quot; value=&quot;357&quot;/&gt;&lt;/object&gt;&lt;object type=&quot;3&quot; unique_id=&quot;15069&quot;&gt;&lt;property id=&quot;20148&quot; value=&quot;5&quot;/&gt;&lt;property id=&quot;20300&quot; value=&quot;Slide 21&quot;/&gt;&lt;property id=&quot;20307&quot; value=&quot;364&quot;/&gt;&lt;/object&gt;&lt;object type=&quot;3&quot; unique_id=&quot;16806&quot;&gt;&lt;property id=&quot;20148&quot; value=&quot;5&quot;/&gt;&lt;property id=&quot;20300&quot; value=&quot;Slide 7&quot;/&gt;&lt;property id=&quot;20307&quot; value=&quot;385&quot;/&gt;&lt;/object&gt;&lt;object type=&quot;3&quot; unique_id=&quot;16969&quot;&gt;&lt;property id=&quot;20148&quot; value=&quot;5&quot;/&gt;&lt;property id=&quot;20300&quot; value=&quot;Slide 12&quot;/&gt;&lt;property id=&quot;20307&quot; value=&quot;386&quot;/&gt;&lt;/object&gt;&lt;object type=&quot;3&quot; unique_id=&quot;16970&quot;&gt;&lt;property id=&quot;20148&quot; value=&quot;5&quot;/&gt;&lt;property id=&quot;20300&quot; value=&quot;Slide 13&quot;/&gt;&lt;property id=&quot;20307&quot; value=&quot;387&quot;/&gt;&lt;/object&gt;&lt;object type=&quot;3&quot; unique_id=&quot;17273&quot;&gt;&lt;property id=&quot;20148&quot; value=&quot;5&quot;/&gt;&lt;property id=&quot;20300&quot; value=&quot;Slide 18&quot;/&gt;&lt;property id=&quot;20307&quot; value=&quot;388&quot;/&gt;&lt;/object&gt;&lt;object type=&quot;3&quot; unique_id=&quot;17839&quot;&gt;&lt;property id=&quot;20148&quot; value=&quot;5&quot;/&gt;&lt;property id=&quot;20300&quot; value=&quot;Slide 19&quot;/&gt;&lt;property id=&quot;20307&quot; value=&quot;392&quot;/&gt;&lt;/object&gt;&lt;object type=&quot;3&quot; unique_id=&quot;17840&quot;&gt;&lt;property id=&quot;20148&quot; value=&quot;5&quot;/&gt;&lt;property id=&quot;20300&quot; value=&quot;Slide 20&quot;/&gt;&lt;property id=&quot;20307&quot; value=&quot;393&quot;/&gt;&lt;/object&gt;&lt;object type=&quot;3&quot; unique_id=&quot;18106&quot;&gt;&lt;property id=&quot;20148&quot; value=&quot;5&quot;/&gt;&lt;property id=&quot;20300&quot; value=&quot;Slide 23&quot;/&gt;&lt;property id=&quot;20307&quot; value=&quot;3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7212</TotalTime>
  <Words>885</Words>
  <Application>Microsoft Office PowerPoint</Application>
  <PresentationFormat>On-screen Show (16:9)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sowlov co.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dbc</dc:creator>
  <cp:lastModifiedBy>84368782304</cp:lastModifiedBy>
  <cp:revision>589</cp:revision>
  <dcterms:created xsi:type="dcterms:W3CDTF">2010-10-31T14:46:02Z</dcterms:created>
  <dcterms:modified xsi:type="dcterms:W3CDTF">2024-08-26T08:23:51Z</dcterms:modified>
</cp:coreProperties>
</file>