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34"/>
  </p:notesMasterIdLst>
  <p:sldIdLst>
    <p:sldId id="409" r:id="rId2"/>
    <p:sldId id="400" r:id="rId3"/>
    <p:sldId id="413" r:id="rId4"/>
    <p:sldId id="312" r:id="rId5"/>
    <p:sldId id="257" r:id="rId6"/>
    <p:sldId id="412" r:id="rId7"/>
    <p:sldId id="401" r:id="rId8"/>
    <p:sldId id="262" r:id="rId9"/>
    <p:sldId id="404" r:id="rId10"/>
    <p:sldId id="405" r:id="rId11"/>
    <p:sldId id="403" r:id="rId12"/>
    <p:sldId id="410" r:id="rId13"/>
    <p:sldId id="411" r:id="rId14"/>
    <p:sldId id="407" r:id="rId15"/>
    <p:sldId id="271" r:id="rId16"/>
    <p:sldId id="414" r:id="rId17"/>
    <p:sldId id="261" r:id="rId18"/>
    <p:sldId id="415" r:id="rId19"/>
    <p:sldId id="272" r:id="rId20"/>
    <p:sldId id="293" r:id="rId21"/>
    <p:sldId id="294" r:id="rId22"/>
    <p:sldId id="295" r:id="rId23"/>
    <p:sldId id="296" r:id="rId24"/>
    <p:sldId id="265" r:id="rId25"/>
    <p:sldId id="297" r:id="rId26"/>
    <p:sldId id="298" r:id="rId27"/>
    <p:sldId id="299" r:id="rId28"/>
    <p:sldId id="269" r:id="rId29"/>
    <p:sldId id="300" r:id="rId30"/>
    <p:sldId id="301" r:id="rId31"/>
    <p:sldId id="302" r:id="rId32"/>
    <p:sldId id="292" r:id="rId33"/>
  </p:sldIdLst>
  <p:sldSz cx="9144000" cy="5143500" type="screen16x9"/>
  <p:notesSz cx="6858000" cy="9144000"/>
  <p:embeddedFontLst>
    <p:embeddedFont>
      <p:font typeface="Calibri" pitchFamily="34" charset="0"/>
      <p:regular r:id="rId35"/>
      <p:bold r:id="rId36"/>
      <p:italic r:id="rId37"/>
      <p:boldItalic r:id="rId38"/>
    </p:embeddedFont>
    <p:embeddedFont>
      <p:font typeface="Oswald Regular" charset="0"/>
      <p:regular r:id="rId39"/>
      <p:bold r:id="rId40"/>
    </p:embeddedFont>
    <p:embeddedFont>
      <p:font typeface="Roboto Condensed Light" charset="0"/>
      <p:regular r:id="rId41"/>
      <p:italic r:id="rId42"/>
    </p:embeddedFont>
    <p:embeddedFont>
      <p:font typeface="Montserrat"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66676B06-56F5-404B-A881-A9A554D1EE8C}">
  <a:tblStyle styleId="{66676B06-56F5-404B-A881-A9A554D1EE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83" autoAdjust="0"/>
    <p:restoredTop sz="84615" autoAdjust="0"/>
  </p:normalViewPr>
  <p:slideViewPr>
    <p:cSldViewPr snapToGrid="0">
      <p:cViewPr varScale="1">
        <p:scale>
          <a:sx n="98" d="100"/>
          <a:sy n="98" d="100"/>
        </p:scale>
        <p:origin x="-56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62B58-53AD-4ED7-A8B3-163DC1D3049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5C0E5B-CAE0-43E2-B961-7A8B53F90011}">
      <dgm:prSet phldrT="[Text]" custT="1"/>
      <dgm:spPr>
        <a:solidFill>
          <a:schemeClr val="tx1">
            <a:lumMod val="90000"/>
          </a:schemeClr>
        </a:solidFill>
      </dgm:spPr>
      <dgm:t>
        <a:bodyPr/>
        <a:lstStyle/>
        <a:p>
          <a:r>
            <a:rPr lang="vi-VN" sz="2800" b="1" i="0" dirty="0">
              <a:solidFill>
                <a:schemeClr val="accent5">
                  <a:lumMod val="50000"/>
                </a:schemeClr>
              </a:solidFill>
              <a:latin typeface="Calibri" panose="020F0502020204030204" pitchFamily="34" charset="0"/>
              <a:cs typeface="Calibri" panose="020F0502020204030204" pitchFamily="34" charset="0"/>
            </a:rPr>
            <a:t>I. Mối quan hệ giữa các quá trình sinh lí trong cơ thể </a:t>
          </a:r>
          <a:endParaRPr lang="en-US" sz="2800" b="1" dirty="0">
            <a:solidFill>
              <a:schemeClr val="accent5">
                <a:lumMod val="50000"/>
              </a:schemeClr>
            </a:solidFill>
            <a:latin typeface="Calibri" panose="020F0502020204030204" pitchFamily="34" charset="0"/>
            <a:cs typeface="Calibri" panose="020F0502020204030204" pitchFamily="34" charset="0"/>
          </a:endParaRPr>
        </a:p>
      </dgm:t>
    </dgm:pt>
    <dgm:pt modelId="{B359C9C4-1944-470D-9BB1-84EB746696A4}" type="parTrans" cxnId="{606A737C-0F10-443E-8B85-0338CCAF1128}">
      <dgm:prSet/>
      <dgm:spPr/>
      <dgm:t>
        <a:bodyPr/>
        <a:lstStyle/>
        <a:p>
          <a:endParaRPr lang="en-US"/>
        </a:p>
      </dgm:t>
    </dgm:pt>
    <dgm:pt modelId="{851C2C38-3B27-4180-8FA2-390B062AD223}" type="sibTrans" cxnId="{606A737C-0F10-443E-8B85-0338CCAF1128}">
      <dgm:prSet/>
      <dgm:spPr/>
      <dgm:t>
        <a:bodyPr/>
        <a:lstStyle/>
        <a:p>
          <a:endParaRPr lang="en-US"/>
        </a:p>
      </dgm:t>
    </dgm:pt>
    <dgm:pt modelId="{50E67623-37A9-4355-8893-33C4F1D81E92}">
      <dgm:prSet phldrT="[Text]" custT="1"/>
      <dgm:spPr>
        <a:solidFill>
          <a:schemeClr val="tx1">
            <a:lumMod val="50000"/>
          </a:schemeClr>
        </a:solidFill>
      </dgm:spPr>
      <dgm:t>
        <a:bodyPr/>
        <a:lstStyle/>
        <a:p>
          <a:r>
            <a:rPr lang="en-US" sz="2800" b="1" i="0" dirty="0">
              <a:solidFill>
                <a:schemeClr val="bg2">
                  <a:lumMod val="20000"/>
                  <a:lumOff val="80000"/>
                </a:schemeClr>
              </a:solidFill>
              <a:latin typeface="Calibri" panose="020F0502020204030204" pitchFamily="34" charset="0"/>
              <a:cs typeface="Calibri" panose="020F0502020204030204" pitchFamily="34" charset="0"/>
            </a:rPr>
            <a:t>2. </a:t>
          </a:r>
          <a:r>
            <a:rPr lang="vi-VN" sz="2800" b="1" i="0" dirty="0">
              <a:solidFill>
                <a:schemeClr val="bg2">
                  <a:lumMod val="20000"/>
                  <a:lumOff val="80000"/>
                </a:schemeClr>
              </a:solidFill>
              <a:latin typeface="Calibri" panose="020F0502020204030204" pitchFamily="34" charset="0"/>
              <a:cs typeface="Calibri" panose="020F0502020204030204" pitchFamily="34" charset="0"/>
            </a:rPr>
            <a:t>Mối quan hệ giữa các quá trình sinh lí trong cơ thể động vậ</a:t>
          </a:r>
          <a:r>
            <a:rPr lang="en-US" sz="2800" b="1" i="0" dirty="0">
              <a:solidFill>
                <a:schemeClr val="bg2">
                  <a:lumMod val="20000"/>
                  <a:lumOff val="80000"/>
                </a:schemeClr>
              </a:solidFill>
              <a:latin typeface="Calibri" panose="020F0502020204030204" pitchFamily="34" charset="0"/>
              <a:cs typeface="Calibri" panose="020F0502020204030204" pitchFamily="34" charset="0"/>
            </a:rPr>
            <a:t>t</a:t>
          </a:r>
          <a:endParaRPr lang="en-US" sz="2800" b="1" dirty="0">
            <a:solidFill>
              <a:schemeClr val="bg2">
                <a:lumMod val="20000"/>
                <a:lumOff val="80000"/>
              </a:schemeClr>
            </a:solidFill>
            <a:latin typeface="Calibri" panose="020F0502020204030204" pitchFamily="34" charset="0"/>
            <a:cs typeface="Calibri" panose="020F0502020204030204" pitchFamily="34" charset="0"/>
          </a:endParaRPr>
        </a:p>
      </dgm:t>
    </dgm:pt>
    <dgm:pt modelId="{55E32124-FB7C-4F6E-88DE-611531535080}" type="parTrans" cxnId="{2C4B9D23-BFC7-4499-B705-95D292FC3987}">
      <dgm:prSet/>
      <dgm:spPr/>
      <dgm:t>
        <a:bodyPr/>
        <a:lstStyle/>
        <a:p>
          <a:endParaRPr lang="en-US"/>
        </a:p>
      </dgm:t>
    </dgm:pt>
    <dgm:pt modelId="{86DCE1D1-4E13-49BE-AA3F-4BCC5654B3E8}" type="sibTrans" cxnId="{2C4B9D23-BFC7-4499-B705-95D292FC3987}">
      <dgm:prSet/>
      <dgm:spPr/>
      <dgm:t>
        <a:bodyPr/>
        <a:lstStyle/>
        <a:p>
          <a:endParaRPr lang="en-US"/>
        </a:p>
      </dgm:t>
    </dgm:pt>
    <dgm:pt modelId="{9E4E4912-530F-4F73-8F92-887AE0CFA52B}">
      <dgm:prSet phldrT="[Text]" custT="1"/>
      <dgm:spPr>
        <a:solidFill>
          <a:schemeClr val="bg2"/>
        </a:solidFill>
      </dgm:spPr>
      <dgm:t>
        <a:bodyPr/>
        <a:lstStyle/>
        <a:p>
          <a:r>
            <a:rPr lang="vi-VN" sz="2800" b="1" i="0" dirty="0">
              <a:solidFill>
                <a:schemeClr val="accent1">
                  <a:lumMod val="50000"/>
                </a:schemeClr>
              </a:solidFill>
              <a:latin typeface="Calibri" panose="020F0502020204030204" pitchFamily="34" charset="0"/>
              <a:cs typeface="Calibri" panose="020F0502020204030204" pitchFamily="34" charset="0"/>
            </a:rPr>
            <a:t>II. Cơ thể sinh vật là hệ thống mở và tự điều chỉnh</a:t>
          </a:r>
          <a:endParaRPr lang="en-US" sz="2800" b="1" dirty="0">
            <a:solidFill>
              <a:schemeClr val="accent1">
                <a:lumMod val="50000"/>
              </a:schemeClr>
            </a:solidFill>
            <a:latin typeface="Calibri" panose="020F0502020204030204" pitchFamily="34" charset="0"/>
            <a:cs typeface="Calibri" panose="020F0502020204030204" pitchFamily="34" charset="0"/>
          </a:endParaRPr>
        </a:p>
      </dgm:t>
    </dgm:pt>
    <dgm:pt modelId="{ECDFEBC5-11BF-4970-9001-0764B9BD6D93}" type="parTrans" cxnId="{9CB80A3E-2E77-4628-9BB9-7DD99CD4EBA4}">
      <dgm:prSet/>
      <dgm:spPr/>
      <dgm:t>
        <a:bodyPr/>
        <a:lstStyle/>
        <a:p>
          <a:endParaRPr lang="en-US"/>
        </a:p>
      </dgm:t>
    </dgm:pt>
    <dgm:pt modelId="{7B252A99-8131-4B82-B861-F8E212B45D62}" type="sibTrans" cxnId="{9CB80A3E-2E77-4628-9BB9-7DD99CD4EBA4}">
      <dgm:prSet/>
      <dgm:spPr/>
      <dgm:t>
        <a:bodyPr/>
        <a:lstStyle/>
        <a:p>
          <a:endParaRPr lang="en-US"/>
        </a:p>
      </dgm:t>
    </dgm:pt>
    <dgm:pt modelId="{1D2F6E9C-8311-4C78-92EB-90BB46EE47CF}">
      <dgm:prSet custT="1"/>
      <dgm:spPr>
        <a:solidFill>
          <a:schemeClr val="tx1">
            <a:lumMod val="75000"/>
          </a:schemeClr>
        </a:solidFill>
      </dgm:spPr>
      <dgm:t>
        <a:bodyPr/>
        <a:lstStyle/>
        <a:p>
          <a:r>
            <a:rPr lang="vi-VN" sz="2800" b="1" i="0" dirty="0">
              <a:solidFill>
                <a:schemeClr val="bg2">
                  <a:lumMod val="20000"/>
                  <a:lumOff val="80000"/>
                </a:schemeClr>
              </a:solidFill>
              <a:latin typeface="Calibri" panose="020F0502020204030204" pitchFamily="34" charset="0"/>
              <a:cs typeface="Calibri" panose="020F0502020204030204" pitchFamily="34" charset="0"/>
            </a:rPr>
            <a:t>1. Mối quan hệ giữa các quá trình sinh lí trong cơ thể thực vật</a:t>
          </a:r>
          <a:endParaRPr lang="en-US" sz="2800" b="1" dirty="0">
            <a:solidFill>
              <a:schemeClr val="bg2">
                <a:lumMod val="20000"/>
                <a:lumOff val="80000"/>
              </a:schemeClr>
            </a:solidFill>
            <a:latin typeface="Calibri" panose="020F0502020204030204" pitchFamily="34" charset="0"/>
            <a:cs typeface="Calibri" panose="020F0502020204030204" pitchFamily="34" charset="0"/>
          </a:endParaRPr>
        </a:p>
      </dgm:t>
    </dgm:pt>
    <dgm:pt modelId="{BED4B38C-2B74-4D66-B32E-1C121F487325}" type="parTrans" cxnId="{52D5101C-4433-41E3-B5E8-81DAB0C5B919}">
      <dgm:prSet/>
      <dgm:spPr/>
      <dgm:t>
        <a:bodyPr/>
        <a:lstStyle/>
        <a:p>
          <a:endParaRPr lang="en-US"/>
        </a:p>
      </dgm:t>
    </dgm:pt>
    <dgm:pt modelId="{73047ED9-4CA7-46D3-B110-2A610A409B8C}" type="sibTrans" cxnId="{52D5101C-4433-41E3-B5E8-81DAB0C5B919}">
      <dgm:prSet/>
      <dgm:spPr/>
      <dgm:t>
        <a:bodyPr/>
        <a:lstStyle/>
        <a:p>
          <a:endParaRPr lang="en-US"/>
        </a:p>
      </dgm:t>
    </dgm:pt>
    <dgm:pt modelId="{BEE8E5A5-918E-4994-92D9-FC1976A5251D}" type="pres">
      <dgm:prSet presAssocID="{64662B58-53AD-4ED7-A8B3-163DC1D30497}" presName="linear" presStyleCnt="0">
        <dgm:presLayoutVars>
          <dgm:dir/>
          <dgm:animLvl val="lvl"/>
          <dgm:resizeHandles val="exact"/>
        </dgm:presLayoutVars>
      </dgm:prSet>
      <dgm:spPr/>
      <dgm:t>
        <a:bodyPr/>
        <a:lstStyle/>
        <a:p>
          <a:endParaRPr lang="en-US"/>
        </a:p>
      </dgm:t>
    </dgm:pt>
    <dgm:pt modelId="{D4A9D9FA-0769-49BE-AB64-971E1ED445B4}" type="pres">
      <dgm:prSet presAssocID="{535C0E5B-CAE0-43E2-B961-7A8B53F90011}" presName="parentLin" presStyleCnt="0"/>
      <dgm:spPr/>
    </dgm:pt>
    <dgm:pt modelId="{D60CEE1F-39B9-4284-82AF-49403820879A}" type="pres">
      <dgm:prSet presAssocID="{535C0E5B-CAE0-43E2-B961-7A8B53F90011}" presName="parentLeftMargin" presStyleLbl="node1" presStyleIdx="0" presStyleCnt="4"/>
      <dgm:spPr/>
      <dgm:t>
        <a:bodyPr/>
        <a:lstStyle/>
        <a:p>
          <a:endParaRPr lang="en-US"/>
        </a:p>
      </dgm:t>
    </dgm:pt>
    <dgm:pt modelId="{8E15092A-F35F-480D-AB91-CEC3FB697C6E}" type="pres">
      <dgm:prSet presAssocID="{535C0E5B-CAE0-43E2-B961-7A8B53F90011}" presName="parentText" presStyleLbl="node1" presStyleIdx="0" presStyleCnt="4" custScaleX="141406" custScaleY="115576" custLinFactNeighborX="4056" custLinFactNeighborY="-2271">
        <dgm:presLayoutVars>
          <dgm:chMax val="0"/>
          <dgm:bulletEnabled val="1"/>
        </dgm:presLayoutVars>
      </dgm:prSet>
      <dgm:spPr/>
      <dgm:t>
        <a:bodyPr/>
        <a:lstStyle/>
        <a:p>
          <a:endParaRPr lang="en-US"/>
        </a:p>
      </dgm:t>
    </dgm:pt>
    <dgm:pt modelId="{D243033A-0680-49A9-AF7B-A442A957E363}" type="pres">
      <dgm:prSet presAssocID="{535C0E5B-CAE0-43E2-B961-7A8B53F90011}" presName="negativeSpace" presStyleCnt="0"/>
      <dgm:spPr/>
    </dgm:pt>
    <dgm:pt modelId="{9799BF60-FA78-41D1-8C30-C58C9C70A6C2}" type="pres">
      <dgm:prSet presAssocID="{535C0E5B-CAE0-43E2-B961-7A8B53F90011}" presName="childText" presStyleLbl="conFgAcc1" presStyleIdx="0" presStyleCnt="4">
        <dgm:presLayoutVars>
          <dgm:bulletEnabled val="1"/>
        </dgm:presLayoutVars>
      </dgm:prSet>
      <dgm:spPr/>
    </dgm:pt>
    <dgm:pt modelId="{E910FDFF-69F1-43C9-BB0F-F4DDC64443A6}" type="pres">
      <dgm:prSet presAssocID="{851C2C38-3B27-4180-8FA2-390B062AD223}" presName="spaceBetweenRectangles" presStyleCnt="0"/>
      <dgm:spPr/>
    </dgm:pt>
    <dgm:pt modelId="{D7D88D2A-C24A-4E6C-ACB0-85A3405F0993}" type="pres">
      <dgm:prSet presAssocID="{1D2F6E9C-8311-4C78-92EB-90BB46EE47CF}" presName="parentLin" presStyleCnt="0"/>
      <dgm:spPr/>
    </dgm:pt>
    <dgm:pt modelId="{643CFC09-0623-49D6-938A-4FB4FACC1A41}" type="pres">
      <dgm:prSet presAssocID="{1D2F6E9C-8311-4C78-92EB-90BB46EE47CF}" presName="parentLeftMargin" presStyleLbl="node1" presStyleIdx="0" presStyleCnt="4"/>
      <dgm:spPr/>
      <dgm:t>
        <a:bodyPr/>
        <a:lstStyle/>
        <a:p>
          <a:endParaRPr lang="en-US"/>
        </a:p>
      </dgm:t>
    </dgm:pt>
    <dgm:pt modelId="{B5A84F2C-B9B2-4135-8394-660BC4D7D5F4}" type="pres">
      <dgm:prSet presAssocID="{1D2F6E9C-8311-4C78-92EB-90BB46EE47CF}" presName="parentText" presStyleLbl="node1" presStyleIdx="1" presStyleCnt="4" custScaleX="141623" custScaleY="170071" custLinFactNeighborX="-13677">
        <dgm:presLayoutVars>
          <dgm:chMax val="0"/>
          <dgm:bulletEnabled val="1"/>
        </dgm:presLayoutVars>
      </dgm:prSet>
      <dgm:spPr/>
      <dgm:t>
        <a:bodyPr/>
        <a:lstStyle/>
        <a:p>
          <a:endParaRPr lang="en-US"/>
        </a:p>
      </dgm:t>
    </dgm:pt>
    <dgm:pt modelId="{4A44112A-EDAE-4D49-9813-4F40F9B753F2}" type="pres">
      <dgm:prSet presAssocID="{1D2F6E9C-8311-4C78-92EB-90BB46EE47CF}" presName="negativeSpace" presStyleCnt="0"/>
      <dgm:spPr/>
    </dgm:pt>
    <dgm:pt modelId="{B37C51CF-8465-413C-9DC7-6ACF21F04F75}" type="pres">
      <dgm:prSet presAssocID="{1D2F6E9C-8311-4C78-92EB-90BB46EE47CF}" presName="childText" presStyleLbl="conFgAcc1" presStyleIdx="1" presStyleCnt="4">
        <dgm:presLayoutVars>
          <dgm:bulletEnabled val="1"/>
        </dgm:presLayoutVars>
      </dgm:prSet>
      <dgm:spPr/>
    </dgm:pt>
    <dgm:pt modelId="{031572D9-80F5-467D-9230-2C54096BB77F}" type="pres">
      <dgm:prSet presAssocID="{73047ED9-4CA7-46D3-B110-2A610A409B8C}" presName="spaceBetweenRectangles" presStyleCnt="0"/>
      <dgm:spPr/>
    </dgm:pt>
    <dgm:pt modelId="{A00EFD31-B6A8-4105-9771-468B9F10D612}" type="pres">
      <dgm:prSet presAssocID="{50E67623-37A9-4355-8893-33C4F1D81E92}" presName="parentLin" presStyleCnt="0"/>
      <dgm:spPr/>
    </dgm:pt>
    <dgm:pt modelId="{1459B441-69BC-492F-8ACB-351154DEFD61}" type="pres">
      <dgm:prSet presAssocID="{50E67623-37A9-4355-8893-33C4F1D81E92}" presName="parentLeftMargin" presStyleLbl="node1" presStyleIdx="1" presStyleCnt="4"/>
      <dgm:spPr/>
      <dgm:t>
        <a:bodyPr/>
        <a:lstStyle/>
        <a:p>
          <a:endParaRPr lang="en-US"/>
        </a:p>
      </dgm:t>
    </dgm:pt>
    <dgm:pt modelId="{7F9841BA-853B-48D1-85C1-D706FCE72FF4}" type="pres">
      <dgm:prSet presAssocID="{50E67623-37A9-4355-8893-33C4F1D81E92}" presName="parentText" presStyleLbl="node1" presStyleIdx="2" presStyleCnt="4" custScaleX="131797" custScaleY="129969" custLinFactNeighborX="37660" custLinFactNeighborY="1045">
        <dgm:presLayoutVars>
          <dgm:chMax val="0"/>
          <dgm:bulletEnabled val="1"/>
        </dgm:presLayoutVars>
      </dgm:prSet>
      <dgm:spPr/>
      <dgm:t>
        <a:bodyPr/>
        <a:lstStyle/>
        <a:p>
          <a:endParaRPr lang="en-US"/>
        </a:p>
      </dgm:t>
    </dgm:pt>
    <dgm:pt modelId="{749D95D5-B342-48D6-9BB3-2A90B0CAFB36}" type="pres">
      <dgm:prSet presAssocID="{50E67623-37A9-4355-8893-33C4F1D81E92}" presName="negativeSpace" presStyleCnt="0"/>
      <dgm:spPr/>
    </dgm:pt>
    <dgm:pt modelId="{5B708F3F-5787-441E-976D-E4AD98C4D384}" type="pres">
      <dgm:prSet presAssocID="{50E67623-37A9-4355-8893-33C4F1D81E92}" presName="childText" presStyleLbl="conFgAcc1" presStyleIdx="2" presStyleCnt="4">
        <dgm:presLayoutVars>
          <dgm:bulletEnabled val="1"/>
        </dgm:presLayoutVars>
      </dgm:prSet>
      <dgm:spPr/>
    </dgm:pt>
    <dgm:pt modelId="{69444B06-83D3-4FEF-94E4-12B3BABF1F6D}" type="pres">
      <dgm:prSet presAssocID="{86DCE1D1-4E13-49BE-AA3F-4BCC5654B3E8}" presName="spaceBetweenRectangles" presStyleCnt="0"/>
      <dgm:spPr/>
    </dgm:pt>
    <dgm:pt modelId="{3AD119EE-6569-42D7-8A6F-24720A626236}" type="pres">
      <dgm:prSet presAssocID="{9E4E4912-530F-4F73-8F92-887AE0CFA52B}" presName="parentLin" presStyleCnt="0"/>
      <dgm:spPr/>
    </dgm:pt>
    <dgm:pt modelId="{02E2406C-40EF-439A-98B7-F98445CEA942}" type="pres">
      <dgm:prSet presAssocID="{9E4E4912-530F-4F73-8F92-887AE0CFA52B}" presName="parentLeftMargin" presStyleLbl="node1" presStyleIdx="2" presStyleCnt="4"/>
      <dgm:spPr/>
      <dgm:t>
        <a:bodyPr/>
        <a:lstStyle/>
        <a:p>
          <a:endParaRPr lang="en-US"/>
        </a:p>
      </dgm:t>
    </dgm:pt>
    <dgm:pt modelId="{732E322B-83C3-4E65-B00B-7AE172E4F939}" type="pres">
      <dgm:prSet presAssocID="{9E4E4912-530F-4F73-8F92-887AE0CFA52B}" presName="parentText" presStyleLbl="node1" presStyleIdx="3" presStyleCnt="4" custScaleX="138058" custScaleY="153263">
        <dgm:presLayoutVars>
          <dgm:chMax val="0"/>
          <dgm:bulletEnabled val="1"/>
        </dgm:presLayoutVars>
      </dgm:prSet>
      <dgm:spPr/>
      <dgm:t>
        <a:bodyPr/>
        <a:lstStyle/>
        <a:p>
          <a:endParaRPr lang="en-US"/>
        </a:p>
      </dgm:t>
    </dgm:pt>
    <dgm:pt modelId="{33685000-3421-43D3-AD54-A0CE5D3EB637}" type="pres">
      <dgm:prSet presAssocID="{9E4E4912-530F-4F73-8F92-887AE0CFA52B}" presName="negativeSpace" presStyleCnt="0"/>
      <dgm:spPr/>
    </dgm:pt>
    <dgm:pt modelId="{85577B17-0188-4196-9838-084D41E2215B}" type="pres">
      <dgm:prSet presAssocID="{9E4E4912-530F-4F73-8F92-887AE0CFA52B}" presName="childText" presStyleLbl="conFgAcc1" presStyleIdx="3" presStyleCnt="4">
        <dgm:presLayoutVars>
          <dgm:bulletEnabled val="1"/>
        </dgm:presLayoutVars>
      </dgm:prSet>
      <dgm:spPr/>
    </dgm:pt>
  </dgm:ptLst>
  <dgm:cxnLst>
    <dgm:cxn modelId="{C2E3BAB9-ACA6-4C0C-8F16-E1CC80D40B85}" type="presOf" srcId="{1D2F6E9C-8311-4C78-92EB-90BB46EE47CF}" destId="{643CFC09-0623-49D6-938A-4FB4FACC1A41}" srcOrd="0" destOrd="0" presId="urn:microsoft.com/office/officeart/2005/8/layout/list1"/>
    <dgm:cxn modelId="{52D5101C-4433-41E3-B5E8-81DAB0C5B919}" srcId="{64662B58-53AD-4ED7-A8B3-163DC1D30497}" destId="{1D2F6E9C-8311-4C78-92EB-90BB46EE47CF}" srcOrd="1" destOrd="0" parTransId="{BED4B38C-2B74-4D66-B32E-1C121F487325}" sibTransId="{73047ED9-4CA7-46D3-B110-2A610A409B8C}"/>
    <dgm:cxn modelId="{A8D16663-0995-4C35-A333-B999A9FE01D4}" type="presOf" srcId="{64662B58-53AD-4ED7-A8B3-163DC1D30497}" destId="{BEE8E5A5-918E-4994-92D9-FC1976A5251D}" srcOrd="0" destOrd="0" presId="urn:microsoft.com/office/officeart/2005/8/layout/list1"/>
    <dgm:cxn modelId="{2C4B9D23-BFC7-4499-B705-95D292FC3987}" srcId="{64662B58-53AD-4ED7-A8B3-163DC1D30497}" destId="{50E67623-37A9-4355-8893-33C4F1D81E92}" srcOrd="2" destOrd="0" parTransId="{55E32124-FB7C-4F6E-88DE-611531535080}" sibTransId="{86DCE1D1-4E13-49BE-AA3F-4BCC5654B3E8}"/>
    <dgm:cxn modelId="{158039B2-850E-4C57-9B16-44D2744ADC73}" type="presOf" srcId="{1D2F6E9C-8311-4C78-92EB-90BB46EE47CF}" destId="{B5A84F2C-B9B2-4135-8394-660BC4D7D5F4}" srcOrd="1" destOrd="0" presId="urn:microsoft.com/office/officeart/2005/8/layout/list1"/>
    <dgm:cxn modelId="{7F9F351B-AF22-4E2B-859C-AADC54530B50}" type="presOf" srcId="{50E67623-37A9-4355-8893-33C4F1D81E92}" destId="{7F9841BA-853B-48D1-85C1-D706FCE72FF4}" srcOrd="1" destOrd="0" presId="urn:microsoft.com/office/officeart/2005/8/layout/list1"/>
    <dgm:cxn modelId="{DD55D003-D30E-46AD-84B4-A02092612247}" type="presOf" srcId="{50E67623-37A9-4355-8893-33C4F1D81E92}" destId="{1459B441-69BC-492F-8ACB-351154DEFD61}" srcOrd="0" destOrd="0" presId="urn:microsoft.com/office/officeart/2005/8/layout/list1"/>
    <dgm:cxn modelId="{9CB80A3E-2E77-4628-9BB9-7DD99CD4EBA4}" srcId="{64662B58-53AD-4ED7-A8B3-163DC1D30497}" destId="{9E4E4912-530F-4F73-8F92-887AE0CFA52B}" srcOrd="3" destOrd="0" parTransId="{ECDFEBC5-11BF-4970-9001-0764B9BD6D93}" sibTransId="{7B252A99-8131-4B82-B861-F8E212B45D62}"/>
    <dgm:cxn modelId="{48FBBD44-1B8D-448F-B16C-01A12603687D}" type="presOf" srcId="{535C0E5B-CAE0-43E2-B961-7A8B53F90011}" destId="{D60CEE1F-39B9-4284-82AF-49403820879A}" srcOrd="0" destOrd="0" presId="urn:microsoft.com/office/officeart/2005/8/layout/list1"/>
    <dgm:cxn modelId="{73547725-82B6-4387-BD27-9F0B347D3191}" type="presOf" srcId="{535C0E5B-CAE0-43E2-B961-7A8B53F90011}" destId="{8E15092A-F35F-480D-AB91-CEC3FB697C6E}" srcOrd="1" destOrd="0" presId="urn:microsoft.com/office/officeart/2005/8/layout/list1"/>
    <dgm:cxn modelId="{606A737C-0F10-443E-8B85-0338CCAF1128}" srcId="{64662B58-53AD-4ED7-A8B3-163DC1D30497}" destId="{535C0E5B-CAE0-43E2-B961-7A8B53F90011}" srcOrd="0" destOrd="0" parTransId="{B359C9C4-1944-470D-9BB1-84EB746696A4}" sibTransId="{851C2C38-3B27-4180-8FA2-390B062AD223}"/>
    <dgm:cxn modelId="{CB5B6DD3-C020-473F-8D24-55A770F7CB66}" type="presOf" srcId="{9E4E4912-530F-4F73-8F92-887AE0CFA52B}" destId="{02E2406C-40EF-439A-98B7-F98445CEA942}" srcOrd="0" destOrd="0" presId="urn:microsoft.com/office/officeart/2005/8/layout/list1"/>
    <dgm:cxn modelId="{0282C626-065E-4713-8885-3BE7F6764C8C}" type="presOf" srcId="{9E4E4912-530F-4F73-8F92-887AE0CFA52B}" destId="{732E322B-83C3-4E65-B00B-7AE172E4F939}" srcOrd="1" destOrd="0" presId="urn:microsoft.com/office/officeart/2005/8/layout/list1"/>
    <dgm:cxn modelId="{E9E21D1E-6C4A-43A3-8DE7-9F406EF2EFD2}" type="presParOf" srcId="{BEE8E5A5-918E-4994-92D9-FC1976A5251D}" destId="{D4A9D9FA-0769-49BE-AB64-971E1ED445B4}" srcOrd="0" destOrd="0" presId="urn:microsoft.com/office/officeart/2005/8/layout/list1"/>
    <dgm:cxn modelId="{70F32684-D34D-43D5-9E6F-B481A4C20CCA}" type="presParOf" srcId="{D4A9D9FA-0769-49BE-AB64-971E1ED445B4}" destId="{D60CEE1F-39B9-4284-82AF-49403820879A}" srcOrd="0" destOrd="0" presId="urn:microsoft.com/office/officeart/2005/8/layout/list1"/>
    <dgm:cxn modelId="{66FD303D-8CD0-4CB2-9E1D-58EA74418EE3}" type="presParOf" srcId="{D4A9D9FA-0769-49BE-AB64-971E1ED445B4}" destId="{8E15092A-F35F-480D-AB91-CEC3FB697C6E}" srcOrd="1" destOrd="0" presId="urn:microsoft.com/office/officeart/2005/8/layout/list1"/>
    <dgm:cxn modelId="{8792983D-4A6C-441A-9A3A-4B14BD65D97C}" type="presParOf" srcId="{BEE8E5A5-918E-4994-92D9-FC1976A5251D}" destId="{D243033A-0680-49A9-AF7B-A442A957E363}" srcOrd="1" destOrd="0" presId="urn:microsoft.com/office/officeart/2005/8/layout/list1"/>
    <dgm:cxn modelId="{91272C9C-3F16-491E-A277-4E27A8C9C349}" type="presParOf" srcId="{BEE8E5A5-918E-4994-92D9-FC1976A5251D}" destId="{9799BF60-FA78-41D1-8C30-C58C9C70A6C2}" srcOrd="2" destOrd="0" presId="urn:microsoft.com/office/officeart/2005/8/layout/list1"/>
    <dgm:cxn modelId="{D5F8692E-3D66-47D7-B550-C5DA8C8016A9}" type="presParOf" srcId="{BEE8E5A5-918E-4994-92D9-FC1976A5251D}" destId="{E910FDFF-69F1-43C9-BB0F-F4DDC64443A6}" srcOrd="3" destOrd="0" presId="urn:microsoft.com/office/officeart/2005/8/layout/list1"/>
    <dgm:cxn modelId="{A21132D1-2AA7-4395-93DC-8600B848B359}" type="presParOf" srcId="{BEE8E5A5-918E-4994-92D9-FC1976A5251D}" destId="{D7D88D2A-C24A-4E6C-ACB0-85A3405F0993}" srcOrd="4" destOrd="0" presId="urn:microsoft.com/office/officeart/2005/8/layout/list1"/>
    <dgm:cxn modelId="{72801B3E-3365-471C-88CE-C729CD99868F}" type="presParOf" srcId="{D7D88D2A-C24A-4E6C-ACB0-85A3405F0993}" destId="{643CFC09-0623-49D6-938A-4FB4FACC1A41}" srcOrd="0" destOrd="0" presId="urn:microsoft.com/office/officeart/2005/8/layout/list1"/>
    <dgm:cxn modelId="{A4A2110B-0CE3-4B8E-B948-15310ED109C4}" type="presParOf" srcId="{D7D88D2A-C24A-4E6C-ACB0-85A3405F0993}" destId="{B5A84F2C-B9B2-4135-8394-660BC4D7D5F4}" srcOrd="1" destOrd="0" presId="urn:microsoft.com/office/officeart/2005/8/layout/list1"/>
    <dgm:cxn modelId="{161DDC29-C4BA-42D3-ABAF-583E42C48AE0}" type="presParOf" srcId="{BEE8E5A5-918E-4994-92D9-FC1976A5251D}" destId="{4A44112A-EDAE-4D49-9813-4F40F9B753F2}" srcOrd="5" destOrd="0" presId="urn:microsoft.com/office/officeart/2005/8/layout/list1"/>
    <dgm:cxn modelId="{0EE7C57D-A95C-4BAC-80C0-D7599337BA4D}" type="presParOf" srcId="{BEE8E5A5-918E-4994-92D9-FC1976A5251D}" destId="{B37C51CF-8465-413C-9DC7-6ACF21F04F75}" srcOrd="6" destOrd="0" presId="urn:microsoft.com/office/officeart/2005/8/layout/list1"/>
    <dgm:cxn modelId="{81CE314E-47E7-4B81-8803-F2E981ADEEED}" type="presParOf" srcId="{BEE8E5A5-918E-4994-92D9-FC1976A5251D}" destId="{031572D9-80F5-467D-9230-2C54096BB77F}" srcOrd="7" destOrd="0" presId="urn:microsoft.com/office/officeart/2005/8/layout/list1"/>
    <dgm:cxn modelId="{B73608FE-AD77-461C-8985-E65686C6736B}" type="presParOf" srcId="{BEE8E5A5-918E-4994-92D9-FC1976A5251D}" destId="{A00EFD31-B6A8-4105-9771-468B9F10D612}" srcOrd="8" destOrd="0" presId="urn:microsoft.com/office/officeart/2005/8/layout/list1"/>
    <dgm:cxn modelId="{49DC8E09-C27A-4F9B-B774-5DA4865302F2}" type="presParOf" srcId="{A00EFD31-B6A8-4105-9771-468B9F10D612}" destId="{1459B441-69BC-492F-8ACB-351154DEFD61}" srcOrd="0" destOrd="0" presId="urn:microsoft.com/office/officeart/2005/8/layout/list1"/>
    <dgm:cxn modelId="{198052BC-B021-40FF-8D09-6D5CB03CBF89}" type="presParOf" srcId="{A00EFD31-B6A8-4105-9771-468B9F10D612}" destId="{7F9841BA-853B-48D1-85C1-D706FCE72FF4}" srcOrd="1" destOrd="0" presId="urn:microsoft.com/office/officeart/2005/8/layout/list1"/>
    <dgm:cxn modelId="{723FABD2-2329-48AC-B94E-6E61EC3E1AE6}" type="presParOf" srcId="{BEE8E5A5-918E-4994-92D9-FC1976A5251D}" destId="{749D95D5-B342-48D6-9BB3-2A90B0CAFB36}" srcOrd="9" destOrd="0" presId="urn:microsoft.com/office/officeart/2005/8/layout/list1"/>
    <dgm:cxn modelId="{6DF1EA75-72C1-4059-B306-F765FAEFB0B2}" type="presParOf" srcId="{BEE8E5A5-918E-4994-92D9-FC1976A5251D}" destId="{5B708F3F-5787-441E-976D-E4AD98C4D384}" srcOrd="10" destOrd="0" presId="urn:microsoft.com/office/officeart/2005/8/layout/list1"/>
    <dgm:cxn modelId="{CDC4BE20-DC3D-41E1-89E3-D9D5EDE75BF2}" type="presParOf" srcId="{BEE8E5A5-918E-4994-92D9-FC1976A5251D}" destId="{69444B06-83D3-4FEF-94E4-12B3BABF1F6D}" srcOrd="11" destOrd="0" presId="urn:microsoft.com/office/officeart/2005/8/layout/list1"/>
    <dgm:cxn modelId="{CDF77D76-1DB8-4F4B-8C70-F453A30FD0F9}" type="presParOf" srcId="{BEE8E5A5-918E-4994-92D9-FC1976A5251D}" destId="{3AD119EE-6569-42D7-8A6F-24720A626236}" srcOrd="12" destOrd="0" presId="urn:microsoft.com/office/officeart/2005/8/layout/list1"/>
    <dgm:cxn modelId="{ACF9C162-9AB7-4FE1-95AC-C2187811A084}" type="presParOf" srcId="{3AD119EE-6569-42D7-8A6F-24720A626236}" destId="{02E2406C-40EF-439A-98B7-F98445CEA942}" srcOrd="0" destOrd="0" presId="urn:microsoft.com/office/officeart/2005/8/layout/list1"/>
    <dgm:cxn modelId="{93132511-D2DD-407C-BF50-66E40CD19539}" type="presParOf" srcId="{3AD119EE-6569-42D7-8A6F-24720A626236}" destId="{732E322B-83C3-4E65-B00B-7AE172E4F939}" srcOrd="1" destOrd="0" presId="urn:microsoft.com/office/officeart/2005/8/layout/list1"/>
    <dgm:cxn modelId="{1642329B-0A52-4075-9B6D-33028EF8D923}" type="presParOf" srcId="{BEE8E5A5-918E-4994-92D9-FC1976A5251D}" destId="{33685000-3421-43D3-AD54-A0CE5D3EB637}" srcOrd="13" destOrd="0" presId="urn:microsoft.com/office/officeart/2005/8/layout/list1"/>
    <dgm:cxn modelId="{C2CD3BFF-68C2-4122-AF30-958130910830}" type="presParOf" srcId="{BEE8E5A5-918E-4994-92D9-FC1976A5251D}" destId="{85577B17-0188-4196-9838-084D41E2215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9BF60-FA78-41D1-8C30-C58C9C70A6C2}">
      <dsp:nvSpPr>
        <dsp:cNvPr id="0" name=""/>
        <dsp:cNvSpPr/>
      </dsp:nvSpPr>
      <dsp:spPr>
        <a:xfrm>
          <a:off x="0" y="440995"/>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15092A-F35F-480D-AB91-CEC3FB697C6E}">
      <dsp:nvSpPr>
        <dsp:cNvPr id="0" name=""/>
        <dsp:cNvSpPr/>
      </dsp:nvSpPr>
      <dsp:spPr>
        <a:xfrm>
          <a:off x="297629" y="100512"/>
          <a:ext cx="5798370" cy="580006"/>
        </a:xfrm>
        <a:prstGeom prst="roundRect">
          <a:avLst/>
        </a:prstGeom>
        <a:solidFill>
          <a:schemeClr val="tx1">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accent5">
                  <a:lumMod val="50000"/>
                </a:schemeClr>
              </a:solidFill>
              <a:latin typeface="Calibri" panose="020F0502020204030204" pitchFamily="34" charset="0"/>
              <a:cs typeface="Calibri" panose="020F0502020204030204" pitchFamily="34" charset="0"/>
            </a:rPr>
            <a:t>I. Mối quan hệ giữa các quá trình sinh lí trong cơ thể </a:t>
          </a:r>
          <a:endParaRPr lang="en-US" sz="2800" b="1" kern="1200" dirty="0">
            <a:solidFill>
              <a:schemeClr val="accent5">
                <a:lumMod val="50000"/>
              </a:schemeClr>
            </a:solidFill>
            <a:latin typeface="Calibri" panose="020F0502020204030204" pitchFamily="34" charset="0"/>
            <a:cs typeface="Calibri" panose="020F0502020204030204" pitchFamily="34" charset="0"/>
          </a:endParaRPr>
        </a:p>
      </dsp:txBody>
      <dsp:txXfrm>
        <a:off x="325943" y="128826"/>
        <a:ext cx="5741742" cy="523378"/>
      </dsp:txXfrm>
    </dsp:sp>
    <dsp:sp modelId="{B37C51CF-8465-413C-9DC7-6ACF21F04F75}">
      <dsp:nvSpPr>
        <dsp:cNvPr id="0" name=""/>
        <dsp:cNvSpPr/>
      </dsp:nvSpPr>
      <dsp:spPr>
        <a:xfrm>
          <a:off x="0" y="1563759"/>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84F2C-B9B2-4135-8394-660BC4D7D5F4}">
      <dsp:nvSpPr>
        <dsp:cNvPr id="0" name=""/>
        <dsp:cNvSpPr/>
      </dsp:nvSpPr>
      <dsp:spPr>
        <a:xfrm>
          <a:off x="252577" y="961195"/>
          <a:ext cx="5801367" cy="853484"/>
        </a:xfrm>
        <a:prstGeom prst="roundRect">
          <a:avLst/>
        </a:prstGeom>
        <a:solidFill>
          <a:schemeClr val="tx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bg2">
                  <a:lumMod val="20000"/>
                  <a:lumOff val="80000"/>
                </a:schemeClr>
              </a:solidFill>
              <a:latin typeface="Calibri" panose="020F0502020204030204" pitchFamily="34" charset="0"/>
              <a:cs typeface="Calibri" panose="020F0502020204030204" pitchFamily="34" charset="0"/>
            </a:rPr>
            <a:t>1. Mối quan hệ giữa các quá trình sinh lí trong cơ thể thực vật</a:t>
          </a:r>
          <a:endParaRPr lang="en-US" sz="2800" b="1" kern="1200" dirty="0">
            <a:solidFill>
              <a:schemeClr val="bg2">
                <a:lumMod val="20000"/>
                <a:lumOff val="80000"/>
              </a:schemeClr>
            </a:solidFill>
            <a:latin typeface="Calibri" panose="020F0502020204030204" pitchFamily="34" charset="0"/>
            <a:cs typeface="Calibri" panose="020F0502020204030204" pitchFamily="34" charset="0"/>
          </a:endParaRPr>
        </a:p>
      </dsp:txBody>
      <dsp:txXfrm>
        <a:off x="294241" y="1002859"/>
        <a:ext cx="5718039" cy="770156"/>
      </dsp:txXfrm>
    </dsp:sp>
    <dsp:sp modelId="{5B708F3F-5787-441E-976D-E4AD98C4D384}">
      <dsp:nvSpPr>
        <dsp:cNvPr id="0" name=""/>
        <dsp:cNvSpPr/>
      </dsp:nvSpPr>
      <dsp:spPr>
        <a:xfrm>
          <a:off x="0" y="2485276"/>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F9841BA-853B-48D1-85C1-D706FCE72FF4}">
      <dsp:nvSpPr>
        <dsp:cNvPr id="0" name=""/>
        <dsp:cNvSpPr/>
      </dsp:nvSpPr>
      <dsp:spPr>
        <a:xfrm>
          <a:off x="419587" y="2089203"/>
          <a:ext cx="5624041" cy="652236"/>
        </a:xfrm>
        <a:prstGeom prst="roundRect">
          <a:avLst/>
        </a:prstGeom>
        <a:solidFill>
          <a:schemeClr val="tx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en-US" sz="2800" b="1" i="0" kern="1200" dirty="0">
              <a:solidFill>
                <a:schemeClr val="bg2">
                  <a:lumMod val="20000"/>
                  <a:lumOff val="80000"/>
                </a:schemeClr>
              </a:solidFill>
              <a:latin typeface="Calibri" panose="020F0502020204030204" pitchFamily="34" charset="0"/>
              <a:cs typeface="Calibri" panose="020F0502020204030204" pitchFamily="34" charset="0"/>
            </a:rPr>
            <a:t>2. </a:t>
          </a:r>
          <a:r>
            <a:rPr lang="vi-VN" sz="2800" b="1" i="0" kern="1200" dirty="0">
              <a:solidFill>
                <a:schemeClr val="bg2">
                  <a:lumMod val="20000"/>
                  <a:lumOff val="80000"/>
                </a:schemeClr>
              </a:solidFill>
              <a:latin typeface="Calibri" panose="020F0502020204030204" pitchFamily="34" charset="0"/>
              <a:cs typeface="Calibri" panose="020F0502020204030204" pitchFamily="34" charset="0"/>
            </a:rPr>
            <a:t>Mối quan hệ giữa các quá trình sinh lí trong cơ thể động vậ</a:t>
          </a:r>
          <a:r>
            <a:rPr lang="en-US" sz="2800" b="1" i="0" kern="1200" dirty="0">
              <a:solidFill>
                <a:schemeClr val="bg2">
                  <a:lumMod val="20000"/>
                  <a:lumOff val="80000"/>
                </a:schemeClr>
              </a:solidFill>
              <a:latin typeface="Calibri" panose="020F0502020204030204" pitchFamily="34" charset="0"/>
              <a:cs typeface="Calibri" panose="020F0502020204030204" pitchFamily="34" charset="0"/>
            </a:rPr>
            <a:t>t</a:t>
          </a:r>
          <a:endParaRPr lang="en-US" sz="2800" b="1" kern="1200" dirty="0">
            <a:solidFill>
              <a:schemeClr val="bg2">
                <a:lumMod val="20000"/>
                <a:lumOff val="80000"/>
              </a:schemeClr>
            </a:solidFill>
            <a:latin typeface="Calibri" panose="020F0502020204030204" pitchFamily="34" charset="0"/>
            <a:cs typeface="Calibri" panose="020F0502020204030204" pitchFamily="34" charset="0"/>
          </a:endParaRPr>
        </a:p>
      </dsp:txBody>
      <dsp:txXfrm>
        <a:off x="451427" y="2121043"/>
        <a:ext cx="5560361" cy="588556"/>
      </dsp:txXfrm>
    </dsp:sp>
    <dsp:sp modelId="{85577B17-0188-4196-9838-084D41E2215B}">
      <dsp:nvSpPr>
        <dsp:cNvPr id="0" name=""/>
        <dsp:cNvSpPr/>
      </dsp:nvSpPr>
      <dsp:spPr>
        <a:xfrm>
          <a:off x="0" y="3523691"/>
          <a:ext cx="60960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2E322B-83C3-4E65-B00B-7AE172E4F939}">
      <dsp:nvSpPr>
        <dsp:cNvPr id="0" name=""/>
        <dsp:cNvSpPr/>
      </dsp:nvSpPr>
      <dsp:spPr>
        <a:xfrm>
          <a:off x="299739" y="3005476"/>
          <a:ext cx="5793407" cy="769135"/>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244600">
            <a:lnSpc>
              <a:spcPct val="90000"/>
            </a:lnSpc>
            <a:spcBef>
              <a:spcPct val="0"/>
            </a:spcBef>
            <a:spcAft>
              <a:spcPct val="35000"/>
            </a:spcAft>
          </a:pPr>
          <a:r>
            <a:rPr lang="vi-VN" sz="2800" b="1" i="0" kern="1200" dirty="0">
              <a:solidFill>
                <a:schemeClr val="accent1">
                  <a:lumMod val="50000"/>
                </a:schemeClr>
              </a:solidFill>
              <a:latin typeface="Calibri" panose="020F0502020204030204" pitchFamily="34" charset="0"/>
              <a:cs typeface="Calibri" panose="020F0502020204030204" pitchFamily="34" charset="0"/>
            </a:rPr>
            <a:t>II. Cơ thể sinh vật là hệ thống mở và tự điều chỉnh</a:t>
          </a:r>
          <a:endParaRPr lang="en-US" sz="2800" b="1" kern="1200" dirty="0">
            <a:solidFill>
              <a:schemeClr val="accent1">
                <a:lumMod val="50000"/>
              </a:schemeClr>
            </a:solidFill>
            <a:latin typeface="Calibri" panose="020F0502020204030204" pitchFamily="34" charset="0"/>
            <a:cs typeface="Calibri" panose="020F0502020204030204" pitchFamily="34" charset="0"/>
          </a:endParaRPr>
        </a:p>
      </dsp:txBody>
      <dsp:txXfrm>
        <a:off x="337285" y="3043022"/>
        <a:ext cx="5718315" cy="69404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114739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6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8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8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49BDC-5EE9-464D-AC0A-6B1FA0EDEE37}" type="slidenum">
              <a:rPr lang="en-US" smtClean="0"/>
              <a:t>8</a:t>
            </a:fld>
            <a:endParaRPr lang="en-US"/>
          </a:p>
        </p:txBody>
      </p:sp>
    </p:spTree>
    <p:extLst>
      <p:ext uri="{BB962C8B-B14F-4D97-AF65-F5344CB8AC3E}">
        <p14:creationId xmlns:p14="http://schemas.microsoft.com/office/powerpoint/2010/main" val="91804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9734420a89_0_1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9734420a89_0_1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178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84f50def0b_4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84f50def0b_4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leverageedu.com/blog/branches-of-biology/"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leverageedu.com/blog/branches-of-biology/" TargetMode="External"/></Relationships>
</file>

<file path=ppt/slideLayouts/_rels/slideLayout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Master" Target="../slideMasters/slideMaster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hyperlink" Target="https://www.pixelstalk.net/summer-wallpaper-hd-free-download/" TargetMode="External"/><Relationship Id="rId4" Type="http://schemas.openxmlformats.org/officeDocument/2006/relationships/image" Target="../media/image4.jpg"/><Relationship Id="rId9" Type="http://schemas.openxmlformats.org/officeDocument/2006/relationships/hyperlink" Target="https://leverageedu.com/blog/branches-of-biology/"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leverageedu.com/blog/branches-of-biology/" TargetMode="Externa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69124" y="1483275"/>
            <a:ext cx="6005700" cy="20526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279225" y="3378325"/>
            <a:ext cx="4585500" cy="43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rot="7304502" flipH="1">
            <a:off x="1077319" y="-772035"/>
            <a:ext cx="943465" cy="1935062"/>
            <a:chOff x="2392800" y="238125"/>
            <a:chExt cx="2677175" cy="5084850"/>
          </a:xfrm>
        </p:grpSpPr>
        <p:sp>
          <p:nvSpPr>
            <p:cNvPr id="13" name="Google Shape;13;p2"/>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rot="5110226">
            <a:off x="45967" y="-94704"/>
            <a:ext cx="1484086" cy="1456253"/>
            <a:chOff x="1124025" y="238125"/>
            <a:chExt cx="5272075" cy="5173200"/>
          </a:xfrm>
        </p:grpSpPr>
        <p:sp>
          <p:nvSpPr>
            <p:cNvPr id="25" name="Google Shape;25;p2"/>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rot="-791330">
            <a:off x="-261585" y="-187392"/>
            <a:ext cx="1330411" cy="2809652"/>
            <a:chOff x="2773725" y="240525"/>
            <a:chExt cx="2096325" cy="5101625"/>
          </a:xfrm>
        </p:grpSpPr>
        <p:sp>
          <p:nvSpPr>
            <p:cNvPr id="42" name="Google Shape;42;p2"/>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2"/>
          <p:cNvGrpSpPr/>
          <p:nvPr/>
        </p:nvGrpSpPr>
        <p:grpSpPr>
          <a:xfrm rot="-1659189">
            <a:off x="7026245" y="3942545"/>
            <a:ext cx="955048" cy="1696662"/>
            <a:chOff x="2344925" y="238125"/>
            <a:chExt cx="2835925" cy="5038075"/>
          </a:xfrm>
        </p:grpSpPr>
        <p:sp>
          <p:nvSpPr>
            <p:cNvPr id="50" name="Google Shape;50;p2"/>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60;p2"/>
          <p:cNvGrpSpPr/>
          <p:nvPr/>
        </p:nvGrpSpPr>
        <p:grpSpPr>
          <a:xfrm rot="-2008571">
            <a:off x="7358629" y="974125"/>
            <a:ext cx="1914697" cy="3970652"/>
            <a:chOff x="2479375" y="241250"/>
            <a:chExt cx="2454400" cy="5089875"/>
          </a:xfrm>
        </p:grpSpPr>
        <p:sp>
          <p:nvSpPr>
            <p:cNvPr id="61" name="Google Shape;61;p2"/>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rot="332890" flipH="1">
            <a:off x="7732367" y="3505736"/>
            <a:ext cx="1477340" cy="1673119"/>
            <a:chOff x="1396775" y="238125"/>
            <a:chExt cx="4477525" cy="5209300"/>
          </a:xfrm>
        </p:grpSpPr>
        <p:sp>
          <p:nvSpPr>
            <p:cNvPr id="68" name="Google Shape;68;p2"/>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Custom Layout">
    <p:bg>
      <p:bgPr>
        <a:solidFill>
          <a:srgbClr val="F0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EFBA8-BB6E-A1D1-CC43-8A98D29E4707}"/>
              </a:ext>
            </a:extLst>
          </p:cNvPr>
          <p:cNvSpPr>
            <a:spLocks noGrp="1"/>
          </p:cNvSpPr>
          <p:nvPr>
            <p:ph type="title" hasCustomPrompt="1"/>
          </p:nvPr>
        </p:nvSpPr>
        <p:spPr>
          <a:xfrm>
            <a:off x="1367680" y="333356"/>
            <a:ext cx="6284435" cy="994172"/>
          </a:xfrm>
        </p:spPr>
        <p:txBody>
          <a:bodyPr>
            <a:normAutofit/>
          </a:bodyPr>
          <a:lstStyle>
            <a:lvl1pPr algn="ctr">
              <a:defRPr sz="3000"/>
            </a:lvl1pPr>
          </a:lstStyle>
          <a:p>
            <a:r>
              <a:rPr lang="en-US"/>
              <a:t>NỘI DUNG CHÍNH</a:t>
            </a:r>
          </a:p>
        </p:txBody>
      </p:sp>
      <p:sp>
        <p:nvSpPr>
          <p:cNvPr id="96" name="Freeform 5">
            <a:extLst>
              <a:ext uri="{FF2B5EF4-FFF2-40B4-BE49-F238E27FC236}">
                <a16:creationId xmlns:a16="http://schemas.microsoft.com/office/drawing/2014/main" xmlns="" id="{08F8426A-0A3A-1EA2-66FD-A45CF891CB25}"/>
              </a:ext>
            </a:extLst>
          </p:cNvPr>
          <p:cNvSpPr>
            <a:spLocks/>
          </p:cNvSpPr>
          <p:nvPr userDrawn="1"/>
        </p:nvSpPr>
        <p:spPr bwMode="auto">
          <a:xfrm>
            <a:off x="1181620" y="3345952"/>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FC1E9"/>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sp>
        <p:nvSpPr>
          <p:cNvPr id="97" name="Freeform 5">
            <a:extLst>
              <a:ext uri="{FF2B5EF4-FFF2-40B4-BE49-F238E27FC236}">
                <a16:creationId xmlns:a16="http://schemas.microsoft.com/office/drawing/2014/main" xmlns="" id="{0F4C17FE-C3B4-8E89-F7AC-DC75128050D2}"/>
              </a:ext>
            </a:extLst>
          </p:cNvPr>
          <p:cNvSpPr>
            <a:spLocks/>
          </p:cNvSpPr>
          <p:nvPr userDrawn="1"/>
        </p:nvSpPr>
        <p:spPr bwMode="auto">
          <a:xfrm>
            <a:off x="1172890" y="1440365"/>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sp>
        <p:nvSpPr>
          <p:cNvPr id="101" name="Freeform 5">
            <a:extLst>
              <a:ext uri="{FF2B5EF4-FFF2-40B4-BE49-F238E27FC236}">
                <a16:creationId xmlns:a16="http://schemas.microsoft.com/office/drawing/2014/main" xmlns="" id="{138C5B4C-3758-8D67-4348-DD5DAE32086B}"/>
              </a:ext>
            </a:extLst>
          </p:cNvPr>
          <p:cNvSpPr>
            <a:spLocks/>
          </p:cNvSpPr>
          <p:nvPr userDrawn="1"/>
        </p:nvSpPr>
        <p:spPr bwMode="auto">
          <a:xfrm>
            <a:off x="1181620" y="239148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grpSp>
        <p:nvGrpSpPr>
          <p:cNvPr id="102" name="Group 101">
            <a:extLst>
              <a:ext uri="{FF2B5EF4-FFF2-40B4-BE49-F238E27FC236}">
                <a16:creationId xmlns:a16="http://schemas.microsoft.com/office/drawing/2014/main" xmlns="" id="{E29896C9-8719-A3AA-307C-4D92AEBD46EA}"/>
              </a:ext>
            </a:extLst>
          </p:cNvPr>
          <p:cNvGrpSpPr/>
          <p:nvPr userDrawn="1"/>
        </p:nvGrpSpPr>
        <p:grpSpPr>
          <a:xfrm>
            <a:off x="1357753" y="2481355"/>
            <a:ext cx="268979" cy="436753"/>
            <a:chOff x="5222875" y="2954338"/>
            <a:chExt cx="949326" cy="1541463"/>
          </a:xfrm>
        </p:grpSpPr>
        <p:sp>
          <p:nvSpPr>
            <p:cNvPr id="103" name="Freeform 60">
              <a:extLst>
                <a:ext uri="{FF2B5EF4-FFF2-40B4-BE49-F238E27FC236}">
                  <a16:creationId xmlns:a16="http://schemas.microsoft.com/office/drawing/2014/main" xmlns="" id="{B6D1F887-A1CD-E454-A597-CED68915ABFA}"/>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4" name="Freeform 61">
              <a:extLst>
                <a:ext uri="{FF2B5EF4-FFF2-40B4-BE49-F238E27FC236}">
                  <a16:creationId xmlns:a16="http://schemas.microsoft.com/office/drawing/2014/main" xmlns="" id="{C530AC3B-8955-0A3A-2403-F42CEC569F61}"/>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5" name="Freeform 62">
              <a:extLst>
                <a:ext uri="{FF2B5EF4-FFF2-40B4-BE49-F238E27FC236}">
                  <a16:creationId xmlns:a16="http://schemas.microsoft.com/office/drawing/2014/main" xmlns="" id="{566B747B-7C13-B186-7D33-179FE11761CF}"/>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6" name="Freeform 63">
              <a:extLst>
                <a:ext uri="{FF2B5EF4-FFF2-40B4-BE49-F238E27FC236}">
                  <a16:creationId xmlns:a16="http://schemas.microsoft.com/office/drawing/2014/main" xmlns="" id="{FE92151F-22BD-1F47-760C-8FE228057A8F}"/>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7" name="Freeform 64">
              <a:extLst>
                <a:ext uri="{FF2B5EF4-FFF2-40B4-BE49-F238E27FC236}">
                  <a16:creationId xmlns:a16="http://schemas.microsoft.com/office/drawing/2014/main" xmlns="" id="{CB9D1D2D-6F9E-A024-2DC7-CA96398B9FE8}"/>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8" name="Freeform 65">
              <a:extLst>
                <a:ext uri="{FF2B5EF4-FFF2-40B4-BE49-F238E27FC236}">
                  <a16:creationId xmlns:a16="http://schemas.microsoft.com/office/drawing/2014/main" xmlns="" id="{5AB0E8BA-C600-35AE-3F84-7BF6C16BADC1}"/>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9" name="Freeform 66">
              <a:extLst>
                <a:ext uri="{FF2B5EF4-FFF2-40B4-BE49-F238E27FC236}">
                  <a16:creationId xmlns:a16="http://schemas.microsoft.com/office/drawing/2014/main" xmlns="" id="{0216E208-B7AB-088C-A45B-970A70EED43F}"/>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0" name="Freeform 67">
              <a:extLst>
                <a:ext uri="{FF2B5EF4-FFF2-40B4-BE49-F238E27FC236}">
                  <a16:creationId xmlns:a16="http://schemas.microsoft.com/office/drawing/2014/main" xmlns="" id="{24DE1535-1566-B15B-8EE5-D89D15A7021A}"/>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1" name="Freeform 68">
              <a:extLst>
                <a:ext uri="{FF2B5EF4-FFF2-40B4-BE49-F238E27FC236}">
                  <a16:creationId xmlns:a16="http://schemas.microsoft.com/office/drawing/2014/main" xmlns="" id="{96B72569-3022-CA7B-404D-C3D793A91335}"/>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2" name="Freeform 69">
              <a:extLst>
                <a:ext uri="{FF2B5EF4-FFF2-40B4-BE49-F238E27FC236}">
                  <a16:creationId xmlns:a16="http://schemas.microsoft.com/office/drawing/2014/main" xmlns="" id="{9BA67B1E-F93A-A58E-FF88-D3D153A0F003}"/>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3" name="Freeform 70">
              <a:extLst>
                <a:ext uri="{FF2B5EF4-FFF2-40B4-BE49-F238E27FC236}">
                  <a16:creationId xmlns:a16="http://schemas.microsoft.com/office/drawing/2014/main" xmlns="" id="{37D6CA63-0D7D-B62C-F2C2-3CAC3FB5F094}"/>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114" name="Group 113">
            <a:extLst>
              <a:ext uri="{FF2B5EF4-FFF2-40B4-BE49-F238E27FC236}">
                <a16:creationId xmlns:a16="http://schemas.microsoft.com/office/drawing/2014/main" xmlns="" id="{98725FE8-A36E-E522-9F00-F48DBA297355}"/>
              </a:ext>
            </a:extLst>
          </p:cNvPr>
          <p:cNvGrpSpPr/>
          <p:nvPr userDrawn="1"/>
        </p:nvGrpSpPr>
        <p:grpSpPr>
          <a:xfrm>
            <a:off x="1360004" y="3458851"/>
            <a:ext cx="265830" cy="418311"/>
            <a:chOff x="660400" y="682626"/>
            <a:chExt cx="938213" cy="1476375"/>
          </a:xfrm>
        </p:grpSpPr>
        <p:sp>
          <p:nvSpPr>
            <p:cNvPr id="115" name="Freeform 233">
              <a:extLst>
                <a:ext uri="{FF2B5EF4-FFF2-40B4-BE49-F238E27FC236}">
                  <a16:creationId xmlns:a16="http://schemas.microsoft.com/office/drawing/2014/main" xmlns="" id="{124B6CE1-FE3B-756C-0BC9-68F164C60347}"/>
                </a:ext>
              </a:extLst>
            </p:cNvPr>
            <p:cNvSpPr>
              <a:spLocks noEditPoints="1"/>
            </p:cNvSpPr>
            <p:nvPr/>
          </p:nvSpPr>
          <p:spPr bwMode="auto">
            <a:xfrm>
              <a:off x="660400" y="682626"/>
              <a:ext cx="595313" cy="1476375"/>
            </a:xfrm>
            <a:custGeom>
              <a:avLst/>
              <a:gdLst>
                <a:gd name="T0" fmla="*/ 227 w 417"/>
                <a:gd name="T1" fmla="*/ 1033 h 1033"/>
                <a:gd name="T2" fmla="*/ 190 w 417"/>
                <a:gd name="T3" fmla="*/ 1033 h 1033"/>
                <a:gd name="T4" fmla="*/ 123 w 417"/>
                <a:gd name="T5" fmla="*/ 966 h 1033"/>
                <a:gd name="T6" fmla="*/ 138 w 417"/>
                <a:gd name="T7" fmla="*/ 332 h 1033"/>
                <a:gd name="T8" fmla="*/ 0 w 417"/>
                <a:gd name="T9" fmla="*/ 154 h 1033"/>
                <a:gd name="T10" fmla="*/ 102 w 417"/>
                <a:gd name="T11" fmla="*/ 3 h 1033"/>
                <a:gd name="T12" fmla="*/ 105 w 417"/>
                <a:gd name="T13" fmla="*/ 0 h 1033"/>
                <a:gd name="T14" fmla="*/ 130 w 417"/>
                <a:gd name="T15" fmla="*/ 0 h 1033"/>
                <a:gd name="T16" fmla="*/ 130 w 417"/>
                <a:gd name="T17" fmla="*/ 123 h 1033"/>
                <a:gd name="T18" fmla="*/ 169 w 417"/>
                <a:gd name="T19" fmla="*/ 183 h 1033"/>
                <a:gd name="T20" fmla="*/ 248 w 417"/>
                <a:gd name="T21" fmla="*/ 183 h 1033"/>
                <a:gd name="T22" fmla="*/ 288 w 417"/>
                <a:gd name="T23" fmla="*/ 123 h 1033"/>
                <a:gd name="T24" fmla="*/ 288 w 417"/>
                <a:gd name="T25" fmla="*/ 0 h 1033"/>
                <a:gd name="T26" fmla="*/ 312 w 417"/>
                <a:gd name="T27" fmla="*/ 0 h 1033"/>
                <a:gd name="T28" fmla="*/ 315 w 417"/>
                <a:gd name="T29" fmla="*/ 3 h 1033"/>
                <a:gd name="T30" fmla="*/ 417 w 417"/>
                <a:gd name="T31" fmla="*/ 154 h 1033"/>
                <a:gd name="T32" fmla="*/ 279 w 417"/>
                <a:gd name="T33" fmla="*/ 332 h 1033"/>
                <a:gd name="T34" fmla="*/ 294 w 417"/>
                <a:gd name="T35" fmla="*/ 966 h 1033"/>
                <a:gd name="T36" fmla="*/ 227 w 417"/>
                <a:gd name="T37" fmla="*/ 1033 h 1033"/>
                <a:gd name="T38" fmla="*/ 149 w 417"/>
                <a:gd name="T39" fmla="*/ 320 h 1033"/>
                <a:gd name="T40" fmla="*/ 149 w 417"/>
                <a:gd name="T41" fmla="*/ 320 h 1033"/>
                <a:gd name="T42" fmla="*/ 152 w 417"/>
                <a:gd name="T43" fmla="*/ 322 h 1033"/>
                <a:gd name="T44" fmla="*/ 153 w 417"/>
                <a:gd name="T45" fmla="*/ 429 h 1033"/>
                <a:gd name="T46" fmla="*/ 148 w 417"/>
                <a:gd name="T47" fmla="*/ 648 h 1033"/>
                <a:gd name="T48" fmla="*/ 139 w 417"/>
                <a:gd name="T49" fmla="*/ 966 h 1033"/>
                <a:gd name="T50" fmla="*/ 190 w 417"/>
                <a:gd name="T51" fmla="*/ 1017 h 1033"/>
                <a:gd name="T52" fmla="*/ 227 w 417"/>
                <a:gd name="T53" fmla="*/ 1017 h 1033"/>
                <a:gd name="T54" fmla="*/ 278 w 417"/>
                <a:gd name="T55" fmla="*/ 966 h 1033"/>
                <a:gd name="T56" fmla="*/ 270 w 417"/>
                <a:gd name="T57" fmla="*/ 648 h 1033"/>
                <a:gd name="T58" fmla="*/ 264 w 417"/>
                <a:gd name="T59" fmla="*/ 429 h 1033"/>
                <a:gd name="T60" fmla="*/ 266 w 417"/>
                <a:gd name="T61" fmla="*/ 322 h 1033"/>
                <a:gd name="T62" fmla="*/ 268 w 417"/>
                <a:gd name="T63" fmla="*/ 320 h 1033"/>
                <a:gd name="T64" fmla="*/ 401 w 417"/>
                <a:gd name="T65" fmla="*/ 154 h 1033"/>
                <a:gd name="T66" fmla="*/ 305 w 417"/>
                <a:gd name="T67" fmla="*/ 16 h 1033"/>
                <a:gd name="T68" fmla="*/ 304 w 417"/>
                <a:gd name="T69" fmla="*/ 16 h 1033"/>
                <a:gd name="T70" fmla="*/ 304 w 417"/>
                <a:gd name="T71" fmla="*/ 128 h 1033"/>
                <a:gd name="T72" fmla="*/ 256 w 417"/>
                <a:gd name="T73" fmla="*/ 199 h 1033"/>
                <a:gd name="T74" fmla="*/ 161 w 417"/>
                <a:gd name="T75" fmla="*/ 199 h 1033"/>
                <a:gd name="T76" fmla="*/ 114 w 417"/>
                <a:gd name="T77" fmla="*/ 128 h 1033"/>
                <a:gd name="T78" fmla="*/ 114 w 417"/>
                <a:gd name="T79" fmla="*/ 16 h 1033"/>
                <a:gd name="T80" fmla="*/ 112 w 417"/>
                <a:gd name="T81" fmla="*/ 16 h 1033"/>
                <a:gd name="T82" fmla="*/ 16 w 417"/>
                <a:gd name="T83" fmla="*/ 154 h 1033"/>
                <a:gd name="T84" fmla="*/ 149 w 417"/>
                <a:gd name="T85" fmla="*/ 320 h 1033"/>
                <a:gd name="T86" fmla="*/ 209 w 417"/>
                <a:gd name="T87" fmla="*/ 995 h 1033"/>
                <a:gd name="T88" fmla="*/ 179 w 417"/>
                <a:gd name="T89" fmla="*/ 966 h 1033"/>
                <a:gd name="T90" fmla="*/ 209 w 417"/>
                <a:gd name="T91" fmla="*/ 937 h 1033"/>
                <a:gd name="T92" fmla="*/ 238 w 417"/>
                <a:gd name="T93" fmla="*/ 966 h 1033"/>
                <a:gd name="T94" fmla="*/ 209 w 417"/>
                <a:gd name="T95" fmla="*/ 995 h 1033"/>
                <a:gd name="T96" fmla="*/ 209 w 417"/>
                <a:gd name="T97" fmla="*/ 953 h 1033"/>
                <a:gd name="T98" fmla="*/ 195 w 417"/>
                <a:gd name="T99" fmla="*/ 966 h 1033"/>
                <a:gd name="T100" fmla="*/ 209 w 417"/>
                <a:gd name="T101" fmla="*/ 979 h 1033"/>
                <a:gd name="T102" fmla="*/ 222 w 417"/>
                <a:gd name="T103" fmla="*/ 966 h 1033"/>
                <a:gd name="T104" fmla="*/ 209 w 417"/>
                <a:gd name="T105" fmla="*/ 95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7" h="1033">
                  <a:moveTo>
                    <a:pt x="227" y="1033"/>
                  </a:moveTo>
                  <a:cubicBezTo>
                    <a:pt x="190" y="1033"/>
                    <a:pt x="190" y="1033"/>
                    <a:pt x="190" y="1033"/>
                  </a:cubicBezTo>
                  <a:cubicBezTo>
                    <a:pt x="153" y="1033"/>
                    <a:pt x="123" y="1003"/>
                    <a:pt x="123" y="966"/>
                  </a:cubicBezTo>
                  <a:cubicBezTo>
                    <a:pt x="128" y="799"/>
                    <a:pt x="139" y="369"/>
                    <a:pt x="138" y="332"/>
                  </a:cubicBezTo>
                  <a:cubicBezTo>
                    <a:pt x="111" y="304"/>
                    <a:pt x="0" y="191"/>
                    <a:pt x="0" y="154"/>
                  </a:cubicBezTo>
                  <a:cubicBezTo>
                    <a:pt x="0" y="115"/>
                    <a:pt x="92" y="14"/>
                    <a:pt x="102" y="3"/>
                  </a:cubicBezTo>
                  <a:cubicBezTo>
                    <a:pt x="105" y="0"/>
                    <a:pt x="105" y="0"/>
                    <a:pt x="105" y="0"/>
                  </a:cubicBezTo>
                  <a:cubicBezTo>
                    <a:pt x="130" y="0"/>
                    <a:pt x="130" y="0"/>
                    <a:pt x="130" y="0"/>
                  </a:cubicBezTo>
                  <a:cubicBezTo>
                    <a:pt x="130" y="123"/>
                    <a:pt x="130" y="123"/>
                    <a:pt x="130" y="123"/>
                  </a:cubicBezTo>
                  <a:cubicBezTo>
                    <a:pt x="169" y="183"/>
                    <a:pt x="169" y="183"/>
                    <a:pt x="169" y="183"/>
                  </a:cubicBezTo>
                  <a:cubicBezTo>
                    <a:pt x="248" y="183"/>
                    <a:pt x="248" y="183"/>
                    <a:pt x="248" y="183"/>
                  </a:cubicBezTo>
                  <a:cubicBezTo>
                    <a:pt x="288" y="123"/>
                    <a:pt x="288" y="123"/>
                    <a:pt x="288" y="123"/>
                  </a:cubicBezTo>
                  <a:cubicBezTo>
                    <a:pt x="288" y="0"/>
                    <a:pt x="288" y="0"/>
                    <a:pt x="288" y="0"/>
                  </a:cubicBezTo>
                  <a:cubicBezTo>
                    <a:pt x="312" y="0"/>
                    <a:pt x="312" y="0"/>
                    <a:pt x="312" y="0"/>
                  </a:cubicBezTo>
                  <a:cubicBezTo>
                    <a:pt x="315" y="3"/>
                    <a:pt x="315" y="3"/>
                    <a:pt x="315" y="3"/>
                  </a:cubicBezTo>
                  <a:cubicBezTo>
                    <a:pt x="325" y="14"/>
                    <a:pt x="417" y="115"/>
                    <a:pt x="417" y="154"/>
                  </a:cubicBezTo>
                  <a:cubicBezTo>
                    <a:pt x="417" y="191"/>
                    <a:pt x="307" y="304"/>
                    <a:pt x="279" y="332"/>
                  </a:cubicBezTo>
                  <a:cubicBezTo>
                    <a:pt x="278" y="369"/>
                    <a:pt x="289" y="799"/>
                    <a:pt x="294" y="966"/>
                  </a:cubicBezTo>
                  <a:cubicBezTo>
                    <a:pt x="294" y="1003"/>
                    <a:pt x="264" y="1033"/>
                    <a:pt x="227" y="1033"/>
                  </a:cubicBezTo>
                  <a:close/>
                  <a:moveTo>
                    <a:pt x="149" y="320"/>
                  </a:moveTo>
                  <a:cubicBezTo>
                    <a:pt x="149" y="320"/>
                    <a:pt x="149" y="320"/>
                    <a:pt x="149" y="320"/>
                  </a:cubicBezTo>
                  <a:cubicBezTo>
                    <a:pt x="152" y="322"/>
                    <a:pt x="152" y="322"/>
                    <a:pt x="152" y="322"/>
                  </a:cubicBezTo>
                  <a:cubicBezTo>
                    <a:pt x="155" y="326"/>
                    <a:pt x="155" y="326"/>
                    <a:pt x="153" y="429"/>
                  </a:cubicBezTo>
                  <a:cubicBezTo>
                    <a:pt x="152" y="482"/>
                    <a:pt x="150" y="556"/>
                    <a:pt x="148" y="648"/>
                  </a:cubicBezTo>
                  <a:cubicBezTo>
                    <a:pt x="144" y="806"/>
                    <a:pt x="139" y="965"/>
                    <a:pt x="139" y="966"/>
                  </a:cubicBezTo>
                  <a:cubicBezTo>
                    <a:pt x="139" y="994"/>
                    <a:pt x="162" y="1017"/>
                    <a:pt x="190" y="1017"/>
                  </a:cubicBezTo>
                  <a:cubicBezTo>
                    <a:pt x="227" y="1017"/>
                    <a:pt x="227" y="1017"/>
                    <a:pt x="227" y="1017"/>
                  </a:cubicBezTo>
                  <a:cubicBezTo>
                    <a:pt x="255" y="1017"/>
                    <a:pt x="278" y="994"/>
                    <a:pt x="278" y="966"/>
                  </a:cubicBezTo>
                  <a:cubicBezTo>
                    <a:pt x="278" y="965"/>
                    <a:pt x="273" y="806"/>
                    <a:pt x="270" y="648"/>
                  </a:cubicBezTo>
                  <a:cubicBezTo>
                    <a:pt x="267" y="556"/>
                    <a:pt x="265" y="482"/>
                    <a:pt x="264" y="429"/>
                  </a:cubicBezTo>
                  <a:cubicBezTo>
                    <a:pt x="262" y="326"/>
                    <a:pt x="262" y="326"/>
                    <a:pt x="266" y="322"/>
                  </a:cubicBezTo>
                  <a:cubicBezTo>
                    <a:pt x="268" y="320"/>
                    <a:pt x="268" y="320"/>
                    <a:pt x="268" y="320"/>
                  </a:cubicBezTo>
                  <a:cubicBezTo>
                    <a:pt x="321" y="267"/>
                    <a:pt x="401" y="178"/>
                    <a:pt x="401" y="154"/>
                  </a:cubicBezTo>
                  <a:cubicBezTo>
                    <a:pt x="401" y="130"/>
                    <a:pt x="344" y="58"/>
                    <a:pt x="305" y="16"/>
                  </a:cubicBezTo>
                  <a:cubicBezTo>
                    <a:pt x="304" y="16"/>
                    <a:pt x="304" y="16"/>
                    <a:pt x="304" y="16"/>
                  </a:cubicBezTo>
                  <a:cubicBezTo>
                    <a:pt x="304" y="128"/>
                    <a:pt x="304" y="128"/>
                    <a:pt x="304" y="128"/>
                  </a:cubicBezTo>
                  <a:cubicBezTo>
                    <a:pt x="256" y="199"/>
                    <a:pt x="256" y="199"/>
                    <a:pt x="256" y="199"/>
                  </a:cubicBezTo>
                  <a:cubicBezTo>
                    <a:pt x="161" y="199"/>
                    <a:pt x="161" y="199"/>
                    <a:pt x="161" y="199"/>
                  </a:cubicBezTo>
                  <a:cubicBezTo>
                    <a:pt x="114" y="128"/>
                    <a:pt x="114" y="128"/>
                    <a:pt x="114" y="128"/>
                  </a:cubicBezTo>
                  <a:cubicBezTo>
                    <a:pt x="114" y="16"/>
                    <a:pt x="114" y="16"/>
                    <a:pt x="114" y="16"/>
                  </a:cubicBezTo>
                  <a:cubicBezTo>
                    <a:pt x="112" y="16"/>
                    <a:pt x="112" y="16"/>
                    <a:pt x="112" y="16"/>
                  </a:cubicBezTo>
                  <a:cubicBezTo>
                    <a:pt x="74" y="58"/>
                    <a:pt x="16" y="130"/>
                    <a:pt x="16" y="154"/>
                  </a:cubicBezTo>
                  <a:cubicBezTo>
                    <a:pt x="16" y="178"/>
                    <a:pt x="97" y="267"/>
                    <a:pt x="149" y="320"/>
                  </a:cubicBezTo>
                  <a:close/>
                  <a:moveTo>
                    <a:pt x="209" y="995"/>
                  </a:moveTo>
                  <a:cubicBezTo>
                    <a:pt x="193" y="995"/>
                    <a:pt x="179" y="982"/>
                    <a:pt x="179" y="966"/>
                  </a:cubicBezTo>
                  <a:cubicBezTo>
                    <a:pt x="179" y="950"/>
                    <a:pt x="193" y="937"/>
                    <a:pt x="209" y="937"/>
                  </a:cubicBezTo>
                  <a:cubicBezTo>
                    <a:pt x="225" y="937"/>
                    <a:pt x="238" y="950"/>
                    <a:pt x="238" y="966"/>
                  </a:cubicBezTo>
                  <a:cubicBezTo>
                    <a:pt x="238" y="982"/>
                    <a:pt x="225" y="995"/>
                    <a:pt x="209" y="995"/>
                  </a:cubicBezTo>
                  <a:close/>
                  <a:moveTo>
                    <a:pt x="209" y="953"/>
                  </a:moveTo>
                  <a:cubicBezTo>
                    <a:pt x="201" y="953"/>
                    <a:pt x="195" y="959"/>
                    <a:pt x="195" y="966"/>
                  </a:cubicBezTo>
                  <a:cubicBezTo>
                    <a:pt x="195" y="973"/>
                    <a:pt x="201" y="979"/>
                    <a:pt x="209" y="979"/>
                  </a:cubicBezTo>
                  <a:cubicBezTo>
                    <a:pt x="216" y="979"/>
                    <a:pt x="222" y="973"/>
                    <a:pt x="222" y="966"/>
                  </a:cubicBezTo>
                  <a:cubicBezTo>
                    <a:pt x="222" y="959"/>
                    <a:pt x="216" y="953"/>
                    <a:pt x="209" y="9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6" name="Freeform 234">
              <a:extLst>
                <a:ext uri="{FF2B5EF4-FFF2-40B4-BE49-F238E27FC236}">
                  <a16:creationId xmlns:a16="http://schemas.microsoft.com/office/drawing/2014/main" xmlns="" id="{56DF3990-0D80-0469-1956-B35EC5228DB3}"/>
                </a:ext>
              </a:extLst>
            </p:cNvPr>
            <p:cNvSpPr>
              <a:spLocks noEditPoints="1"/>
            </p:cNvSpPr>
            <p:nvPr/>
          </p:nvSpPr>
          <p:spPr bwMode="auto">
            <a:xfrm>
              <a:off x="1331913" y="749301"/>
              <a:ext cx="266700" cy="1409700"/>
            </a:xfrm>
            <a:custGeom>
              <a:avLst/>
              <a:gdLst>
                <a:gd name="T0" fmla="*/ 120 w 187"/>
                <a:gd name="T1" fmla="*/ 987 h 987"/>
                <a:gd name="T2" fmla="*/ 66 w 187"/>
                <a:gd name="T3" fmla="*/ 987 h 987"/>
                <a:gd name="T4" fmla="*/ 0 w 187"/>
                <a:gd name="T5" fmla="*/ 920 h 987"/>
                <a:gd name="T6" fmla="*/ 0 w 187"/>
                <a:gd name="T7" fmla="*/ 920 h 987"/>
                <a:gd name="T8" fmla="*/ 15 w 187"/>
                <a:gd name="T9" fmla="*/ 630 h 987"/>
                <a:gd name="T10" fmla="*/ 53 w 187"/>
                <a:gd name="T11" fmla="*/ 570 h 987"/>
                <a:gd name="T12" fmla="*/ 64 w 187"/>
                <a:gd name="T13" fmla="*/ 172 h 987"/>
                <a:gd name="T14" fmla="*/ 47 w 187"/>
                <a:gd name="T15" fmla="*/ 172 h 987"/>
                <a:gd name="T16" fmla="*/ 71 w 187"/>
                <a:gd name="T17" fmla="*/ 0 h 987"/>
                <a:gd name="T18" fmla="*/ 116 w 187"/>
                <a:gd name="T19" fmla="*/ 0 h 987"/>
                <a:gd name="T20" fmla="*/ 140 w 187"/>
                <a:gd name="T21" fmla="*/ 172 h 987"/>
                <a:gd name="T22" fmla="*/ 122 w 187"/>
                <a:gd name="T23" fmla="*/ 172 h 987"/>
                <a:gd name="T24" fmla="*/ 134 w 187"/>
                <a:gd name="T25" fmla="*/ 570 h 987"/>
                <a:gd name="T26" fmla="*/ 171 w 187"/>
                <a:gd name="T27" fmla="*/ 630 h 987"/>
                <a:gd name="T28" fmla="*/ 187 w 187"/>
                <a:gd name="T29" fmla="*/ 920 h 987"/>
                <a:gd name="T30" fmla="*/ 120 w 187"/>
                <a:gd name="T31" fmla="*/ 987 h 987"/>
                <a:gd name="T32" fmla="*/ 16 w 187"/>
                <a:gd name="T33" fmla="*/ 920 h 987"/>
                <a:gd name="T34" fmla="*/ 66 w 187"/>
                <a:gd name="T35" fmla="*/ 971 h 987"/>
                <a:gd name="T36" fmla="*/ 120 w 187"/>
                <a:gd name="T37" fmla="*/ 971 h 987"/>
                <a:gd name="T38" fmla="*/ 171 w 187"/>
                <a:gd name="T39" fmla="*/ 920 h 987"/>
                <a:gd name="T40" fmla="*/ 155 w 187"/>
                <a:gd name="T41" fmla="*/ 630 h 987"/>
                <a:gd name="T42" fmla="*/ 123 w 187"/>
                <a:gd name="T43" fmla="*/ 583 h 987"/>
                <a:gd name="T44" fmla="*/ 118 w 187"/>
                <a:gd name="T45" fmla="*/ 581 h 987"/>
                <a:gd name="T46" fmla="*/ 105 w 187"/>
                <a:gd name="T47" fmla="*/ 156 h 987"/>
                <a:gd name="T48" fmla="*/ 121 w 187"/>
                <a:gd name="T49" fmla="*/ 156 h 987"/>
                <a:gd name="T50" fmla="*/ 102 w 187"/>
                <a:gd name="T51" fmla="*/ 16 h 987"/>
                <a:gd name="T52" fmla="*/ 85 w 187"/>
                <a:gd name="T53" fmla="*/ 16 h 987"/>
                <a:gd name="T54" fmla="*/ 65 w 187"/>
                <a:gd name="T55" fmla="*/ 156 h 987"/>
                <a:gd name="T56" fmla="*/ 81 w 187"/>
                <a:gd name="T57" fmla="*/ 156 h 987"/>
                <a:gd name="T58" fmla="*/ 68 w 187"/>
                <a:gd name="T59" fmla="*/ 581 h 987"/>
                <a:gd name="T60" fmla="*/ 63 w 187"/>
                <a:gd name="T61" fmla="*/ 583 h 987"/>
                <a:gd name="T62" fmla="*/ 31 w 187"/>
                <a:gd name="T63" fmla="*/ 630 h 987"/>
                <a:gd name="T64" fmla="*/ 31 w 187"/>
                <a:gd name="T65" fmla="*/ 630 h 987"/>
                <a:gd name="T66" fmla="*/ 16 w 187"/>
                <a:gd name="T67" fmla="*/ 92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87">
                  <a:moveTo>
                    <a:pt x="120" y="987"/>
                  </a:moveTo>
                  <a:cubicBezTo>
                    <a:pt x="66" y="987"/>
                    <a:pt x="66" y="987"/>
                    <a:pt x="66" y="987"/>
                  </a:cubicBezTo>
                  <a:cubicBezTo>
                    <a:pt x="30" y="987"/>
                    <a:pt x="0" y="957"/>
                    <a:pt x="0" y="920"/>
                  </a:cubicBezTo>
                  <a:cubicBezTo>
                    <a:pt x="0" y="920"/>
                    <a:pt x="0" y="920"/>
                    <a:pt x="0" y="920"/>
                  </a:cubicBezTo>
                  <a:cubicBezTo>
                    <a:pt x="15" y="630"/>
                    <a:pt x="15" y="630"/>
                    <a:pt x="15" y="630"/>
                  </a:cubicBezTo>
                  <a:cubicBezTo>
                    <a:pt x="15" y="604"/>
                    <a:pt x="30" y="581"/>
                    <a:pt x="53" y="570"/>
                  </a:cubicBezTo>
                  <a:cubicBezTo>
                    <a:pt x="64" y="172"/>
                    <a:pt x="64" y="172"/>
                    <a:pt x="64" y="172"/>
                  </a:cubicBezTo>
                  <a:cubicBezTo>
                    <a:pt x="47" y="172"/>
                    <a:pt x="47" y="172"/>
                    <a:pt x="47" y="172"/>
                  </a:cubicBezTo>
                  <a:cubicBezTo>
                    <a:pt x="71" y="0"/>
                    <a:pt x="71" y="0"/>
                    <a:pt x="71" y="0"/>
                  </a:cubicBezTo>
                  <a:cubicBezTo>
                    <a:pt x="116" y="0"/>
                    <a:pt x="116" y="0"/>
                    <a:pt x="116" y="0"/>
                  </a:cubicBezTo>
                  <a:cubicBezTo>
                    <a:pt x="140" y="172"/>
                    <a:pt x="140" y="172"/>
                    <a:pt x="140" y="172"/>
                  </a:cubicBezTo>
                  <a:cubicBezTo>
                    <a:pt x="122" y="172"/>
                    <a:pt x="122" y="172"/>
                    <a:pt x="122" y="172"/>
                  </a:cubicBezTo>
                  <a:cubicBezTo>
                    <a:pt x="134" y="570"/>
                    <a:pt x="134" y="570"/>
                    <a:pt x="134" y="570"/>
                  </a:cubicBezTo>
                  <a:cubicBezTo>
                    <a:pt x="157" y="581"/>
                    <a:pt x="171" y="604"/>
                    <a:pt x="171" y="630"/>
                  </a:cubicBezTo>
                  <a:cubicBezTo>
                    <a:pt x="187" y="920"/>
                    <a:pt x="187" y="920"/>
                    <a:pt x="187" y="920"/>
                  </a:cubicBezTo>
                  <a:cubicBezTo>
                    <a:pt x="187" y="957"/>
                    <a:pt x="157" y="987"/>
                    <a:pt x="120" y="987"/>
                  </a:cubicBezTo>
                  <a:close/>
                  <a:moveTo>
                    <a:pt x="16" y="920"/>
                  </a:moveTo>
                  <a:cubicBezTo>
                    <a:pt x="16" y="948"/>
                    <a:pt x="38" y="971"/>
                    <a:pt x="66" y="971"/>
                  </a:cubicBezTo>
                  <a:cubicBezTo>
                    <a:pt x="120" y="971"/>
                    <a:pt x="120" y="971"/>
                    <a:pt x="120" y="971"/>
                  </a:cubicBezTo>
                  <a:cubicBezTo>
                    <a:pt x="148" y="971"/>
                    <a:pt x="171" y="948"/>
                    <a:pt x="171" y="920"/>
                  </a:cubicBezTo>
                  <a:cubicBezTo>
                    <a:pt x="155" y="630"/>
                    <a:pt x="155" y="630"/>
                    <a:pt x="155" y="630"/>
                  </a:cubicBezTo>
                  <a:cubicBezTo>
                    <a:pt x="155" y="609"/>
                    <a:pt x="143" y="590"/>
                    <a:pt x="123" y="583"/>
                  </a:cubicBezTo>
                  <a:cubicBezTo>
                    <a:pt x="118" y="581"/>
                    <a:pt x="118" y="581"/>
                    <a:pt x="118" y="581"/>
                  </a:cubicBezTo>
                  <a:cubicBezTo>
                    <a:pt x="105" y="156"/>
                    <a:pt x="105" y="156"/>
                    <a:pt x="105" y="156"/>
                  </a:cubicBezTo>
                  <a:cubicBezTo>
                    <a:pt x="121" y="156"/>
                    <a:pt x="121" y="156"/>
                    <a:pt x="121" y="156"/>
                  </a:cubicBezTo>
                  <a:cubicBezTo>
                    <a:pt x="102" y="16"/>
                    <a:pt x="102" y="16"/>
                    <a:pt x="102" y="16"/>
                  </a:cubicBezTo>
                  <a:cubicBezTo>
                    <a:pt x="85" y="16"/>
                    <a:pt x="85" y="16"/>
                    <a:pt x="85" y="16"/>
                  </a:cubicBezTo>
                  <a:cubicBezTo>
                    <a:pt x="65" y="156"/>
                    <a:pt x="65" y="156"/>
                    <a:pt x="65" y="156"/>
                  </a:cubicBezTo>
                  <a:cubicBezTo>
                    <a:pt x="81" y="156"/>
                    <a:pt x="81" y="156"/>
                    <a:pt x="81" y="156"/>
                  </a:cubicBezTo>
                  <a:cubicBezTo>
                    <a:pt x="68" y="581"/>
                    <a:pt x="68" y="581"/>
                    <a:pt x="68" y="581"/>
                  </a:cubicBezTo>
                  <a:cubicBezTo>
                    <a:pt x="63" y="583"/>
                    <a:pt x="63" y="583"/>
                    <a:pt x="63" y="583"/>
                  </a:cubicBezTo>
                  <a:cubicBezTo>
                    <a:pt x="44" y="590"/>
                    <a:pt x="31" y="609"/>
                    <a:pt x="31" y="630"/>
                  </a:cubicBezTo>
                  <a:cubicBezTo>
                    <a:pt x="31" y="630"/>
                    <a:pt x="31" y="630"/>
                    <a:pt x="31" y="630"/>
                  </a:cubicBezTo>
                  <a:lnTo>
                    <a:pt x="16" y="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7" name="Freeform 235">
              <a:extLst>
                <a:ext uri="{FF2B5EF4-FFF2-40B4-BE49-F238E27FC236}">
                  <a16:creationId xmlns:a16="http://schemas.microsoft.com/office/drawing/2014/main" xmlns="" id="{0CE2A576-5435-7203-D5EE-471FA02128A0}"/>
                </a:ext>
              </a:extLst>
            </p:cNvPr>
            <p:cNvSpPr>
              <a:spLocks noEditPoints="1"/>
            </p:cNvSpPr>
            <p:nvPr/>
          </p:nvSpPr>
          <p:spPr bwMode="auto">
            <a:xfrm>
              <a:off x="1423988" y="2022476"/>
              <a:ext cx="82550" cy="82550"/>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6 h 58"/>
                <a:gd name="T12" fmla="*/ 16 w 58"/>
                <a:gd name="T13" fmla="*/ 29 h 58"/>
                <a:gd name="T14" fmla="*/ 29 w 58"/>
                <a:gd name="T15" fmla="*/ 42 h 58"/>
                <a:gd name="T16" fmla="*/ 42 w 58"/>
                <a:gd name="T17" fmla="*/ 29 h 58"/>
                <a:gd name="T18" fmla="*/ 29 w 58"/>
                <a:gd name="T19"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6"/>
                  </a:moveTo>
                  <a:cubicBezTo>
                    <a:pt x="22" y="16"/>
                    <a:pt x="16" y="22"/>
                    <a:pt x="16" y="29"/>
                  </a:cubicBezTo>
                  <a:cubicBezTo>
                    <a:pt x="16" y="36"/>
                    <a:pt x="22" y="42"/>
                    <a:pt x="29" y="42"/>
                  </a:cubicBezTo>
                  <a:cubicBezTo>
                    <a:pt x="36" y="42"/>
                    <a:pt x="42" y="36"/>
                    <a:pt x="42" y="29"/>
                  </a:cubicBezTo>
                  <a:cubicBezTo>
                    <a:pt x="42" y="22"/>
                    <a:pt x="36" y="16"/>
                    <a:pt x="2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118" name="Group 117">
            <a:extLst>
              <a:ext uri="{FF2B5EF4-FFF2-40B4-BE49-F238E27FC236}">
                <a16:creationId xmlns:a16="http://schemas.microsoft.com/office/drawing/2014/main" xmlns="" id="{76B79D45-B685-D347-2CEE-0F6E10F23EFE}"/>
              </a:ext>
            </a:extLst>
          </p:cNvPr>
          <p:cNvGrpSpPr/>
          <p:nvPr userDrawn="1"/>
        </p:nvGrpSpPr>
        <p:grpSpPr>
          <a:xfrm>
            <a:off x="1279938" y="1601150"/>
            <a:ext cx="420463" cy="339881"/>
            <a:chOff x="4949825" y="822326"/>
            <a:chExt cx="1482726" cy="1198563"/>
          </a:xfrm>
        </p:grpSpPr>
        <p:sp>
          <p:nvSpPr>
            <p:cNvPr id="119" name="Freeform 37">
              <a:extLst>
                <a:ext uri="{FF2B5EF4-FFF2-40B4-BE49-F238E27FC236}">
                  <a16:creationId xmlns:a16="http://schemas.microsoft.com/office/drawing/2014/main" xmlns="" id="{4E445FB6-4D58-C530-9C5B-CD2978BF838D}"/>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20" name="Freeform 38">
              <a:extLst>
                <a:ext uri="{FF2B5EF4-FFF2-40B4-BE49-F238E27FC236}">
                  <a16:creationId xmlns:a16="http://schemas.microsoft.com/office/drawing/2014/main" xmlns="" id="{A3E63046-C641-D5DF-6B18-2E945B2B3C36}"/>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194" name="Text Placeholder 6">
            <a:extLst>
              <a:ext uri="{FF2B5EF4-FFF2-40B4-BE49-F238E27FC236}">
                <a16:creationId xmlns:a16="http://schemas.microsoft.com/office/drawing/2014/main" xmlns="" id="{52C7521A-32A7-FE78-EDAE-207CC28F1E29}"/>
              </a:ext>
            </a:extLst>
          </p:cNvPr>
          <p:cNvSpPr>
            <a:spLocks noGrp="1"/>
          </p:cNvSpPr>
          <p:nvPr>
            <p:ph type="body" sz="quarter" idx="14" hasCustomPrompt="1"/>
          </p:nvPr>
        </p:nvSpPr>
        <p:spPr>
          <a:xfrm>
            <a:off x="1810213" y="1432552"/>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a:t>
            </a:r>
            <a:endParaRPr lang="en-US" dirty="0"/>
          </a:p>
        </p:txBody>
      </p:sp>
      <p:sp>
        <p:nvSpPr>
          <p:cNvPr id="195" name="Text Placeholder 6">
            <a:extLst>
              <a:ext uri="{FF2B5EF4-FFF2-40B4-BE49-F238E27FC236}">
                <a16:creationId xmlns:a16="http://schemas.microsoft.com/office/drawing/2014/main" xmlns="" id="{5003BDA8-7100-D18E-9F39-56595C8B9E6B}"/>
              </a:ext>
            </a:extLst>
          </p:cNvPr>
          <p:cNvSpPr>
            <a:spLocks noGrp="1"/>
          </p:cNvSpPr>
          <p:nvPr>
            <p:ph type="body" sz="quarter" idx="15" hasCustomPrompt="1"/>
          </p:nvPr>
        </p:nvSpPr>
        <p:spPr>
          <a:xfrm>
            <a:off x="1833829" y="2404056"/>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II</a:t>
            </a:r>
            <a:endParaRPr lang="en-US" dirty="0"/>
          </a:p>
        </p:txBody>
      </p:sp>
      <p:sp>
        <p:nvSpPr>
          <p:cNvPr id="196" name="Text Placeholder 6">
            <a:extLst>
              <a:ext uri="{FF2B5EF4-FFF2-40B4-BE49-F238E27FC236}">
                <a16:creationId xmlns:a16="http://schemas.microsoft.com/office/drawing/2014/main" xmlns="" id="{0334BB14-EAD3-61CC-962D-4766FE5DF275}"/>
              </a:ext>
            </a:extLst>
          </p:cNvPr>
          <p:cNvSpPr>
            <a:spLocks noGrp="1"/>
          </p:cNvSpPr>
          <p:nvPr>
            <p:ph type="body" sz="quarter" idx="16" hasCustomPrompt="1"/>
          </p:nvPr>
        </p:nvSpPr>
        <p:spPr>
          <a:xfrm>
            <a:off x="1825450" y="3359034"/>
            <a:ext cx="6660293"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III</a:t>
            </a:r>
            <a:endParaRPr lang="en-US" dirty="0"/>
          </a:p>
        </p:txBody>
      </p:sp>
      <p:sp>
        <p:nvSpPr>
          <p:cNvPr id="3" name="Freeform 5">
            <a:extLst>
              <a:ext uri="{FF2B5EF4-FFF2-40B4-BE49-F238E27FC236}">
                <a16:creationId xmlns:a16="http://schemas.microsoft.com/office/drawing/2014/main" xmlns="" id="{C169CF1E-A6C0-FCB7-AE3E-EAF621957584}"/>
              </a:ext>
            </a:extLst>
          </p:cNvPr>
          <p:cNvSpPr>
            <a:spLocks/>
          </p:cNvSpPr>
          <p:nvPr userDrawn="1"/>
        </p:nvSpPr>
        <p:spPr bwMode="auto">
          <a:xfrm>
            <a:off x="1181620" y="4287849"/>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1" i="0" u="none" strike="noStrike" kern="0" cap="none" spc="0" normalizeH="0" baseline="0" noProof="0">
              <a:ln>
                <a:noFill/>
              </a:ln>
              <a:solidFill>
                <a:srgbClr val="5A5A5A"/>
              </a:solidFill>
              <a:effectLst/>
              <a:uLnTx/>
              <a:uFillTx/>
              <a:latin typeface="Roboto Condensed Light" panose="02000000000000000000" pitchFamily="2" charset="0"/>
              <a:ea typeface="Roboto Condensed Light" panose="02000000000000000000" pitchFamily="2" charset="0"/>
            </a:endParaRPr>
          </a:p>
        </p:txBody>
      </p:sp>
      <p:grpSp>
        <p:nvGrpSpPr>
          <p:cNvPr id="4" name="Group 3">
            <a:extLst>
              <a:ext uri="{FF2B5EF4-FFF2-40B4-BE49-F238E27FC236}">
                <a16:creationId xmlns:a16="http://schemas.microsoft.com/office/drawing/2014/main" xmlns="" id="{0413B93D-EB2A-A10B-DE15-BD7F561E523E}"/>
              </a:ext>
            </a:extLst>
          </p:cNvPr>
          <p:cNvGrpSpPr/>
          <p:nvPr userDrawn="1"/>
        </p:nvGrpSpPr>
        <p:grpSpPr>
          <a:xfrm>
            <a:off x="1297739" y="4397169"/>
            <a:ext cx="397705" cy="385874"/>
            <a:chOff x="455613" y="765176"/>
            <a:chExt cx="1387475" cy="1346200"/>
          </a:xfrm>
        </p:grpSpPr>
        <p:sp>
          <p:nvSpPr>
            <p:cNvPr id="5" name="Freeform 34">
              <a:extLst>
                <a:ext uri="{FF2B5EF4-FFF2-40B4-BE49-F238E27FC236}">
                  <a16:creationId xmlns:a16="http://schemas.microsoft.com/office/drawing/2014/main" xmlns="" id="{E2AC69CA-790D-91D4-5BC1-DD98A3BD8551}"/>
                </a:ext>
              </a:extLst>
            </p:cNvPr>
            <p:cNvSpPr>
              <a:spLocks noEditPoints="1"/>
            </p:cNvSpPr>
            <p:nvPr/>
          </p:nvSpPr>
          <p:spPr bwMode="auto">
            <a:xfrm>
              <a:off x="922338" y="765176"/>
              <a:ext cx="920750" cy="839788"/>
            </a:xfrm>
            <a:custGeom>
              <a:avLst/>
              <a:gdLst>
                <a:gd name="T0" fmla="*/ 322 w 645"/>
                <a:gd name="T1" fmla="*/ 588 h 588"/>
                <a:gd name="T2" fmla="*/ 114 w 645"/>
                <a:gd name="T3" fmla="*/ 502 h 588"/>
                <a:gd name="T4" fmla="*/ 114 w 645"/>
                <a:gd name="T5" fmla="*/ 86 h 588"/>
                <a:gd name="T6" fmla="*/ 322 w 645"/>
                <a:gd name="T7" fmla="*/ 0 h 588"/>
                <a:gd name="T8" fmla="*/ 530 w 645"/>
                <a:gd name="T9" fmla="*/ 86 h 588"/>
                <a:gd name="T10" fmla="*/ 530 w 645"/>
                <a:gd name="T11" fmla="*/ 502 h 588"/>
                <a:gd name="T12" fmla="*/ 322 w 645"/>
                <a:gd name="T13" fmla="*/ 588 h 588"/>
                <a:gd name="T14" fmla="*/ 322 w 645"/>
                <a:gd name="T15" fmla="*/ 16 h 588"/>
                <a:gd name="T16" fmla="*/ 126 w 645"/>
                <a:gd name="T17" fmla="*/ 97 h 588"/>
                <a:gd name="T18" fmla="*/ 126 w 645"/>
                <a:gd name="T19" fmla="*/ 491 h 588"/>
                <a:gd name="T20" fmla="*/ 322 w 645"/>
                <a:gd name="T21" fmla="*/ 572 h 588"/>
                <a:gd name="T22" fmla="*/ 519 w 645"/>
                <a:gd name="T23" fmla="*/ 491 h 588"/>
                <a:gd name="T24" fmla="*/ 519 w 645"/>
                <a:gd name="T25" fmla="*/ 97 h 588"/>
                <a:gd name="T26" fmla="*/ 322 w 645"/>
                <a:gd name="T27" fmla="*/ 1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5" h="588">
                  <a:moveTo>
                    <a:pt x="322" y="588"/>
                  </a:moveTo>
                  <a:cubicBezTo>
                    <a:pt x="244" y="588"/>
                    <a:pt x="170" y="558"/>
                    <a:pt x="114" y="502"/>
                  </a:cubicBezTo>
                  <a:cubicBezTo>
                    <a:pt x="0" y="387"/>
                    <a:pt x="0" y="201"/>
                    <a:pt x="114" y="86"/>
                  </a:cubicBezTo>
                  <a:cubicBezTo>
                    <a:pt x="170" y="30"/>
                    <a:pt x="244" y="0"/>
                    <a:pt x="322" y="0"/>
                  </a:cubicBezTo>
                  <a:cubicBezTo>
                    <a:pt x="401" y="0"/>
                    <a:pt x="475" y="30"/>
                    <a:pt x="530" y="86"/>
                  </a:cubicBezTo>
                  <a:cubicBezTo>
                    <a:pt x="645" y="201"/>
                    <a:pt x="645" y="387"/>
                    <a:pt x="530" y="502"/>
                  </a:cubicBezTo>
                  <a:cubicBezTo>
                    <a:pt x="475" y="558"/>
                    <a:pt x="401" y="588"/>
                    <a:pt x="322" y="588"/>
                  </a:cubicBezTo>
                  <a:close/>
                  <a:moveTo>
                    <a:pt x="322" y="16"/>
                  </a:moveTo>
                  <a:cubicBezTo>
                    <a:pt x="248" y="16"/>
                    <a:pt x="178" y="45"/>
                    <a:pt x="126" y="97"/>
                  </a:cubicBezTo>
                  <a:cubicBezTo>
                    <a:pt x="17" y="206"/>
                    <a:pt x="17" y="382"/>
                    <a:pt x="126" y="491"/>
                  </a:cubicBezTo>
                  <a:cubicBezTo>
                    <a:pt x="178" y="543"/>
                    <a:pt x="248" y="572"/>
                    <a:pt x="322" y="572"/>
                  </a:cubicBezTo>
                  <a:cubicBezTo>
                    <a:pt x="397" y="572"/>
                    <a:pt x="466" y="543"/>
                    <a:pt x="519" y="491"/>
                  </a:cubicBezTo>
                  <a:cubicBezTo>
                    <a:pt x="627" y="382"/>
                    <a:pt x="627" y="206"/>
                    <a:pt x="519" y="97"/>
                  </a:cubicBezTo>
                  <a:cubicBezTo>
                    <a:pt x="466" y="45"/>
                    <a:pt x="397" y="16"/>
                    <a:pt x="3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6" name="Freeform 35">
              <a:extLst>
                <a:ext uri="{FF2B5EF4-FFF2-40B4-BE49-F238E27FC236}">
                  <a16:creationId xmlns:a16="http://schemas.microsoft.com/office/drawing/2014/main" xmlns="" id="{CEFF5C04-3FD3-40F8-F339-153A01E0A9DA}"/>
                </a:ext>
              </a:extLst>
            </p:cNvPr>
            <p:cNvSpPr>
              <a:spLocks noEditPoints="1"/>
            </p:cNvSpPr>
            <p:nvPr/>
          </p:nvSpPr>
          <p:spPr bwMode="auto">
            <a:xfrm>
              <a:off x="1027113" y="830263"/>
              <a:ext cx="711200" cy="708025"/>
            </a:xfrm>
            <a:custGeom>
              <a:avLst/>
              <a:gdLst>
                <a:gd name="T0" fmla="*/ 248 w 497"/>
                <a:gd name="T1" fmla="*/ 496 h 496"/>
                <a:gd name="T2" fmla="*/ 73 w 497"/>
                <a:gd name="T3" fmla="*/ 424 h 496"/>
                <a:gd name="T4" fmla="*/ 0 w 497"/>
                <a:gd name="T5" fmla="*/ 248 h 496"/>
                <a:gd name="T6" fmla="*/ 73 w 497"/>
                <a:gd name="T7" fmla="*/ 72 h 496"/>
                <a:gd name="T8" fmla="*/ 248 w 497"/>
                <a:gd name="T9" fmla="*/ 0 h 496"/>
                <a:gd name="T10" fmla="*/ 424 w 497"/>
                <a:gd name="T11" fmla="*/ 72 h 496"/>
                <a:gd name="T12" fmla="*/ 497 w 497"/>
                <a:gd name="T13" fmla="*/ 248 h 496"/>
                <a:gd name="T14" fmla="*/ 424 w 497"/>
                <a:gd name="T15" fmla="*/ 424 h 496"/>
                <a:gd name="T16" fmla="*/ 248 w 497"/>
                <a:gd name="T17" fmla="*/ 496 h 496"/>
                <a:gd name="T18" fmla="*/ 248 w 497"/>
                <a:gd name="T19" fmla="*/ 16 h 496"/>
                <a:gd name="T20" fmla="*/ 84 w 497"/>
                <a:gd name="T21" fmla="*/ 84 h 496"/>
                <a:gd name="T22" fmla="*/ 16 w 497"/>
                <a:gd name="T23" fmla="*/ 248 h 496"/>
                <a:gd name="T24" fmla="*/ 84 w 497"/>
                <a:gd name="T25" fmla="*/ 412 h 496"/>
                <a:gd name="T26" fmla="*/ 248 w 497"/>
                <a:gd name="T27" fmla="*/ 480 h 496"/>
                <a:gd name="T28" fmla="*/ 413 w 497"/>
                <a:gd name="T29" fmla="*/ 412 h 496"/>
                <a:gd name="T30" fmla="*/ 481 w 497"/>
                <a:gd name="T31" fmla="*/ 248 h 496"/>
                <a:gd name="T32" fmla="*/ 413 w 497"/>
                <a:gd name="T33" fmla="*/ 84 h 496"/>
                <a:gd name="T34" fmla="*/ 248 w 497"/>
                <a:gd name="T35" fmla="*/ 1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7" h="496">
                  <a:moveTo>
                    <a:pt x="248" y="496"/>
                  </a:moveTo>
                  <a:cubicBezTo>
                    <a:pt x="182" y="496"/>
                    <a:pt x="120" y="470"/>
                    <a:pt x="73" y="424"/>
                  </a:cubicBezTo>
                  <a:cubicBezTo>
                    <a:pt x="26" y="377"/>
                    <a:pt x="0" y="314"/>
                    <a:pt x="0" y="248"/>
                  </a:cubicBezTo>
                  <a:cubicBezTo>
                    <a:pt x="0" y="182"/>
                    <a:pt x="26" y="119"/>
                    <a:pt x="73" y="72"/>
                  </a:cubicBezTo>
                  <a:cubicBezTo>
                    <a:pt x="120" y="26"/>
                    <a:pt x="182" y="0"/>
                    <a:pt x="248" y="0"/>
                  </a:cubicBezTo>
                  <a:cubicBezTo>
                    <a:pt x="315" y="0"/>
                    <a:pt x="377" y="26"/>
                    <a:pt x="424" y="72"/>
                  </a:cubicBezTo>
                  <a:cubicBezTo>
                    <a:pt x="471" y="119"/>
                    <a:pt x="497" y="182"/>
                    <a:pt x="497" y="248"/>
                  </a:cubicBezTo>
                  <a:cubicBezTo>
                    <a:pt x="497" y="314"/>
                    <a:pt x="471" y="377"/>
                    <a:pt x="424" y="424"/>
                  </a:cubicBezTo>
                  <a:cubicBezTo>
                    <a:pt x="377" y="470"/>
                    <a:pt x="315" y="496"/>
                    <a:pt x="248" y="496"/>
                  </a:cubicBezTo>
                  <a:close/>
                  <a:moveTo>
                    <a:pt x="248" y="16"/>
                  </a:moveTo>
                  <a:cubicBezTo>
                    <a:pt x="186" y="16"/>
                    <a:pt x="128" y="40"/>
                    <a:pt x="84" y="84"/>
                  </a:cubicBezTo>
                  <a:cubicBezTo>
                    <a:pt x="40" y="128"/>
                    <a:pt x="16" y="186"/>
                    <a:pt x="16" y="248"/>
                  </a:cubicBezTo>
                  <a:cubicBezTo>
                    <a:pt x="16" y="310"/>
                    <a:pt x="40" y="368"/>
                    <a:pt x="84" y="412"/>
                  </a:cubicBezTo>
                  <a:cubicBezTo>
                    <a:pt x="128" y="456"/>
                    <a:pt x="186" y="480"/>
                    <a:pt x="248" y="480"/>
                  </a:cubicBezTo>
                  <a:cubicBezTo>
                    <a:pt x="310" y="480"/>
                    <a:pt x="369" y="456"/>
                    <a:pt x="413" y="412"/>
                  </a:cubicBezTo>
                  <a:cubicBezTo>
                    <a:pt x="456" y="368"/>
                    <a:pt x="481" y="310"/>
                    <a:pt x="481" y="248"/>
                  </a:cubicBezTo>
                  <a:cubicBezTo>
                    <a:pt x="481" y="186"/>
                    <a:pt x="456" y="128"/>
                    <a:pt x="413" y="84"/>
                  </a:cubicBezTo>
                  <a:cubicBezTo>
                    <a:pt x="369" y="40"/>
                    <a:pt x="310" y="16"/>
                    <a:pt x="24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7" name="Freeform 36">
              <a:extLst>
                <a:ext uri="{FF2B5EF4-FFF2-40B4-BE49-F238E27FC236}">
                  <a16:creationId xmlns:a16="http://schemas.microsoft.com/office/drawing/2014/main" xmlns="" id="{66FFF14B-9A1A-C82D-E4DB-A9CA2E6CDAA5}"/>
                </a:ext>
              </a:extLst>
            </p:cNvPr>
            <p:cNvSpPr>
              <a:spLocks/>
            </p:cNvSpPr>
            <p:nvPr/>
          </p:nvSpPr>
          <p:spPr bwMode="auto">
            <a:xfrm>
              <a:off x="1009650" y="1473201"/>
              <a:ext cx="85725" cy="82550"/>
            </a:xfrm>
            <a:custGeom>
              <a:avLst/>
              <a:gdLst>
                <a:gd name="T0" fmla="*/ 11 w 54"/>
                <a:gd name="T1" fmla="*/ 52 h 52"/>
                <a:gd name="T2" fmla="*/ 0 w 54"/>
                <a:gd name="T3" fmla="*/ 42 h 52"/>
                <a:gd name="T4" fmla="*/ 43 w 54"/>
                <a:gd name="T5" fmla="*/ 0 h 52"/>
                <a:gd name="T6" fmla="*/ 54 w 54"/>
                <a:gd name="T7" fmla="*/ 10 h 52"/>
                <a:gd name="T8" fmla="*/ 11 w 54"/>
                <a:gd name="T9" fmla="*/ 52 h 52"/>
              </a:gdLst>
              <a:ahLst/>
              <a:cxnLst>
                <a:cxn ang="0">
                  <a:pos x="T0" y="T1"/>
                </a:cxn>
                <a:cxn ang="0">
                  <a:pos x="T2" y="T3"/>
                </a:cxn>
                <a:cxn ang="0">
                  <a:pos x="T4" y="T5"/>
                </a:cxn>
                <a:cxn ang="0">
                  <a:pos x="T6" y="T7"/>
                </a:cxn>
                <a:cxn ang="0">
                  <a:pos x="T8" y="T9"/>
                </a:cxn>
              </a:cxnLst>
              <a:rect l="0" t="0" r="r" b="b"/>
              <a:pathLst>
                <a:path w="54" h="52">
                  <a:moveTo>
                    <a:pt x="11" y="52"/>
                  </a:moveTo>
                  <a:lnTo>
                    <a:pt x="0" y="42"/>
                  </a:lnTo>
                  <a:lnTo>
                    <a:pt x="43" y="0"/>
                  </a:lnTo>
                  <a:lnTo>
                    <a:pt x="54" y="10"/>
                  </a:lnTo>
                  <a:lnTo>
                    <a:pt x="1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8" name="Freeform 37">
              <a:extLst>
                <a:ext uri="{FF2B5EF4-FFF2-40B4-BE49-F238E27FC236}">
                  <a16:creationId xmlns:a16="http://schemas.microsoft.com/office/drawing/2014/main" xmlns="" id="{CC8286F7-F5CC-BCC4-6E3E-B1B28D03C2E8}"/>
                </a:ext>
              </a:extLst>
            </p:cNvPr>
            <p:cNvSpPr>
              <a:spLocks noEditPoints="1"/>
            </p:cNvSpPr>
            <p:nvPr/>
          </p:nvSpPr>
          <p:spPr bwMode="auto">
            <a:xfrm>
              <a:off x="455613" y="1519238"/>
              <a:ext cx="596900" cy="592138"/>
            </a:xfrm>
            <a:custGeom>
              <a:avLst/>
              <a:gdLst>
                <a:gd name="T0" fmla="*/ 41 w 417"/>
                <a:gd name="T1" fmla="*/ 414 h 414"/>
                <a:gd name="T2" fmla="*/ 23 w 417"/>
                <a:gd name="T3" fmla="*/ 407 h 414"/>
                <a:gd name="T4" fmla="*/ 7 w 417"/>
                <a:gd name="T5" fmla="*/ 392 h 414"/>
                <a:gd name="T6" fmla="*/ 0 w 417"/>
                <a:gd name="T7" fmla="*/ 374 h 414"/>
                <a:gd name="T8" fmla="*/ 7 w 417"/>
                <a:gd name="T9" fmla="*/ 356 h 414"/>
                <a:gd name="T10" fmla="*/ 356 w 417"/>
                <a:gd name="T11" fmla="*/ 7 h 414"/>
                <a:gd name="T12" fmla="*/ 374 w 417"/>
                <a:gd name="T13" fmla="*/ 0 h 414"/>
                <a:gd name="T14" fmla="*/ 392 w 417"/>
                <a:gd name="T15" fmla="*/ 7 h 414"/>
                <a:gd name="T16" fmla="*/ 407 w 417"/>
                <a:gd name="T17" fmla="*/ 22 h 414"/>
                <a:gd name="T18" fmla="*/ 407 w 417"/>
                <a:gd name="T19" fmla="*/ 58 h 414"/>
                <a:gd name="T20" fmla="*/ 58 w 417"/>
                <a:gd name="T21" fmla="*/ 407 h 414"/>
                <a:gd name="T22" fmla="*/ 41 w 417"/>
                <a:gd name="T23" fmla="*/ 414 h 414"/>
                <a:gd name="T24" fmla="*/ 374 w 417"/>
                <a:gd name="T25" fmla="*/ 16 h 414"/>
                <a:gd name="T26" fmla="*/ 368 w 417"/>
                <a:gd name="T27" fmla="*/ 18 h 414"/>
                <a:gd name="T28" fmla="*/ 19 w 417"/>
                <a:gd name="T29" fmla="*/ 367 h 414"/>
                <a:gd name="T30" fmla="*/ 16 w 417"/>
                <a:gd name="T31" fmla="*/ 374 h 414"/>
                <a:gd name="T32" fmla="*/ 19 w 417"/>
                <a:gd name="T33" fmla="*/ 380 h 414"/>
                <a:gd name="T34" fmla="*/ 34 w 417"/>
                <a:gd name="T35" fmla="*/ 396 h 414"/>
                <a:gd name="T36" fmla="*/ 47 w 417"/>
                <a:gd name="T37" fmla="*/ 396 h 414"/>
                <a:gd name="T38" fmla="*/ 396 w 417"/>
                <a:gd name="T39" fmla="*/ 47 h 414"/>
                <a:gd name="T40" fmla="*/ 396 w 417"/>
                <a:gd name="T41" fmla="*/ 34 h 414"/>
                <a:gd name="T42" fmla="*/ 381 w 417"/>
                <a:gd name="T43" fmla="*/ 18 h 414"/>
                <a:gd name="T44" fmla="*/ 374 w 417"/>
                <a:gd name="T45" fmla="*/ 1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7" h="414">
                  <a:moveTo>
                    <a:pt x="41" y="414"/>
                  </a:moveTo>
                  <a:cubicBezTo>
                    <a:pt x="34" y="414"/>
                    <a:pt x="27" y="412"/>
                    <a:pt x="23" y="407"/>
                  </a:cubicBezTo>
                  <a:cubicBezTo>
                    <a:pt x="7" y="392"/>
                    <a:pt x="7" y="392"/>
                    <a:pt x="7" y="392"/>
                  </a:cubicBezTo>
                  <a:cubicBezTo>
                    <a:pt x="3" y="387"/>
                    <a:pt x="0" y="381"/>
                    <a:pt x="0" y="374"/>
                  </a:cubicBezTo>
                  <a:cubicBezTo>
                    <a:pt x="0" y="367"/>
                    <a:pt x="3" y="361"/>
                    <a:pt x="7" y="356"/>
                  </a:cubicBezTo>
                  <a:cubicBezTo>
                    <a:pt x="356" y="7"/>
                    <a:pt x="356" y="7"/>
                    <a:pt x="356" y="7"/>
                  </a:cubicBezTo>
                  <a:cubicBezTo>
                    <a:pt x="361" y="2"/>
                    <a:pt x="367" y="0"/>
                    <a:pt x="374" y="0"/>
                  </a:cubicBezTo>
                  <a:cubicBezTo>
                    <a:pt x="381" y="0"/>
                    <a:pt x="387" y="2"/>
                    <a:pt x="392" y="7"/>
                  </a:cubicBezTo>
                  <a:cubicBezTo>
                    <a:pt x="407" y="22"/>
                    <a:pt x="407" y="22"/>
                    <a:pt x="407" y="22"/>
                  </a:cubicBezTo>
                  <a:cubicBezTo>
                    <a:pt x="417" y="32"/>
                    <a:pt x="417" y="48"/>
                    <a:pt x="407" y="58"/>
                  </a:cubicBezTo>
                  <a:cubicBezTo>
                    <a:pt x="58" y="407"/>
                    <a:pt x="58" y="407"/>
                    <a:pt x="58" y="407"/>
                  </a:cubicBezTo>
                  <a:cubicBezTo>
                    <a:pt x="54" y="412"/>
                    <a:pt x="47" y="414"/>
                    <a:pt x="41" y="414"/>
                  </a:cubicBezTo>
                  <a:close/>
                  <a:moveTo>
                    <a:pt x="374" y="16"/>
                  </a:moveTo>
                  <a:cubicBezTo>
                    <a:pt x="372" y="16"/>
                    <a:pt x="369" y="17"/>
                    <a:pt x="368" y="18"/>
                  </a:cubicBezTo>
                  <a:cubicBezTo>
                    <a:pt x="19" y="367"/>
                    <a:pt x="19" y="367"/>
                    <a:pt x="19" y="367"/>
                  </a:cubicBezTo>
                  <a:cubicBezTo>
                    <a:pt x="17" y="369"/>
                    <a:pt x="16" y="371"/>
                    <a:pt x="16" y="374"/>
                  </a:cubicBezTo>
                  <a:cubicBezTo>
                    <a:pt x="16" y="376"/>
                    <a:pt x="17" y="379"/>
                    <a:pt x="19" y="380"/>
                  </a:cubicBezTo>
                  <a:cubicBezTo>
                    <a:pt x="34" y="396"/>
                    <a:pt x="34" y="396"/>
                    <a:pt x="34" y="396"/>
                  </a:cubicBezTo>
                  <a:cubicBezTo>
                    <a:pt x="37" y="399"/>
                    <a:pt x="44" y="399"/>
                    <a:pt x="47" y="396"/>
                  </a:cubicBezTo>
                  <a:cubicBezTo>
                    <a:pt x="396" y="47"/>
                    <a:pt x="396" y="47"/>
                    <a:pt x="396" y="47"/>
                  </a:cubicBezTo>
                  <a:cubicBezTo>
                    <a:pt x="400" y="43"/>
                    <a:pt x="400" y="37"/>
                    <a:pt x="396" y="34"/>
                  </a:cubicBezTo>
                  <a:cubicBezTo>
                    <a:pt x="381" y="18"/>
                    <a:pt x="381" y="18"/>
                    <a:pt x="381" y="18"/>
                  </a:cubicBezTo>
                  <a:cubicBezTo>
                    <a:pt x="379" y="17"/>
                    <a:pt x="377" y="16"/>
                    <a:pt x="37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9" name="Text Placeholder 6">
            <a:extLst>
              <a:ext uri="{FF2B5EF4-FFF2-40B4-BE49-F238E27FC236}">
                <a16:creationId xmlns:a16="http://schemas.microsoft.com/office/drawing/2014/main" xmlns="" id="{7D94BDFB-9F6B-8679-54A5-F99EE1D1408C}"/>
              </a:ext>
            </a:extLst>
          </p:cNvPr>
          <p:cNvSpPr>
            <a:spLocks noGrp="1"/>
          </p:cNvSpPr>
          <p:nvPr>
            <p:ph type="body" sz="quarter" idx="17" hasCustomPrompt="1"/>
          </p:nvPr>
        </p:nvSpPr>
        <p:spPr>
          <a:xfrm>
            <a:off x="1861730" y="4300425"/>
            <a:ext cx="6624012" cy="624536"/>
          </a:xfrm>
        </p:spPr>
        <p:txBody>
          <a:bodyPr anchor="ctr">
            <a:noAutofit/>
          </a:bodyPr>
          <a:lstStyle>
            <a:lvl1pPr>
              <a:defRPr sz="1950" b="1"/>
            </a:lvl1pPr>
            <a:lvl2pPr marL="0" indent="0" algn="l">
              <a:lnSpc>
                <a:spcPct val="100000"/>
              </a:lnSpc>
              <a:spcBef>
                <a:spcPts val="0"/>
              </a:spcBef>
              <a:buNone/>
              <a:defRPr sz="2100" b="1">
                <a:solidFill>
                  <a:srgbClr val="BD4034"/>
                </a:solidFill>
              </a:defRPr>
            </a:lvl2pPr>
            <a:lvl3pPr>
              <a:defRPr sz="1950" b="1"/>
            </a:lvl3pPr>
            <a:lvl4pPr>
              <a:defRPr sz="1950" b="1"/>
            </a:lvl4pPr>
            <a:lvl5pPr>
              <a:defRPr sz="1950" b="1"/>
            </a:lvl5pPr>
          </a:lstStyle>
          <a:p>
            <a:pPr lvl="1"/>
            <a:r>
              <a:rPr lang="en-US"/>
              <a:t>Đề mục IV</a:t>
            </a:r>
            <a:endParaRPr lang="en-US" dirty="0"/>
          </a:p>
        </p:txBody>
      </p:sp>
    </p:spTree>
    <p:extLst>
      <p:ext uri="{BB962C8B-B14F-4D97-AF65-F5344CB8AC3E}">
        <p14:creationId xmlns:p14="http://schemas.microsoft.com/office/powerpoint/2010/main" val="36027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par>
                                <p:cTn id="14" presetID="10" presetClass="entr" presetSubtype="0" fill="hold" nodeType="withEffect">
                                  <p:stCondLst>
                                    <p:cond delay="0"/>
                                  </p:stCondLst>
                                  <p:childTnLst>
                                    <p:set>
                                      <p:cBhvr>
                                        <p:cTn id="15" dur="1" fill="hold">
                                          <p:stCondLst>
                                            <p:cond delay="0"/>
                                          </p:stCondLst>
                                        </p:cTn>
                                        <p:tgtEl>
                                          <p:spTgt spid="102"/>
                                        </p:tgtEl>
                                        <p:attrNameLst>
                                          <p:attrName>style.visibility</p:attrName>
                                        </p:attrNameLst>
                                      </p:cBhvr>
                                      <p:to>
                                        <p:strVal val="visible"/>
                                      </p:to>
                                    </p:set>
                                    <p:animEffect transition="in" filter="fade">
                                      <p:cBhvr>
                                        <p:cTn id="16" dur="500"/>
                                        <p:tgtEl>
                                          <p:spTgt spid="102"/>
                                        </p:tgtEl>
                                      </p:cBhvr>
                                    </p:animEffect>
                                  </p:childTnLst>
                                </p:cTn>
                              </p:par>
                              <p:par>
                                <p:cTn id="17" presetID="10"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fade">
                                      <p:cBhvr>
                                        <p:cTn id="19" dur="500"/>
                                        <p:tgtEl>
                                          <p:spTgt spid="114"/>
                                        </p:tgtEl>
                                      </p:cBhvr>
                                    </p:animEffect>
                                  </p:childTnLst>
                                </p:cTn>
                              </p:par>
                              <p:par>
                                <p:cTn id="20" presetID="10" presetClass="entr" presetSubtype="0" fill="hold"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101" grpId="0" animBg="1"/>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MUC TIEU BAI GIAN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xmlns="" id="{8F7CC97E-CDAF-B636-3566-50472A0A5DCC}"/>
              </a:ext>
            </a:extLst>
          </p:cNvPr>
          <p:cNvCxnSpPr/>
          <p:nvPr userDrawn="1"/>
        </p:nvCxnSpPr>
        <p:spPr>
          <a:xfrm>
            <a:off x="354330" y="1600200"/>
            <a:ext cx="0" cy="3023235"/>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B10355CE-EC5E-D58C-C403-1C28D166214E}"/>
              </a:ext>
            </a:extLst>
          </p:cNvPr>
          <p:cNvCxnSpPr>
            <a:cxnSpLocks/>
          </p:cNvCxnSpPr>
          <p:nvPr userDrawn="1"/>
        </p:nvCxnSpPr>
        <p:spPr>
          <a:xfrm flipH="1">
            <a:off x="372079" y="4623435"/>
            <a:ext cx="8342693"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F566E9C5-561C-3186-4AC0-E956DA151379}"/>
              </a:ext>
            </a:extLst>
          </p:cNvPr>
          <p:cNvSpPr/>
          <p:nvPr userDrawn="1"/>
        </p:nvSpPr>
        <p:spPr>
          <a:xfrm>
            <a:off x="0" y="-9253"/>
            <a:ext cx="9144000" cy="555854"/>
          </a:xfrm>
          <a:prstGeom prst="rect">
            <a:avLst/>
          </a:prstGeom>
          <a:solidFill>
            <a:srgbClr val="00A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4" name="Group 3">
            <a:extLst>
              <a:ext uri="{FF2B5EF4-FFF2-40B4-BE49-F238E27FC236}">
                <a16:creationId xmlns:a16="http://schemas.microsoft.com/office/drawing/2014/main" xmlns="" id="{733F28B9-2038-84E6-1671-CCA6B3642A70}"/>
              </a:ext>
            </a:extLst>
          </p:cNvPr>
          <p:cNvGrpSpPr/>
          <p:nvPr userDrawn="1"/>
        </p:nvGrpSpPr>
        <p:grpSpPr>
          <a:xfrm>
            <a:off x="1" y="4991849"/>
            <a:ext cx="9143999" cy="143282"/>
            <a:chOff x="0" y="6655798"/>
            <a:chExt cx="12191999" cy="191043"/>
          </a:xfrm>
          <a:solidFill>
            <a:srgbClr val="0DA3A7"/>
          </a:solidFill>
        </p:grpSpPr>
        <p:sp>
          <p:nvSpPr>
            <p:cNvPr id="24" name="Rectangle 23">
              <a:extLst>
                <a:ext uri="{FF2B5EF4-FFF2-40B4-BE49-F238E27FC236}">
                  <a16:creationId xmlns:a16="http://schemas.microsoft.com/office/drawing/2014/main" xmlns="" id="{D045B6E8-B816-EF93-E910-6FB5434D88F5}"/>
                </a:ext>
              </a:extLst>
            </p:cNvPr>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Rectangle 24">
              <a:extLst>
                <a:ext uri="{FF2B5EF4-FFF2-40B4-BE49-F238E27FC236}">
                  <a16:creationId xmlns:a16="http://schemas.microsoft.com/office/drawing/2014/main" xmlns="" id="{89ED750E-10F1-C94B-860F-CAE124ED1C52}"/>
                </a:ext>
              </a:extLst>
            </p:cNvPr>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9" name="Arrow: Pentagon 18">
            <a:extLst>
              <a:ext uri="{FF2B5EF4-FFF2-40B4-BE49-F238E27FC236}">
                <a16:creationId xmlns:a16="http://schemas.microsoft.com/office/drawing/2014/main" xmlns="" id="{6E99C109-CA71-108B-C189-8BAA18380EC6}"/>
              </a:ext>
            </a:extLst>
          </p:cNvPr>
          <p:cNvSpPr/>
          <p:nvPr userDrawn="1"/>
        </p:nvSpPr>
        <p:spPr>
          <a:xfrm>
            <a:off x="102055" y="1007596"/>
            <a:ext cx="5127682" cy="480060"/>
          </a:xfrm>
          <a:prstGeom prst="homePlate">
            <a:avLst/>
          </a:prstGeom>
          <a:solidFill>
            <a:srgbClr val="0DA3A7"/>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100" b="1" dirty="0">
                <a:solidFill>
                  <a:schemeClr val="bg1"/>
                </a:solidFill>
              </a:rPr>
              <a:t>YÊU CẦU CẦN ĐẠT</a:t>
            </a:r>
          </a:p>
        </p:txBody>
      </p:sp>
      <p:sp>
        <p:nvSpPr>
          <p:cNvPr id="20" name="Rectangle: Rounded Corners 19">
            <a:extLst>
              <a:ext uri="{FF2B5EF4-FFF2-40B4-BE49-F238E27FC236}">
                <a16:creationId xmlns:a16="http://schemas.microsoft.com/office/drawing/2014/main" xmlns="" id="{22A6B926-6651-DBC7-0DB3-86384E94DF2B}"/>
              </a:ext>
            </a:extLst>
          </p:cNvPr>
          <p:cNvSpPr/>
          <p:nvPr userDrawn="1"/>
        </p:nvSpPr>
        <p:spPr>
          <a:xfrm>
            <a:off x="919195" y="29960"/>
            <a:ext cx="480060" cy="48006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rgbClr val="FF0000"/>
              </a:solidFill>
            </a:endParaRPr>
          </a:p>
        </p:txBody>
      </p:sp>
      <p:sp>
        <p:nvSpPr>
          <p:cNvPr id="21" name="Rectangle: Rounded Corners 20">
            <a:extLst>
              <a:ext uri="{FF2B5EF4-FFF2-40B4-BE49-F238E27FC236}">
                <a16:creationId xmlns:a16="http://schemas.microsoft.com/office/drawing/2014/main" xmlns="" id="{C3E2C739-FED0-987A-9ADF-C94F73F4B7EA}"/>
              </a:ext>
            </a:extLst>
          </p:cNvPr>
          <p:cNvSpPr/>
          <p:nvPr userDrawn="1"/>
        </p:nvSpPr>
        <p:spPr>
          <a:xfrm>
            <a:off x="1462989" y="29960"/>
            <a:ext cx="989662" cy="480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bg1"/>
              </a:solidFill>
            </a:endParaRPr>
          </a:p>
        </p:txBody>
      </p:sp>
      <p:sp>
        <p:nvSpPr>
          <p:cNvPr id="23" name="Rectangle: Diagonal Corners Rounded 22">
            <a:extLst>
              <a:ext uri="{FF2B5EF4-FFF2-40B4-BE49-F238E27FC236}">
                <a16:creationId xmlns:a16="http://schemas.microsoft.com/office/drawing/2014/main" xmlns="" id="{540F03F9-BC0E-3B92-5BE5-59B7B99E339B}"/>
              </a:ext>
            </a:extLst>
          </p:cNvPr>
          <p:cNvSpPr/>
          <p:nvPr userDrawn="1"/>
        </p:nvSpPr>
        <p:spPr>
          <a:xfrm>
            <a:off x="2534995" y="29960"/>
            <a:ext cx="6573647" cy="48006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endParaRPr>
          </a:p>
        </p:txBody>
      </p:sp>
      <p:sp>
        <p:nvSpPr>
          <p:cNvPr id="5" name="Text Placeholder 4">
            <a:extLst>
              <a:ext uri="{FF2B5EF4-FFF2-40B4-BE49-F238E27FC236}">
                <a16:creationId xmlns:a16="http://schemas.microsoft.com/office/drawing/2014/main" xmlns="" id="{53421729-93C6-E36A-9C8F-060A397219CC}"/>
              </a:ext>
            </a:extLst>
          </p:cNvPr>
          <p:cNvSpPr>
            <a:spLocks noGrp="1"/>
          </p:cNvSpPr>
          <p:nvPr>
            <p:ph type="body" sz="quarter" idx="10"/>
          </p:nvPr>
        </p:nvSpPr>
        <p:spPr>
          <a:xfrm>
            <a:off x="542925" y="1609725"/>
            <a:ext cx="8181975" cy="2914650"/>
          </a:xfrm>
        </p:spPr>
        <p:txBody>
          <a:bodyPr>
            <a:normAutofit/>
          </a:bodyPr>
          <a:lstStyle>
            <a:lvl1pPr marL="342900" indent="-342900">
              <a:buFont typeface="Wingdings" panose="05000000000000000000" pitchFamily="2" charset="2"/>
              <a:buChar char="v"/>
              <a:defRPr sz="1950">
                <a:solidFill>
                  <a:schemeClr val="accent5">
                    <a:lumMod val="50000"/>
                  </a:schemeClr>
                </a:solidFill>
              </a:defRPr>
            </a:lvl1pPr>
            <a:lvl2pPr marL="600075" indent="-257175">
              <a:buFont typeface="Wingdings" panose="05000000000000000000" pitchFamily="2" charset="2"/>
              <a:buChar char="v"/>
              <a:defRPr sz="1950">
                <a:solidFill>
                  <a:schemeClr val="accent5">
                    <a:lumMod val="50000"/>
                  </a:schemeClr>
                </a:solidFill>
              </a:defRPr>
            </a:lvl2pPr>
            <a:lvl3pPr marL="942975" indent="-257175">
              <a:buFont typeface="Wingdings" panose="05000000000000000000" pitchFamily="2" charset="2"/>
              <a:buChar char="v"/>
              <a:defRPr sz="1950">
                <a:solidFill>
                  <a:schemeClr val="accent5">
                    <a:lumMod val="50000"/>
                  </a:schemeClr>
                </a:solidFill>
              </a:defRPr>
            </a:lvl3pPr>
            <a:lvl4pPr marL="1243013" indent="-214313">
              <a:buFont typeface="Wingdings" panose="05000000000000000000" pitchFamily="2" charset="2"/>
              <a:buChar char="v"/>
              <a:defRPr sz="1950">
                <a:solidFill>
                  <a:schemeClr val="accent5">
                    <a:lumMod val="50000"/>
                  </a:schemeClr>
                </a:solidFill>
              </a:defRPr>
            </a:lvl4pPr>
            <a:lvl5pPr marL="1585913" indent="-214313">
              <a:buFont typeface="Wingdings" panose="05000000000000000000" pitchFamily="2" charset="2"/>
              <a:buChar char="v"/>
              <a:defRPr sz="1950">
                <a:solidFill>
                  <a:schemeClr val="accent5">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xmlns="" id="{64BAF204-027B-3CF8-68B2-BD755B717AD0}"/>
              </a:ext>
            </a:extLst>
          </p:cNvPr>
          <p:cNvSpPr txBox="1"/>
          <p:nvPr userDrawn="1"/>
        </p:nvSpPr>
        <p:spPr>
          <a:xfrm>
            <a:off x="643474" y="38412"/>
            <a:ext cx="1019175" cy="532388"/>
          </a:xfrm>
          <a:prstGeom prst="round2SameRect">
            <a:avLst/>
          </a:prstGeom>
          <a:noFill/>
        </p:spPr>
        <p:txBody>
          <a:bodyPr wrap="square" rtlCol="0">
            <a:spAutoFit/>
          </a:bodyPr>
          <a:lstStyle/>
          <a:p>
            <a:pPr algn="ctr"/>
            <a:r>
              <a:rPr lang="en-US" sz="1350" b="1" dirty="0">
                <a:solidFill>
                  <a:schemeClr val="bg1"/>
                </a:solidFill>
              </a:rPr>
              <a:t>LỚP</a:t>
            </a:r>
          </a:p>
          <a:p>
            <a:pPr algn="ctr"/>
            <a:r>
              <a:rPr lang="en-US" sz="1350" b="1">
                <a:solidFill>
                  <a:schemeClr val="bg1"/>
                </a:solidFill>
              </a:rPr>
              <a:t>12</a:t>
            </a:r>
            <a:endParaRPr lang="en-US" sz="1350" b="1" dirty="0">
              <a:solidFill>
                <a:schemeClr val="bg1"/>
              </a:solidFill>
            </a:endParaRPr>
          </a:p>
        </p:txBody>
      </p:sp>
      <p:sp>
        <p:nvSpPr>
          <p:cNvPr id="11" name="Text Placeholder 10">
            <a:extLst>
              <a:ext uri="{FF2B5EF4-FFF2-40B4-BE49-F238E27FC236}">
                <a16:creationId xmlns:a16="http://schemas.microsoft.com/office/drawing/2014/main" xmlns="" id="{ED36A12C-610F-4505-47C1-79A331D13162}"/>
              </a:ext>
            </a:extLst>
          </p:cNvPr>
          <p:cNvSpPr>
            <a:spLocks noGrp="1"/>
          </p:cNvSpPr>
          <p:nvPr>
            <p:ph type="body" sz="quarter" idx="11" hasCustomPrompt="1"/>
          </p:nvPr>
        </p:nvSpPr>
        <p:spPr>
          <a:xfrm>
            <a:off x="1551728" y="126801"/>
            <a:ext cx="819653" cy="330717"/>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algn="l"/>
            <a:r>
              <a:rPr lang="en-US" sz="2100" b="1" dirty="0">
                <a:solidFill>
                  <a:schemeClr val="bg1"/>
                </a:solidFill>
              </a:rPr>
              <a:t>BÀI</a:t>
            </a:r>
          </a:p>
        </p:txBody>
      </p:sp>
      <p:sp>
        <p:nvSpPr>
          <p:cNvPr id="15" name="Text Placeholder 10">
            <a:extLst>
              <a:ext uri="{FF2B5EF4-FFF2-40B4-BE49-F238E27FC236}">
                <a16:creationId xmlns:a16="http://schemas.microsoft.com/office/drawing/2014/main" xmlns="" id="{926164BB-E6E2-EDC1-5E0B-027A1901E9B7}"/>
              </a:ext>
            </a:extLst>
          </p:cNvPr>
          <p:cNvSpPr>
            <a:spLocks noGrp="1"/>
          </p:cNvSpPr>
          <p:nvPr>
            <p:ph type="body" sz="quarter" idx="12" hasCustomPrompt="1"/>
          </p:nvPr>
        </p:nvSpPr>
        <p:spPr>
          <a:xfrm>
            <a:off x="2560319" y="135220"/>
            <a:ext cx="1479293" cy="322298"/>
          </a:xfrm>
        </p:spPr>
        <p:txBody>
          <a:bodyPr/>
          <a:lstStyle>
            <a:lvl1pPr marL="0" indent="0">
              <a:buNone/>
              <a:defRPr/>
            </a:lvl1pPr>
            <a:lvl2pPr marL="342900" indent="0">
              <a:buNone/>
              <a:defRPr/>
            </a:lvl2pPr>
            <a:lvl3pPr marL="685800" indent="0">
              <a:buNone/>
              <a:defRPr/>
            </a:lvl3pPr>
            <a:lvl4pPr marL="1028700" indent="0">
              <a:buNone/>
              <a:defRPr/>
            </a:lvl4pPr>
            <a:lvl5pPr marL="1371600" indent="0">
              <a:buNone/>
              <a:defRPr/>
            </a:lvl5pPr>
          </a:lstStyle>
          <a:p>
            <a:pPr algn="l"/>
            <a:r>
              <a:rPr lang="en-US" sz="2100" b="1" dirty="0">
                <a:solidFill>
                  <a:schemeClr val="bg1"/>
                </a:solidFill>
              </a:rPr>
              <a:t>TÊN BÀI</a:t>
            </a:r>
          </a:p>
        </p:txBody>
      </p:sp>
      <p:grpSp>
        <p:nvGrpSpPr>
          <p:cNvPr id="13" name="Group 12">
            <a:extLst>
              <a:ext uri="{FF2B5EF4-FFF2-40B4-BE49-F238E27FC236}">
                <a16:creationId xmlns:a16="http://schemas.microsoft.com/office/drawing/2014/main" xmlns="" id="{591ED55E-91AE-BBD4-9A5D-AA9411CC432C}"/>
              </a:ext>
            </a:extLst>
          </p:cNvPr>
          <p:cNvGrpSpPr/>
          <p:nvPr userDrawn="1"/>
        </p:nvGrpSpPr>
        <p:grpSpPr>
          <a:xfrm>
            <a:off x="287" y="-63493"/>
            <a:ext cx="1019175" cy="667658"/>
            <a:chOff x="382" y="-84658"/>
            <a:chExt cx="1358900" cy="890211"/>
          </a:xfrm>
        </p:grpSpPr>
        <p:grpSp>
          <p:nvGrpSpPr>
            <p:cNvPr id="10" name="Group 9">
              <a:extLst>
                <a:ext uri="{FF2B5EF4-FFF2-40B4-BE49-F238E27FC236}">
                  <a16:creationId xmlns:a16="http://schemas.microsoft.com/office/drawing/2014/main" xmlns="" id="{306457B0-EBE8-166E-006A-E7483A1E8C9A}"/>
                </a:ext>
              </a:extLst>
            </p:cNvPr>
            <p:cNvGrpSpPr/>
            <p:nvPr userDrawn="1"/>
          </p:nvGrpSpPr>
          <p:grpSpPr>
            <a:xfrm>
              <a:off x="382" y="38884"/>
              <a:ext cx="1358900" cy="766669"/>
              <a:chOff x="36291" y="65661"/>
              <a:chExt cx="1358900" cy="766669"/>
            </a:xfrm>
          </p:grpSpPr>
          <p:sp>
            <p:nvSpPr>
              <p:cNvPr id="6" name="Rectangle: Rounded Corners 5">
                <a:extLst>
                  <a:ext uri="{FF2B5EF4-FFF2-40B4-BE49-F238E27FC236}">
                    <a16:creationId xmlns:a16="http://schemas.microsoft.com/office/drawing/2014/main" xmlns="" id="{C19EAC7D-11BB-A0A1-549F-47F629E8CB27}"/>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8" name="TextBox 7">
                <a:extLst>
                  <a:ext uri="{FF2B5EF4-FFF2-40B4-BE49-F238E27FC236}">
                    <a16:creationId xmlns:a16="http://schemas.microsoft.com/office/drawing/2014/main" xmlns="" id="{8A95BAC9-4AFF-3B16-E1C9-D496A6555046}"/>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9" name="Picture 8">
              <a:extLst>
                <a:ext uri="{FF2B5EF4-FFF2-40B4-BE49-F238E27FC236}">
                  <a16:creationId xmlns:a16="http://schemas.microsoft.com/office/drawing/2014/main" xmlns="" id="{6C925270-6FE2-3485-3003-E21EFF5F8BA2}"/>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84117988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HD KHOI DONG">
    <p:bg>
      <p:bgPr>
        <a:solidFill>
          <a:srgbClr val="84AF9B"/>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2EE12836-89B5-9027-FE6F-6D1FBF7EC356}"/>
              </a:ext>
            </a:extLst>
          </p:cNvPr>
          <p:cNvGrpSpPr/>
          <p:nvPr userDrawn="1"/>
        </p:nvGrpSpPr>
        <p:grpSpPr>
          <a:xfrm>
            <a:off x="-6235365" y="0"/>
            <a:ext cx="9335465" cy="5143500"/>
            <a:chOff x="-7164313" y="0"/>
            <a:chExt cx="11297778" cy="6858000"/>
          </a:xfrm>
        </p:grpSpPr>
        <p:grpSp>
          <p:nvGrpSpPr>
            <p:cNvPr id="8" name="Group 7">
              <a:extLst>
                <a:ext uri="{FF2B5EF4-FFF2-40B4-BE49-F238E27FC236}">
                  <a16:creationId xmlns:a16="http://schemas.microsoft.com/office/drawing/2014/main" xmlns="" id="{3DB62297-470A-A608-EC89-9F3593B73FF6}"/>
                </a:ext>
              </a:extLst>
            </p:cNvPr>
            <p:cNvGrpSpPr/>
            <p:nvPr/>
          </p:nvGrpSpPr>
          <p:grpSpPr>
            <a:xfrm>
              <a:off x="-7164313" y="0"/>
              <a:ext cx="11297778" cy="6858000"/>
              <a:chOff x="-5787565" y="0"/>
              <a:chExt cx="11297778" cy="6858000"/>
            </a:xfrm>
            <a:effectLst>
              <a:outerShdw blurRad="254000" dist="88900" algn="l" rotWithShape="0">
                <a:prstClr val="black">
                  <a:alpha val="51000"/>
                </a:prstClr>
              </a:outerShdw>
            </a:effectLst>
          </p:grpSpPr>
          <p:sp>
            <p:nvSpPr>
              <p:cNvPr id="19" name="Rectangle 18">
                <a:extLst>
                  <a:ext uri="{FF2B5EF4-FFF2-40B4-BE49-F238E27FC236}">
                    <a16:creationId xmlns:a16="http://schemas.microsoft.com/office/drawing/2014/main" xmlns="" id="{7C36A41F-C704-4DEF-A4E6-E99CBBFE49E7}"/>
                  </a:ext>
                </a:extLst>
              </p:cNvPr>
              <p:cNvSpPr/>
              <p:nvPr/>
            </p:nvSpPr>
            <p:spPr>
              <a:xfrm>
                <a:off x="-5787565" y="0"/>
                <a:ext cx="10416717" cy="6858000"/>
              </a:xfrm>
              <a:prstGeom prst="rect">
                <a:avLst/>
              </a:prstGeom>
              <a:solidFill>
                <a:srgbClr val="FAC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20" name="Group 19">
                <a:extLst>
                  <a:ext uri="{FF2B5EF4-FFF2-40B4-BE49-F238E27FC236}">
                    <a16:creationId xmlns:a16="http://schemas.microsoft.com/office/drawing/2014/main" xmlns="" id="{713798B0-FCC5-94A0-A14D-A72E7A2E0F88}"/>
                  </a:ext>
                </a:extLst>
              </p:cNvPr>
              <p:cNvGrpSpPr/>
              <p:nvPr/>
            </p:nvGrpSpPr>
            <p:grpSpPr>
              <a:xfrm>
                <a:off x="4629150" y="2511334"/>
                <a:ext cx="881063" cy="954108"/>
                <a:chOff x="8401050" y="3607250"/>
                <a:chExt cx="881063" cy="954108"/>
              </a:xfrm>
            </p:grpSpPr>
            <p:sp>
              <p:nvSpPr>
                <p:cNvPr id="21" name="Rectangle: Top Corners Rounded 20">
                  <a:extLst>
                    <a:ext uri="{FF2B5EF4-FFF2-40B4-BE49-F238E27FC236}">
                      <a16:creationId xmlns:a16="http://schemas.microsoft.com/office/drawing/2014/main" xmlns="" id="{610D0B0C-8DA4-913F-E5B2-D4FCFE6E0A9E}"/>
                    </a:ext>
                  </a:extLst>
                </p:cNvPr>
                <p:cNvSpPr/>
                <p:nvPr/>
              </p:nvSpPr>
              <p:spPr>
                <a:xfrm rot="5400000">
                  <a:off x="8400703" y="3628384"/>
                  <a:ext cx="881757" cy="881063"/>
                </a:xfrm>
                <a:prstGeom prst="round2SameRect">
                  <a:avLst/>
                </a:prstGeom>
                <a:solidFill>
                  <a:srgbClr val="FAC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TextBox 21">
                  <a:extLst>
                    <a:ext uri="{FF2B5EF4-FFF2-40B4-BE49-F238E27FC236}">
                      <a16:creationId xmlns:a16="http://schemas.microsoft.com/office/drawing/2014/main" xmlns="" id="{B6D7F2F9-AE46-E6E2-E4BF-6CD0E33E9FD3}"/>
                    </a:ext>
                  </a:extLst>
                </p:cNvPr>
                <p:cNvSpPr txBox="1"/>
                <p:nvPr/>
              </p:nvSpPr>
              <p:spPr>
                <a:xfrm>
                  <a:off x="8513922" y="3607250"/>
                  <a:ext cx="674371" cy="954108"/>
                </a:xfrm>
                <a:prstGeom prst="rect">
                  <a:avLst/>
                </a:prstGeom>
                <a:noFill/>
              </p:spPr>
              <p:txBody>
                <a:bodyPr wrap="square" rtlCol="0">
                  <a:spAutoFit/>
                </a:bodyPr>
                <a:lstStyle/>
                <a:p>
                  <a:pPr algn="ctr"/>
                  <a:r>
                    <a:rPr lang="en-US" sz="4050" b="1" dirty="0">
                      <a:solidFill>
                        <a:schemeClr val="accent1">
                          <a:lumMod val="75000"/>
                        </a:schemeClr>
                      </a:solidFill>
                      <a:latin typeface="DAGGERSQUARE" pitchFamily="50" charset="0"/>
                    </a:rPr>
                    <a:t>B</a:t>
                  </a:r>
                </a:p>
              </p:txBody>
            </p:sp>
          </p:grpSp>
        </p:grpSp>
        <p:sp>
          <p:nvSpPr>
            <p:cNvPr id="30" name="TextBox 29">
              <a:extLst>
                <a:ext uri="{FF2B5EF4-FFF2-40B4-BE49-F238E27FC236}">
                  <a16:creationId xmlns:a16="http://schemas.microsoft.com/office/drawing/2014/main" xmlns="" id="{098A2C19-0445-46A8-7CFE-699C55AC912E}"/>
                </a:ext>
              </a:extLst>
            </p:cNvPr>
            <p:cNvSpPr txBox="1"/>
            <p:nvPr userDrawn="1"/>
          </p:nvSpPr>
          <p:spPr>
            <a:xfrm>
              <a:off x="-3951796" y="2311279"/>
              <a:ext cx="6827704" cy="1354217"/>
            </a:xfrm>
            <a:prstGeom prst="rect">
              <a:avLst/>
            </a:prstGeom>
            <a:noFill/>
          </p:spPr>
          <p:txBody>
            <a:bodyPr wrap="square" rtlCol="0">
              <a:spAutoFit/>
            </a:bodyPr>
            <a:lstStyle/>
            <a:p>
              <a:r>
                <a:rPr lang="en-US" sz="6000" b="1" cap="none" spc="0">
                  <a:ln w="0"/>
                  <a:solidFill>
                    <a:schemeClr val="accent1">
                      <a:lumMod val="75000"/>
                    </a:schemeClr>
                  </a:solidFill>
                  <a:effectLst>
                    <a:reflection blurRad="6350" stA="53000" endA="300" endPos="35500" dir="5400000" sy="-90000" algn="bl" rotWithShape="0"/>
                  </a:effectLst>
                </a:rPr>
                <a:t>KHÁM</a:t>
              </a:r>
              <a:r>
                <a:rPr lang="en-US" sz="6000" b="1" cap="none" spc="0" baseline="0">
                  <a:ln w="0"/>
                  <a:solidFill>
                    <a:schemeClr val="accent1">
                      <a:lumMod val="75000"/>
                    </a:schemeClr>
                  </a:solidFill>
                  <a:effectLst>
                    <a:reflection blurRad="6350" stA="53000" endA="300" endPos="35500" dir="5400000" sy="-90000" algn="bl" rotWithShape="0"/>
                  </a:effectLst>
                </a:rPr>
                <a:t> PHÁ</a:t>
              </a:r>
              <a:endParaRPr lang="en-US" sz="6000" b="1" cap="none" spc="0" dirty="0">
                <a:ln w="0"/>
                <a:solidFill>
                  <a:schemeClr val="accent1">
                    <a:lumMod val="75000"/>
                  </a:schemeClr>
                </a:solidFill>
                <a:effectLst>
                  <a:reflection blurRad="6350" stA="53000" endA="300" endPos="35500" dir="5400000" sy="-90000" algn="bl" rotWithShape="0"/>
                </a:effectLst>
              </a:endParaRPr>
            </a:p>
          </p:txBody>
        </p:sp>
      </p:grpSp>
      <p:sp>
        <p:nvSpPr>
          <p:cNvPr id="24" name="Oval 23">
            <a:extLst>
              <a:ext uri="{FF2B5EF4-FFF2-40B4-BE49-F238E27FC236}">
                <a16:creationId xmlns:a16="http://schemas.microsoft.com/office/drawing/2014/main" xmlns="" id="{228BB1AD-4D6D-0CF7-63D8-6BB84A9D0CC0}"/>
              </a:ext>
            </a:extLst>
          </p:cNvPr>
          <p:cNvSpPr/>
          <p:nvPr userDrawn="1"/>
        </p:nvSpPr>
        <p:spPr>
          <a:xfrm>
            <a:off x="21866" y="1068670"/>
            <a:ext cx="2338407" cy="2338407"/>
          </a:xfrm>
          <a:prstGeom prst="ellipse">
            <a:avLst/>
          </a:prstGeom>
          <a:solidFill>
            <a:schemeClr val="bg1">
              <a:lumMod val="95000"/>
            </a:schemeClr>
          </a:solidFill>
          <a:ln>
            <a:noFill/>
          </a:ln>
          <a:effectLst>
            <a:outerShdw blurRad="1016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Oval 24">
            <a:extLst>
              <a:ext uri="{FF2B5EF4-FFF2-40B4-BE49-F238E27FC236}">
                <a16:creationId xmlns:a16="http://schemas.microsoft.com/office/drawing/2014/main" xmlns="" id="{63BBD316-D3DF-6348-5191-124498AC9971}"/>
              </a:ext>
            </a:extLst>
          </p:cNvPr>
          <p:cNvSpPr/>
          <p:nvPr userDrawn="1"/>
        </p:nvSpPr>
        <p:spPr>
          <a:xfrm>
            <a:off x="294747" y="1338942"/>
            <a:ext cx="1829966" cy="1829966"/>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7" name="Group 26">
            <a:extLst>
              <a:ext uri="{FF2B5EF4-FFF2-40B4-BE49-F238E27FC236}">
                <a16:creationId xmlns:a16="http://schemas.microsoft.com/office/drawing/2014/main" xmlns="" id="{E9B781B6-9A7A-AD3E-399A-34A62AFE9AEC}"/>
              </a:ext>
            </a:extLst>
          </p:cNvPr>
          <p:cNvGrpSpPr/>
          <p:nvPr userDrawn="1"/>
        </p:nvGrpSpPr>
        <p:grpSpPr>
          <a:xfrm>
            <a:off x="700955" y="1747759"/>
            <a:ext cx="980228" cy="980228"/>
            <a:chOff x="4995674" y="4044712"/>
            <a:chExt cx="848364" cy="848364"/>
          </a:xfrm>
          <a:solidFill>
            <a:srgbClr val="FF5969"/>
          </a:solidFill>
        </p:grpSpPr>
        <p:grpSp>
          <p:nvGrpSpPr>
            <p:cNvPr id="28" name="Group 27">
              <a:extLst>
                <a:ext uri="{FF2B5EF4-FFF2-40B4-BE49-F238E27FC236}">
                  <a16:creationId xmlns:a16="http://schemas.microsoft.com/office/drawing/2014/main" xmlns="" id="{55C6AA9D-0A87-C17E-7DB1-205DD21A0152}"/>
                </a:ext>
              </a:extLst>
            </p:cNvPr>
            <p:cNvGrpSpPr/>
            <p:nvPr/>
          </p:nvGrpSpPr>
          <p:grpSpPr>
            <a:xfrm>
              <a:off x="5011823" y="4060861"/>
              <a:ext cx="816066" cy="816066"/>
              <a:chOff x="3205163" y="1762126"/>
              <a:chExt cx="601662" cy="601662"/>
            </a:xfrm>
            <a:grpFill/>
          </p:grpSpPr>
          <p:sp>
            <p:nvSpPr>
              <p:cNvPr id="34" name="Freeform 176">
                <a:extLst>
                  <a:ext uri="{FF2B5EF4-FFF2-40B4-BE49-F238E27FC236}">
                    <a16:creationId xmlns:a16="http://schemas.microsoft.com/office/drawing/2014/main" xmlns="" id="{C72B6A6C-9F53-FE7C-8027-A2F88F6E3B0C}"/>
                  </a:ext>
                </a:extLst>
              </p:cNvPr>
              <p:cNvSpPr>
                <a:spLocks/>
              </p:cNvSpPr>
              <p:nvPr/>
            </p:nvSpPr>
            <p:spPr bwMode="auto">
              <a:xfrm>
                <a:off x="3494088" y="1762126"/>
                <a:ext cx="23813" cy="73025"/>
              </a:xfrm>
              <a:custGeom>
                <a:avLst/>
                <a:gdLst>
                  <a:gd name="T0" fmla="*/ 15 w 30"/>
                  <a:gd name="T1" fmla="*/ 95 h 95"/>
                  <a:gd name="T2" fmla="*/ 0 w 30"/>
                  <a:gd name="T3" fmla="*/ 80 h 95"/>
                  <a:gd name="T4" fmla="*/ 0 w 30"/>
                  <a:gd name="T5" fmla="*/ 15 h 95"/>
                  <a:gd name="T6" fmla="*/ 15 w 30"/>
                  <a:gd name="T7" fmla="*/ 0 h 95"/>
                  <a:gd name="T8" fmla="*/ 30 w 30"/>
                  <a:gd name="T9" fmla="*/ 15 h 95"/>
                  <a:gd name="T10" fmla="*/ 30 w 30"/>
                  <a:gd name="T11" fmla="*/ 80 h 95"/>
                  <a:gd name="T12" fmla="*/ 15 w 30"/>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0" h="95">
                    <a:moveTo>
                      <a:pt x="15" y="95"/>
                    </a:moveTo>
                    <a:cubicBezTo>
                      <a:pt x="7" y="95"/>
                      <a:pt x="0" y="88"/>
                      <a:pt x="0" y="80"/>
                    </a:cubicBezTo>
                    <a:lnTo>
                      <a:pt x="0" y="15"/>
                    </a:lnTo>
                    <a:cubicBezTo>
                      <a:pt x="0" y="7"/>
                      <a:pt x="7" y="0"/>
                      <a:pt x="15" y="0"/>
                    </a:cubicBezTo>
                    <a:cubicBezTo>
                      <a:pt x="24" y="0"/>
                      <a:pt x="30" y="7"/>
                      <a:pt x="30" y="15"/>
                    </a:cubicBezTo>
                    <a:lnTo>
                      <a:pt x="30" y="80"/>
                    </a:lnTo>
                    <a:cubicBezTo>
                      <a:pt x="30" y="88"/>
                      <a:pt x="24" y="95"/>
                      <a:pt x="15"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35" name="Freeform 177">
                <a:extLst>
                  <a:ext uri="{FF2B5EF4-FFF2-40B4-BE49-F238E27FC236}">
                    <a16:creationId xmlns:a16="http://schemas.microsoft.com/office/drawing/2014/main" xmlns="" id="{C85A907C-3A9A-05BE-94EA-673FAB4CD02A}"/>
                  </a:ext>
                </a:extLst>
              </p:cNvPr>
              <p:cNvSpPr>
                <a:spLocks/>
              </p:cNvSpPr>
              <p:nvPr/>
            </p:nvSpPr>
            <p:spPr bwMode="auto">
              <a:xfrm>
                <a:off x="3613150" y="1800226"/>
                <a:ext cx="50800" cy="66675"/>
              </a:xfrm>
              <a:custGeom>
                <a:avLst/>
                <a:gdLst>
                  <a:gd name="T0" fmla="*/ 17 w 67"/>
                  <a:gd name="T1" fmla="*/ 88 h 88"/>
                  <a:gd name="T2" fmla="*/ 10 w 67"/>
                  <a:gd name="T3" fmla="*/ 86 h 88"/>
                  <a:gd name="T4" fmla="*/ 4 w 67"/>
                  <a:gd name="T5" fmla="*/ 66 h 88"/>
                  <a:gd name="T6" fmla="*/ 37 w 67"/>
                  <a:gd name="T7" fmla="*/ 9 h 88"/>
                  <a:gd name="T8" fmla="*/ 57 w 67"/>
                  <a:gd name="T9" fmla="*/ 4 h 88"/>
                  <a:gd name="T10" fmla="*/ 63 w 67"/>
                  <a:gd name="T11" fmla="*/ 24 h 88"/>
                  <a:gd name="T12" fmla="*/ 30 w 67"/>
                  <a:gd name="T13" fmla="*/ 81 h 88"/>
                  <a:gd name="T14" fmla="*/ 17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17" y="88"/>
                    </a:moveTo>
                    <a:cubicBezTo>
                      <a:pt x="15" y="88"/>
                      <a:pt x="12" y="88"/>
                      <a:pt x="10" y="86"/>
                    </a:cubicBezTo>
                    <a:cubicBezTo>
                      <a:pt x="3" y="82"/>
                      <a:pt x="0" y="73"/>
                      <a:pt x="4" y="66"/>
                    </a:cubicBezTo>
                    <a:lnTo>
                      <a:pt x="37" y="9"/>
                    </a:lnTo>
                    <a:cubicBezTo>
                      <a:pt x="41" y="2"/>
                      <a:pt x="50" y="0"/>
                      <a:pt x="57" y="4"/>
                    </a:cubicBezTo>
                    <a:cubicBezTo>
                      <a:pt x="65" y="8"/>
                      <a:pt x="67" y="17"/>
                      <a:pt x="63" y="24"/>
                    </a:cubicBezTo>
                    <a:lnTo>
                      <a:pt x="30" y="81"/>
                    </a:lnTo>
                    <a:cubicBezTo>
                      <a:pt x="28" y="85"/>
                      <a:pt x="23" y="88"/>
                      <a:pt x="17"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1" name="Freeform 178">
                <a:extLst>
                  <a:ext uri="{FF2B5EF4-FFF2-40B4-BE49-F238E27FC236}">
                    <a16:creationId xmlns:a16="http://schemas.microsoft.com/office/drawing/2014/main" xmlns="" id="{E3DBE33D-0131-C55B-06D3-8183E0D9642E}"/>
                  </a:ext>
                </a:extLst>
              </p:cNvPr>
              <p:cNvSpPr>
                <a:spLocks/>
              </p:cNvSpPr>
              <p:nvPr/>
            </p:nvSpPr>
            <p:spPr bwMode="auto">
              <a:xfrm>
                <a:off x="3700463" y="1905001"/>
                <a:ext cx="69850" cy="49213"/>
              </a:xfrm>
              <a:custGeom>
                <a:avLst/>
                <a:gdLst>
                  <a:gd name="T0" fmla="*/ 17 w 91"/>
                  <a:gd name="T1" fmla="*/ 65 h 65"/>
                  <a:gd name="T2" fmla="*/ 4 w 91"/>
                  <a:gd name="T3" fmla="*/ 58 h 65"/>
                  <a:gd name="T4" fmla="*/ 10 w 91"/>
                  <a:gd name="T5" fmla="*/ 37 h 65"/>
                  <a:gd name="T6" fmla="*/ 66 w 91"/>
                  <a:gd name="T7" fmla="*/ 5 h 65"/>
                  <a:gd name="T8" fmla="*/ 87 w 91"/>
                  <a:gd name="T9" fmla="*/ 10 h 65"/>
                  <a:gd name="T10" fmla="*/ 81 w 91"/>
                  <a:gd name="T11" fmla="*/ 31 h 65"/>
                  <a:gd name="T12" fmla="*/ 25 w 91"/>
                  <a:gd name="T13" fmla="*/ 63 h 65"/>
                  <a:gd name="T14" fmla="*/ 17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17" y="65"/>
                    </a:moveTo>
                    <a:cubicBezTo>
                      <a:pt x="12" y="65"/>
                      <a:pt x="7" y="62"/>
                      <a:pt x="4" y="58"/>
                    </a:cubicBezTo>
                    <a:cubicBezTo>
                      <a:pt x="0" y="50"/>
                      <a:pt x="3" y="41"/>
                      <a:pt x="10" y="37"/>
                    </a:cubicBezTo>
                    <a:lnTo>
                      <a:pt x="66" y="5"/>
                    </a:lnTo>
                    <a:cubicBezTo>
                      <a:pt x="73" y="0"/>
                      <a:pt x="82" y="3"/>
                      <a:pt x="87" y="10"/>
                    </a:cubicBezTo>
                    <a:cubicBezTo>
                      <a:pt x="91" y="17"/>
                      <a:pt x="88" y="26"/>
                      <a:pt x="81" y="31"/>
                    </a:cubicBezTo>
                    <a:lnTo>
                      <a:pt x="25" y="63"/>
                    </a:lnTo>
                    <a:cubicBezTo>
                      <a:pt x="22" y="64"/>
                      <a:pt x="20" y="65"/>
                      <a:pt x="17"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2" name="Freeform 179">
                <a:extLst>
                  <a:ext uri="{FF2B5EF4-FFF2-40B4-BE49-F238E27FC236}">
                    <a16:creationId xmlns:a16="http://schemas.microsoft.com/office/drawing/2014/main" xmlns="" id="{6E6979B2-CB9E-43EC-AB8C-75D7A62F5FB9}"/>
                  </a:ext>
                </a:extLst>
              </p:cNvPr>
              <p:cNvSpPr>
                <a:spLocks/>
              </p:cNvSpPr>
              <p:nvPr/>
            </p:nvSpPr>
            <p:spPr bwMode="auto">
              <a:xfrm>
                <a:off x="3733800" y="2051051"/>
                <a:ext cx="73025" cy="23813"/>
              </a:xfrm>
              <a:custGeom>
                <a:avLst/>
                <a:gdLst>
                  <a:gd name="T0" fmla="*/ 80 w 95"/>
                  <a:gd name="T1" fmla="*/ 30 h 30"/>
                  <a:gd name="T2" fmla="*/ 15 w 95"/>
                  <a:gd name="T3" fmla="*/ 30 h 30"/>
                  <a:gd name="T4" fmla="*/ 0 w 95"/>
                  <a:gd name="T5" fmla="*/ 15 h 30"/>
                  <a:gd name="T6" fmla="*/ 15 w 95"/>
                  <a:gd name="T7" fmla="*/ 0 h 30"/>
                  <a:gd name="T8" fmla="*/ 80 w 95"/>
                  <a:gd name="T9" fmla="*/ 0 h 30"/>
                  <a:gd name="T10" fmla="*/ 95 w 95"/>
                  <a:gd name="T11" fmla="*/ 15 h 30"/>
                  <a:gd name="T12" fmla="*/ 80 w 95"/>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95" h="30">
                    <a:moveTo>
                      <a:pt x="80" y="30"/>
                    </a:moveTo>
                    <a:lnTo>
                      <a:pt x="15" y="30"/>
                    </a:lnTo>
                    <a:cubicBezTo>
                      <a:pt x="7" y="30"/>
                      <a:pt x="0" y="23"/>
                      <a:pt x="0" y="15"/>
                    </a:cubicBezTo>
                    <a:cubicBezTo>
                      <a:pt x="0" y="7"/>
                      <a:pt x="7" y="0"/>
                      <a:pt x="15" y="0"/>
                    </a:cubicBezTo>
                    <a:lnTo>
                      <a:pt x="80" y="0"/>
                    </a:lnTo>
                    <a:cubicBezTo>
                      <a:pt x="89" y="0"/>
                      <a:pt x="95" y="7"/>
                      <a:pt x="95" y="15"/>
                    </a:cubicBezTo>
                    <a:cubicBezTo>
                      <a:pt x="95" y="23"/>
                      <a:pt x="89" y="30"/>
                      <a:pt x="8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3" name="Freeform 180">
                <a:extLst>
                  <a:ext uri="{FF2B5EF4-FFF2-40B4-BE49-F238E27FC236}">
                    <a16:creationId xmlns:a16="http://schemas.microsoft.com/office/drawing/2014/main" xmlns="" id="{E128B250-2C6D-C2BC-56F3-16DBF89EE9D4}"/>
                  </a:ext>
                </a:extLst>
              </p:cNvPr>
              <p:cNvSpPr>
                <a:spLocks/>
              </p:cNvSpPr>
              <p:nvPr/>
            </p:nvSpPr>
            <p:spPr bwMode="auto">
              <a:xfrm>
                <a:off x="3700463" y="2170113"/>
                <a:ext cx="69850" cy="49213"/>
              </a:xfrm>
              <a:custGeom>
                <a:avLst/>
                <a:gdLst>
                  <a:gd name="T0" fmla="*/ 73 w 91"/>
                  <a:gd name="T1" fmla="*/ 65 h 65"/>
                  <a:gd name="T2" fmla="*/ 66 w 91"/>
                  <a:gd name="T3" fmla="*/ 62 h 65"/>
                  <a:gd name="T4" fmla="*/ 10 w 91"/>
                  <a:gd name="T5" fmla="*/ 30 h 65"/>
                  <a:gd name="T6" fmla="*/ 4 w 91"/>
                  <a:gd name="T7" fmla="*/ 9 h 65"/>
                  <a:gd name="T8" fmla="*/ 25 w 91"/>
                  <a:gd name="T9" fmla="*/ 4 h 65"/>
                  <a:gd name="T10" fmla="*/ 81 w 91"/>
                  <a:gd name="T11" fmla="*/ 36 h 65"/>
                  <a:gd name="T12" fmla="*/ 87 w 91"/>
                  <a:gd name="T13" fmla="*/ 57 h 65"/>
                  <a:gd name="T14" fmla="*/ 73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73" y="65"/>
                    </a:moveTo>
                    <a:cubicBezTo>
                      <a:pt x="71" y="65"/>
                      <a:pt x="68" y="64"/>
                      <a:pt x="66" y="62"/>
                    </a:cubicBezTo>
                    <a:lnTo>
                      <a:pt x="10" y="30"/>
                    </a:lnTo>
                    <a:cubicBezTo>
                      <a:pt x="3" y="26"/>
                      <a:pt x="0" y="17"/>
                      <a:pt x="4" y="9"/>
                    </a:cubicBezTo>
                    <a:cubicBezTo>
                      <a:pt x="8" y="2"/>
                      <a:pt x="18" y="0"/>
                      <a:pt x="25" y="4"/>
                    </a:cubicBezTo>
                    <a:lnTo>
                      <a:pt x="81" y="36"/>
                    </a:lnTo>
                    <a:cubicBezTo>
                      <a:pt x="88" y="41"/>
                      <a:pt x="91" y="50"/>
                      <a:pt x="87" y="57"/>
                    </a:cubicBezTo>
                    <a:cubicBezTo>
                      <a:pt x="84" y="62"/>
                      <a:pt x="79" y="65"/>
                      <a:pt x="73"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4" name="Freeform 181">
                <a:extLst>
                  <a:ext uri="{FF2B5EF4-FFF2-40B4-BE49-F238E27FC236}">
                    <a16:creationId xmlns:a16="http://schemas.microsoft.com/office/drawing/2014/main" xmlns="" id="{84CC8AA0-4E69-8D59-967C-E6F3576AEA95}"/>
                  </a:ext>
                </a:extLst>
              </p:cNvPr>
              <p:cNvSpPr>
                <a:spLocks/>
              </p:cNvSpPr>
              <p:nvPr/>
            </p:nvSpPr>
            <p:spPr bwMode="auto">
              <a:xfrm>
                <a:off x="3613150" y="2257426"/>
                <a:ext cx="50800" cy="66675"/>
              </a:xfrm>
              <a:custGeom>
                <a:avLst/>
                <a:gdLst>
                  <a:gd name="T0" fmla="*/ 50 w 67"/>
                  <a:gd name="T1" fmla="*/ 88 h 88"/>
                  <a:gd name="T2" fmla="*/ 37 w 67"/>
                  <a:gd name="T3" fmla="*/ 81 h 88"/>
                  <a:gd name="T4" fmla="*/ 4 w 67"/>
                  <a:gd name="T5" fmla="*/ 24 h 88"/>
                  <a:gd name="T6" fmla="*/ 10 w 67"/>
                  <a:gd name="T7" fmla="*/ 4 h 88"/>
                  <a:gd name="T8" fmla="*/ 30 w 67"/>
                  <a:gd name="T9" fmla="*/ 9 h 88"/>
                  <a:gd name="T10" fmla="*/ 63 w 67"/>
                  <a:gd name="T11" fmla="*/ 66 h 88"/>
                  <a:gd name="T12" fmla="*/ 57 w 67"/>
                  <a:gd name="T13" fmla="*/ 86 h 88"/>
                  <a:gd name="T14" fmla="*/ 50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50" y="88"/>
                    </a:moveTo>
                    <a:cubicBezTo>
                      <a:pt x="45" y="88"/>
                      <a:pt x="40" y="85"/>
                      <a:pt x="37" y="81"/>
                    </a:cubicBezTo>
                    <a:lnTo>
                      <a:pt x="4" y="24"/>
                    </a:lnTo>
                    <a:cubicBezTo>
                      <a:pt x="0" y="17"/>
                      <a:pt x="3" y="8"/>
                      <a:pt x="10" y="4"/>
                    </a:cubicBezTo>
                    <a:cubicBezTo>
                      <a:pt x="17" y="0"/>
                      <a:pt x="26" y="2"/>
                      <a:pt x="30" y="9"/>
                    </a:cubicBezTo>
                    <a:lnTo>
                      <a:pt x="63" y="66"/>
                    </a:lnTo>
                    <a:cubicBezTo>
                      <a:pt x="67" y="73"/>
                      <a:pt x="65" y="82"/>
                      <a:pt x="57" y="86"/>
                    </a:cubicBezTo>
                    <a:cubicBezTo>
                      <a:pt x="55" y="88"/>
                      <a:pt x="52" y="88"/>
                      <a:pt x="50"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5" name="Freeform 182">
                <a:extLst>
                  <a:ext uri="{FF2B5EF4-FFF2-40B4-BE49-F238E27FC236}">
                    <a16:creationId xmlns:a16="http://schemas.microsoft.com/office/drawing/2014/main" xmlns="" id="{C5FB8D3B-BEBB-35EB-EE5E-49AC19F21E32}"/>
                  </a:ext>
                </a:extLst>
              </p:cNvPr>
              <p:cNvSpPr>
                <a:spLocks/>
              </p:cNvSpPr>
              <p:nvPr/>
            </p:nvSpPr>
            <p:spPr bwMode="auto">
              <a:xfrm>
                <a:off x="3494088" y="2290763"/>
                <a:ext cx="23813" cy="73025"/>
              </a:xfrm>
              <a:custGeom>
                <a:avLst/>
                <a:gdLst>
                  <a:gd name="T0" fmla="*/ 15 w 30"/>
                  <a:gd name="T1" fmla="*/ 95 h 95"/>
                  <a:gd name="T2" fmla="*/ 0 w 30"/>
                  <a:gd name="T3" fmla="*/ 80 h 95"/>
                  <a:gd name="T4" fmla="*/ 0 w 30"/>
                  <a:gd name="T5" fmla="*/ 15 h 95"/>
                  <a:gd name="T6" fmla="*/ 15 w 30"/>
                  <a:gd name="T7" fmla="*/ 0 h 95"/>
                  <a:gd name="T8" fmla="*/ 30 w 30"/>
                  <a:gd name="T9" fmla="*/ 15 h 95"/>
                  <a:gd name="T10" fmla="*/ 30 w 30"/>
                  <a:gd name="T11" fmla="*/ 80 h 95"/>
                  <a:gd name="T12" fmla="*/ 15 w 30"/>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30" h="95">
                    <a:moveTo>
                      <a:pt x="15" y="95"/>
                    </a:moveTo>
                    <a:cubicBezTo>
                      <a:pt x="7" y="95"/>
                      <a:pt x="0" y="88"/>
                      <a:pt x="0" y="80"/>
                    </a:cubicBezTo>
                    <a:lnTo>
                      <a:pt x="0" y="15"/>
                    </a:lnTo>
                    <a:cubicBezTo>
                      <a:pt x="0" y="7"/>
                      <a:pt x="7" y="0"/>
                      <a:pt x="15" y="0"/>
                    </a:cubicBezTo>
                    <a:cubicBezTo>
                      <a:pt x="24" y="0"/>
                      <a:pt x="30" y="7"/>
                      <a:pt x="30" y="15"/>
                    </a:cubicBezTo>
                    <a:lnTo>
                      <a:pt x="30" y="80"/>
                    </a:lnTo>
                    <a:cubicBezTo>
                      <a:pt x="30" y="88"/>
                      <a:pt x="24" y="95"/>
                      <a:pt x="15"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6" name="Freeform 183">
                <a:extLst>
                  <a:ext uri="{FF2B5EF4-FFF2-40B4-BE49-F238E27FC236}">
                    <a16:creationId xmlns:a16="http://schemas.microsoft.com/office/drawing/2014/main" xmlns="" id="{B9A72E07-31EA-01DD-7169-9A3DE7B45B30}"/>
                  </a:ext>
                </a:extLst>
              </p:cNvPr>
              <p:cNvSpPr>
                <a:spLocks/>
              </p:cNvSpPr>
              <p:nvPr/>
            </p:nvSpPr>
            <p:spPr bwMode="auto">
              <a:xfrm>
                <a:off x="3349625" y="2257426"/>
                <a:ext cx="50800" cy="66675"/>
              </a:xfrm>
              <a:custGeom>
                <a:avLst/>
                <a:gdLst>
                  <a:gd name="T0" fmla="*/ 17 w 67"/>
                  <a:gd name="T1" fmla="*/ 88 h 88"/>
                  <a:gd name="T2" fmla="*/ 9 w 67"/>
                  <a:gd name="T3" fmla="*/ 86 h 88"/>
                  <a:gd name="T4" fmla="*/ 4 w 67"/>
                  <a:gd name="T5" fmla="*/ 66 h 88"/>
                  <a:gd name="T6" fmla="*/ 36 w 67"/>
                  <a:gd name="T7" fmla="*/ 9 h 88"/>
                  <a:gd name="T8" fmla="*/ 57 w 67"/>
                  <a:gd name="T9" fmla="*/ 4 h 88"/>
                  <a:gd name="T10" fmla="*/ 62 w 67"/>
                  <a:gd name="T11" fmla="*/ 24 h 88"/>
                  <a:gd name="T12" fmla="*/ 30 w 67"/>
                  <a:gd name="T13" fmla="*/ 81 h 88"/>
                  <a:gd name="T14" fmla="*/ 17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17" y="88"/>
                    </a:moveTo>
                    <a:cubicBezTo>
                      <a:pt x="14" y="88"/>
                      <a:pt x="12" y="88"/>
                      <a:pt x="9" y="86"/>
                    </a:cubicBezTo>
                    <a:cubicBezTo>
                      <a:pt x="2" y="82"/>
                      <a:pt x="0" y="73"/>
                      <a:pt x="4" y="66"/>
                    </a:cubicBezTo>
                    <a:lnTo>
                      <a:pt x="36" y="9"/>
                    </a:lnTo>
                    <a:cubicBezTo>
                      <a:pt x="41" y="2"/>
                      <a:pt x="50" y="0"/>
                      <a:pt x="57" y="4"/>
                    </a:cubicBezTo>
                    <a:cubicBezTo>
                      <a:pt x="64" y="8"/>
                      <a:pt x="67" y="17"/>
                      <a:pt x="62" y="24"/>
                    </a:cubicBezTo>
                    <a:lnTo>
                      <a:pt x="30" y="81"/>
                    </a:lnTo>
                    <a:cubicBezTo>
                      <a:pt x="27" y="85"/>
                      <a:pt x="22" y="88"/>
                      <a:pt x="17"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7" name="Freeform 184">
                <a:extLst>
                  <a:ext uri="{FF2B5EF4-FFF2-40B4-BE49-F238E27FC236}">
                    <a16:creationId xmlns:a16="http://schemas.microsoft.com/office/drawing/2014/main" xmlns="" id="{11AA9D0D-8666-6DE5-B7AB-AA2B2E50D86B}"/>
                  </a:ext>
                </a:extLst>
              </p:cNvPr>
              <p:cNvSpPr>
                <a:spLocks/>
              </p:cNvSpPr>
              <p:nvPr/>
            </p:nvSpPr>
            <p:spPr bwMode="auto">
              <a:xfrm>
                <a:off x="3243263" y="2170113"/>
                <a:ext cx="69850" cy="49213"/>
              </a:xfrm>
              <a:custGeom>
                <a:avLst/>
                <a:gdLst>
                  <a:gd name="T0" fmla="*/ 17 w 91"/>
                  <a:gd name="T1" fmla="*/ 65 h 65"/>
                  <a:gd name="T2" fmla="*/ 4 w 91"/>
                  <a:gd name="T3" fmla="*/ 57 h 65"/>
                  <a:gd name="T4" fmla="*/ 10 w 91"/>
                  <a:gd name="T5" fmla="*/ 36 h 65"/>
                  <a:gd name="T6" fmla="*/ 66 w 91"/>
                  <a:gd name="T7" fmla="*/ 4 h 65"/>
                  <a:gd name="T8" fmla="*/ 87 w 91"/>
                  <a:gd name="T9" fmla="*/ 9 h 65"/>
                  <a:gd name="T10" fmla="*/ 81 w 91"/>
                  <a:gd name="T11" fmla="*/ 30 h 65"/>
                  <a:gd name="T12" fmla="*/ 25 w 91"/>
                  <a:gd name="T13" fmla="*/ 62 h 65"/>
                  <a:gd name="T14" fmla="*/ 17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17" y="65"/>
                    </a:moveTo>
                    <a:cubicBezTo>
                      <a:pt x="12" y="65"/>
                      <a:pt x="7" y="62"/>
                      <a:pt x="4" y="57"/>
                    </a:cubicBezTo>
                    <a:cubicBezTo>
                      <a:pt x="0" y="50"/>
                      <a:pt x="3" y="41"/>
                      <a:pt x="10" y="36"/>
                    </a:cubicBezTo>
                    <a:lnTo>
                      <a:pt x="66" y="4"/>
                    </a:lnTo>
                    <a:cubicBezTo>
                      <a:pt x="73" y="0"/>
                      <a:pt x="82" y="2"/>
                      <a:pt x="87" y="9"/>
                    </a:cubicBezTo>
                    <a:cubicBezTo>
                      <a:pt x="91" y="17"/>
                      <a:pt x="88" y="26"/>
                      <a:pt x="81" y="30"/>
                    </a:cubicBezTo>
                    <a:lnTo>
                      <a:pt x="25" y="62"/>
                    </a:lnTo>
                    <a:cubicBezTo>
                      <a:pt x="22" y="64"/>
                      <a:pt x="20" y="65"/>
                      <a:pt x="17" y="6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8" name="Freeform 185">
                <a:extLst>
                  <a:ext uri="{FF2B5EF4-FFF2-40B4-BE49-F238E27FC236}">
                    <a16:creationId xmlns:a16="http://schemas.microsoft.com/office/drawing/2014/main" xmlns="" id="{79FED220-0054-9D19-7DF7-CB91E9A711D2}"/>
                  </a:ext>
                </a:extLst>
              </p:cNvPr>
              <p:cNvSpPr>
                <a:spLocks/>
              </p:cNvSpPr>
              <p:nvPr/>
            </p:nvSpPr>
            <p:spPr bwMode="auto">
              <a:xfrm>
                <a:off x="3205163" y="2051051"/>
                <a:ext cx="73025" cy="23813"/>
              </a:xfrm>
              <a:custGeom>
                <a:avLst/>
                <a:gdLst>
                  <a:gd name="T0" fmla="*/ 80 w 96"/>
                  <a:gd name="T1" fmla="*/ 30 h 30"/>
                  <a:gd name="T2" fmla="*/ 16 w 96"/>
                  <a:gd name="T3" fmla="*/ 30 h 30"/>
                  <a:gd name="T4" fmla="*/ 0 w 96"/>
                  <a:gd name="T5" fmla="*/ 15 h 30"/>
                  <a:gd name="T6" fmla="*/ 16 w 96"/>
                  <a:gd name="T7" fmla="*/ 0 h 30"/>
                  <a:gd name="T8" fmla="*/ 80 w 96"/>
                  <a:gd name="T9" fmla="*/ 0 h 30"/>
                  <a:gd name="T10" fmla="*/ 96 w 96"/>
                  <a:gd name="T11" fmla="*/ 15 h 30"/>
                  <a:gd name="T12" fmla="*/ 80 w 9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96" h="30">
                    <a:moveTo>
                      <a:pt x="80" y="30"/>
                    </a:moveTo>
                    <a:lnTo>
                      <a:pt x="16" y="30"/>
                    </a:lnTo>
                    <a:cubicBezTo>
                      <a:pt x="7" y="30"/>
                      <a:pt x="0" y="23"/>
                      <a:pt x="0" y="15"/>
                    </a:cubicBezTo>
                    <a:cubicBezTo>
                      <a:pt x="0" y="7"/>
                      <a:pt x="7" y="0"/>
                      <a:pt x="16" y="0"/>
                    </a:cubicBezTo>
                    <a:lnTo>
                      <a:pt x="80" y="0"/>
                    </a:lnTo>
                    <a:cubicBezTo>
                      <a:pt x="89" y="0"/>
                      <a:pt x="96" y="7"/>
                      <a:pt x="96" y="15"/>
                    </a:cubicBezTo>
                    <a:cubicBezTo>
                      <a:pt x="96" y="23"/>
                      <a:pt x="89" y="30"/>
                      <a:pt x="8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69" name="Freeform 186">
                <a:extLst>
                  <a:ext uri="{FF2B5EF4-FFF2-40B4-BE49-F238E27FC236}">
                    <a16:creationId xmlns:a16="http://schemas.microsoft.com/office/drawing/2014/main" xmlns="" id="{47345A11-9FF1-099F-E7BC-F1255B69DF42}"/>
                  </a:ext>
                </a:extLst>
              </p:cNvPr>
              <p:cNvSpPr>
                <a:spLocks/>
              </p:cNvSpPr>
              <p:nvPr/>
            </p:nvSpPr>
            <p:spPr bwMode="auto">
              <a:xfrm>
                <a:off x="3243263" y="1905001"/>
                <a:ext cx="69850" cy="49213"/>
              </a:xfrm>
              <a:custGeom>
                <a:avLst/>
                <a:gdLst>
                  <a:gd name="T0" fmla="*/ 73 w 91"/>
                  <a:gd name="T1" fmla="*/ 65 h 65"/>
                  <a:gd name="T2" fmla="*/ 66 w 91"/>
                  <a:gd name="T3" fmla="*/ 63 h 65"/>
                  <a:gd name="T4" fmla="*/ 10 w 91"/>
                  <a:gd name="T5" fmla="*/ 31 h 65"/>
                  <a:gd name="T6" fmla="*/ 4 w 91"/>
                  <a:gd name="T7" fmla="*/ 10 h 65"/>
                  <a:gd name="T8" fmla="*/ 25 w 91"/>
                  <a:gd name="T9" fmla="*/ 5 h 65"/>
                  <a:gd name="T10" fmla="*/ 81 w 91"/>
                  <a:gd name="T11" fmla="*/ 37 h 65"/>
                  <a:gd name="T12" fmla="*/ 87 w 91"/>
                  <a:gd name="T13" fmla="*/ 58 h 65"/>
                  <a:gd name="T14" fmla="*/ 73 w 91"/>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65">
                    <a:moveTo>
                      <a:pt x="73" y="65"/>
                    </a:moveTo>
                    <a:cubicBezTo>
                      <a:pt x="71" y="65"/>
                      <a:pt x="68" y="64"/>
                      <a:pt x="66" y="63"/>
                    </a:cubicBezTo>
                    <a:lnTo>
                      <a:pt x="10" y="31"/>
                    </a:lnTo>
                    <a:cubicBezTo>
                      <a:pt x="3" y="26"/>
                      <a:pt x="0" y="17"/>
                      <a:pt x="4" y="10"/>
                    </a:cubicBezTo>
                    <a:cubicBezTo>
                      <a:pt x="8" y="3"/>
                      <a:pt x="18" y="0"/>
                      <a:pt x="25" y="5"/>
                    </a:cubicBezTo>
                    <a:lnTo>
                      <a:pt x="81" y="37"/>
                    </a:lnTo>
                    <a:cubicBezTo>
                      <a:pt x="88" y="41"/>
                      <a:pt x="91" y="50"/>
                      <a:pt x="87" y="58"/>
                    </a:cubicBezTo>
                    <a:cubicBezTo>
                      <a:pt x="84" y="62"/>
                      <a:pt x="79" y="65"/>
                      <a:pt x="73"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sp>
            <p:nvSpPr>
              <p:cNvPr id="70" name="Freeform 187">
                <a:extLst>
                  <a:ext uri="{FF2B5EF4-FFF2-40B4-BE49-F238E27FC236}">
                    <a16:creationId xmlns:a16="http://schemas.microsoft.com/office/drawing/2014/main" xmlns="" id="{B10C80C9-9694-3010-9189-7B7199933EDE}"/>
                  </a:ext>
                </a:extLst>
              </p:cNvPr>
              <p:cNvSpPr>
                <a:spLocks/>
              </p:cNvSpPr>
              <p:nvPr/>
            </p:nvSpPr>
            <p:spPr bwMode="auto">
              <a:xfrm>
                <a:off x="3349625" y="1800226"/>
                <a:ext cx="50800" cy="66675"/>
              </a:xfrm>
              <a:custGeom>
                <a:avLst/>
                <a:gdLst>
                  <a:gd name="T0" fmla="*/ 49 w 67"/>
                  <a:gd name="T1" fmla="*/ 88 h 88"/>
                  <a:gd name="T2" fmla="*/ 36 w 67"/>
                  <a:gd name="T3" fmla="*/ 81 h 88"/>
                  <a:gd name="T4" fmla="*/ 4 w 67"/>
                  <a:gd name="T5" fmla="*/ 24 h 88"/>
                  <a:gd name="T6" fmla="*/ 9 w 67"/>
                  <a:gd name="T7" fmla="*/ 4 h 88"/>
                  <a:gd name="T8" fmla="*/ 30 w 67"/>
                  <a:gd name="T9" fmla="*/ 9 h 88"/>
                  <a:gd name="T10" fmla="*/ 62 w 67"/>
                  <a:gd name="T11" fmla="*/ 66 h 88"/>
                  <a:gd name="T12" fmla="*/ 57 w 67"/>
                  <a:gd name="T13" fmla="*/ 86 h 88"/>
                  <a:gd name="T14" fmla="*/ 49 w 67"/>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88">
                    <a:moveTo>
                      <a:pt x="49" y="88"/>
                    </a:moveTo>
                    <a:cubicBezTo>
                      <a:pt x="44" y="88"/>
                      <a:pt x="39" y="85"/>
                      <a:pt x="36" y="81"/>
                    </a:cubicBezTo>
                    <a:lnTo>
                      <a:pt x="4" y="24"/>
                    </a:lnTo>
                    <a:cubicBezTo>
                      <a:pt x="0" y="17"/>
                      <a:pt x="2" y="8"/>
                      <a:pt x="9" y="4"/>
                    </a:cubicBezTo>
                    <a:cubicBezTo>
                      <a:pt x="17" y="0"/>
                      <a:pt x="26" y="2"/>
                      <a:pt x="30" y="9"/>
                    </a:cubicBezTo>
                    <a:lnTo>
                      <a:pt x="62" y="66"/>
                    </a:lnTo>
                    <a:cubicBezTo>
                      <a:pt x="67" y="73"/>
                      <a:pt x="64" y="82"/>
                      <a:pt x="57" y="86"/>
                    </a:cubicBezTo>
                    <a:cubicBezTo>
                      <a:pt x="55" y="88"/>
                      <a:pt x="52" y="88"/>
                      <a:pt x="49"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p>
            </p:txBody>
          </p:sp>
        </p:grpSp>
        <p:sp>
          <p:nvSpPr>
            <p:cNvPr id="29" name="Circle: Hollow 28">
              <a:extLst>
                <a:ext uri="{FF2B5EF4-FFF2-40B4-BE49-F238E27FC236}">
                  <a16:creationId xmlns:a16="http://schemas.microsoft.com/office/drawing/2014/main" xmlns="" id="{B2ED3ACB-F32A-2420-1FC8-EFEB19367735}"/>
                </a:ext>
              </a:extLst>
            </p:cNvPr>
            <p:cNvSpPr/>
            <p:nvPr/>
          </p:nvSpPr>
          <p:spPr>
            <a:xfrm>
              <a:off x="4995674" y="4044712"/>
              <a:ext cx="848364" cy="848364"/>
            </a:xfrm>
            <a:prstGeom prst="donut">
              <a:avLst>
                <a:gd name="adj" fmla="val 394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31" name="Circle: Hollow 30">
              <a:extLst>
                <a:ext uri="{FF2B5EF4-FFF2-40B4-BE49-F238E27FC236}">
                  <a16:creationId xmlns:a16="http://schemas.microsoft.com/office/drawing/2014/main" xmlns="" id="{EAB73513-4E8B-DFFF-DBB3-C7DA6E3D5EB0}"/>
                </a:ext>
              </a:extLst>
            </p:cNvPr>
            <p:cNvSpPr/>
            <p:nvPr/>
          </p:nvSpPr>
          <p:spPr>
            <a:xfrm>
              <a:off x="5348489" y="4397528"/>
              <a:ext cx="142736" cy="142734"/>
            </a:xfrm>
            <a:prstGeom prst="donut">
              <a:avLst>
                <a:gd name="adj" fmla="val 226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solidFill>
              </a:endParaRPr>
            </a:p>
          </p:txBody>
        </p:sp>
        <p:sp>
          <p:nvSpPr>
            <p:cNvPr id="32" name="Rectangle: Top Corners Rounded 31">
              <a:extLst>
                <a:ext uri="{FF2B5EF4-FFF2-40B4-BE49-F238E27FC236}">
                  <a16:creationId xmlns:a16="http://schemas.microsoft.com/office/drawing/2014/main" xmlns="" id="{903BF0C3-9C91-1F2B-D14B-4961F6043839}"/>
                </a:ext>
              </a:extLst>
            </p:cNvPr>
            <p:cNvSpPr/>
            <p:nvPr/>
          </p:nvSpPr>
          <p:spPr>
            <a:xfrm rot="14339270">
              <a:off x="5285405" y="4456369"/>
              <a:ext cx="36576" cy="173654"/>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Top Corners Rounded 32">
              <a:extLst>
                <a:ext uri="{FF2B5EF4-FFF2-40B4-BE49-F238E27FC236}">
                  <a16:creationId xmlns:a16="http://schemas.microsoft.com/office/drawing/2014/main" xmlns="" id="{67244C5F-C8E0-91F1-71CA-80E616A6559B}"/>
                </a:ext>
              </a:extLst>
            </p:cNvPr>
            <p:cNvSpPr/>
            <p:nvPr/>
          </p:nvSpPr>
          <p:spPr>
            <a:xfrm>
              <a:off x="5400584" y="4207394"/>
              <a:ext cx="36576" cy="20441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pic>
        <p:nvPicPr>
          <p:cNvPr id="74" name="Picture 73">
            <a:extLst>
              <a:ext uri="{FF2B5EF4-FFF2-40B4-BE49-F238E27FC236}">
                <a16:creationId xmlns:a16="http://schemas.microsoft.com/office/drawing/2014/main" xmlns="" id="{9B38FA58-E277-1D3A-64CC-DB16FA776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311" y="551606"/>
            <a:ext cx="3354485" cy="3354485"/>
          </a:xfrm>
          <a:prstGeom prst="rect">
            <a:avLst/>
          </a:prstGeom>
        </p:spPr>
      </p:pic>
    </p:spTree>
    <p:extLst>
      <p:ext uri="{BB962C8B-B14F-4D97-AF65-F5344CB8AC3E}">
        <p14:creationId xmlns:p14="http://schemas.microsoft.com/office/powerpoint/2010/main" val="3578712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6 0 L 0.66445 0 " pathEditMode="relative" rAng="0" ptsTypes="AA">
                                      <p:cBhvr>
                                        <p:cTn id="6" dur="2000" fill="hold"/>
                                        <p:tgtEl>
                                          <p:spTgt spid="23"/>
                                        </p:tgtEl>
                                        <p:attrNameLst>
                                          <p:attrName>ppt_x</p:attrName>
                                          <p:attrName>ppt_y</p:attrName>
                                        </p:attrNameLst>
                                      </p:cBhvr>
                                      <p:rCtr x="33216" y="0"/>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par>
                                <p:cTn id="13" presetID="53" presetClass="entr" presetSubtype="16"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par>
                                <p:cTn id="18" presetID="53" presetClass="entr" presetSubtype="16" fill="hold" nodeType="withEffect">
                                  <p:stCondLst>
                                    <p:cond delay="500"/>
                                  </p:stCondLst>
                                  <p:childTnLst>
                                    <p:set>
                                      <p:cBhvr>
                                        <p:cTn id="19" dur="1" fill="hold">
                                          <p:stCondLst>
                                            <p:cond delay="0"/>
                                          </p:stCondLst>
                                        </p:cTn>
                                        <p:tgtEl>
                                          <p:spTgt spid="74"/>
                                        </p:tgtEl>
                                        <p:attrNameLst>
                                          <p:attrName>style.visibility</p:attrName>
                                        </p:attrNameLst>
                                      </p:cBhvr>
                                      <p:to>
                                        <p:strVal val="visible"/>
                                      </p:to>
                                    </p:set>
                                    <p:anim calcmode="lin" valueType="num">
                                      <p:cBhvr>
                                        <p:cTn id="20" dur="500" fill="hold"/>
                                        <p:tgtEl>
                                          <p:spTgt spid="74"/>
                                        </p:tgtEl>
                                        <p:attrNameLst>
                                          <p:attrName>ppt_w</p:attrName>
                                        </p:attrNameLst>
                                      </p:cBhvr>
                                      <p:tavLst>
                                        <p:tav tm="0">
                                          <p:val>
                                            <p:fltVal val="0"/>
                                          </p:val>
                                        </p:tav>
                                        <p:tav tm="100000">
                                          <p:val>
                                            <p:strVal val="#ppt_w"/>
                                          </p:val>
                                        </p:tav>
                                      </p:tavLst>
                                    </p:anim>
                                    <p:anim calcmode="lin" valueType="num">
                                      <p:cBhvr>
                                        <p:cTn id="21" dur="500" fill="hold"/>
                                        <p:tgtEl>
                                          <p:spTgt spid="74"/>
                                        </p:tgtEl>
                                        <p:attrNameLst>
                                          <p:attrName>ppt_h</p:attrName>
                                        </p:attrNameLst>
                                      </p:cBhvr>
                                      <p:tavLst>
                                        <p:tav tm="0">
                                          <p:val>
                                            <p:fltVal val="0"/>
                                          </p:val>
                                        </p:tav>
                                        <p:tav tm="100000">
                                          <p:val>
                                            <p:strVal val="#ppt_h"/>
                                          </p:val>
                                        </p:tav>
                                      </p:tavLst>
                                    </p:anim>
                                    <p:animEffect transition="in" filter="fade">
                                      <p:cBhvr>
                                        <p:cTn id="22" dur="500"/>
                                        <p:tgtEl>
                                          <p:spTgt spid="74"/>
                                        </p:tgtEl>
                                      </p:cBhvr>
                                    </p:animEffect>
                                  </p:childTnLst>
                                </p:cTn>
                              </p:par>
                              <p:par>
                                <p:cTn id="23" presetID="53" presetClass="entr" presetSubtype="16" fill="hold" nodeType="withEffect">
                                  <p:stCondLst>
                                    <p:cond delay="75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F0EE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2D9AE0-C3B5-23AF-B67B-D76C1BA83789}"/>
              </a:ext>
            </a:extLst>
          </p:cNvPr>
          <p:cNvSpPr>
            <a:spLocks noGrp="1"/>
          </p:cNvSpPr>
          <p:nvPr>
            <p:ph type="title" hasCustomPrompt="1"/>
          </p:nvPr>
        </p:nvSpPr>
        <p:spPr>
          <a:xfrm>
            <a:off x="1971399" y="674109"/>
            <a:ext cx="5486401" cy="795950"/>
          </a:xfrm>
        </p:spPr>
        <p:txBody>
          <a:bodyPr/>
          <a:lstStyle>
            <a:lvl1pPr>
              <a:defRPr/>
            </a:lvl1pPr>
          </a:lstStyle>
          <a:p>
            <a:r>
              <a:rPr lang="en-US"/>
              <a:t>TÊN HOẠT ĐỘNG/ĐỀ MỤC LA MÃ</a:t>
            </a:r>
          </a:p>
        </p:txBody>
      </p:sp>
      <p:sp>
        <p:nvSpPr>
          <p:cNvPr id="44" name="Text Placeholder 22">
            <a:extLst>
              <a:ext uri="{FF2B5EF4-FFF2-40B4-BE49-F238E27FC236}">
                <a16:creationId xmlns:a16="http://schemas.microsoft.com/office/drawing/2014/main" xmlns="" id="{F9F3BBDA-F114-EF88-5887-58876127A6CF}"/>
              </a:ext>
            </a:extLst>
          </p:cNvPr>
          <p:cNvSpPr>
            <a:spLocks noGrp="1"/>
          </p:cNvSpPr>
          <p:nvPr>
            <p:ph type="body" sz="quarter" idx="11" hasCustomPrompt="1"/>
          </p:nvPr>
        </p:nvSpPr>
        <p:spPr>
          <a:xfrm>
            <a:off x="1971399" y="1889586"/>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grpSp>
        <p:nvGrpSpPr>
          <p:cNvPr id="46" name="Group 4">
            <a:extLst>
              <a:ext uri="{FF2B5EF4-FFF2-40B4-BE49-F238E27FC236}">
                <a16:creationId xmlns:a16="http://schemas.microsoft.com/office/drawing/2014/main" xmlns="" id="{4A9E2561-83BF-D381-6DF0-B7BBA8B04DAC}"/>
              </a:ext>
            </a:extLst>
          </p:cNvPr>
          <p:cNvGrpSpPr>
            <a:grpSpLocks noChangeAspect="1"/>
          </p:cNvGrpSpPr>
          <p:nvPr userDrawn="1"/>
        </p:nvGrpSpPr>
        <p:grpSpPr bwMode="auto">
          <a:xfrm rot="5400000" flipV="1">
            <a:off x="132944" y="2793194"/>
            <a:ext cx="3061184" cy="674709"/>
            <a:chOff x="431" y="1080"/>
            <a:chExt cx="4900" cy="1080"/>
          </a:xfrm>
        </p:grpSpPr>
        <p:sp>
          <p:nvSpPr>
            <p:cNvPr id="47" name="Rectangle 5">
              <a:extLst>
                <a:ext uri="{FF2B5EF4-FFF2-40B4-BE49-F238E27FC236}">
                  <a16:creationId xmlns:a16="http://schemas.microsoft.com/office/drawing/2014/main" xmlns="" id="{11666091-BA60-0BD8-B90A-513104086501}"/>
                </a:ext>
              </a:extLst>
            </p:cNvPr>
            <p:cNvSpPr>
              <a:spLocks noChangeArrowheads="1"/>
            </p:cNvSpPr>
            <p:nvPr userDrawn="1"/>
          </p:nvSpPr>
          <p:spPr bwMode="auto">
            <a:xfrm>
              <a:off x="431" y="1274"/>
              <a:ext cx="4854" cy="31"/>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48" name="Freeform 6">
              <a:extLst>
                <a:ext uri="{FF2B5EF4-FFF2-40B4-BE49-F238E27FC236}">
                  <a16:creationId xmlns:a16="http://schemas.microsoft.com/office/drawing/2014/main" xmlns="" id="{37A8D7C0-508A-D69A-36B7-C9A93112F775}"/>
                </a:ext>
              </a:extLst>
            </p:cNvPr>
            <p:cNvSpPr>
              <a:spLocks/>
            </p:cNvSpPr>
            <p:nvPr userDrawn="1"/>
          </p:nvSpPr>
          <p:spPr bwMode="auto">
            <a:xfrm>
              <a:off x="624" y="1080"/>
              <a:ext cx="918" cy="1080"/>
            </a:xfrm>
            <a:custGeom>
              <a:avLst/>
              <a:gdLst>
                <a:gd name="T0" fmla="*/ 1340 w 1340"/>
                <a:gd name="T1" fmla="*/ 283 h 1574"/>
                <a:gd name="T2" fmla="*/ 1340 w 1340"/>
                <a:gd name="T3" fmla="*/ 1291 h 1574"/>
                <a:gd name="T4" fmla="*/ 812 w 1340"/>
                <a:gd name="T5" fmla="*/ 1574 h 1574"/>
                <a:gd name="T6" fmla="*/ 284 w 1340"/>
                <a:gd name="T7" fmla="*/ 1291 h 1574"/>
                <a:gd name="T8" fmla="*/ 284 w 1340"/>
                <a:gd name="T9" fmla="*/ 283 h 1574"/>
                <a:gd name="T10" fmla="*/ 0 w 1340"/>
                <a:gd name="T11" fmla="*/ 0 h 1574"/>
                <a:gd name="T12" fmla="*/ 1056 w 1340"/>
                <a:gd name="T13" fmla="*/ 0 h 1574"/>
                <a:gd name="T14" fmla="*/ 1340 w 1340"/>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0" h="1574">
                  <a:moveTo>
                    <a:pt x="1340" y="283"/>
                  </a:moveTo>
                  <a:cubicBezTo>
                    <a:pt x="1340" y="1291"/>
                    <a:pt x="1340" y="1291"/>
                    <a:pt x="1340" y="1291"/>
                  </a:cubicBezTo>
                  <a:cubicBezTo>
                    <a:pt x="812" y="1574"/>
                    <a:pt x="812" y="1574"/>
                    <a:pt x="812" y="1574"/>
                  </a:cubicBezTo>
                  <a:cubicBezTo>
                    <a:pt x="284" y="1291"/>
                    <a:pt x="284" y="1291"/>
                    <a:pt x="284" y="1291"/>
                  </a:cubicBezTo>
                  <a:cubicBezTo>
                    <a:pt x="284" y="283"/>
                    <a:pt x="284" y="283"/>
                    <a:pt x="284" y="283"/>
                  </a:cubicBezTo>
                  <a:cubicBezTo>
                    <a:pt x="284" y="126"/>
                    <a:pt x="157" y="0"/>
                    <a:pt x="0" y="0"/>
                  </a:cubicBezTo>
                  <a:cubicBezTo>
                    <a:pt x="1056" y="0"/>
                    <a:pt x="1056" y="0"/>
                    <a:pt x="1056" y="0"/>
                  </a:cubicBezTo>
                  <a:cubicBezTo>
                    <a:pt x="1213" y="0"/>
                    <a:pt x="1340" y="126"/>
                    <a:pt x="1340" y="2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49" name="Freeform 7">
              <a:extLst>
                <a:ext uri="{FF2B5EF4-FFF2-40B4-BE49-F238E27FC236}">
                  <a16:creationId xmlns:a16="http://schemas.microsoft.com/office/drawing/2014/main" xmlns="" id="{A5993309-DC18-A56B-D346-240710972C60}"/>
                </a:ext>
              </a:extLst>
            </p:cNvPr>
            <p:cNvSpPr>
              <a:spLocks/>
            </p:cNvSpPr>
            <p:nvPr userDrawn="1"/>
          </p:nvSpPr>
          <p:spPr bwMode="auto">
            <a:xfrm>
              <a:off x="431"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0" name="Freeform 8">
              <a:extLst>
                <a:ext uri="{FF2B5EF4-FFF2-40B4-BE49-F238E27FC236}">
                  <a16:creationId xmlns:a16="http://schemas.microsoft.com/office/drawing/2014/main" xmlns="" id="{FB51366B-3A37-6F5B-D023-197188717CC1}"/>
                </a:ext>
              </a:extLst>
            </p:cNvPr>
            <p:cNvSpPr>
              <a:spLocks/>
            </p:cNvSpPr>
            <p:nvPr userDrawn="1"/>
          </p:nvSpPr>
          <p:spPr bwMode="auto">
            <a:xfrm>
              <a:off x="1888" y="1080"/>
              <a:ext cx="917" cy="1080"/>
            </a:xfrm>
            <a:custGeom>
              <a:avLst/>
              <a:gdLst>
                <a:gd name="T0" fmla="*/ 1339 w 1339"/>
                <a:gd name="T1" fmla="*/ 283 h 1574"/>
                <a:gd name="T2" fmla="*/ 1339 w 1339"/>
                <a:gd name="T3" fmla="*/ 1291 h 1574"/>
                <a:gd name="T4" fmla="*/ 811 w 1339"/>
                <a:gd name="T5" fmla="*/ 1574 h 1574"/>
                <a:gd name="T6" fmla="*/ 283 w 1339"/>
                <a:gd name="T7" fmla="*/ 1291 h 1574"/>
                <a:gd name="T8" fmla="*/ 283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3" y="1291"/>
                    <a:pt x="283" y="1291"/>
                    <a:pt x="283" y="1291"/>
                  </a:cubicBezTo>
                  <a:cubicBezTo>
                    <a:pt x="283" y="283"/>
                    <a:pt x="283" y="283"/>
                    <a:pt x="283" y="283"/>
                  </a:cubicBezTo>
                  <a:cubicBezTo>
                    <a:pt x="283" y="126"/>
                    <a:pt x="156" y="0"/>
                    <a:pt x="0" y="0"/>
                  </a:cubicBezTo>
                  <a:cubicBezTo>
                    <a:pt x="1056" y="0"/>
                    <a:pt x="1056" y="0"/>
                    <a:pt x="1056" y="0"/>
                  </a:cubicBezTo>
                  <a:cubicBezTo>
                    <a:pt x="1212" y="0"/>
                    <a:pt x="1339" y="126"/>
                    <a:pt x="1339" y="28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1" name="Freeform 9">
              <a:extLst>
                <a:ext uri="{FF2B5EF4-FFF2-40B4-BE49-F238E27FC236}">
                  <a16:creationId xmlns:a16="http://schemas.microsoft.com/office/drawing/2014/main" xmlns="" id="{1C0FCF4D-E15B-75E9-3635-63A1AC8F9C54}"/>
                </a:ext>
              </a:extLst>
            </p:cNvPr>
            <p:cNvSpPr>
              <a:spLocks/>
            </p:cNvSpPr>
            <p:nvPr userDrawn="1"/>
          </p:nvSpPr>
          <p:spPr bwMode="auto">
            <a:xfrm>
              <a:off x="1694" y="1080"/>
              <a:ext cx="388" cy="194"/>
            </a:xfrm>
            <a:custGeom>
              <a:avLst/>
              <a:gdLst>
                <a:gd name="T0" fmla="*/ 567 w 567"/>
                <a:gd name="T1" fmla="*/ 283 h 283"/>
                <a:gd name="T2" fmla="*/ 284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4" y="0"/>
                  </a:cubicBezTo>
                  <a:cubicBezTo>
                    <a:pt x="127" y="0"/>
                    <a:pt x="0" y="126"/>
                    <a:pt x="0" y="283"/>
                  </a:cubicBezTo>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2" name="Freeform 10">
              <a:extLst>
                <a:ext uri="{FF2B5EF4-FFF2-40B4-BE49-F238E27FC236}">
                  <a16:creationId xmlns:a16="http://schemas.microsoft.com/office/drawing/2014/main" xmlns="" id="{99B4AC7C-4A61-7744-CD5B-F681E1E4D350}"/>
                </a:ext>
              </a:extLst>
            </p:cNvPr>
            <p:cNvSpPr>
              <a:spLocks/>
            </p:cNvSpPr>
            <p:nvPr userDrawn="1"/>
          </p:nvSpPr>
          <p:spPr bwMode="auto">
            <a:xfrm>
              <a:off x="3151" y="1080"/>
              <a:ext cx="917" cy="1080"/>
            </a:xfrm>
            <a:custGeom>
              <a:avLst/>
              <a:gdLst>
                <a:gd name="T0" fmla="*/ 1339 w 1339"/>
                <a:gd name="T1" fmla="*/ 283 h 1574"/>
                <a:gd name="T2" fmla="*/ 1339 w 1339"/>
                <a:gd name="T3" fmla="*/ 1291 h 1574"/>
                <a:gd name="T4" fmla="*/ 811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1" y="1574"/>
                    <a:pt x="811" y="1574"/>
                    <a:pt x="811" y="1574"/>
                  </a:cubicBezTo>
                  <a:cubicBezTo>
                    <a:pt x="284" y="1291"/>
                    <a:pt x="284" y="1291"/>
                    <a:pt x="284" y="1291"/>
                  </a:cubicBezTo>
                  <a:cubicBezTo>
                    <a:pt x="284" y="283"/>
                    <a:pt x="284" y="283"/>
                    <a:pt x="284" y="283"/>
                  </a:cubicBezTo>
                  <a:cubicBezTo>
                    <a:pt x="283" y="126"/>
                    <a:pt x="156" y="0"/>
                    <a:pt x="0" y="0"/>
                  </a:cubicBezTo>
                  <a:cubicBezTo>
                    <a:pt x="1056" y="0"/>
                    <a:pt x="1056" y="0"/>
                    <a:pt x="1056" y="0"/>
                  </a:cubicBezTo>
                  <a:cubicBezTo>
                    <a:pt x="1212" y="0"/>
                    <a:pt x="1339" y="126"/>
                    <a:pt x="1339" y="2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3" name="Freeform 11">
              <a:extLst>
                <a:ext uri="{FF2B5EF4-FFF2-40B4-BE49-F238E27FC236}">
                  <a16:creationId xmlns:a16="http://schemas.microsoft.com/office/drawing/2014/main" xmlns="" id="{784DC4AF-4619-1E6D-0591-F5CADC577016}"/>
                </a:ext>
              </a:extLst>
            </p:cNvPr>
            <p:cNvSpPr>
              <a:spLocks/>
            </p:cNvSpPr>
            <p:nvPr userDrawn="1"/>
          </p:nvSpPr>
          <p:spPr bwMode="auto">
            <a:xfrm>
              <a:off x="2957"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6" y="0"/>
                    <a:pt x="0" y="126"/>
                    <a:pt x="0" y="283"/>
                  </a:cubicBezTo>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4" name="Freeform 12">
              <a:extLst>
                <a:ext uri="{FF2B5EF4-FFF2-40B4-BE49-F238E27FC236}">
                  <a16:creationId xmlns:a16="http://schemas.microsoft.com/office/drawing/2014/main" xmlns="" id="{DB91E1AF-5A41-F504-73F9-578D5B74C16F}"/>
                </a:ext>
              </a:extLst>
            </p:cNvPr>
            <p:cNvSpPr>
              <a:spLocks/>
            </p:cNvSpPr>
            <p:nvPr userDrawn="1"/>
          </p:nvSpPr>
          <p:spPr bwMode="auto">
            <a:xfrm>
              <a:off x="4414" y="1080"/>
              <a:ext cx="917" cy="1080"/>
            </a:xfrm>
            <a:custGeom>
              <a:avLst/>
              <a:gdLst>
                <a:gd name="T0" fmla="*/ 1339 w 1339"/>
                <a:gd name="T1" fmla="*/ 283 h 1574"/>
                <a:gd name="T2" fmla="*/ 1339 w 1339"/>
                <a:gd name="T3" fmla="*/ 1291 h 1574"/>
                <a:gd name="T4" fmla="*/ 812 w 1339"/>
                <a:gd name="T5" fmla="*/ 1574 h 1574"/>
                <a:gd name="T6" fmla="*/ 284 w 1339"/>
                <a:gd name="T7" fmla="*/ 1291 h 1574"/>
                <a:gd name="T8" fmla="*/ 284 w 1339"/>
                <a:gd name="T9" fmla="*/ 283 h 1574"/>
                <a:gd name="T10" fmla="*/ 0 w 1339"/>
                <a:gd name="T11" fmla="*/ 0 h 1574"/>
                <a:gd name="T12" fmla="*/ 1056 w 1339"/>
                <a:gd name="T13" fmla="*/ 0 h 1574"/>
                <a:gd name="T14" fmla="*/ 1339 w 1339"/>
                <a:gd name="T15" fmla="*/ 283 h 1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9" h="1574">
                  <a:moveTo>
                    <a:pt x="1339" y="283"/>
                  </a:moveTo>
                  <a:cubicBezTo>
                    <a:pt x="1339" y="1291"/>
                    <a:pt x="1339" y="1291"/>
                    <a:pt x="1339" y="1291"/>
                  </a:cubicBezTo>
                  <a:cubicBezTo>
                    <a:pt x="812" y="1574"/>
                    <a:pt x="812" y="1574"/>
                    <a:pt x="812" y="1574"/>
                  </a:cubicBezTo>
                  <a:cubicBezTo>
                    <a:pt x="284" y="1291"/>
                    <a:pt x="284" y="1291"/>
                    <a:pt x="284" y="1291"/>
                  </a:cubicBezTo>
                  <a:cubicBezTo>
                    <a:pt x="284" y="283"/>
                    <a:pt x="284" y="283"/>
                    <a:pt x="284" y="283"/>
                  </a:cubicBezTo>
                  <a:cubicBezTo>
                    <a:pt x="283" y="126"/>
                    <a:pt x="157" y="0"/>
                    <a:pt x="0" y="0"/>
                  </a:cubicBezTo>
                  <a:cubicBezTo>
                    <a:pt x="1056" y="0"/>
                    <a:pt x="1056" y="0"/>
                    <a:pt x="1056" y="0"/>
                  </a:cubicBezTo>
                  <a:cubicBezTo>
                    <a:pt x="1213" y="0"/>
                    <a:pt x="1339" y="126"/>
                    <a:pt x="1339" y="283"/>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sp>
          <p:nvSpPr>
            <p:cNvPr id="55" name="Freeform 13">
              <a:extLst>
                <a:ext uri="{FF2B5EF4-FFF2-40B4-BE49-F238E27FC236}">
                  <a16:creationId xmlns:a16="http://schemas.microsoft.com/office/drawing/2014/main" xmlns="" id="{2541AFAB-5EAB-06CA-E916-8B9A1A38D708}"/>
                </a:ext>
              </a:extLst>
            </p:cNvPr>
            <p:cNvSpPr>
              <a:spLocks/>
            </p:cNvSpPr>
            <p:nvPr userDrawn="1"/>
          </p:nvSpPr>
          <p:spPr bwMode="auto">
            <a:xfrm>
              <a:off x="4220" y="1080"/>
              <a:ext cx="388" cy="194"/>
            </a:xfrm>
            <a:custGeom>
              <a:avLst/>
              <a:gdLst>
                <a:gd name="T0" fmla="*/ 567 w 567"/>
                <a:gd name="T1" fmla="*/ 283 h 283"/>
                <a:gd name="T2" fmla="*/ 283 w 567"/>
                <a:gd name="T3" fmla="*/ 0 h 283"/>
                <a:gd name="T4" fmla="*/ 0 w 567"/>
                <a:gd name="T5" fmla="*/ 283 h 283"/>
              </a:gdLst>
              <a:ahLst/>
              <a:cxnLst>
                <a:cxn ang="0">
                  <a:pos x="T0" y="T1"/>
                </a:cxn>
                <a:cxn ang="0">
                  <a:pos x="T2" y="T3"/>
                </a:cxn>
                <a:cxn ang="0">
                  <a:pos x="T4" y="T5"/>
                </a:cxn>
              </a:cxnLst>
              <a:rect l="0" t="0" r="r" b="b"/>
              <a:pathLst>
                <a:path w="567" h="283">
                  <a:moveTo>
                    <a:pt x="567" y="283"/>
                  </a:moveTo>
                  <a:cubicBezTo>
                    <a:pt x="567" y="126"/>
                    <a:pt x="440" y="0"/>
                    <a:pt x="283" y="0"/>
                  </a:cubicBezTo>
                  <a:cubicBezTo>
                    <a:pt x="127" y="0"/>
                    <a:pt x="0" y="126"/>
                    <a:pt x="0" y="283"/>
                  </a:cubicBezTo>
                </a:path>
              </a:pathLst>
            </a:custGeom>
            <a:solidFill>
              <a:schemeClr val="accent4">
                <a:lumMod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Roboto Light" panose="02000000000000000000" pitchFamily="2" charset="0"/>
                <a:ea typeface="Roboto Light" panose="02000000000000000000" pitchFamily="2" charset="0"/>
              </a:endParaRPr>
            </a:p>
          </p:txBody>
        </p:sp>
      </p:grpSp>
      <p:sp>
        <p:nvSpPr>
          <p:cNvPr id="56" name="Text Placeholder 22">
            <a:extLst>
              <a:ext uri="{FF2B5EF4-FFF2-40B4-BE49-F238E27FC236}">
                <a16:creationId xmlns:a16="http://schemas.microsoft.com/office/drawing/2014/main" xmlns="" id="{DE20E258-A8B7-F201-104E-BB4F1A6F2612}"/>
              </a:ext>
            </a:extLst>
          </p:cNvPr>
          <p:cNvSpPr>
            <a:spLocks noGrp="1"/>
          </p:cNvSpPr>
          <p:nvPr>
            <p:ph type="body" sz="quarter" idx="12" hasCustomPrompt="1"/>
          </p:nvPr>
        </p:nvSpPr>
        <p:spPr>
          <a:xfrm>
            <a:off x="1971400" y="2697803"/>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7" name="Text Placeholder 22">
            <a:extLst>
              <a:ext uri="{FF2B5EF4-FFF2-40B4-BE49-F238E27FC236}">
                <a16:creationId xmlns:a16="http://schemas.microsoft.com/office/drawing/2014/main" xmlns="" id="{E3299FD3-C746-1C03-935A-2D3A38F328F4}"/>
              </a:ext>
            </a:extLst>
          </p:cNvPr>
          <p:cNvSpPr>
            <a:spLocks noGrp="1"/>
          </p:cNvSpPr>
          <p:nvPr>
            <p:ph type="body" sz="quarter" idx="13" hasCustomPrompt="1"/>
          </p:nvPr>
        </p:nvSpPr>
        <p:spPr>
          <a:xfrm>
            <a:off x="1971400" y="3504335"/>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8" name="Text Placeholder 22">
            <a:extLst>
              <a:ext uri="{FF2B5EF4-FFF2-40B4-BE49-F238E27FC236}">
                <a16:creationId xmlns:a16="http://schemas.microsoft.com/office/drawing/2014/main" xmlns="" id="{9291EB98-8A2F-8D6C-9D60-2300A8E3EA92}"/>
              </a:ext>
            </a:extLst>
          </p:cNvPr>
          <p:cNvSpPr>
            <a:spLocks noGrp="1"/>
          </p:cNvSpPr>
          <p:nvPr>
            <p:ph type="body" sz="quarter" idx="14" hasCustomPrompt="1"/>
          </p:nvPr>
        </p:nvSpPr>
        <p:spPr>
          <a:xfrm>
            <a:off x="1971400" y="4262309"/>
            <a:ext cx="6271880" cy="540824"/>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a:solidFill>
                  <a:schemeClr val="accent2">
                    <a:lumMod val="75000"/>
                  </a:schemeClr>
                </a:solidFill>
              </a:rPr>
              <a:t>T</a:t>
            </a:r>
            <a:r>
              <a:rPr lang="en-US" cap="none" baseline="0">
                <a:solidFill>
                  <a:schemeClr val="accent2">
                    <a:lumMod val="75000"/>
                  </a:schemeClr>
                </a:solidFill>
              </a:rPr>
              <a:t>ên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Tree>
    <p:extLst>
      <p:ext uri="{BB962C8B-B14F-4D97-AF65-F5344CB8AC3E}">
        <p14:creationId xmlns:p14="http://schemas.microsoft.com/office/powerpoint/2010/main" val="1822979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bg>
      <p:bgPr>
        <a:solidFill>
          <a:srgbClr val="F0EEF0"/>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E2565A3-87D5-7F89-F2DC-80A44CCB7FD1}"/>
              </a:ext>
            </a:extLst>
          </p:cNvPr>
          <p:cNvGrpSpPr/>
          <p:nvPr userDrawn="1"/>
        </p:nvGrpSpPr>
        <p:grpSpPr>
          <a:xfrm>
            <a:off x="1" y="4991849"/>
            <a:ext cx="9143999" cy="143282"/>
            <a:chOff x="0" y="6655798"/>
            <a:chExt cx="12191999" cy="191043"/>
          </a:xfrm>
          <a:solidFill>
            <a:srgbClr val="0DA3A7"/>
          </a:solidFill>
        </p:grpSpPr>
        <p:sp>
          <p:nvSpPr>
            <p:cNvPr id="17" name="Rectangle 16">
              <a:extLst>
                <a:ext uri="{FF2B5EF4-FFF2-40B4-BE49-F238E27FC236}">
                  <a16:creationId xmlns:a16="http://schemas.microsoft.com/office/drawing/2014/main" xmlns="" id="{A5D667FF-40BD-91D8-71DC-931AA37170F4}"/>
                </a:ext>
              </a:extLst>
            </p:cNvPr>
            <p:cNvSpPr/>
            <p:nvPr userDrawn="1"/>
          </p:nvSpPr>
          <p:spPr>
            <a:xfrm flipV="1">
              <a:off x="976" y="6723969"/>
              <a:ext cx="12191023" cy="122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xmlns="" id="{FA941131-CA83-0149-BE26-5CB880A7C6E4}"/>
                </a:ext>
              </a:extLst>
            </p:cNvPr>
            <p:cNvSpPr/>
            <p:nvPr userDrawn="1"/>
          </p:nvSpPr>
          <p:spPr>
            <a:xfrm flipV="1">
              <a:off x="0" y="6655798"/>
              <a:ext cx="1219102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2" name="Title 1">
            <a:extLst>
              <a:ext uri="{FF2B5EF4-FFF2-40B4-BE49-F238E27FC236}">
                <a16:creationId xmlns:a16="http://schemas.microsoft.com/office/drawing/2014/main" xmlns="" id="{8489DCC7-C284-0AFC-FFC0-DA2CF58A9470}"/>
              </a:ext>
            </a:extLst>
          </p:cNvPr>
          <p:cNvSpPr>
            <a:spLocks noGrp="1"/>
          </p:cNvSpPr>
          <p:nvPr>
            <p:ph type="title" hasCustomPrompt="1"/>
          </p:nvPr>
        </p:nvSpPr>
        <p:spPr>
          <a:xfrm>
            <a:off x="493657" y="595585"/>
            <a:ext cx="7424785" cy="473900"/>
          </a:xfrm>
        </p:spPr>
        <p:txBody>
          <a:bodyPr>
            <a:normAutofit/>
          </a:bodyPr>
          <a:lstStyle>
            <a:lvl1pPr>
              <a:defRPr sz="1950" cap="all" baseline="0">
                <a:solidFill>
                  <a:srgbClr val="0DA3A7"/>
                </a:solidFill>
              </a:defRPr>
            </a:lvl1pPr>
          </a:lstStyle>
          <a:p>
            <a:r>
              <a:rPr lang="en-US" dirty="0"/>
              <a:t>TÊN ĐỀ MỤC CHÍNH</a:t>
            </a:r>
          </a:p>
        </p:txBody>
      </p:sp>
      <p:sp>
        <p:nvSpPr>
          <p:cNvPr id="6" name="Rectangle 5">
            <a:extLst>
              <a:ext uri="{FF2B5EF4-FFF2-40B4-BE49-F238E27FC236}">
                <a16:creationId xmlns:a16="http://schemas.microsoft.com/office/drawing/2014/main" xmlns="" id="{D4EACAB8-9289-A227-4589-A191EEF25A22}"/>
              </a:ext>
            </a:extLst>
          </p:cNvPr>
          <p:cNvSpPr/>
          <p:nvPr userDrawn="1"/>
        </p:nvSpPr>
        <p:spPr>
          <a:xfrm>
            <a:off x="0" y="-9253"/>
            <a:ext cx="9144000" cy="555854"/>
          </a:xfrm>
          <a:prstGeom prst="rect">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1" name="Rectangle: Rounded Corners 10">
            <a:extLst>
              <a:ext uri="{FF2B5EF4-FFF2-40B4-BE49-F238E27FC236}">
                <a16:creationId xmlns:a16="http://schemas.microsoft.com/office/drawing/2014/main" xmlns="" id="{B63CC45B-FC33-91CE-9034-151E3162A631}"/>
              </a:ext>
            </a:extLst>
          </p:cNvPr>
          <p:cNvSpPr/>
          <p:nvPr userDrawn="1"/>
        </p:nvSpPr>
        <p:spPr>
          <a:xfrm>
            <a:off x="919195" y="29960"/>
            <a:ext cx="480060" cy="480060"/>
          </a:xfrm>
          <a:prstGeom prst="roundRect">
            <a:avLst/>
          </a:prstGeom>
          <a:solidFill>
            <a:srgbClr val="0DA3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rgbClr val="FF0000"/>
              </a:solidFill>
            </a:endParaRPr>
          </a:p>
        </p:txBody>
      </p:sp>
      <p:sp>
        <p:nvSpPr>
          <p:cNvPr id="12" name="Rectangle: Rounded Corners 11">
            <a:extLst>
              <a:ext uri="{FF2B5EF4-FFF2-40B4-BE49-F238E27FC236}">
                <a16:creationId xmlns:a16="http://schemas.microsoft.com/office/drawing/2014/main" xmlns="" id="{4AA8936B-1E09-22EE-4E44-DC0FF7CE47B5}"/>
              </a:ext>
            </a:extLst>
          </p:cNvPr>
          <p:cNvSpPr/>
          <p:nvPr userDrawn="1"/>
        </p:nvSpPr>
        <p:spPr>
          <a:xfrm>
            <a:off x="1462989" y="29960"/>
            <a:ext cx="989662" cy="4800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a:solidFill>
                <a:schemeClr val="bg1"/>
              </a:solidFill>
            </a:endParaRPr>
          </a:p>
        </p:txBody>
      </p:sp>
      <p:sp>
        <p:nvSpPr>
          <p:cNvPr id="13" name="Rectangle: Diagonal Corners Rounded 12">
            <a:extLst>
              <a:ext uri="{FF2B5EF4-FFF2-40B4-BE49-F238E27FC236}">
                <a16:creationId xmlns:a16="http://schemas.microsoft.com/office/drawing/2014/main" xmlns="" id="{683551A4-3C8F-8F33-0953-37032D510957}"/>
              </a:ext>
            </a:extLst>
          </p:cNvPr>
          <p:cNvSpPr/>
          <p:nvPr userDrawn="1"/>
        </p:nvSpPr>
        <p:spPr>
          <a:xfrm>
            <a:off x="2534995" y="29960"/>
            <a:ext cx="6573647" cy="480060"/>
          </a:xfrm>
          <a:prstGeom prst="round2DiagRect">
            <a:avLst>
              <a:gd name="adj1" fmla="val 10523"/>
              <a:gd name="adj2" fmla="val 1536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endParaRPr>
          </a:p>
        </p:txBody>
      </p:sp>
      <p:sp>
        <p:nvSpPr>
          <p:cNvPr id="15" name="TextBox 14">
            <a:extLst>
              <a:ext uri="{FF2B5EF4-FFF2-40B4-BE49-F238E27FC236}">
                <a16:creationId xmlns:a16="http://schemas.microsoft.com/office/drawing/2014/main" xmlns="" id="{8B456168-00BC-26FA-F38E-236BC3051D61}"/>
              </a:ext>
            </a:extLst>
          </p:cNvPr>
          <p:cNvSpPr txBox="1"/>
          <p:nvPr userDrawn="1"/>
        </p:nvSpPr>
        <p:spPr>
          <a:xfrm>
            <a:off x="643474" y="38412"/>
            <a:ext cx="1019175" cy="532388"/>
          </a:xfrm>
          <a:prstGeom prst="round2SameRect">
            <a:avLst/>
          </a:prstGeom>
          <a:noFill/>
        </p:spPr>
        <p:txBody>
          <a:bodyPr wrap="square" rtlCol="0">
            <a:spAutoFit/>
          </a:bodyPr>
          <a:lstStyle/>
          <a:p>
            <a:pPr algn="ctr"/>
            <a:r>
              <a:rPr lang="en-US" sz="1350" b="1" dirty="0">
                <a:solidFill>
                  <a:schemeClr val="bg1"/>
                </a:solidFill>
              </a:rPr>
              <a:t>LỚP</a:t>
            </a:r>
          </a:p>
          <a:p>
            <a:pPr algn="ctr"/>
            <a:r>
              <a:rPr lang="en-US" sz="1350" b="1">
                <a:solidFill>
                  <a:schemeClr val="bg1"/>
                </a:solidFill>
              </a:rPr>
              <a:t>12</a:t>
            </a:r>
            <a:endParaRPr lang="en-US" sz="1350" b="1" dirty="0">
              <a:solidFill>
                <a:schemeClr val="bg1"/>
              </a:solidFill>
            </a:endParaRPr>
          </a:p>
        </p:txBody>
      </p:sp>
      <p:sp>
        <p:nvSpPr>
          <p:cNvPr id="19" name="object 6">
            <a:extLst>
              <a:ext uri="{FF2B5EF4-FFF2-40B4-BE49-F238E27FC236}">
                <a16:creationId xmlns:a16="http://schemas.microsoft.com/office/drawing/2014/main" xmlns="" id="{3E15034E-A410-495C-4D30-B7909127A8B3}"/>
              </a:ext>
            </a:extLst>
          </p:cNvPr>
          <p:cNvSpPr/>
          <p:nvPr userDrawn="1"/>
        </p:nvSpPr>
        <p:spPr>
          <a:xfrm>
            <a:off x="-227797" y="639527"/>
            <a:ext cx="766601" cy="346249"/>
          </a:xfrm>
          <a:prstGeom prst="snip1Rect">
            <a:avLst/>
          </a:prstGeom>
          <a:solidFill>
            <a:srgbClr val="0DA3A7"/>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lIns="0" tIns="0" rIns="0" bIns="0" rtlCol="0" anchor="ctr"/>
          <a:lstStyle/>
          <a:p>
            <a:pPr algn="ctr"/>
            <a:r>
              <a:rPr lang="en-US" sz="2400" b="1">
                <a:solidFill>
                  <a:schemeClr val="bg1"/>
                </a:solidFill>
              </a:rPr>
              <a:t>     </a:t>
            </a:r>
            <a:endParaRPr sz="2400" b="1">
              <a:solidFill>
                <a:schemeClr val="bg1"/>
              </a:solidFill>
            </a:endParaRPr>
          </a:p>
        </p:txBody>
      </p:sp>
      <p:sp>
        <p:nvSpPr>
          <p:cNvPr id="20" name="Title 1">
            <a:extLst>
              <a:ext uri="{FF2B5EF4-FFF2-40B4-BE49-F238E27FC236}">
                <a16:creationId xmlns:a16="http://schemas.microsoft.com/office/drawing/2014/main" xmlns="" id="{BF38A018-09C5-DA66-9846-BE30ACC5629D}"/>
              </a:ext>
            </a:extLst>
          </p:cNvPr>
          <p:cNvSpPr txBox="1">
            <a:spLocks/>
          </p:cNvSpPr>
          <p:nvPr userDrawn="1"/>
        </p:nvSpPr>
        <p:spPr>
          <a:xfrm>
            <a:off x="516837" y="923038"/>
            <a:ext cx="7886700" cy="473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endParaRPr lang="en-US" sz="1950" dirty="0">
              <a:solidFill>
                <a:schemeClr val="accent2">
                  <a:lumMod val="75000"/>
                </a:schemeClr>
              </a:solidFill>
            </a:endParaRPr>
          </a:p>
        </p:txBody>
      </p:sp>
      <p:sp>
        <p:nvSpPr>
          <p:cNvPr id="21" name="Title 1">
            <a:extLst>
              <a:ext uri="{FF2B5EF4-FFF2-40B4-BE49-F238E27FC236}">
                <a16:creationId xmlns:a16="http://schemas.microsoft.com/office/drawing/2014/main" xmlns="" id="{661219E6-451F-C1E9-A88C-31FF6E583913}"/>
              </a:ext>
            </a:extLst>
          </p:cNvPr>
          <p:cNvSpPr txBox="1">
            <a:spLocks/>
          </p:cNvSpPr>
          <p:nvPr userDrawn="1"/>
        </p:nvSpPr>
        <p:spPr>
          <a:xfrm>
            <a:off x="144158" y="588534"/>
            <a:ext cx="335076" cy="48944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cap="all" baseline="0">
                <a:solidFill>
                  <a:srgbClr val="0DA3A7"/>
                </a:solidFill>
                <a:latin typeface="+mj-lt"/>
                <a:ea typeface="+mj-ea"/>
                <a:cs typeface="+mj-cs"/>
              </a:defRPr>
            </a:lvl1pPr>
          </a:lstStyle>
          <a:p>
            <a:pPr algn="r"/>
            <a:r>
              <a:rPr lang="en-US" sz="2100" b="1" dirty="0">
                <a:solidFill>
                  <a:schemeClr val="bg1"/>
                </a:solidFill>
              </a:rPr>
              <a:t>I.</a:t>
            </a:r>
          </a:p>
        </p:txBody>
      </p:sp>
      <p:sp>
        <p:nvSpPr>
          <p:cNvPr id="23" name="Text Placeholder 22">
            <a:extLst>
              <a:ext uri="{FF2B5EF4-FFF2-40B4-BE49-F238E27FC236}">
                <a16:creationId xmlns:a16="http://schemas.microsoft.com/office/drawing/2014/main" xmlns="" id="{FFF92977-DE17-CC3F-EE58-B52913846966}"/>
              </a:ext>
            </a:extLst>
          </p:cNvPr>
          <p:cNvSpPr>
            <a:spLocks noGrp="1"/>
          </p:cNvSpPr>
          <p:nvPr>
            <p:ph type="body" sz="quarter" idx="10" hasCustomPrompt="1"/>
          </p:nvPr>
        </p:nvSpPr>
        <p:spPr>
          <a:xfrm>
            <a:off x="502414" y="1037539"/>
            <a:ext cx="2977792" cy="376238"/>
          </a:xfrm>
        </p:spPr>
        <p:txBody>
          <a:bodyPr>
            <a:normAutofit/>
          </a:bodyPr>
          <a:lstStyle>
            <a:lvl1pPr marL="0" indent="0">
              <a:buNone/>
              <a:defRPr sz="1950" b="1">
                <a:solidFill>
                  <a:schemeClr val="accent2">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solidFill>
                  <a:schemeClr val="accent2">
                    <a:lumMod val="75000"/>
                  </a:schemeClr>
                </a:solidFill>
              </a:rPr>
              <a:t>1.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3" name="Text Placeholder 22">
            <a:extLst>
              <a:ext uri="{FF2B5EF4-FFF2-40B4-BE49-F238E27FC236}">
                <a16:creationId xmlns:a16="http://schemas.microsoft.com/office/drawing/2014/main" xmlns="" id="{BC4EC3A5-2EBD-40DD-A1A8-E959B5DA4F0B}"/>
              </a:ext>
            </a:extLst>
          </p:cNvPr>
          <p:cNvSpPr>
            <a:spLocks noGrp="1"/>
          </p:cNvSpPr>
          <p:nvPr>
            <p:ph type="body" sz="quarter" idx="13" hasCustomPrompt="1"/>
          </p:nvPr>
        </p:nvSpPr>
        <p:spPr>
          <a:xfrm>
            <a:off x="764949" y="1344450"/>
            <a:ext cx="2738437" cy="304108"/>
          </a:xfrm>
        </p:spPr>
        <p:txBody>
          <a:bodyPr>
            <a:normAutofit/>
          </a:bodyPr>
          <a:lstStyle>
            <a:lvl1pPr marL="0" indent="0">
              <a:buNone/>
              <a:defRPr sz="1650" b="1" i="1">
                <a:ln>
                  <a:solidFill>
                    <a:srgbClr val="FF0066"/>
                  </a:solidFill>
                </a:ln>
                <a:solidFill>
                  <a:schemeClr val="accent3">
                    <a:lumMod val="75000"/>
                  </a:schemeClr>
                </a:solidFill>
              </a:defRPr>
            </a:lvl1pPr>
            <a:lvl2pPr marL="342900" indent="0">
              <a:buNone/>
              <a:defRPr/>
            </a:lvl2pPr>
            <a:lvl3pPr marL="685800" indent="0">
              <a:buNone/>
              <a:defRPr/>
            </a:lvl3pPr>
            <a:lvl4pPr marL="1028700" indent="0">
              <a:buNone/>
              <a:defRPr/>
            </a:lvl4pPr>
            <a:lvl5pPr marL="1371600" indent="0">
              <a:buNone/>
              <a:defRPr/>
            </a:lvl5pPr>
          </a:lstStyle>
          <a:p>
            <a:r>
              <a:rPr lang="en-US" dirty="0">
                <a:solidFill>
                  <a:schemeClr val="accent2">
                    <a:lumMod val="75000"/>
                  </a:schemeClr>
                </a:solidFill>
              </a:rPr>
              <a:t>a. </a:t>
            </a:r>
            <a:r>
              <a:rPr lang="en-US" dirty="0" err="1">
                <a:solidFill>
                  <a:schemeClr val="accent2">
                    <a:lumMod val="75000"/>
                  </a:schemeClr>
                </a:solidFill>
              </a:rPr>
              <a:t>T</a:t>
            </a:r>
            <a:r>
              <a:rPr lang="en-US" cap="none" baseline="0" dirty="0" err="1">
                <a:solidFill>
                  <a:schemeClr val="accent2">
                    <a:lumMod val="75000"/>
                  </a:schemeClr>
                </a:solidFill>
              </a:rPr>
              <a:t>ên</a:t>
            </a:r>
            <a:r>
              <a:rPr lang="en-US" cap="none" baseline="0" dirty="0">
                <a:solidFill>
                  <a:schemeClr val="accent2">
                    <a:lumMod val="75000"/>
                  </a:schemeClr>
                </a:solidFill>
              </a:rPr>
              <a:t> </a:t>
            </a:r>
            <a:r>
              <a:rPr lang="en-US" cap="none" baseline="0" dirty="0" err="1">
                <a:solidFill>
                  <a:schemeClr val="accent2">
                    <a:lumMod val="75000"/>
                  </a:schemeClr>
                </a:solidFill>
              </a:rPr>
              <a:t>đề</a:t>
            </a:r>
            <a:r>
              <a:rPr lang="en-US" cap="none" baseline="0" dirty="0">
                <a:solidFill>
                  <a:schemeClr val="accent2">
                    <a:lumMod val="75000"/>
                  </a:schemeClr>
                </a:solidFill>
              </a:rPr>
              <a:t> </a:t>
            </a:r>
            <a:r>
              <a:rPr lang="en-US" cap="none" baseline="0" dirty="0" err="1">
                <a:solidFill>
                  <a:schemeClr val="accent2">
                    <a:lumMod val="75000"/>
                  </a:schemeClr>
                </a:solidFill>
              </a:rPr>
              <a:t>mục</a:t>
            </a:r>
            <a:r>
              <a:rPr lang="en-US" cap="none" baseline="0" dirty="0">
                <a:solidFill>
                  <a:schemeClr val="accent2">
                    <a:lumMod val="75000"/>
                  </a:schemeClr>
                </a:solidFill>
              </a:rPr>
              <a:t> con</a:t>
            </a:r>
            <a:endParaRPr lang="en-US" dirty="0">
              <a:solidFill>
                <a:schemeClr val="accent2">
                  <a:lumMod val="75000"/>
                </a:schemeClr>
              </a:solidFill>
            </a:endParaRPr>
          </a:p>
        </p:txBody>
      </p:sp>
      <p:sp>
        <p:nvSpPr>
          <p:cNvPr id="5" name="Text Placeholder 28">
            <a:extLst>
              <a:ext uri="{FF2B5EF4-FFF2-40B4-BE49-F238E27FC236}">
                <a16:creationId xmlns:a16="http://schemas.microsoft.com/office/drawing/2014/main" xmlns="" id="{814CC403-39DD-7DD1-08A0-F95AC2D651A3}"/>
              </a:ext>
            </a:extLst>
          </p:cNvPr>
          <p:cNvSpPr>
            <a:spLocks noGrp="1"/>
          </p:cNvSpPr>
          <p:nvPr>
            <p:ph type="body" sz="quarter" idx="14" hasCustomPrompt="1"/>
          </p:nvPr>
        </p:nvSpPr>
        <p:spPr>
          <a:xfrm>
            <a:off x="2563633" y="104366"/>
            <a:ext cx="3021919" cy="361950"/>
          </a:xfrm>
        </p:spPr>
        <p:txBody>
          <a:bodyPr/>
          <a:lstStyle>
            <a:lvl1pPr marL="0" indent="0" algn="ctr">
              <a:buNone/>
              <a:defRPr b="1">
                <a:solidFill>
                  <a:schemeClr val="bg1"/>
                </a:solidFill>
              </a:defRPr>
            </a:lvl1pPr>
          </a:lstStyle>
          <a:p>
            <a:pPr lvl="0"/>
            <a:r>
              <a:rPr lang="en-US" dirty="0"/>
              <a:t>CLICK TO ADD TEXT</a:t>
            </a:r>
          </a:p>
        </p:txBody>
      </p:sp>
      <p:sp>
        <p:nvSpPr>
          <p:cNvPr id="14" name="Text Placeholder 30">
            <a:extLst>
              <a:ext uri="{FF2B5EF4-FFF2-40B4-BE49-F238E27FC236}">
                <a16:creationId xmlns:a16="http://schemas.microsoft.com/office/drawing/2014/main" xmlns="" id="{275FCC46-449B-1461-64AF-41EE9D7665A1}"/>
              </a:ext>
            </a:extLst>
          </p:cNvPr>
          <p:cNvSpPr>
            <a:spLocks noGrp="1"/>
          </p:cNvSpPr>
          <p:nvPr>
            <p:ph type="body" sz="quarter" idx="15" hasCustomPrompt="1"/>
          </p:nvPr>
        </p:nvSpPr>
        <p:spPr>
          <a:xfrm>
            <a:off x="1463279" y="117873"/>
            <a:ext cx="989409" cy="391715"/>
          </a:xfrm>
        </p:spPr>
        <p:txBody>
          <a:bodyPr/>
          <a:lstStyle>
            <a:lvl1pPr marL="0" indent="0" algn="ctr">
              <a:buNone/>
              <a:defRPr b="1">
                <a:solidFill>
                  <a:schemeClr val="bg1"/>
                </a:solidFill>
              </a:defRPr>
            </a:lvl1pPr>
          </a:lstStyle>
          <a:p>
            <a:pPr lvl="0"/>
            <a:r>
              <a:rPr lang="en-US" dirty="0"/>
              <a:t>BÀI</a:t>
            </a:r>
          </a:p>
        </p:txBody>
      </p:sp>
      <p:grpSp>
        <p:nvGrpSpPr>
          <p:cNvPr id="4" name="Group 3">
            <a:extLst>
              <a:ext uri="{FF2B5EF4-FFF2-40B4-BE49-F238E27FC236}">
                <a16:creationId xmlns:a16="http://schemas.microsoft.com/office/drawing/2014/main" xmlns="" id="{77F87C5E-943F-09D9-B7D4-344F0B5AF583}"/>
              </a:ext>
            </a:extLst>
          </p:cNvPr>
          <p:cNvGrpSpPr/>
          <p:nvPr userDrawn="1"/>
        </p:nvGrpSpPr>
        <p:grpSpPr>
          <a:xfrm>
            <a:off x="287" y="-63493"/>
            <a:ext cx="1019175" cy="667658"/>
            <a:chOff x="382" y="-84658"/>
            <a:chExt cx="1358900" cy="890211"/>
          </a:xfrm>
        </p:grpSpPr>
        <p:grpSp>
          <p:nvGrpSpPr>
            <p:cNvPr id="22" name="Group 21">
              <a:extLst>
                <a:ext uri="{FF2B5EF4-FFF2-40B4-BE49-F238E27FC236}">
                  <a16:creationId xmlns:a16="http://schemas.microsoft.com/office/drawing/2014/main" xmlns="" id="{0D7D5AD8-210A-22B2-F2F2-03B6C87C5988}"/>
                </a:ext>
              </a:extLst>
            </p:cNvPr>
            <p:cNvGrpSpPr/>
            <p:nvPr userDrawn="1"/>
          </p:nvGrpSpPr>
          <p:grpSpPr>
            <a:xfrm>
              <a:off x="382" y="38884"/>
              <a:ext cx="1358900" cy="766669"/>
              <a:chOff x="36291" y="65661"/>
              <a:chExt cx="1358900" cy="766669"/>
            </a:xfrm>
          </p:grpSpPr>
          <p:sp>
            <p:nvSpPr>
              <p:cNvPr id="25" name="Rectangle: Rounded Corners 5">
                <a:extLst>
                  <a:ext uri="{FF2B5EF4-FFF2-40B4-BE49-F238E27FC236}">
                    <a16:creationId xmlns:a16="http://schemas.microsoft.com/office/drawing/2014/main" xmlns="" id="{B4280784-2DFA-D9B6-0703-3A453D797870}"/>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6" name="TextBox 25">
                <a:extLst>
                  <a:ext uri="{FF2B5EF4-FFF2-40B4-BE49-F238E27FC236}">
                    <a16:creationId xmlns:a16="http://schemas.microsoft.com/office/drawing/2014/main" xmlns="" id="{E297D69F-E07E-6E63-71E1-EF98D0328373}"/>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24" name="Picture 23">
              <a:extLst>
                <a:ext uri="{FF2B5EF4-FFF2-40B4-BE49-F238E27FC236}">
                  <a16:creationId xmlns:a16="http://schemas.microsoft.com/office/drawing/2014/main" xmlns="" id="{12D82D2C-E411-8D20-5F2E-E97B85CB8960}"/>
                </a:ext>
              </a:extLst>
            </p:cNvPr>
            <p:cNvPicPr>
              <a:picLocks noChangeAspect="1"/>
            </p:cNvPicPr>
            <p:nvPr userDrawn="1"/>
          </p:nvPicPr>
          <p:blipFill>
            <a:blip r:embed="rId2" cstate="hqprint">
              <a:extLst>
                <a:ext uri="{BEBA8EAE-BF5A-486C-A8C5-ECC9F3942E4B}">
                  <a14:imgProps xmlns:a14="http://schemas.microsoft.com/office/drawing/2010/main">
                    <a14:imgLayer r:embed="rId3">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79794" y="-84658"/>
              <a:ext cx="1028915" cy="643072"/>
            </a:xfrm>
            <a:prstGeom prst="rect">
              <a:avLst/>
            </a:prstGeom>
          </p:spPr>
        </p:pic>
      </p:grpSp>
      <p:sp>
        <p:nvSpPr>
          <p:cNvPr id="8" name="Content Placeholder 7">
            <a:extLst>
              <a:ext uri="{FF2B5EF4-FFF2-40B4-BE49-F238E27FC236}">
                <a16:creationId xmlns:a16="http://schemas.microsoft.com/office/drawing/2014/main" xmlns="" id="{0774DC5C-7A66-9373-8F04-609D70697028}"/>
              </a:ext>
            </a:extLst>
          </p:cNvPr>
          <p:cNvSpPr>
            <a:spLocks noGrp="1"/>
          </p:cNvSpPr>
          <p:nvPr>
            <p:ph sz="quarter" idx="16"/>
          </p:nvPr>
        </p:nvSpPr>
        <p:spPr>
          <a:xfrm>
            <a:off x="493657" y="1796215"/>
            <a:ext cx="2977753" cy="2122885"/>
          </a:xfrm>
        </p:spPr>
        <p:txBody>
          <a:bodyPr>
            <a:normAutofit/>
          </a:bodyPr>
          <a:lstStyle>
            <a:lvl1pPr marL="0" indent="0">
              <a:buNone/>
              <a:defRPr sz="1950" b="1"/>
            </a:lvl1pPr>
            <a:lvl2pPr marL="342900" indent="0">
              <a:buNone/>
              <a:defRPr sz="1950" b="1"/>
            </a:lvl2pPr>
            <a:lvl3pPr marL="685800" indent="0">
              <a:buNone/>
              <a:defRPr sz="1950" b="1"/>
            </a:lvl3pPr>
            <a:lvl4pPr marL="1028700" indent="0">
              <a:buNone/>
              <a:defRPr sz="1950" b="1"/>
            </a:lvl4pPr>
            <a:lvl5pPr marL="1371600" indent="0">
              <a:buNone/>
              <a:defRPr sz="195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57241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O DAU HD4">
    <p:bg>
      <p:bgPr>
        <a:blipFill dpi="0" rotWithShape="1">
          <a:blip r:embed="rId4">
            <a:alphaModFix amt="10000"/>
            <a:lum/>
            <a:extLst>
              <a:ext uri="{837473B0-CC2E-450A-ABE3-18F120FF3D39}">
                <a1611:picAttrSrcUrl xmlns="" xmlns:a1611="http://schemas.microsoft.com/office/drawing/2016/11/main" r:id="rId5"/>
              </a:ext>
            </a:extLst>
          </a:blip>
          <a:srcRect/>
          <a:stretch>
            <a:fillRect t="-6000" b="-6000"/>
          </a:stretch>
        </a:blipFill>
        <a:effectLst/>
      </p:bgPr>
    </p:bg>
    <p:spTree>
      <p:nvGrpSpPr>
        <p:cNvPr id="1" name=""/>
        <p:cNvGrpSpPr/>
        <p:nvPr/>
      </p:nvGrpSpPr>
      <p:grpSpPr>
        <a:xfrm>
          <a:off x="0" y="0"/>
          <a:ext cx="0" cy="0"/>
          <a:chOff x="0" y="0"/>
          <a:chExt cx="0" cy="0"/>
        </a:xfrm>
      </p:grpSpPr>
      <p:pic>
        <p:nvPicPr>
          <p:cNvPr id="15" name="Video 14" title="3D White Stars">
            <a:hlinkClick r:id="" action="ppaction://media"/>
            <a:extLst>
              <a:ext uri="{FF2B5EF4-FFF2-40B4-BE49-F238E27FC236}">
                <a16:creationId xmlns:a16="http://schemas.microsoft.com/office/drawing/2014/main" xmlns="" id="{8FA5D5DD-8293-27CB-DF22-F6ED03A2F9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xmlns="" id="{7004C59D-5835-CC3D-9424-F207A1FBFE96}"/>
              </a:ext>
            </a:extLst>
          </p:cNvPr>
          <p:cNvSpPr txBox="1"/>
          <p:nvPr userDrawn="1"/>
        </p:nvSpPr>
        <p:spPr>
          <a:xfrm>
            <a:off x="2378123" y="1380746"/>
            <a:ext cx="5120778" cy="1015663"/>
          </a:xfrm>
          <a:prstGeom prst="rect">
            <a:avLst/>
          </a:prstGeom>
          <a:noFill/>
        </p:spPr>
        <p:txBody>
          <a:bodyPr wrap="square" rtlCol="0">
            <a:spAutoFit/>
          </a:bodyPr>
          <a:lstStyle/>
          <a:p>
            <a:pPr>
              <a:spcBef>
                <a:spcPts val="450"/>
              </a:spcBef>
              <a:spcAft>
                <a:spcPts val="450"/>
              </a:spcAft>
            </a:pPr>
            <a:r>
              <a:rPr lang="en-US" sz="6000" b="1" cap="none" spc="0" dirty="0">
                <a:ln w="0"/>
                <a:solidFill>
                  <a:srgbClr val="0070C0"/>
                </a:solidFill>
                <a:effectLst>
                  <a:reflection blurRad="6350" stA="53000" endA="300" endPos="35500" dir="5400000" sy="-90000" algn="bl" rotWithShape="0"/>
                </a:effectLst>
              </a:rPr>
              <a:t>VẬN DỤNG</a:t>
            </a:r>
          </a:p>
        </p:txBody>
      </p:sp>
      <p:grpSp>
        <p:nvGrpSpPr>
          <p:cNvPr id="3" name="Group 2">
            <a:extLst>
              <a:ext uri="{FF2B5EF4-FFF2-40B4-BE49-F238E27FC236}">
                <a16:creationId xmlns:a16="http://schemas.microsoft.com/office/drawing/2014/main" xmlns="" id="{009B14E0-C935-3FC0-4A8B-3D6DC9F93802}"/>
              </a:ext>
            </a:extLst>
          </p:cNvPr>
          <p:cNvGrpSpPr/>
          <p:nvPr userDrawn="1"/>
        </p:nvGrpSpPr>
        <p:grpSpPr>
          <a:xfrm>
            <a:off x="287" y="-63493"/>
            <a:ext cx="1019175" cy="667658"/>
            <a:chOff x="382" y="-84658"/>
            <a:chExt cx="1358900" cy="890211"/>
          </a:xfrm>
        </p:grpSpPr>
        <p:grpSp>
          <p:nvGrpSpPr>
            <p:cNvPr id="9" name="Group 8">
              <a:extLst>
                <a:ext uri="{FF2B5EF4-FFF2-40B4-BE49-F238E27FC236}">
                  <a16:creationId xmlns:a16="http://schemas.microsoft.com/office/drawing/2014/main" xmlns="" id="{9952BEB8-E2F4-8A6C-19F0-BB9BE51EBEEE}"/>
                </a:ext>
              </a:extLst>
            </p:cNvPr>
            <p:cNvGrpSpPr/>
            <p:nvPr userDrawn="1"/>
          </p:nvGrpSpPr>
          <p:grpSpPr>
            <a:xfrm>
              <a:off x="382" y="38884"/>
              <a:ext cx="1358900" cy="766669"/>
              <a:chOff x="36291" y="65661"/>
              <a:chExt cx="1358900" cy="766669"/>
            </a:xfrm>
          </p:grpSpPr>
          <p:sp>
            <p:nvSpPr>
              <p:cNvPr id="11" name="Rectangle: Rounded Corners 5">
                <a:extLst>
                  <a:ext uri="{FF2B5EF4-FFF2-40B4-BE49-F238E27FC236}">
                    <a16:creationId xmlns:a16="http://schemas.microsoft.com/office/drawing/2014/main" xmlns="" id="{E630F672-74FA-9393-6B18-399EE57CCD93}"/>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12" name="TextBox 11">
                <a:extLst>
                  <a:ext uri="{FF2B5EF4-FFF2-40B4-BE49-F238E27FC236}">
                    <a16:creationId xmlns:a16="http://schemas.microsoft.com/office/drawing/2014/main" xmlns="" id="{FE65598A-66B6-F996-1842-F21D30101E5D}"/>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10" name="Picture 9">
              <a:extLst>
                <a:ext uri="{FF2B5EF4-FFF2-40B4-BE49-F238E27FC236}">
                  <a16:creationId xmlns:a16="http://schemas.microsoft.com/office/drawing/2014/main" xmlns="" id="{B77D1BD1-710A-97D0-409B-B1297F7A4018}"/>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2049708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4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background">
  <p:cSld name="Image background">
    <p:spTree>
      <p:nvGrpSpPr>
        <p:cNvPr id="1" name="Shape 273"/>
        <p:cNvGrpSpPr/>
        <p:nvPr/>
      </p:nvGrpSpPr>
      <p:grpSpPr>
        <a:xfrm>
          <a:off x="0" y="0"/>
          <a:ext cx="0" cy="0"/>
          <a:chOff x="0" y="0"/>
          <a:chExt cx="0" cy="0"/>
        </a:xfrm>
      </p:grpSpPr>
      <p:sp>
        <p:nvSpPr>
          <p:cNvPr id="274" name="Google Shape;274;p11"/>
          <p:cNvSpPr/>
          <p:nvPr/>
        </p:nvSpPr>
        <p:spPr>
          <a:xfrm>
            <a:off x="0" y="0"/>
            <a:ext cx="9144000" cy="5157300"/>
          </a:xfrm>
          <a:prstGeom prst="frame">
            <a:avLst>
              <a:gd name="adj1" fmla="val 7929"/>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11"/>
          <p:cNvSpPr/>
          <p:nvPr/>
        </p:nvSpPr>
        <p:spPr>
          <a:xfrm>
            <a:off x="-117275" y="847257"/>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11"/>
          <p:cNvSpPr/>
          <p:nvPr/>
        </p:nvSpPr>
        <p:spPr>
          <a:xfrm>
            <a:off x="217850" y="171250"/>
            <a:ext cx="1054200" cy="1054200"/>
          </a:xfrm>
          <a:prstGeom prst="ellipse">
            <a:avLst/>
          </a:prstGeom>
          <a:solidFill>
            <a:srgbClr val="FFB600">
              <a:alpha val="796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11"/>
          <p:cNvSpPr/>
          <p:nvPr/>
        </p:nvSpPr>
        <p:spPr>
          <a:xfrm>
            <a:off x="1156976" y="-137274"/>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11"/>
          <p:cNvSpPr/>
          <p:nvPr/>
        </p:nvSpPr>
        <p:spPr>
          <a:xfrm>
            <a:off x="1397225" y="337514"/>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11"/>
          <p:cNvSpPr/>
          <p:nvPr/>
        </p:nvSpPr>
        <p:spPr>
          <a:xfrm>
            <a:off x="488128" y="1334485"/>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11"/>
          <p:cNvSpPr/>
          <p:nvPr/>
        </p:nvSpPr>
        <p:spPr>
          <a:xfrm>
            <a:off x="7847950" y="4168079"/>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11"/>
          <p:cNvSpPr/>
          <p:nvPr/>
        </p:nvSpPr>
        <p:spPr>
          <a:xfrm>
            <a:off x="8507494" y="2981146"/>
            <a:ext cx="774600" cy="7746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11"/>
          <p:cNvSpPr/>
          <p:nvPr/>
        </p:nvSpPr>
        <p:spPr>
          <a:xfrm>
            <a:off x="8094101" y="3973940"/>
            <a:ext cx="413400" cy="413400"/>
          </a:xfrm>
          <a:prstGeom prst="ellipse">
            <a:avLst/>
          </a:prstGeom>
          <a:solidFill>
            <a:srgbClr val="FC4540">
              <a:alpha val="78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11"/>
          <p:cNvSpPr/>
          <p:nvPr/>
        </p:nvSpPr>
        <p:spPr>
          <a:xfrm>
            <a:off x="8622049" y="3872635"/>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1"/>
          <p:cNvSpPr/>
          <p:nvPr/>
        </p:nvSpPr>
        <p:spPr>
          <a:xfrm>
            <a:off x="7550022" y="4801658"/>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1"/>
          <p:cNvSpPr/>
          <p:nvPr/>
        </p:nvSpPr>
        <p:spPr>
          <a:xfrm>
            <a:off x="7325661" y="4674667"/>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1"/>
          <p:cNvSpPr/>
          <p:nvPr/>
        </p:nvSpPr>
        <p:spPr>
          <a:xfrm>
            <a:off x="258289" y="1577100"/>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11"/>
          <p:cNvSpPr/>
          <p:nvPr/>
        </p:nvSpPr>
        <p:spPr>
          <a:xfrm>
            <a:off x="8726412" y="3200066"/>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B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8" name="Google Shape;288;p11"/>
          <p:cNvGrpSpPr/>
          <p:nvPr/>
        </p:nvGrpSpPr>
        <p:grpSpPr>
          <a:xfrm>
            <a:off x="8142376" y="4477574"/>
            <a:ext cx="508851" cy="478711"/>
            <a:chOff x="5972700" y="2330200"/>
            <a:chExt cx="411625" cy="387275"/>
          </a:xfrm>
        </p:grpSpPr>
        <p:sp>
          <p:nvSpPr>
            <p:cNvPr id="289" name="Google Shape;289;p11"/>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1"/>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1" name="Google Shape;291;p11"/>
          <p:cNvGrpSpPr/>
          <p:nvPr/>
        </p:nvGrpSpPr>
        <p:grpSpPr>
          <a:xfrm>
            <a:off x="545621" y="382390"/>
            <a:ext cx="398658" cy="631920"/>
            <a:chOff x="6718575" y="2318625"/>
            <a:chExt cx="256950" cy="407375"/>
          </a:xfrm>
        </p:grpSpPr>
        <p:sp>
          <p:nvSpPr>
            <p:cNvPr id="292" name="Google Shape;292;p11"/>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11"/>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11"/>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1"/>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11"/>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11"/>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11"/>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11"/>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02BD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0" name="Google Shape;300;p1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424376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9"/>
        <p:cNvGrpSpPr/>
        <p:nvPr/>
      </p:nvGrpSpPr>
      <p:grpSpPr>
        <a:xfrm>
          <a:off x="0" y="0"/>
          <a:ext cx="0" cy="0"/>
          <a:chOff x="0" y="0"/>
          <a:chExt cx="0" cy="0"/>
        </a:xfrm>
      </p:grpSpPr>
      <p:sp>
        <p:nvSpPr>
          <p:cNvPr id="130" name="Google Shape;130;p4"/>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a:spLocks noGrp="1"/>
          </p:cNvSpPr>
          <p:nvPr>
            <p:ph type="title"/>
          </p:nvPr>
        </p:nvSpPr>
        <p:spPr>
          <a:xfrm>
            <a:off x="720000" y="445025"/>
            <a:ext cx="58527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32" name="Google Shape;132;p4"/>
          <p:cNvSpPr txBox="1">
            <a:spLocks noGrp="1"/>
          </p:cNvSpPr>
          <p:nvPr>
            <p:ph type="body" idx="1"/>
          </p:nvPr>
        </p:nvSpPr>
        <p:spPr>
          <a:xfrm>
            <a:off x="720000" y="1260975"/>
            <a:ext cx="7704000" cy="34671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accent1"/>
              </a:buClr>
              <a:buSzPts val="1200"/>
              <a:buFont typeface="Oswald Regular"/>
              <a:buAutoNum type="arabicPeriod"/>
              <a:defRPr sz="1200">
                <a:solidFill>
                  <a:schemeClr val="accent1"/>
                </a:solidFill>
              </a:defRPr>
            </a:lvl1pPr>
            <a:lvl2pPr marL="914400" lvl="1" indent="-304800">
              <a:spcBef>
                <a:spcPts val="0"/>
              </a:spcBef>
              <a:spcAft>
                <a:spcPts val="0"/>
              </a:spcAft>
              <a:buClr>
                <a:schemeClr val="accent1"/>
              </a:buClr>
              <a:buSzPts val="1200"/>
              <a:buFont typeface="Roboto Condensed Light"/>
              <a:buAutoNum type="alphaLcPeriod"/>
              <a:defRPr>
                <a:solidFill>
                  <a:schemeClr val="accent1"/>
                </a:solidFill>
              </a:defRPr>
            </a:lvl2pPr>
            <a:lvl3pPr marL="1371600" lvl="2" indent="-304800">
              <a:spcBef>
                <a:spcPts val="0"/>
              </a:spcBef>
              <a:spcAft>
                <a:spcPts val="0"/>
              </a:spcAft>
              <a:buClr>
                <a:schemeClr val="accent1"/>
              </a:buClr>
              <a:buSzPts val="1200"/>
              <a:buFont typeface="Roboto Condensed Light"/>
              <a:buAutoNum type="romanLcPeriod"/>
              <a:defRPr>
                <a:solidFill>
                  <a:schemeClr val="accent1"/>
                </a:solidFill>
              </a:defRPr>
            </a:lvl3pPr>
            <a:lvl4pPr marL="1828800" lvl="3" indent="-304800">
              <a:spcBef>
                <a:spcPts val="0"/>
              </a:spcBef>
              <a:spcAft>
                <a:spcPts val="0"/>
              </a:spcAft>
              <a:buClr>
                <a:schemeClr val="accent1"/>
              </a:buClr>
              <a:buSzPts val="1200"/>
              <a:buFont typeface="Roboto Condensed Light"/>
              <a:buAutoNum type="arabicPeriod"/>
              <a:defRPr>
                <a:solidFill>
                  <a:schemeClr val="accent1"/>
                </a:solidFill>
              </a:defRPr>
            </a:lvl4pPr>
            <a:lvl5pPr marL="2286000" lvl="4" indent="-304800">
              <a:spcBef>
                <a:spcPts val="0"/>
              </a:spcBef>
              <a:spcAft>
                <a:spcPts val="0"/>
              </a:spcAft>
              <a:buClr>
                <a:schemeClr val="accent1"/>
              </a:buClr>
              <a:buSzPts val="1200"/>
              <a:buFont typeface="Roboto Condensed Light"/>
              <a:buAutoNum type="alphaLcPeriod"/>
              <a:defRPr>
                <a:solidFill>
                  <a:schemeClr val="accent1"/>
                </a:solidFill>
              </a:defRPr>
            </a:lvl5pPr>
            <a:lvl6pPr marL="2743200" lvl="5" indent="-304800">
              <a:spcBef>
                <a:spcPts val="0"/>
              </a:spcBef>
              <a:spcAft>
                <a:spcPts val="0"/>
              </a:spcAft>
              <a:buClr>
                <a:schemeClr val="accent1"/>
              </a:buClr>
              <a:buSzPts val="1200"/>
              <a:buFont typeface="Roboto Condensed Light"/>
              <a:buAutoNum type="romanLcPeriod"/>
              <a:defRPr>
                <a:solidFill>
                  <a:schemeClr val="accent1"/>
                </a:solidFill>
              </a:defRPr>
            </a:lvl6pPr>
            <a:lvl7pPr marL="3200400" lvl="6" indent="-304800">
              <a:spcBef>
                <a:spcPts val="0"/>
              </a:spcBef>
              <a:spcAft>
                <a:spcPts val="0"/>
              </a:spcAft>
              <a:buClr>
                <a:schemeClr val="accent1"/>
              </a:buClr>
              <a:buSzPts val="1200"/>
              <a:buFont typeface="Roboto Condensed Light"/>
              <a:buAutoNum type="arabicPeriod"/>
              <a:defRPr>
                <a:solidFill>
                  <a:schemeClr val="accent1"/>
                </a:solidFill>
              </a:defRPr>
            </a:lvl7pPr>
            <a:lvl8pPr marL="3657600" lvl="7" indent="-304800">
              <a:spcBef>
                <a:spcPts val="0"/>
              </a:spcBef>
              <a:spcAft>
                <a:spcPts val="0"/>
              </a:spcAft>
              <a:buClr>
                <a:schemeClr val="accent1"/>
              </a:buClr>
              <a:buSzPts val="1200"/>
              <a:buFont typeface="Roboto Condensed Light"/>
              <a:buAutoNum type="alphaLcPeriod"/>
              <a:defRPr>
                <a:solidFill>
                  <a:schemeClr val="accent1"/>
                </a:solidFill>
              </a:defRPr>
            </a:lvl8pPr>
            <a:lvl9pPr marL="4114800" lvl="8" indent="-304800">
              <a:spcBef>
                <a:spcPts val="0"/>
              </a:spcBef>
              <a:spcAft>
                <a:spcPts val="0"/>
              </a:spcAft>
              <a:buClr>
                <a:schemeClr val="accent1"/>
              </a:buClr>
              <a:buSzPts val="1200"/>
              <a:buFont typeface="Roboto Condensed Light"/>
              <a:buAutoNum type="romanLcPeriod"/>
              <a:defRPr>
                <a:solidFill>
                  <a:schemeClr val="accent1"/>
                </a:solidFill>
              </a:defRPr>
            </a:lvl9pPr>
          </a:lstStyle>
          <a:p>
            <a:endParaRPr/>
          </a:p>
        </p:txBody>
      </p:sp>
      <p:grpSp>
        <p:nvGrpSpPr>
          <p:cNvPr id="133" name="Google Shape;133;p4"/>
          <p:cNvGrpSpPr/>
          <p:nvPr/>
        </p:nvGrpSpPr>
        <p:grpSpPr>
          <a:xfrm rot="-6930117" flipH="1">
            <a:off x="7572960" y="-418182"/>
            <a:ext cx="615214" cy="1133986"/>
            <a:chOff x="2344925" y="238125"/>
            <a:chExt cx="2835925" cy="5038075"/>
          </a:xfrm>
        </p:grpSpPr>
        <p:sp>
          <p:nvSpPr>
            <p:cNvPr id="134" name="Google Shape;134;p4"/>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4"/>
          <p:cNvGrpSpPr/>
          <p:nvPr/>
        </p:nvGrpSpPr>
        <p:grpSpPr>
          <a:xfrm rot="-6750440">
            <a:off x="7693498" y="-713264"/>
            <a:ext cx="1461000" cy="2506539"/>
            <a:chOff x="2453075" y="238700"/>
            <a:chExt cx="2722850" cy="5187200"/>
          </a:xfrm>
        </p:grpSpPr>
        <p:sp>
          <p:nvSpPr>
            <p:cNvPr id="145" name="Google Shape;145;p4"/>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4"/>
          <p:cNvGrpSpPr/>
          <p:nvPr/>
        </p:nvGrpSpPr>
        <p:grpSpPr>
          <a:xfrm rot="-10723110">
            <a:off x="8476175" y="492604"/>
            <a:ext cx="872219" cy="862056"/>
            <a:chOff x="1124025" y="238125"/>
            <a:chExt cx="5272075" cy="5173200"/>
          </a:xfrm>
        </p:grpSpPr>
        <p:sp>
          <p:nvSpPr>
            <p:cNvPr id="157" name="Google Shape;157;p4"/>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4"/>
        <p:cNvGrpSpPr/>
        <p:nvPr/>
      </p:nvGrpSpPr>
      <p:grpSpPr>
        <a:xfrm>
          <a:off x="0" y="0"/>
          <a:ext cx="0" cy="0"/>
          <a:chOff x="0" y="0"/>
          <a:chExt cx="0" cy="0"/>
        </a:xfrm>
      </p:grpSpPr>
      <p:sp>
        <p:nvSpPr>
          <p:cNvPr id="335" name="Google Shape;335;p9"/>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7" name="Google Shape;33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8" name="Google Shape;33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78"/>
        <p:cNvGrpSpPr/>
        <p:nvPr/>
      </p:nvGrpSpPr>
      <p:grpSpPr>
        <a:xfrm>
          <a:off x="0" y="0"/>
          <a:ext cx="0" cy="0"/>
          <a:chOff x="0" y="0"/>
          <a:chExt cx="0" cy="0"/>
        </a:xfrm>
      </p:grpSpPr>
      <p:sp>
        <p:nvSpPr>
          <p:cNvPr id="879" name="Google Shape;879;p25"/>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 name="Google Shape;880;p25"/>
          <p:cNvGrpSpPr/>
          <p:nvPr/>
        </p:nvGrpSpPr>
        <p:grpSpPr>
          <a:xfrm rot="3495498">
            <a:off x="1077319" y="3886487"/>
            <a:ext cx="943465" cy="1935062"/>
            <a:chOff x="2392800" y="238125"/>
            <a:chExt cx="2677175" cy="5084850"/>
          </a:xfrm>
        </p:grpSpPr>
        <p:sp>
          <p:nvSpPr>
            <p:cNvPr id="881" name="Google Shape;881;p25"/>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5"/>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5"/>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5"/>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5"/>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5"/>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5"/>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5"/>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5"/>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25"/>
          <p:cNvGrpSpPr/>
          <p:nvPr/>
        </p:nvGrpSpPr>
        <p:grpSpPr>
          <a:xfrm rot="5689774" flipH="1">
            <a:off x="45967" y="3687966"/>
            <a:ext cx="1484086" cy="1456253"/>
            <a:chOff x="1124025" y="238125"/>
            <a:chExt cx="5272075" cy="5173200"/>
          </a:xfrm>
        </p:grpSpPr>
        <p:sp>
          <p:nvSpPr>
            <p:cNvPr id="893" name="Google Shape;893;p25"/>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5"/>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5"/>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5"/>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25"/>
          <p:cNvGrpSpPr/>
          <p:nvPr/>
        </p:nvGrpSpPr>
        <p:grpSpPr>
          <a:xfrm rot="-10008670" flipH="1">
            <a:off x="-261585" y="2427255"/>
            <a:ext cx="1330411" cy="2809652"/>
            <a:chOff x="2773725" y="240525"/>
            <a:chExt cx="2096325" cy="5101625"/>
          </a:xfrm>
        </p:grpSpPr>
        <p:sp>
          <p:nvSpPr>
            <p:cNvPr id="910" name="Google Shape;910;p25"/>
            <p:cNvSpPr/>
            <p:nvPr/>
          </p:nvSpPr>
          <p:spPr>
            <a:xfrm>
              <a:off x="2773725" y="240525"/>
              <a:ext cx="2096325" cy="5101625"/>
            </a:xfrm>
            <a:custGeom>
              <a:avLst/>
              <a:gdLst/>
              <a:ahLst/>
              <a:cxnLst/>
              <a:rect l="l" t="t" r="r" b="b"/>
              <a:pathLst>
                <a:path w="83853" h="204065" extrusionOk="0">
                  <a:moveTo>
                    <a:pt x="34110" y="0"/>
                  </a:moveTo>
                  <a:cubicBezTo>
                    <a:pt x="28906" y="0"/>
                    <a:pt x="23698" y="1120"/>
                    <a:pt x="18864" y="3391"/>
                  </a:cubicBezTo>
                  <a:cubicBezTo>
                    <a:pt x="9670" y="17023"/>
                    <a:pt x="4756" y="33033"/>
                    <a:pt x="2379" y="49518"/>
                  </a:cubicBezTo>
                  <a:cubicBezTo>
                    <a:pt x="1" y="66637"/>
                    <a:pt x="159" y="83914"/>
                    <a:pt x="477" y="101192"/>
                  </a:cubicBezTo>
                  <a:cubicBezTo>
                    <a:pt x="5390" y="91206"/>
                    <a:pt x="12365" y="82171"/>
                    <a:pt x="20607" y="74721"/>
                  </a:cubicBezTo>
                  <a:lnTo>
                    <a:pt x="20607" y="74721"/>
                  </a:lnTo>
                  <a:cubicBezTo>
                    <a:pt x="19498" y="85658"/>
                    <a:pt x="14108" y="95485"/>
                    <a:pt x="9512" y="105630"/>
                  </a:cubicBezTo>
                  <a:cubicBezTo>
                    <a:pt x="5073" y="115775"/>
                    <a:pt x="1428" y="126870"/>
                    <a:pt x="4281" y="137649"/>
                  </a:cubicBezTo>
                  <a:cubicBezTo>
                    <a:pt x="7609" y="128455"/>
                    <a:pt x="13633" y="120530"/>
                    <a:pt x="21558" y="115141"/>
                  </a:cubicBezTo>
                  <a:lnTo>
                    <a:pt x="21558" y="115141"/>
                  </a:lnTo>
                  <a:cubicBezTo>
                    <a:pt x="13316" y="145892"/>
                    <a:pt x="19815" y="178703"/>
                    <a:pt x="39153" y="204065"/>
                  </a:cubicBezTo>
                  <a:cubicBezTo>
                    <a:pt x="48980" y="177118"/>
                    <a:pt x="53101" y="148586"/>
                    <a:pt x="51199" y="120054"/>
                  </a:cubicBezTo>
                  <a:lnTo>
                    <a:pt x="51199" y="120054"/>
                  </a:lnTo>
                  <a:cubicBezTo>
                    <a:pt x="58174" y="126078"/>
                    <a:pt x="62136" y="134796"/>
                    <a:pt x="62295" y="143989"/>
                  </a:cubicBezTo>
                  <a:cubicBezTo>
                    <a:pt x="72756" y="122908"/>
                    <a:pt x="71171" y="97705"/>
                    <a:pt x="58015" y="78208"/>
                  </a:cubicBezTo>
                  <a:lnTo>
                    <a:pt x="58015" y="78208"/>
                  </a:lnTo>
                  <a:cubicBezTo>
                    <a:pt x="64673" y="79793"/>
                    <a:pt x="70537" y="84390"/>
                    <a:pt x="73708" y="90572"/>
                  </a:cubicBezTo>
                  <a:cubicBezTo>
                    <a:pt x="83852" y="76623"/>
                    <a:pt x="81474" y="57443"/>
                    <a:pt x="76244" y="40958"/>
                  </a:cubicBezTo>
                  <a:cubicBezTo>
                    <a:pt x="71805" y="26692"/>
                    <a:pt x="64831" y="11951"/>
                    <a:pt x="51675" y="4501"/>
                  </a:cubicBezTo>
                  <a:cubicBezTo>
                    <a:pt x="46219" y="1517"/>
                    <a:pt x="40167" y="0"/>
                    <a:pt x="34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3534575" y="380775"/>
              <a:ext cx="321000" cy="4933650"/>
            </a:xfrm>
            <a:custGeom>
              <a:avLst/>
              <a:gdLst/>
              <a:ahLst/>
              <a:cxnLst/>
              <a:rect l="l" t="t" r="r" b="b"/>
              <a:pathLst>
                <a:path w="12840" h="197346" extrusionOk="0">
                  <a:moveTo>
                    <a:pt x="793" y="0"/>
                  </a:moveTo>
                  <a:lnTo>
                    <a:pt x="793" y="0"/>
                  </a:lnTo>
                  <a:cubicBezTo>
                    <a:pt x="6500" y="6341"/>
                    <a:pt x="9987" y="14108"/>
                    <a:pt x="10779" y="22509"/>
                  </a:cubicBezTo>
                  <a:cubicBezTo>
                    <a:pt x="11572" y="30910"/>
                    <a:pt x="11572" y="39311"/>
                    <a:pt x="10462" y="47553"/>
                  </a:cubicBezTo>
                  <a:cubicBezTo>
                    <a:pt x="8877" y="64355"/>
                    <a:pt x="6182" y="80840"/>
                    <a:pt x="3805" y="97484"/>
                  </a:cubicBezTo>
                  <a:cubicBezTo>
                    <a:pt x="1269" y="114127"/>
                    <a:pt x="1" y="131088"/>
                    <a:pt x="159" y="147890"/>
                  </a:cubicBezTo>
                  <a:cubicBezTo>
                    <a:pt x="159" y="156291"/>
                    <a:pt x="952" y="164692"/>
                    <a:pt x="2220" y="173093"/>
                  </a:cubicBezTo>
                  <a:cubicBezTo>
                    <a:pt x="3646" y="181336"/>
                    <a:pt x="5865" y="189578"/>
                    <a:pt x="8877" y="197345"/>
                  </a:cubicBezTo>
                  <a:cubicBezTo>
                    <a:pt x="3805" y="181336"/>
                    <a:pt x="1427" y="164692"/>
                    <a:pt x="1586" y="147890"/>
                  </a:cubicBezTo>
                  <a:cubicBezTo>
                    <a:pt x="1903" y="131088"/>
                    <a:pt x="3171" y="114286"/>
                    <a:pt x="5865" y="97801"/>
                  </a:cubicBezTo>
                  <a:cubicBezTo>
                    <a:pt x="8085" y="81157"/>
                    <a:pt x="10779" y="64514"/>
                    <a:pt x="12047" y="47712"/>
                  </a:cubicBezTo>
                  <a:cubicBezTo>
                    <a:pt x="12840" y="39311"/>
                    <a:pt x="12840" y="30751"/>
                    <a:pt x="11730" y="22509"/>
                  </a:cubicBezTo>
                  <a:cubicBezTo>
                    <a:pt x="10304" y="14108"/>
                    <a:pt x="6975" y="5707"/>
                    <a:pt x="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3154150" y="2207600"/>
              <a:ext cx="582550" cy="939200"/>
            </a:xfrm>
            <a:custGeom>
              <a:avLst/>
              <a:gdLst/>
              <a:ahLst/>
              <a:cxnLst/>
              <a:rect l="l" t="t" r="r" b="b"/>
              <a:pathLst>
                <a:path w="23302" h="37568" extrusionOk="0">
                  <a:moveTo>
                    <a:pt x="23302" y="0"/>
                  </a:moveTo>
                  <a:cubicBezTo>
                    <a:pt x="17595" y="4914"/>
                    <a:pt x="12682" y="10621"/>
                    <a:pt x="8719" y="17119"/>
                  </a:cubicBezTo>
                  <a:cubicBezTo>
                    <a:pt x="4756" y="23460"/>
                    <a:pt x="1744" y="30434"/>
                    <a:pt x="1" y="37567"/>
                  </a:cubicBezTo>
                  <a:cubicBezTo>
                    <a:pt x="6183" y="24094"/>
                    <a:pt x="13950" y="11572"/>
                    <a:pt x="2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3804050" y="2116450"/>
              <a:ext cx="598400" cy="1165075"/>
            </a:xfrm>
            <a:custGeom>
              <a:avLst/>
              <a:gdLst/>
              <a:ahLst/>
              <a:cxnLst/>
              <a:rect l="l" t="t" r="r" b="b"/>
              <a:pathLst>
                <a:path w="23936" h="46603" extrusionOk="0">
                  <a:moveTo>
                    <a:pt x="0" y="1"/>
                  </a:moveTo>
                  <a:cubicBezTo>
                    <a:pt x="3012" y="3329"/>
                    <a:pt x="5707" y="6817"/>
                    <a:pt x="8401" y="10304"/>
                  </a:cubicBezTo>
                  <a:cubicBezTo>
                    <a:pt x="10779" y="13950"/>
                    <a:pt x="13156" y="17754"/>
                    <a:pt x="15059" y="21717"/>
                  </a:cubicBezTo>
                  <a:cubicBezTo>
                    <a:pt x="17119" y="25679"/>
                    <a:pt x="18863" y="29642"/>
                    <a:pt x="20289" y="33763"/>
                  </a:cubicBezTo>
                  <a:lnTo>
                    <a:pt x="21399" y="36933"/>
                  </a:lnTo>
                  <a:lnTo>
                    <a:pt x="22350" y="40104"/>
                  </a:lnTo>
                  <a:lnTo>
                    <a:pt x="23143" y="43432"/>
                  </a:lnTo>
                  <a:cubicBezTo>
                    <a:pt x="23460" y="44383"/>
                    <a:pt x="23777" y="45493"/>
                    <a:pt x="23935" y="46603"/>
                  </a:cubicBezTo>
                  <a:cubicBezTo>
                    <a:pt x="23935" y="44383"/>
                    <a:pt x="23618" y="42164"/>
                    <a:pt x="23301" y="39945"/>
                  </a:cubicBezTo>
                  <a:lnTo>
                    <a:pt x="22667" y="36616"/>
                  </a:lnTo>
                  <a:lnTo>
                    <a:pt x="21716" y="33288"/>
                  </a:lnTo>
                  <a:cubicBezTo>
                    <a:pt x="20606" y="29008"/>
                    <a:pt x="18863" y="24887"/>
                    <a:pt x="16802" y="20924"/>
                  </a:cubicBezTo>
                  <a:cubicBezTo>
                    <a:pt x="14742" y="16961"/>
                    <a:pt x="12364" y="13157"/>
                    <a:pt x="9511" y="9511"/>
                  </a:cubicBezTo>
                  <a:cubicBezTo>
                    <a:pt x="6816" y="6024"/>
                    <a:pt x="3646" y="285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3827825" y="880075"/>
              <a:ext cx="681600" cy="1141300"/>
            </a:xfrm>
            <a:custGeom>
              <a:avLst/>
              <a:gdLst/>
              <a:ahLst/>
              <a:cxnLst/>
              <a:rect l="l" t="t" r="r" b="b"/>
              <a:pathLst>
                <a:path w="27264" h="45652" extrusionOk="0">
                  <a:moveTo>
                    <a:pt x="0" y="1"/>
                  </a:moveTo>
                  <a:cubicBezTo>
                    <a:pt x="3329" y="3171"/>
                    <a:pt x="6341" y="6499"/>
                    <a:pt x="9194" y="9987"/>
                  </a:cubicBezTo>
                  <a:cubicBezTo>
                    <a:pt x="12047" y="13474"/>
                    <a:pt x="14583" y="17120"/>
                    <a:pt x="16961" y="21082"/>
                  </a:cubicBezTo>
                  <a:cubicBezTo>
                    <a:pt x="19180" y="24887"/>
                    <a:pt x="21240" y="28849"/>
                    <a:pt x="22826" y="32971"/>
                  </a:cubicBezTo>
                  <a:lnTo>
                    <a:pt x="24094" y="35982"/>
                  </a:lnTo>
                  <a:lnTo>
                    <a:pt x="25203" y="39153"/>
                  </a:lnTo>
                  <a:lnTo>
                    <a:pt x="26313" y="42481"/>
                  </a:lnTo>
                  <a:cubicBezTo>
                    <a:pt x="26630" y="43432"/>
                    <a:pt x="26947" y="44542"/>
                    <a:pt x="27264" y="45651"/>
                  </a:cubicBezTo>
                  <a:cubicBezTo>
                    <a:pt x="27105" y="44542"/>
                    <a:pt x="26947" y="43432"/>
                    <a:pt x="26788" y="42323"/>
                  </a:cubicBezTo>
                  <a:lnTo>
                    <a:pt x="26154" y="38994"/>
                  </a:lnTo>
                  <a:lnTo>
                    <a:pt x="25362" y="35665"/>
                  </a:lnTo>
                  <a:lnTo>
                    <a:pt x="24252" y="32337"/>
                  </a:lnTo>
                  <a:cubicBezTo>
                    <a:pt x="22826" y="28057"/>
                    <a:pt x="20923" y="23777"/>
                    <a:pt x="18546" y="19973"/>
                  </a:cubicBezTo>
                  <a:cubicBezTo>
                    <a:pt x="16168" y="16010"/>
                    <a:pt x="13474" y="12364"/>
                    <a:pt x="10303" y="8877"/>
                  </a:cubicBezTo>
                  <a:cubicBezTo>
                    <a:pt x="7292" y="5548"/>
                    <a:pt x="3805" y="253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2995650" y="681950"/>
              <a:ext cx="701425" cy="1390950"/>
            </a:xfrm>
            <a:custGeom>
              <a:avLst/>
              <a:gdLst/>
              <a:ahLst/>
              <a:cxnLst/>
              <a:rect l="l" t="t" r="r" b="b"/>
              <a:pathLst>
                <a:path w="28057" h="55638" extrusionOk="0">
                  <a:moveTo>
                    <a:pt x="28057" y="0"/>
                  </a:moveTo>
                  <a:lnTo>
                    <a:pt x="28057" y="0"/>
                  </a:lnTo>
                  <a:cubicBezTo>
                    <a:pt x="24411" y="3804"/>
                    <a:pt x="21082" y="7767"/>
                    <a:pt x="18070" y="12205"/>
                  </a:cubicBezTo>
                  <a:cubicBezTo>
                    <a:pt x="15059" y="16485"/>
                    <a:pt x="12206" y="20923"/>
                    <a:pt x="9987" y="25679"/>
                  </a:cubicBezTo>
                  <a:cubicBezTo>
                    <a:pt x="7450" y="30434"/>
                    <a:pt x="5548" y="35348"/>
                    <a:pt x="3805" y="40262"/>
                  </a:cubicBezTo>
                  <a:cubicBezTo>
                    <a:pt x="3012" y="42798"/>
                    <a:pt x="2220" y="45334"/>
                    <a:pt x="1586" y="47870"/>
                  </a:cubicBezTo>
                  <a:cubicBezTo>
                    <a:pt x="952" y="50406"/>
                    <a:pt x="317" y="52942"/>
                    <a:pt x="0" y="55637"/>
                  </a:cubicBezTo>
                  <a:cubicBezTo>
                    <a:pt x="476" y="54369"/>
                    <a:pt x="793" y="53101"/>
                    <a:pt x="1269" y="51833"/>
                  </a:cubicBezTo>
                  <a:lnTo>
                    <a:pt x="2537" y="48187"/>
                  </a:lnTo>
                  <a:cubicBezTo>
                    <a:pt x="3329" y="45651"/>
                    <a:pt x="4280" y="43273"/>
                    <a:pt x="5231" y="40896"/>
                  </a:cubicBezTo>
                  <a:cubicBezTo>
                    <a:pt x="7292" y="35982"/>
                    <a:pt x="9352" y="31227"/>
                    <a:pt x="11730" y="26630"/>
                  </a:cubicBezTo>
                  <a:cubicBezTo>
                    <a:pt x="13949" y="22033"/>
                    <a:pt x="16485" y="17436"/>
                    <a:pt x="19339" y="12998"/>
                  </a:cubicBezTo>
                  <a:cubicBezTo>
                    <a:pt x="22033" y="8560"/>
                    <a:pt x="25045" y="4280"/>
                    <a:pt x="28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3633650" y="2972400"/>
              <a:ext cx="225900" cy="1422650"/>
            </a:xfrm>
            <a:custGeom>
              <a:avLst/>
              <a:gdLst/>
              <a:ahLst/>
              <a:cxnLst/>
              <a:rect l="l" t="t" r="r" b="b"/>
              <a:pathLst>
                <a:path w="9036" h="56906" extrusionOk="0">
                  <a:moveTo>
                    <a:pt x="1110" y="1"/>
                  </a:moveTo>
                  <a:cubicBezTo>
                    <a:pt x="317" y="4756"/>
                    <a:pt x="0" y="9670"/>
                    <a:pt x="159" y="14425"/>
                  </a:cubicBezTo>
                  <a:cubicBezTo>
                    <a:pt x="159" y="24253"/>
                    <a:pt x="1427" y="33922"/>
                    <a:pt x="4122" y="43274"/>
                  </a:cubicBezTo>
                  <a:cubicBezTo>
                    <a:pt x="4756" y="45652"/>
                    <a:pt x="5390" y="47871"/>
                    <a:pt x="6341" y="50248"/>
                  </a:cubicBezTo>
                  <a:cubicBezTo>
                    <a:pt x="7133" y="52468"/>
                    <a:pt x="7926" y="54687"/>
                    <a:pt x="9035" y="56906"/>
                  </a:cubicBezTo>
                  <a:cubicBezTo>
                    <a:pt x="8718" y="55796"/>
                    <a:pt x="8401" y="54687"/>
                    <a:pt x="8084" y="53419"/>
                  </a:cubicBezTo>
                  <a:lnTo>
                    <a:pt x="7133" y="49931"/>
                  </a:lnTo>
                  <a:cubicBezTo>
                    <a:pt x="6658" y="47554"/>
                    <a:pt x="6024" y="45335"/>
                    <a:pt x="5548" y="42957"/>
                  </a:cubicBezTo>
                  <a:cubicBezTo>
                    <a:pt x="4597" y="38202"/>
                    <a:pt x="3646" y="33446"/>
                    <a:pt x="3012" y="28691"/>
                  </a:cubicBezTo>
                  <a:cubicBezTo>
                    <a:pt x="2378" y="23936"/>
                    <a:pt x="1902" y="19180"/>
                    <a:pt x="1585" y="14425"/>
                  </a:cubicBezTo>
                  <a:cubicBezTo>
                    <a:pt x="1268" y="9670"/>
                    <a:pt x="1110" y="4915"/>
                    <a:pt x="11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25"/>
          <p:cNvGrpSpPr/>
          <p:nvPr/>
        </p:nvGrpSpPr>
        <p:grpSpPr>
          <a:xfrm rot="-9140811" flipH="1">
            <a:off x="7026245" y="-589692"/>
            <a:ext cx="955048" cy="1696662"/>
            <a:chOff x="2344925" y="238125"/>
            <a:chExt cx="2835925" cy="5038075"/>
          </a:xfrm>
        </p:grpSpPr>
        <p:sp>
          <p:nvSpPr>
            <p:cNvPr id="918" name="Google Shape;918;p25"/>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5"/>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 name="Google Shape;928;p25"/>
          <p:cNvGrpSpPr/>
          <p:nvPr/>
        </p:nvGrpSpPr>
        <p:grpSpPr>
          <a:xfrm rot="-8791429" flipH="1">
            <a:off x="7466654" y="-255313"/>
            <a:ext cx="1914697" cy="3970652"/>
            <a:chOff x="2479375" y="241250"/>
            <a:chExt cx="2454400" cy="5089875"/>
          </a:xfrm>
        </p:grpSpPr>
        <p:sp>
          <p:nvSpPr>
            <p:cNvPr id="929" name="Google Shape;929;p25"/>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5"/>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5"/>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5"/>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5"/>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5"/>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25"/>
          <p:cNvGrpSpPr/>
          <p:nvPr/>
        </p:nvGrpSpPr>
        <p:grpSpPr>
          <a:xfrm rot="10467110">
            <a:off x="7732367" y="-129340"/>
            <a:ext cx="1477340" cy="1673119"/>
            <a:chOff x="1396775" y="238125"/>
            <a:chExt cx="4477525" cy="5209300"/>
          </a:xfrm>
        </p:grpSpPr>
        <p:sp>
          <p:nvSpPr>
            <p:cNvPr id="936" name="Google Shape;936;p25"/>
            <p:cNvSpPr/>
            <p:nvPr/>
          </p:nvSpPr>
          <p:spPr>
            <a:xfrm>
              <a:off x="1396775" y="238125"/>
              <a:ext cx="4477525" cy="5209300"/>
            </a:xfrm>
            <a:custGeom>
              <a:avLst/>
              <a:gdLst/>
              <a:ahLst/>
              <a:cxnLst/>
              <a:rect l="l" t="t" r="r" b="b"/>
              <a:pathLst>
                <a:path w="179101" h="208372" extrusionOk="0">
                  <a:moveTo>
                    <a:pt x="163876" y="0"/>
                  </a:moveTo>
                  <a:cubicBezTo>
                    <a:pt x="155629" y="4863"/>
                    <a:pt x="146537" y="8247"/>
                    <a:pt x="137445" y="10150"/>
                  </a:cubicBezTo>
                  <a:cubicBezTo>
                    <a:pt x="122643" y="13533"/>
                    <a:pt x="106995" y="16493"/>
                    <a:pt x="96211" y="26432"/>
                  </a:cubicBezTo>
                  <a:cubicBezTo>
                    <a:pt x="81621" y="39965"/>
                    <a:pt x="80987" y="61956"/>
                    <a:pt x="81621" y="81409"/>
                  </a:cubicBezTo>
                  <a:cubicBezTo>
                    <a:pt x="76123" y="64705"/>
                    <a:pt x="74220" y="47154"/>
                    <a:pt x="75912" y="29603"/>
                  </a:cubicBezTo>
                  <a:lnTo>
                    <a:pt x="75912" y="29603"/>
                  </a:lnTo>
                  <a:cubicBezTo>
                    <a:pt x="51172" y="49903"/>
                    <a:pt x="38696" y="81409"/>
                    <a:pt x="43137" y="113127"/>
                  </a:cubicBezTo>
                  <a:lnTo>
                    <a:pt x="43137" y="113127"/>
                  </a:lnTo>
                  <a:lnTo>
                    <a:pt x="27278" y="60898"/>
                  </a:lnTo>
                  <a:cubicBezTo>
                    <a:pt x="1904" y="100017"/>
                    <a:pt x="1" y="150132"/>
                    <a:pt x="22203" y="191365"/>
                  </a:cubicBezTo>
                  <a:cubicBezTo>
                    <a:pt x="39453" y="202610"/>
                    <a:pt x="59328" y="208372"/>
                    <a:pt x="79356" y="208372"/>
                  </a:cubicBezTo>
                  <a:cubicBezTo>
                    <a:pt x="92471" y="208372"/>
                    <a:pt x="105651" y="205901"/>
                    <a:pt x="118202" y="200880"/>
                  </a:cubicBezTo>
                  <a:cubicBezTo>
                    <a:pt x="150343" y="187770"/>
                    <a:pt x="173814" y="157110"/>
                    <a:pt x="177198" y="123700"/>
                  </a:cubicBezTo>
                  <a:lnTo>
                    <a:pt x="177198" y="123700"/>
                  </a:lnTo>
                  <a:cubicBezTo>
                    <a:pt x="163365" y="131604"/>
                    <a:pt x="147871" y="135815"/>
                    <a:pt x="132096" y="135815"/>
                  </a:cubicBezTo>
                  <a:cubicBezTo>
                    <a:pt x="130990" y="135815"/>
                    <a:pt x="129883" y="135794"/>
                    <a:pt x="128775" y="135753"/>
                  </a:cubicBezTo>
                  <a:cubicBezTo>
                    <a:pt x="156264" y="130889"/>
                    <a:pt x="178466" y="106149"/>
                    <a:pt x="179101" y="79506"/>
                  </a:cubicBezTo>
                  <a:lnTo>
                    <a:pt x="179101" y="79506"/>
                  </a:lnTo>
                  <a:cubicBezTo>
                    <a:pt x="169585" y="93039"/>
                    <a:pt x="154784" y="102132"/>
                    <a:pt x="138290" y="104035"/>
                  </a:cubicBezTo>
                  <a:cubicBezTo>
                    <a:pt x="153938" y="97480"/>
                    <a:pt x="164088" y="80564"/>
                    <a:pt x="161762" y="64493"/>
                  </a:cubicBezTo>
                  <a:cubicBezTo>
                    <a:pt x="159858" y="51172"/>
                    <a:pt x="150766" y="39119"/>
                    <a:pt x="151189" y="25797"/>
                  </a:cubicBezTo>
                  <a:cubicBezTo>
                    <a:pt x="151612" y="16070"/>
                    <a:pt x="156898" y="7612"/>
                    <a:pt x="1638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5"/>
            <p:cNvSpPr/>
            <p:nvPr/>
          </p:nvSpPr>
          <p:spPr>
            <a:xfrm>
              <a:off x="1756250" y="518300"/>
              <a:ext cx="3399125" cy="4720700"/>
            </a:xfrm>
            <a:custGeom>
              <a:avLst/>
              <a:gdLst/>
              <a:ahLst/>
              <a:cxnLst/>
              <a:rect l="l" t="t" r="r" b="b"/>
              <a:pathLst>
                <a:path w="135965" h="188828" extrusionOk="0">
                  <a:moveTo>
                    <a:pt x="135964" y="0"/>
                  </a:moveTo>
                  <a:cubicBezTo>
                    <a:pt x="126449" y="3383"/>
                    <a:pt x="117779" y="9092"/>
                    <a:pt x="111013" y="16705"/>
                  </a:cubicBezTo>
                  <a:cubicBezTo>
                    <a:pt x="104035" y="24106"/>
                    <a:pt x="98326" y="32564"/>
                    <a:pt x="94097" y="41656"/>
                  </a:cubicBezTo>
                  <a:cubicBezTo>
                    <a:pt x="85216" y="59841"/>
                    <a:pt x="80775" y="79718"/>
                    <a:pt x="74220" y="98326"/>
                  </a:cubicBezTo>
                  <a:cubicBezTo>
                    <a:pt x="67876" y="117356"/>
                    <a:pt x="58150" y="134907"/>
                    <a:pt x="45463" y="150343"/>
                  </a:cubicBezTo>
                  <a:cubicBezTo>
                    <a:pt x="39119" y="158167"/>
                    <a:pt x="31930" y="165145"/>
                    <a:pt x="24317" y="171488"/>
                  </a:cubicBezTo>
                  <a:cubicBezTo>
                    <a:pt x="16705" y="178044"/>
                    <a:pt x="8670" y="183753"/>
                    <a:pt x="0" y="188828"/>
                  </a:cubicBezTo>
                  <a:cubicBezTo>
                    <a:pt x="8881" y="184176"/>
                    <a:pt x="17339" y="178889"/>
                    <a:pt x="25163" y="172546"/>
                  </a:cubicBezTo>
                  <a:cubicBezTo>
                    <a:pt x="32987" y="166202"/>
                    <a:pt x="40388" y="159224"/>
                    <a:pt x="46943" y="151612"/>
                  </a:cubicBezTo>
                  <a:cubicBezTo>
                    <a:pt x="60053" y="136176"/>
                    <a:pt x="70202" y="118414"/>
                    <a:pt x="76757" y="99383"/>
                  </a:cubicBezTo>
                  <a:cubicBezTo>
                    <a:pt x="83312" y="80352"/>
                    <a:pt x="87542" y="60687"/>
                    <a:pt x="95788" y="42502"/>
                  </a:cubicBezTo>
                  <a:cubicBezTo>
                    <a:pt x="100017" y="33410"/>
                    <a:pt x="105304" y="24951"/>
                    <a:pt x="111859" y="17551"/>
                  </a:cubicBezTo>
                  <a:cubicBezTo>
                    <a:pt x="118414" y="9938"/>
                    <a:pt x="126660" y="4018"/>
                    <a:pt x="135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5"/>
            <p:cNvSpPr/>
            <p:nvPr/>
          </p:nvSpPr>
          <p:spPr>
            <a:xfrm>
              <a:off x="3759750" y="1485675"/>
              <a:ext cx="1379750" cy="1200025"/>
            </a:xfrm>
            <a:custGeom>
              <a:avLst/>
              <a:gdLst/>
              <a:ahLst/>
              <a:cxnLst/>
              <a:rect l="l" t="t" r="r" b="b"/>
              <a:pathLst>
                <a:path w="55190" h="48001" extrusionOk="0">
                  <a:moveTo>
                    <a:pt x="55190" y="1"/>
                  </a:moveTo>
                  <a:lnTo>
                    <a:pt x="55190" y="1"/>
                  </a:lnTo>
                  <a:cubicBezTo>
                    <a:pt x="54132" y="2961"/>
                    <a:pt x="52441" y="5710"/>
                    <a:pt x="50326" y="8036"/>
                  </a:cubicBezTo>
                  <a:cubicBezTo>
                    <a:pt x="48212" y="10151"/>
                    <a:pt x="45886" y="12265"/>
                    <a:pt x="43137" y="13957"/>
                  </a:cubicBezTo>
                  <a:cubicBezTo>
                    <a:pt x="37639" y="17129"/>
                    <a:pt x="31930" y="19666"/>
                    <a:pt x="26009" y="21781"/>
                  </a:cubicBezTo>
                  <a:cubicBezTo>
                    <a:pt x="19877" y="23895"/>
                    <a:pt x="14168" y="27067"/>
                    <a:pt x="9093" y="31085"/>
                  </a:cubicBezTo>
                  <a:cubicBezTo>
                    <a:pt x="6556" y="33199"/>
                    <a:pt x="4441" y="35737"/>
                    <a:pt x="2750" y="38485"/>
                  </a:cubicBezTo>
                  <a:cubicBezTo>
                    <a:pt x="1058" y="41446"/>
                    <a:pt x="212" y="44618"/>
                    <a:pt x="1" y="48001"/>
                  </a:cubicBezTo>
                  <a:cubicBezTo>
                    <a:pt x="635" y="44829"/>
                    <a:pt x="1904" y="41657"/>
                    <a:pt x="3595" y="39120"/>
                  </a:cubicBezTo>
                  <a:cubicBezTo>
                    <a:pt x="5498" y="36582"/>
                    <a:pt x="7613" y="34468"/>
                    <a:pt x="10150" y="32565"/>
                  </a:cubicBezTo>
                  <a:cubicBezTo>
                    <a:pt x="15437" y="28970"/>
                    <a:pt x="20934" y="26221"/>
                    <a:pt x="27067" y="24107"/>
                  </a:cubicBezTo>
                  <a:cubicBezTo>
                    <a:pt x="33199" y="21992"/>
                    <a:pt x="38908" y="19243"/>
                    <a:pt x="44406" y="15648"/>
                  </a:cubicBezTo>
                  <a:cubicBezTo>
                    <a:pt x="46943" y="13745"/>
                    <a:pt x="49269" y="11419"/>
                    <a:pt x="51384" y="8882"/>
                  </a:cubicBezTo>
                  <a:cubicBezTo>
                    <a:pt x="53287" y="6133"/>
                    <a:pt x="54555" y="3173"/>
                    <a:pt x="55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5"/>
            <p:cNvSpPr/>
            <p:nvPr/>
          </p:nvSpPr>
          <p:spPr>
            <a:xfrm>
              <a:off x="3934200" y="1025775"/>
              <a:ext cx="1115450" cy="1120725"/>
            </a:xfrm>
            <a:custGeom>
              <a:avLst/>
              <a:gdLst/>
              <a:ahLst/>
              <a:cxnLst/>
              <a:rect l="l" t="t" r="r" b="b"/>
              <a:pathLst>
                <a:path w="44618" h="44829" extrusionOk="0">
                  <a:moveTo>
                    <a:pt x="44617" y="1"/>
                  </a:moveTo>
                  <a:lnTo>
                    <a:pt x="44617" y="1"/>
                  </a:lnTo>
                  <a:cubicBezTo>
                    <a:pt x="42503" y="4864"/>
                    <a:pt x="38908" y="9304"/>
                    <a:pt x="34467" y="12265"/>
                  </a:cubicBezTo>
                  <a:cubicBezTo>
                    <a:pt x="30027" y="15225"/>
                    <a:pt x="25163" y="17974"/>
                    <a:pt x="20300" y="20300"/>
                  </a:cubicBezTo>
                  <a:cubicBezTo>
                    <a:pt x="15225" y="22626"/>
                    <a:pt x="10573" y="25798"/>
                    <a:pt x="6556" y="29815"/>
                  </a:cubicBezTo>
                  <a:cubicBezTo>
                    <a:pt x="2538" y="33833"/>
                    <a:pt x="1" y="39119"/>
                    <a:pt x="1" y="44829"/>
                  </a:cubicBezTo>
                  <a:cubicBezTo>
                    <a:pt x="1058" y="39542"/>
                    <a:pt x="4018" y="34679"/>
                    <a:pt x="8036" y="31296"/>
                  </a:cubicBezTo>
                  <a:cubicBezTo>
                    <a:pt x="12265" y="27701"/>
                    <a:pt x="16705" y="24741"/>
                    <a:pt x="21569" y="22626"/>
                  </a:cubicBezTo>
                  <a:cubicBezTo>
                    <a:pt x="26644" y="20089"/>
                    <a:pt x="31296" y="17340"/>
                    <a:pt x="35736" y="13956"/>
                  </a:cubicBezTo>
                  <a:cubicBezTo>
                    <a:pt x="40177" y="10362"/>
                    <a:pt x="43348" y="5498"/>
                    <a:pt x="446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5"/>
            <p:cNvSpPr/>
            <p:nvPr/>
          </p:nvSpPr>
          <p:spPr>
            <a:xfrm>
              <a:off x="3601175" y="1919175"/>
              <a:ext cx="1733925" cy="1221150"/>
            </a:xfrm>
            <a:custGeom>
              <a:avLst/>
              <a:gdLst/>
              <a:ahLst/>
              <a:cxnLst/>
              <a:rect l="l" t="t" r="r" b="b"/>
              <a:pathLst>
                <a:path w="69357" h="48846" extrusionOk="0">
                  <a:moveTo>
                    <a:pt x="69356" y="0"/>
                  </a:moveTo>
                  <a:lnTo>
                    <a:pt x="69356" y="0"/>
                  </a:lnTo>
                  <a:cubicBezTo>
                    <a:pt x="67876" y="3595"/>
                    <a:pt x="65973" y="6767"/>
                    <a:pt x="63859" y="9727"/>
                  </a:cubicBezTo>
                  <a:cubicBezTo>
                    <a:pt x="61533" y="12899"/>
                    <a:pt x="58995" y="15436"/>
                    <a:pt x="56035" y="17974"/>
                  </a:cubicBezTo>
                  <a:cubicBezTo>
                    <a:pt x="50326" y="22626"/>
                    <a:pt x="43348" y="25797"/>
                    <a:pt x="35947" y="27066"/>
                  </a:cubicBezTo>
                  <a:cubicBezTo>
                    <a:pt x="28758" y="28335"/>
                    <a:pt x="20722" y="28335"/>
                    <a:pt x="13322" y="31295"/>
                  </a:cubicBezTo>
                  <a:cubicBezTo>
                    <a:pt x="9727" y="32775"/>
                    <a:pt x="6555" y="35101"/>
                    <a:pt x="3806" y="38062"/>
                  </a:cubicBezTo>
                  <a:cubicBezTo>
                    <a:pt x="1269" y="41022"/>
                    <a:pt x="0" y="44828"/>
                    <a:pt x="212" y="48846"/>
                  </a:cubicBezTo>
                  <a:cubicBezTo>
                    <a:pt x="423" y="45040"/>
                    <a:pt x="2115" y="41445"/>
                    <a:pt x="4864" y="38907"/>
                  </a:cubicBezTo>
                  <a:cubicBezTo>
                    <a:pt x="7401" y="36370"/>
                    <a:pt x="10573" y="34255"/>
                    <a:pt x="14167" y="33198"/>
                  </a:cubicBezTo>
                  <a:cubicBezTo>
                    <a:pt x="21145" y="30872"/>
                    <a:pt x="28758" y="30872"/>
                    <a:pt x="36370" y="29604"/>
                  </a:cubicBezTo>
                  <a:cubicBezTo>
                    <a:pt x="44194" y="28335"/>
                    <a:pt x="51383" y="24740"/>
                    <a:pt x="57304" y="19454"/>
                  </a:cubicBezTo>
                  <a:cubicBezTo>
                    <a:pt x="60053" y="16916"/>
                    <a:pt x="62590" y="13745"/>
                    <a:pt x="64705" y="10573"/>
                  </a:cubicBezTo>
                  <a:cubicBezTo>
                    <a:pt x="66819" y="7401"/>
                    <a:pt x="68299" y="3806"/>
                    <a:pt x="69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5"/>
            <p:cNvSpPr/>
            <p:nvPr/>
          </p:nvSpPr>
          <p:spPr>
            <a:xfrm>
              <a:off x="3262850" y="2939425"/>
              <a:ext cx="2167400" cy="829975"/>
            </a:xfrm>
            <a:custGeom>
              <a:avLst/>
              <a:gdLst/>
              <a:ahLst/>
              <a:cxnLst/>
              <a:rect l="l" t="t" r="r" b="b"/>
              <a:pathLst>
                <a:path w="86696" h="33199" extrusionOk="0">
                  <a:moveTo>
                    <a:pt x="86696" y="1"/>
                  </a:moveTo>
                  <a:cubicBezTo>
                    <a:pt x="83947" y="2749"/>
                    <a:pt x="80986" y="5287"/>
                    <a:pt x="77603" y="7401"/>
                  </a:cubicBezTo>
                  <a:cubicBezTo>
                    <a:pt x="74220" y="9304"/>
                    <a:pt x="70625" y="10996"/>
                    <a:pt x="67031" y="12265"/>
                  </a:cubicBezTo>
                  <a:cubicBezTo>
                    <a:pt x="59418" y="14379"/>
                    <a:pt x="51806" y="15860"/>
                    <a:pt x="43982" y="16705"/>
                  </a:cubicBezTo>
                  <a:cubicBezTo>
                    <a:pt x="35947" y="17551"/>
                    <a:pt x="28123" y="19031"/>
                    <a:pt x="20511" y="21146"/>
                  </a:cubicBezTo>
                  <a:cubicBezTo>
                    <a:pt x="16493" y="22203"/>
                    <a:pt x="12899" y="23895"/>
                    <a:pt x="9304" y="25798"/>
                  </a:cubicBezTo>
                  <a:cubicBezTo>
                    <a:pt x="5921" y="27701"/>
                    <a:pt x="2749" y="30238"/>
                    <a:pt x="0" y="33199"/>
                  </a:cubicBezTo>
                  <a:cubicBezTo>
                    <a:pt x="2961" y="30661"/>
                    <a:pt x="6344" y="28547"/>
                    <a:pt x="9938" y="27067"/>
                  </a:cubicBezTo>
                  <a:cubicBezTo>
                    <a:pt x="13533" y="25375"/>
                    <a:pt x="17128" y="24106"/>
                    <a:pt x="20934" y="23049"/>
                  </a:cubicBezTo>
                  <a:cubicBezTo>
                    <a:pt x="28758" y="21357"/>
                    <a:pt x="36370" y="20089"/>
                    <a:pt x="44194" y="19454"/>
                  </a:cubicBezTo>
                  <a:cubicBezTo>
                    <a:pt x="52229" y="18608"/>
                    <a:pt x="60053" y="16705"/>
                    <a:pt x="67665" y="14168"/>
                  </a:cubicBezTo>
                  <a:cubicBezTo>
                    <a:pt x="71471" y="12688"/>
                    <a:pt x="74854" y="10785"/>
                    <a:pt x="78238" y="8459"/>
                  </a:cubicBezTo>
                  <a:cubicBezTo>
                    <a:pt x="81409" y="6133"/>
                    <a:pt x="84370" y="3172"/>
                    <a:pt x="86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5"/>
            <p:cNvSpPr/>
            <p:nvPr/>
          </p:nvSpPr>
          <p:spPr>
            <a:xfrm>
              <a:off x="2713075" y="3742950"/>
              <a:ext cx="2902200" cy="771825"/>
            </a:xfrm>
            <a:custGeom>
              <a:avLst/>
              <a:gdLst/>
              <a:ahLst/>
              <a:cxnLst/>
              <a:rect l="l" t="t" r="r" b="b"/>
              <a:pathLst>
                <a:path w="116088" h="30873" extrusionOk="0">
                  <a:moveTo>
                    <a:pt x="116087" y="0"/>
                  </a:moveTo>
                  <a:cubicBezTo>
                    <a:pt x="112916" y="4018"/>
                    <a:pt x="109110" y="7613"/>
                    <a:pt x="104880" y="10573"/>
                  </a:cubicBezTo>
                  <a:cubicBezTo>
                    <a:pt x="100440" y="13533"/>
                    <a:pt x="95999" y="15859"/>
                    <a:pt x="91136" y="17762"/>
                  </a:cubicBezTo>
                  <a:cubicBezTo>
                    <a:pt x="81814" y="21134"/>
                    <a:pt x="72120" y="22646"/>
                    <a:pt x="62403" y="22646"/>
                  </a:cubicBezTo>
                  <a:cubicBezTo>
                    <a:pt x="61761" y="22646"/>
                    <a:pt x="61118" y="22639"/>
                    <a:pt x="60476" y="22626"/>
                  </a:cubicBezTo>
                  <a:cubicBezTo>
                    <a:pt x="55189" y="22626"/>
                    <a:pt x="50114" y="22414"/>
                    <a:pt x="44828" y="21780"/>
                  </a:cubicBezTo>
                  <a:cubicBezTo>
                    <a:pt x="39542" y="21357"/>
                    <a:pt x="34255" y="20511"/>
                    <a:pt x="28969" y="20511"/>
                  </a:cubicBezTo>
                  <a:cubicBezTo>
                    <a:pt x="28308" y="20485"/>
                    <a:pt x="27648" y="20472"/>
                    <a:pt x="26987" y="20472"/>
                  </a:cubicBezTo>
                  <a:cubicBezTo>
                    <a:pt x="22361" y="20472"/>
                    <a:pt x="17736" y="21119"/>
                    <a:pt x="13110" y="22414"/>
                  </a:cubicBezTo>
                  <a:cubicBezTo>
                    <a:pt x="8035" y="23895"/>
                    <a:pt x="3383" y="26855"/>
                    <a:pt x="0" y="30873"/>
                  </a:cubicBezTo>
                  <a:cubicBezTo>
                    <a:pt x="3806" y="27489"/>
                    <a:pt x="8458" y="24952"/>
                    <a:pt x="13533" y="23895"/>
                  </a:cubicBezTo>
                  <a:cubicBezTo>
                    <a:pt x="17339" y="22943"/>
                    <a:pt x="21264" y="22467"/>
                    <a:pt x="25130" y="22467"/>
                  </a:cubicBezTo>
                  <a:cubicBezTo>
                    <a:pt x="26418" y="22467"/>
                    <a:pt x="27700" y="22520"/>
                    <a:pt x="28969" y="22626"/>
                  </a:cubicBezTo>
                  <a:cubicBezTo>
                    <a:pt x="39330" y="23472"/>
                    <a:pt x="49903" y="25375"/>
                    <a:pt x="60476" y="25375"/>
                  </a:cubicBezTo>
                  <a:cubicBezTo>
                    <a:pt x="61004" y="25385"/>
                    <a:pt x="61533" y="25391"/>
                    <a:pt x="62063" y="25391"/>
                  </a:cubicBezTo>
                  <a:cubicBezTo>
                    <a:pt x="72124" y="25391"/>
                    <a:pt x="82329" y="23482"/>
                    <a:pt x="91770" y="19666"/>
                  </a:cubicBezTo>
                  <a:cubicBezTo>
                    <a:pt x="96634" y="17762"/>
                    <a:pt x="101286" y="15014"/>
                    <a:pt x="105515" y="11630"/>
                  </a:cubicBezTo>
                  <a:cubicBezTo>
                    <a:pt x="109744" y="8459"/>
                    <a:pt x="113127" y="4441"/>
                    <a:pt x="1160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5"/>
            <p:cNvSpPr/>
            <p:nvPr/>
          </p:nvSpPr>
          <p:spPr>
            <a:xfrm>
              <a:off x="2226725" y="4403750"/>
              <a:ext cx="3002650" cy="513675"/>
            </a:xfrm>
            <a:custGeom>
              <a:avLst/>
              <a:gdLst/>
              <a:ahLst/>
              <a:cxnLst/>
              <a:rect l="l" t="t" r="r" b="b"/>
              <a:pathLst>
                <a:path w="120106" h="20547" extrusionOk="0">
                  <a:moveTo>
                    <a:pt x="120105" y="0"/>
                  </a:moveTo>
                  <a:lnTo>
                    <a:pt x="120105" y="0"/>
                  </a:lnTo>
                  <a:cubicBezTo>
                    <a:pt x="118414" y="2115"/>
                    <a:pt x="116722" y="4018"/>
                    <a:pt x="114819" y="5921"/>
                  </a:cubicBezTo>
                  <a:cubicBezTo>
                    <a:pt x="112916" y="7612"/>
                    <a:pt x="110802" y="9304"/>
                    <a:pt x="108476" y="10573"/>
                  </a:cubicBezTo>
                  <a:cubicBezTo>
                    <a:pt x="104035" y="13322"/>
                    <a:pt x="99172" y="15225"/>
                    <a:pt x="94097" y="16282"/>
                  </a:cubicBezTo>
                  <a:cubicBezTo>
                    <a:pt x="88341" y="17457"/>
                    <a:pt x="82519" y="18044"/>
                    <a:pt x="76705" y="18044"/>
                  </a:cubicBezTo>
                  <a:cubicBezTo>
                    <a:pt x="72054" y="18044"/>
                    <a:pt x="67407" y="17668"/>
                    <a:pt x="62802" y="16916"/>
                  </a:cubicBezTo>
                  <a:cubicBezTo>
                    <a:pt x="52229" y="15859"/>
                    <a:pt x="41868" y="13744"/>
                    <a:pt x="31084" y="13533"/>
                  </a:cubicBezTo>
                  <a:cubicBezTo>
                    <a:pt x="30177" y="13497"/>
                    <a:pt x="29270" y="13479"/>
                    <a:pt x="28363" y="13479"/>
                  </a:cubicBezTo>
                  <a:cubicBezTo>
                    <a:pt x="23984" y="13479"/>
                    <a:pt x="19604" y="13890"/>
                    <a:pt x="15225" y="14590"/>
                  </a:cubicBezTo>
                  <a:cubicBezTo>
                    <a:pt x="9939" y="15436"/>
                    <a:pt x="4652" y="17128"/>
                    <a:pt x="1" y="19454"/>
                  </a:cubicBezTo>
                  <a:cubicBezTo>
                    <a:pt x="2538" y="18608"/>
                    <a:pt x="5075" y="17762"/>
                    <a:pt x="7613" y="17128"/>
                  </a:cubicBezTo>
                  <a:cubicBezTo>
                    <a:pt x="10150" y="16493"/>
                    <a:pt x="12688" y="16070"/>
                    <a:pt x="15437" y="15859"/>
                  </a:cubicBezTo>
                  <a:cubicBezTo>
                    <a:pt x="18230" y="15510"/>
                    <a:pt x="21088" y="15353"/>
                    <a:pt x="23975" y="15353"/>
                  </a:cubicBezTo>
                  <a:cubicBezTo>
                    <a:pt x="26332" y="15353"/>
                    <a:pt x="28708" y="15457"/>
                    <a:pt x="31084" y="15648"/>
                  </a:cubicBezTo>
                  <a:cubicBezTo>
                    <a:pt x="41657" y="16282"/>
                    <a:pt x="52018" y="18608"/>
                    <a:pt x="62590" y="19665"/>
                  </a:cubicBezTo>
                  <a:cubicBezTo>
                    <a:pt x="67446" y="20151"/>
                    <a:pt x="72390" y="20547"/>
                    <a:pt x="77341" y="20547"/>
                  </a:cubicBezTo>
                  <a:cubicBezTo>
                    <a:pt x="83172" y="20547"/>
                    <a:pt x="89014" y="19997"/>
                    <a:pt x="94731" y="18396"/>
                  </a:cubicBezTo>
                  <a:cubicBezTo>
                    <a:pt x="99806" y="16916"/>
                    <a:pt x="104881" y="14590"/>
                    <a:pt x="109321" y="11630"/>
                  </a:cubicBezTo>
                  <a:cubicBezTo>
                    <a:pt x="113762" y="8670"/>
                    <a:pt x="117357" y="4652"/>
                    <a:pt x="120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5"/>
            <p:cNvSpPr/>
            <p:nvPr/>
          </p:nvSpPr>
          <p:spPr>
            <a:xfrm>
              <a:off x="3923625" y="756175"/>
              <a:ext cx="470500" cy="1210600"/>
            </a:xfrm>
            <a:custGeom>
              <a:avLst/>
              <a:gdLst/>
              <a:ahLst/>
              <a:cxnLst/>
              <a:rect l="l" t="t" r="r" b="b"/>
              <a:pathLst>
                <a:path w="18820" h="48424" extrusionOk="0">
                  <a:moveTo>
                    <a:pt x="18820" y="0"/>
                  </a:moveTo>
                  <a:lnTo>
                    <a:pt x="18820" y="0"/>
                  </a:lnTo>
                  <a:cubicBezTo>
                    <a:pt x="11631" y="5498"/>
                    <a:pt x="6344" y="13110"/>
                    <a:pt x="3595" y="21780"/>
                  </a:cubicBezTo>
                  <a:cubicBezTo>
                    <a:pt x="424" y="30238"/>
                    <a:pt x="1" y="39542"/>
                    <a:pt x="2115" y="48423"/>
                  </a:cubicBezTo>
                  <a:cubicBezTo>
                    <a:pt x="1481" y="30661"/>
                    <a:pt x="7402" y="13322"/>
                    <a:pt x="18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5"/>
            <p:cNvSpPr/>
            <p:nvPr/>
          </p:nvSpPr>
          <p:spPr>
            <a:xfrm>
              <a:off x="3574725" y="1126225"/>
              <a:ext cx="259075" cy="1982400"/>
            </a:xfrm>
            <a:custGeom>
              <a:avLst/>
              <a:gdLst/>
              <a:ahLst/>
              <a:cxnLst/>
              <a:rect l="l" t="t" r="r" b="b"/>
              <a:pathLst>
                <a:path w="10363" h="79296" extrusionOk="0">
                  <a:moveTo>
                    <a:pt x="10362" y="0"/>
                  </a:moveTo>
                  <a:lnTo>
                    <a:pt x="10362" y="0"/>
                  </a:lnTo>
                  <a:cubicBezTo>
                    <a:pt x="8459" y="2749"/>
                    <a:pt x="6767" y="5709"/>
                    <a:pt x="5499" y="8881"/>
                  </a:cubicBezTo>
                  <a:cubicBezTo>
                    <a:pt x="4441" y="12053"/>
                    <a:pt x="3596" y="15436"/>
                    <a:pt x="2961" y="18819"/>
                  </a:cubicBezTo>
                  <a:cubicBezTo>
                    <a:pt x="1904" y="25586"/>
                    <a:pt x="1692" y="32352"/>
                    <a:pt x="2115" y="39119"/>
                  </a:cubicBezTo>
                  <a:cubicBezTo>
                    <a:pt x="2327" y="45885"/>
                    <a:pt x="2750" y="52652"/>
                    <a:pt x="2750" y="59418"/>
                  </a:cubicBezTo>
                  <a:cubicBezTo>
                    <a:pt x="2750" y="62590"/>
                    <a:pt x="2538" y="65973"/>
                    <a:pt x="2115" y="69357"/>
                  </a:cubicBezTo>
                  <a:cubicBezTo>
                    <a:pt x="1692" y="72740"/>
                    <a:pt x="1058" y="75912"/>
                    <a:pt x="1" y="79295"/>
                  </a:cubicBezTo>
                  <a:cubicBezTo>
                    <a:pt x="1481" y="76123"/>
                    <a:pt x="2750" y="72951"/>
                    <a:pt x="3384" y="69568"/>
                  </a:cubicBezTo>
                  <a:cubicBezTo>
                    <a:pt x="4230" y="66185"/>
                    <a:pt x="4653" y="62802"/>
                    <a:pt x="4864" y="59418"/>
                  </a:cubicBezTo>
                  <a:cubicBezTo>
                    <a:pt x="5287" y="52652"/>
                    <a:pt x="5076" y="45885"/>
                    <a:pt x="4653" y="39119"/>
                  </a:cubicBezTo>
                  <a:cubicBezTo>
                    <a:pt x="4441" y="32352"/>
                    <a:pt x="4441" y="25797"/>
                    <a:pt x="5076" y="19031"/>
                  </a:cubicBezTo>
                  <a:cubicBezTo>
                    <a:pt x="5499" y="12476"/>
                    <a:pt x="7402" y="5921"/>
                    <a:pt x="10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5"/>
            <p:cNvSpPr/>
            <p:nvPr/>
          </p:nvSpPr>
          <p:spPr>
            <a:xfrm>
              <a:off x="2987950" y="1681275"/>
              <a:ext cx="407075" cy="2045850"/>
            </a:xfrm>
            <a:custGeom>
              <a:avLst/>
              <a:gdLst/>
              <a:ahLst/>
              <a:cxnLst/>
              <a:rect l="l" t="t" r="r" b="b"/>
              <a:pathLst>
                <a:path w="16283" h="81834" extrusionOk="0">
                  <a:moveTo>
                    <a:pt x="4230" y="1"/>
                  </a:moveTo>
                  <a:cubicBezTo>
                    <a:pt x="2327" y="3172"/>
                    <a:pt x="1058" y="6556"/>
                    <a:pt x="424" y="10150"/>
                  </a:cubicBezTo>
                  <a:cubicBezTo>
                    <a:pt x="1" y="13745"/>
                    <a:pt x="1" y="17340"/>
                    <a:pt x="635" y="20935"/>
                  </a:cubicBezTo>
                  <a:cubicBezTo>
                    <a:pt x="1904" y="28124"/>
                    <a:pt x="4230" y="34890"/>
                    <a:pt x="7402" y="41445"/>
                  </a:cubicBezTo>
                  <a:cubicBezTo>
                    <a:pt x="10362" y="47789"/>
                    <a:pt x="12476" y="54556"/>
                    <a:pt x="13957" y="61534"/>
                  </a:cubicBezTo>
                  <a:cubicBezTo>
                    <a:pt x="14379" y="64917"/>
                    <a:pt x="14591" y="68300"/>
                    <a:pt x="14168" y="71895"/>
                  </a:cubicBezTo>
                  <a:cubicBezTo>
                    <a:pt x="13745" y="75278"/>
                    <a:pt x="12476" y="78661"/>
                    <a:pt x="10785" y="81833"/>
                  </a:cubicBezTo>
                  <a:cubicBezTo>
                    <a:pt x="13111" y="78873"/>
                    <a:pt x="14591" y="75701"/>
                    <a:pt x="15437" y="72106"/>
                  </a:cubicBezTo>
                  <a:cubicBezTo>
                    <a:pt x="16071" y="68511"/>
                    <a:pt x="16283" y="64917"/>
                    <a:pt x="15860" y="61322"/>
                  </a:cubicBezTo>
                  <a:cubicBezTo>
                    <a:pt x="14802" y="54133"/>
                    <a:pt x="12899" y="47155"/>
                    <a:pt x="9727" y="40600"/>
                  </a:cubicBezTo>
                  <a:cubicBezTo>
                    <a:pt x="6767" y="34256"/>
                    <a:pt x="4441" y="27490"/>
                    <a:pt x="2538" y="20723"/>
                  </a:cubicBezTo>
                  <a:cubicBezTo>
                    <a:pt x="1904" y="17340"/>
                    <a:pt x="1481" y="13745"/>
                    <a:pt x="1692" y="10362"/>
                  </a:cubicBezTo>
                  <a:cubicBezTo>
                    <a:pt x="1904" y="6767"/>
                    <a:pt x="2750" y="3384"/>
                    <a:pt x="4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p:nvPr/>
          </p:nvSpPr>
          <p:spPr>
            <a:xfrm>
              <a:off x="2586200" y="2484800"/>
              <a:ext cx="285475" cy="2125125"/>
            </a:xfrm>
            <a:custGeom>
              <a:avLst/>
              <a:gdLst/>
              <a:ahLst/>
              <a:cxnLst/>
              <a:rect l="l" t="t" r="r" b="b"/>
              <a:pathLst>
                <a:path w="11419" h="85005" extrusionOk="0">
                  <a:moveTo>
                    <a:pt x="5498" y="1"/>
                  </a:moveTo>
                  <a:lnTo>
                    <a:pt x="5498" y="1"/>
                  </a:lnTo>
                  <a:cubicBezTo>
                    <a:pt x="3595" y="3172"/>
                    <a:pt x="2115" y="6767"/>
                    <a:pt x="1480" y="10573"/>
                  </a:cubicBezTo>
                  <a:cubicBezTo>
                    <a:pt x="846" y="14379"/>
                    <a:pt x="846" y="18186"/>
                    <a:pt x="1058" y="21992"/>
                  </a:cubicBezTo>
                  <a:cubicBezTo>
                    <a:pt x="2115" y="29393"/>
                    <a:pt x="3595" y="36793"/>
                    <a:pt x="5710" y="43983"/>
                  </a:cubicBezTo>
                  <a:cubicBezTo>
                    <a:pt x="8035" y="50961"/>
                    <a:pt x="8881" y="58150"/>
                    <a:pt x="8670" y="65551"/>
                  </a:cubicBezTo>
                  <a:cubicBezTo>
                    <a:pt x="8458" y="69146"/>
                    <a:pt x="7824" y="72740"/>
                    <a:pt x="6344" y="76124"/>
                  </a:cubicBezTo>
                  <a:cubicBezTo>
                    <a:pt x="5710" y="77815"/>
                    <a:pt x="4864" y="79507"/>
                    <a:pt x="3806" y="80987"/>
                  </a:cubicBezTo>
                  <a:cubicBezTo>
                    <a:pt x="2538" y="82467"/>
                    <a:pt x="1480" y="83736"/>
                    <a:pt x="0" y="85005"/>
                  </a:cubicBezTo>
                  <a:cubicBezTo>
                    <a:pt x="3172" y="82890"/>
                    <a:pt x="5710" y="80141"/>
                    <a:pt x="7401" y="76758"/>
                  </a:cubicBezTo>
                  <a:cubicBezTo>
                    <a:pt x="9093" y="73163"/>
                    <a:pt x="10361" y="69357"/>
                    <a:pt x="10784" y="65551"/>
                  </a:cubicBezTo>
                  <a:cubicBezTo>
                    <a:pt x="11419" y="57939"/>
                    <a:pt x="10573" y="50326"/>
                    <a:pt x="8247" y="43137"/>
                  </a:cubicBezTo>
                  <a:cubicBezTo>
                    <a:pt x="6132" y="35948"/>
                    <a:pt x="4441" y="28758"/>
                    <a:pt x="2961" y="21569"/>
                  </a:cubicBezTo>
                  <a:cubicBezTo>
                    <a:pt x="2538" y="17974"/>
                    <a:pt x="2326" y="14168"/>
                    <a:pt x="2749" y="10573"/>
                  </a:cubicBezTo>
                  <a:cubicBezTo>
                    <a:pt x="2961" y="6979"/>
                    <a:pt x="4018" y="3384"/>
                    <a:pt x="5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5"/>
            <p:cNvSpPr/>
            <p:nvPr/>
          </p:nvSpPr>
          <p:spPr>
            <a:xfrm>
              <a:off x="1994125" y="3050450"/>
              <a:ext cx="253775" cy="2045825"/>
            </a:xfrm>
            <a:custGeom>
              <a:avLst/>
              <a:gdLst/>
              <a:ahLst/>
              <a:cxnLst/>
              <a:rect l="l" t="t" r="r" b="b"/>
              <a:pathLst>
                <a:path w="10151" h="81833" extrusionOk="0">
                  <a:moveTo>
                    <a:pt x="4653" y="0"/>
                  </a:moveTo>
                  <a:lnTo>
                    <a:pt x="4653" y="0"/>
                  </a:lnTo>
                  <a:cubicBezTo>
                    <a:pt x="3595" y="3383"/>
                    <a:pt x="2750" y="6978"/>
                    <a:pt x="2538" y="10573"/>
                  </a:cubicBezTo>
                  <a:cubicBezTo>
                    <a:pt x="2327" y="14167"/>
                    <a:pt x="2538" y="17551"/>
                    <a:pt x="2750" y="21145"/>
                  </a:cubicBezTo>
                  <a:cubicBezTo>
                    <a:pt x="3384" y="28123"/>
                    <a:pt x="4864" y="35101"/>
                    <a:pt x="6133" y="42079"/>
                  </a:cubicBezTo>
                  <a:cubicBezTo>
                    <a:pt x="7190" y="48846"/>
                    <a:pt x="7613" y="55824"/>
                    <a:pt x="7190" y="62590"/>
                  </a:cubicBezTo>
                  <a:cubicBezTo>
                    <a:pt x="6767" y="69568"/>
                    <a:pt x="4230" y="76335"/>
                    <a:pt x="1" y="81832"/>
                  </a:cubicBezTo>
                  <a:cubicBezTo>
                    <a:pt x="2538" y="79295"/>
                    <a:pt x="4653" y="76335"/>
                    <a:pt x="6344" y="73163"/>
                  </a:cubicBezTo>
                  <a:cubicBezTo>
                    <a:pt x="7613" y="69991"/>
                    <a:pt x="8670" y="66396"/>
                    <a:pt x="9093" y="62802"/>
                  </a:cubicBezTo>
                  <a:cubicBezTo>
                    <a:pt x="10150" y="55824"/>
                    <a:pt x="9939" y="48634"/>
                    <a:pt x="8670" y="41656"/>
                  </a:cubicBezTo>
                  <a:cubicBezTo>
                    <a:pt x="7401" y="34678"/>
                    <a:pt x="5921" y="27700"/>
                    <a:pt x="4864" y="20934"/>
                  </a:cubicBezTo>
                  <a:cubicBezTo>
                    <a:pt x="3595" y="13956"/>
                    <a:pt x="3595" y="6978"/>
                    <a:pt x="46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9_1">
    <p:spTree>
      <p:nvGrpSpPr>
        <p:cNvPr id="1" name="Shape 949"/>
        <p:cNvGrpSpPr/>
        <p:nvPr/>
      </p:nvGrpSpPr>
      <p:grpSpPr>
        <a:xfrm>
          <a:off x="0" y="0"/>
          <a:ext cx="0" cy="0"/>
          <a:chOff x="0" y="0"/>
          <a:chExt cx="0" cy="0"/>
        </a:xfrm>
      </p:grpSpPr>
      <p:sp>
        <p:nvSpPr>
          <p:cNvPr id="950" name="Google Shape;950;p26"/>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 name="Google Shape;951;p26"/>
          <p:cNvGrpSpPr/>
          <p:nvPr/>
        </p:nvGrpSpPr>
        <p:grpSpPr>
          <a:xfrm rot="1604119">
            <a:off x="2003675" y="2238478"/>
            <a:ext cx="1208648" cy="2295627"/>
            <a:chOff x="2392800" y="238125"/>
            <a:chExt cx="2677175" cy="5084850"/>
          </a:xfrm>
        </p:grpSpPr>
        <p:sp>
          <p:nvSpPr>
            <p:cNvPr id="952" name="Google Shape;952;p26"/>
            <p:cNvSpPr/>
            <p:nvPr/>
          </p:nvSpPr>
          <p:spPr>
            <a:xfrm>
              <a:off x="2526350" y="690275"/>
              <a:ext cx="1198100" cy="4632700"/>
            </a:xfrm>
            <a:custGeom>
              <a:avLst/>
              <a:gdLst/>
              <a:ahLst/>
              <a:cxnLst/>
              <a:rect l="l" t="t" r="r" b="b"/>
              <a:pathLst>
                <a:path w="47924" h="185308" extrusionOk="0">
                  <a:moveTo>
                    <a:pt x="35055" y="1"/>
                  </a:moveTo>
                  <a:cubicBezTo>
                    <a:pt x="33546" y="1"/>
                    <a:pt x="31869" y="1290"/>
                    <a:pt x="32203" y="3183"/>
                  </a:cubicBezTo>
                  <a:cubicBezTo>
                    <a:pt x="42560" y="64402"/>
                    <a:pt x="31648" y="127286"/>
                    <a:pt x="1131" y="181292"/>
                  </a:cubicBezTo>
                  <a:cubicBezTo>
                    <a:pt x="0" y="183428"/>
                    <a:pt x="1772" y="185308"/>
                    <a:pt x="3546" y="185308"/>
                  </a:cubicBezTo>
                  <a:cubicBezTo>
                    <a:pt x="4384" y="185308"/>
                    <a:pt x="5221" y="184889"/>
                    <a:pt x="5755" y="183881"/>
                  </a:cubicBezTo>
                  <a:lnTo>
                    <a:pt x="5570" y="183881"/>
                  </a:lnTo>
                  <a:cubicBezTo>
                    <a:pt x="36642" y="128581"/>
                    <a:pt x="47924" y="64402"/>
                    <a:pt x="37197" y="1889"/>
                  </a:cubicBezTo>
                  <a:cubicBezTo>
                    <a:pt x="36976" y="564"/>
                    <a:pt x="36052" y="1"/>
                    <a:pt x="35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3430500" y="641425"/>
              <a:ext cx="899675" cy="1623425"/>
            </a:xfrm>
            <a:custGeom>
              <a:avLst/>
              <a:gdLst/>
              <a:ahLst/>
              <a:cxnLst/>
              <a:rect l="l" t="t" r="r" b="b"/>
              <a:pathLst>
                <a:path w="35987" h="64937" extrusionOk="0">
                  <a:moveTo>
                    <a:pt x="24544" y="0"/>
                  </a:moveTo>
                  <a:cubicBezTo>
                    <a:pt x="22975" y="0"/>
                    <a:pt x="21451" y="1220"/>
                    <a:pt x="22115" y="3103"/>
                  </a:cubicBezTo>
                  <a:cubicBezTo>
                    <a:pt x="30068" y="25112"/>
                    <a:pt x="22300" y="47676"/>
                    <a:pt x="2325" y="60068"/>
                  </a:cubicBezTo>
                  <a:cubicBezTo>
                    <a:pt x="0" y="61463"/>
                    <a:pt x="1442" y="64936"/>
                    <a:pt x="3712" y="64936"/>
                  </a:cubicBezTo>
                  <a:cubicBezTo>
                    <a:pt x="4151" y="64936"/>
                    <a:pt x="4620" y="64806"/>
                    <a:pt x="5100" y="64507"/>
                  </a:cubicBezTo>
                  <a:cubicBezTo>
                    <a:pt x="26554" y="51745"/>
                    <a:pt x="35987" y="25297"/>
                    <a:pt x="27109" y="1808"/>
                  </a:cubicBezTo>
                  <a:cubicBezTo>
                    <a:pt x="26664" y="547"/>
                    <a:pt x="25594" y="0"/>
                    <a:pt x="245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2800700" y="860025"/>
              <a:ext cx="748350" cy="784950"/>
            </a:xfrm>
            <a:custGeom>
              <a:avLst/>
              <a:gdLst/>
              <a:ahLst/>
              <a:cxnLst/>
              <a:rect l="l" t="t" r="r" b="b"/>
              <a:pathLst>
                <a:path w="29934" h="31398" extrusionOk="0">
                  <a:moveTo>
                    <a:pt x="3119" y="0"/>
                  </a:moveTo>
                  <a:cubicBezTo>
                    <a:pt x="1627" y="0"/>
                    <a:pt x="0" y="1260"/>
                    <a:pt x="330" y="3237"/>
                  </a:cubicBezTo>
                  <a:cubicBezTo>
                    <a:pt x="2364" y="16923"/>
                    <a:pt x="12351" y="28020"/>
                    <a:pt x="25853" y="31349"/>
                  </a:cubicBezTo>
                  <a:cubicBezTo>
                    <a:pt x="26036" y="31382"/>
                    <a:pt x="26213" y="31397"/>
                    <a:pt x="26382" y="31397"/>
                  </a:cubicBezTo>
                  <a:cubicBezTo>
                    <a:pt x="29113" y="31397"/>
                    <a:pt x="29934" y="27400"/>
                    <a:pt x="27148" y="26356"/>
                  </a:cubicBezTo>
                  <a:cubicBezTo>
                    <a:pt x="15496" y="23581"/>
                    <a:pt x="6803" y="13779"/>
                    <a:pt x="5323" y="1942"/>
                  </a:cubicBezTo>
                  <a:cubicBezTo>
                    <a:pt x="5098" y="590"/>
                    <a:pt x="4140"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2693325" y="2072800"/>
              <a:ext cx="794550" cy="973850"/>
            </a:xfrm>
            <a:custGeom>
              <a:avLst/>
              <a:gdLst/>
              <a:ahLst/>
              <a:cxnLst/>
              <a:rect l="l" t="t" r="r" b="b"/>
              <a:pathLst>
                <a:path w="31782" h="38954" extrusionOk="0">
                  <a:moveTo>
                    <a:pt x="5207" y="0"/>
                  </a:moveTo>
                  <a:cubicBezTo>
                    <a:pt x="4201" y="0"/>
                    <a:pt x="3292" y="564"/>
                    <a:pt x="3145" y="1888"/>
                  </a:cubicBezTo>
                  <a:cubicBezTo>
                    <a:pt x="1" y="18719"/>
                    <a:pt x="10728" y="34995"/>
                    <a:pt x="27374" y="38879"/>
                  </a:cubicBezTo>
                  <a:cubicBezTo>
                    <a:pt x="27602" y="38929"/>
                    <a:pt x="27821" y="38953"/>
                    <a:pt x="28029" y="38953"/>
                  </a:cubicBezTo>
                  <a:cubicBezTo>
                    <a:pt x="30859" y="38953"/>
                    <a:pt x="31782" y="34574"/>
                    <a:pt x="28853" y="33885"/>
                  </a:cubicBezTo>
                  <a:cubicBezTo>
                    <a:pt x="14797" y="30926"/>
                    <a:pt x="5734" y="17424"/>
                    <a:pt x="8139" y="3183"/>
                  </a:cubicBezTo>
                  <a:cubicBezTo>
                    <a:pt x="8473" y="1290"/>
                    <a:pt x="6728" y="0"/>
                    <a:pt x="5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312950" y="2922525"/>
              <a:ext cx="678175" cy="501525"/>
            </a:xfrm>
            <a:custGeom>
              <a:avLst/>
              <a:gdLst/>
              <a:ahLst/>
              <a:cxnLst/>
              <a:rect l="l" t="t" r="r" b="b"/>
              <a:pathLst>
                <a:path w="27127" h="20061" extrusionOk="0">
                  <a:moveTo>
                    <a:pt x="23918" y="1"/>
                  </a:moveTo>
                  <a:cubicBezTo>
                    <a:pt x="22901" y="1"/>
                    <a:pt x="21884" y="525"/>
                    <a:pt x="21454" y="1745"/>
                  </a:cubicBezTo>
                  <a:cubicBezTo>
                    <a:pt x="18309" y="9143"/>
                    <a:pt x="11281" y="14322"/>
                    <a:pt x="3328" y="14692"/>
                  </a:cubicBezTo>
                  <a:cubicBezTo>
                    <a:pt x="56" y="14874"/>
                    <a:pt x="0" y="20060"/>
                    <a:pt x="3162" y="20060"/>
                  </a:cubicBezTo>
                  <a:cubicBezTo>
                    <a:pt x="3217" y="20060"/>
                    <a:pt x="3272" y="20059"/>
                    <a:pt x="3328" y="20056"/>
                  </a:cubicBezTo>
                  <a:cubicBezTo>
                    <a:pt x="13686" y="19316"/>
                    <a:pt x="22748" y="12842"/>
                    <a:pt x="26447" y="3225"/>
                  </a:cubicBezTo>
                  <a:cubicBezTo>
                    <a:pt x="27126" y="1301"/>
                    <a:pt x="25521" y="1"/>
                    <a:pt x="23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3873475" y="1658950"/>
              <a:ext cx="932725" cy="289200"/>
            </a:xfrm>
            <a:custGeom>
              <a:avLst/>
              <a:gdLst/>
              <a:ahLst/>
              <a:cxnLst/>
              <a:rect l="l" t="t" r="r" b="b"/>
              <a:pathLst>
                <a:path w="37309" h="11568" extrusionOk="0">
                  <a:moveTo>
                    <a:pt x="33358" y="1"/>
                  </a:moveTo>
                  <a:cubicBezTo>
                    <a:pt x="32765" y="1"/>
                    <a:pt x="32148" y="203"/>
                    <a:pt x="31584" y="687"/>
                  </a:cubicBezTo>
                  <a:cubicBezTo>
                    <a:pt x="27163" y="4428"/>
                    <a:pt x="21491" y="6362"/>
                    <a:pt x="15761" y="6362"/>
                  </a:cubicBezTo>
                  <a:cubicBezTo>
                    <a:pt x="12142" y="6362"/>
                    <a:pt x="8501" y="5591"/>
                    <a:pt x="5136" y="4016"/>
                  </a:cubicBezTo>
                  <a:cubicBezTo>
                    <a:pt x="4723" y="3809"/>
                    <a:pt x="4317" y="3718"/>
                    <a:pt x="3932" y="3718"/>
                  </a:cubicBezTo>
                  <a:cubicBezTo>
                    <a:pt x="1562" y="3718"/>
                    <a:pt x="1" y="7182"/>
                    <a:pt x="2547" y="8455"/>
                  </a:cubicBezTo>
                  <a:cubicBezTo>
                    <a:pt x="6726" y="10544"/>
                    <a:pt x="11241" y="11567"/>
                    <a:pt x="15733" y="11567"/>
                  </a:cubicBezTo>
                  <a:cubicBezTo>
                    <a:pt x="22771" y="11567"/>
                    <a:pt x="29751" y="9056"/>
                    <a:pt x="35283" y="4201"/>
                  </a:cubicBezTo>
                  <a:cubicBezTo>
                    <a:pt x="37308" y="2610"/>
                    <a:pt x="35487" y="1"/>
                    <a:pt x="3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2392800" y="358325"/>
              <a:ext cx="647350" cy="651975"/>
            </a:xfrm>
            <a:custGeom>
              <a:avLst/>
              <a:gdLst/>
              <a:ahLst/>
              <a:cxnLst/>
              <a:rect l="l" t="t" r="r" b="b"/>
              <a:pathLst>
                <a:path w="25894" h="26079" extrusionOk="0">
                  <a:moveTo>
                    <a:pt x="12947" y="1"/>
                  </a:moveTo>
                  <a:cubicBezTo>
                    <a:pt x="5733" y="1"/>
                    <a:pt x="0" y="5919"/>
                    <a:pt x="0" y="12947"/>
                  </a:cubicBezTo>
                  <a:cubicBezTo>
                    <a:pt x="0" y="20160"/>
                    <a:pt x="5733" y="26079"/>
                    <a:pt x="12947" y="26079"/>
                  </a:cubicBezTo>
                  <a:cubicBezTo>
                    <a:pt x="20160" y="26079"/>
                    <a:pt x="25893" y="20160"/>
                    <a:pt x="25893" y="12947"/>
                  </a:cubicBezTo>
                  <a:cubicBezTo>
                    <a:pt x="25893" y="5919"/>
                    <a:pt x="20160" y="1"/>
                    <a:pt x="12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3826150" y="238125"/>
              <a:ext cx="688975" cy="684325"/>
            </a:xfrm>
            <a:custGeom>
              <a:avLst/>
              <a:gdLst/>
              <a:ahLst/>
              <a:cxnLst/>
              <a:rect l="l" t="t" r="r" b="b"/>
              <a:pathLst>
                <a:path w="27559" h="27373" extrusionOk="0">
                  <a:moveTo>
                    <a:pt x="13872" y="0"/>
                  </a:moveTo>
                  <a:cubicBezTo>
                    <a:pt x="6289" y="0"/>
                    <a:pt x="1" y="6103"/>
                    <a:pt x="1" y="13686"/>
                  </a:cubicBezTo>
                  <a:cubicBezTo>
                    <a:pt x="1" y="21269"/>
                    <a:pt x="6289" y="27373"/>
                    <a:pt x="13872" y="27373"/>
                  </a:cubicBezTo>
                  <a:cubicBezTo>
                    <a:pt x="21270" y="27373"/>
                    <a:pt x="27559" y="21269"/>
                    <a:pt x="27559" y="13686"/>
                  </a:cubicBezTo>
                  <a:cubicBezTo>
                    <a:pt x="27559" y="6103"/>
                    <a:pt x="21270" y="0"/>
                    <a:pt x="138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4630700" y="1444925"/>
              <a:ext cx="439275" cy="439275"/>
            </a:xfrm>
            <a:custGeom>
              <a:avLst/>
              <a:gdLst/>
              <a:ahLst/>
              <a:cxnLst/>
              <a:rect l="l" t="t" r="r" b="b"/>
              <a:pathLst>
                <a:path w="17571" h="17571" extrusionOk="0">
                  <a:moveTo>
                    <a:pt x="8693" y="0"/>
                  </a:moveTo>
                  <a:cubicBezTo>
                    <a:pt x="3884" y="0"/>
                    <a:pt x="0" y="3884"/>
                    <a:pt x="0" y="8878"/>
                  </a:cubicBezTo>
                  <a:cubicBezTo>
                    <a:pt x="0" y="13687"/>
                    <a:pt x="3884" y="17571"/>
                    <a:pt x="8693" y="17571"/>
                  </a:cubicBezTo>
                  <a:cubicBezTo>
                    <a:pt x="13502" y="17571"/>
                    <a:pt x="17571" y="13687"/>
                    <a:pt x="17571" y="8878"/>
                  </a:cubicBezTo>
                  <a:cubicBezTo>
                    <a:pt x="17571" y="3884"/>
                    <a:pt x="13502" y="0"/>
                    <a:pt x="86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3826150" y="2730325"/>
              <a:ext cx="406925" cy="406925"/>
            </a:xfrm>
            <a:custGeom>
              <a:avLst/>
              <a:gdLst/>
              <a:ahLst/>
              <a:cxnLst/>
              <a:rect l="l" t="t" r="r" b="b"/>
              <a:pathLst>
                <a:path w="16277" h="16277" extrusionOk="0">
                  <a:moveTo>
                    <a:pt x="8139" y="1"/>
                  </a:moveTo>
                  <a:cubicBezTo>
                    <a:pt x="3700" y="1"/>
                    <a:pt x="1" y="3700"/>
                    <a:pt x="1" y="8139"/>
                  </a:cubicBezTo>
                  <a:cubicBezTo>
                    <a:pt x="1" y="12578"/>
                    <a:pt x="3700" y="16277"/>
                    <a:pt x="8139" y="16277"/>
                  </a:cubicBezTo>
                  <a:cubicBezTo>
                    <a:pt x="12578" y="16277"/>
                    <a:pt x="16277" y="12578"/>
                    <a:pt x="16277" y="8139"/>
                  </a:cubicBezTo>
                  <a:cubicBezTo>
                    <a:pt x="16277" y="3700"/>
                    <a:pt x="12578" y="1"/>
                    <a:pt x="8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2508375" y="1666875"/>
              <a:ext cx="596500" cy="601100"/>
            </a:xfrm>
            <a:custGeom>
              <a:avLst/>
              <a:gdLst/>
              <a:ahLst/>
              <a:cxnLst/>
              <a:rect l="l" t="t" r="r" b="b"/>
              <a:pathLst>
                <a:path w="23860" h="24044" extrusionOk="0">
                  <a:moveTo>
                    <a:pt x="11838" y="0"/>
                  </a:moveTo>
                  <a:cubicBezTo>
                    <a:pt x="5364" y="0"/>
                    <a:pt x="1" y="5364"/>
                    <a:pt x="1" y="12022"/>
                  </a:cubicBezTo>
                  <a:cubicBezTo>
                    <a:pt x="1" y="18680"/>
                    <a:pt x="5364" y="24044"/>
                    <a:pt x="11838" y="24044"/>
                  </a:cubicBezTo>
                  <a:cubicBezTo>
                    <a:pt x="18496" y="24044"/>
                    <a:pt x="23859" y="18680"/>
                    <a:pt x="23859" y="12022"/>
                  </a:cubicBezTo>
                  <a:cubicBezTo>
                    <a:pt x="23859" y="5364"/>
                    <a:pt x="18496" y="0"/>
                    <a:pt x="1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 name="Google Shape;963;p26"/>
          <p:cNvGrpSpPr/>
          <p:nvPr/>
        </p:nvGrpSpPr>
        <p:grpSpPr>
          <a:xfrm flipH="1">
            <a:off x="-132483" y="825807"/>
            <a:ext cx="2628639" cy="5007723"/>
            <a:chOff x="2453075" y="238700"/>
            <a:chExt cx="2722850" cy="5187200"/>
          </a:xfrm>
        </p:grpSpPr>
        <p:sp>
          <p:nvSpPr>
            <p:cNvPr id="964" name="Google Shape;964;p26"/>
            <p:cNvSpPr/>
            <p:nvPr/>
          </p:nvSpPr>
          <p:spPr>
            <a:xfrm>
              <a:off x="2453075" y="238700"/>
              <a:ext cx="2722850" cy="4798700"/>
            </a:xfrm>
            <a:custGeom>
              <a:avLst/>
              <a:gdLst/>
              <a:ahLst/>
              <a:cxnLst/>
              <a:rect l="l" t="t" r="r" b="b"/>
              <a:pathLst>
                <a:path w="108914" h="191948" extrusionOk="0">
                  <a:moveTo>
                    <a:pt x="24574" y="0"/>
                  </a:moveTo>
                  <a:cubicBezTo>
                    <a:pt x="23468" y="0"/>
                    <a:pt x="22350" y="146"/>
                    <a:pt x="21231" y="457"/>
                  </a:cubicBezTo>
                  <a:cubicBezTo>
                    <a:pt x="14394" y="2376"/>
                    <a:pt x="10436" y="9693"/>
                    <a:pt x="8997" y="16770"/>
                  </a:cubicBezTo>
                  <a:cubicBezTo>
                    <a:pt x="5518" y="33203"/>
                    <a:pt x="10916" y="50355"/>
                    <a:pt x="23150" y="61990"/>
                  </a:cubicBezTo>
                  <a:cubicBezTo>
                    <a:pt x="27589" y="66189"/>
                    <a:pt x="32986" y="69667"/>
                    <a:pt x="35505" y="75185"/>
                  </a:cubicBezTo>
                  <a:cubicBezTo>
                    <a:pt x="38024" y="80702"/>
                    <a:pt x="35505" y="88979"/>
                    <a:pt x="29508" y="89459"/>
                  </a:cubicBezTo>
                  <a:cubicBezTo>
                    <a:pt x="29387" y="89465"/>
                    <a:pt x="29267" y="89468"/>
                    <a:pt x="29148" y="89468"/>
                  </a:cubicBezTo>
                  <a:cubicBezTo>
                    <a:pt x="25001" y="89468"/>
                    <a:pt x="21125" y="85877"/>
                    <a:pt x="17013" y="85877"/>
                  </a:cubicBezTo>
                  <a:cubicBezTo>
                    <a:pt x="16622" y="85877"/>
                    <a:pt x="16229" y="85909"/>
                    <a:pt x="15834" y="85980"/>
                  </a:cubicBezTo>
                  <a:cubicBezTo>
                    <a:pt x="9596" y="87060"/>
                    <a:pt x="9236" y="96775"/>
                    <a:pt x="13435" y="101453"/>
                  </a:cubicBezTo>
                  <a:cubicBezTo>
                    <a:pt x="17753" y="106011"/>
                    <a:pt x="24110" y="108051"/>
                    <a:pt x="29028" y="112129"/>
                  </a:cubicBezTo>
                  <a:cubicBezTo>
                    <a:pt x="33946" y="116207"/>
                    <a:pt x="36345" y="124843"/>
                    <a:pt x="31187" y="128442"/>
                  </a:cubicBezTo>
                  <a:cubicBezTo>
                    <a:pt x="29533" y="129527"/>
                    <a:pt x="27611" y="129811"/>
                    <a:pt x="25595" y="129811"/>
                  </a:cubicBezTo>
                  <a:cubicBezTo>
                    <a:pt x="23390" y="129811"/>
                    <a:pt x="21072" y="129472"/>
                    <a:pt x="18866" y="129472"/>
                  </a:cubicBezTo>
                  <a:cubicBezTo>
                    <a:pt x="18410" y="129472"/>
                    <a:pt x="17958" y="129486"/>
                    <a:pt x="17513" y="129521"/>
                  </a:cubicBezTo>
                  <a:cubicBezTo>
                    <a:pt x="5398" y="130241"/>
                    <a:pt x="0" y="146674"/>
                    <a:pt x="5278" y="157709"/>
                  </a:cubicBezTo>
                  <a:cubicBezTo>
                    <a:pt x="10556" y="168625"/>
                    <a:pt x="22071" y="174742"/>
                    <a:pt x="32866" y="180140"/>
                  </a:cubicBezTo>
                  <a:lnTo>
                    <a:pt x="32866" y="180260"/>
                  </a:lnTo>
                  <a:cubicBezTo>
                    <a:pt x="36944" y="182179"/>
                    <a:pt x="40783" y="184458"/>
                    <a:pt x="44621" y="186737"/>
                  </a:cubicBezTo>
                  <a:cubicBezTo>
                    <a:pt x="51818" y="189616"/>
                    <a:pt x="59375" y="191415"/>
                    <a:pt x="67171" y="191895"/>
                  </a:cubicBezTo>
                  <a:cubicBezTo>
                    <a:pt x="67881" y="191930"/>
                    <a:pt x="68594" y="191948"/>
                    <a:pt x="69309" y="191948"/>
                  </a:cubicBezTo>
                  <a:cubicBezTo>
                    <a:pt x="83091" y="191948"/>
                    <a:pt x="97568" y="185367"/>
                    <a:pt x="103156" y="172823"/>
                  </a:cubicBezTo>
                  <a:cubicBezTo>
                    <a:pt x="108913" y="159748"/>
                    <a:pt x="100037" y="141036"/>
                    <a:pt x="85643" y="140797"/>
                  </a:cubicBezTo>
                  <a:cubicBezTo>
                    <a:pt x="91881" y="136358"/>
                    <a:pt x="97758" y="130841"/>
                    <a:pt x="100757" y="123884"/>
                  </a:cubicBezTo>
                  <a:cubicBezTo>
                    <a:pt x="103876" y="116807"/>
                    <a:pt x="103516" y="107811"/>
                    <a:pt x="98358" y="102293"/>
                  </a:cubicBezTo>
                  <a:cubicBezTo>
                    <a:pt x="95714" y="99403"/>
                    <a:pt x="91683" y="97837"/>
                    <a:pt x="87768" y="97837"/>
                  </a:cubicBezTo>
                  <a:cubicBezTo>
                    <a:pt x="84046" y="97837"/>
                    <a:pt x="80428" y="99253"/>
                    <a:pt x="78207" y="102293"/>
                  </a:cubicBezTo>
                  <a:cubicBezTo>
                    <a:pt x="76407" y="104812"/>
                    <a:pt x="75328" y="108171"/>
                    <a:pt x="72449" y="109250"/>
                  </a:cubicBezTo>
                  <a:cubicBezTo>
                    <a:pt x="71899" y="109477"/>
                    <a:pt x="71347" y="109581"/>
                    <a:pt x="70804" y="109581"/>
                  </a:cubicBezTo>
                  <a:cubicBezTo>
                    <a:pt x="67323" y="109581"/>
                    <a:pt x="64237" y="105293"/>
                    <a:pt x="64653" y="101453"/>
                  </a:cubicBezTo>
                  <a:cubicBezTo>
                    <a:pt x="65132" y="97015"/>
                    <a:pt x="68491" y="93537"/>
                    <a:pt x="71370" y="90298"/>
                  </a:cubicBezTo>
                  <a:cubicBezTo>
                    <a:pt x="74368" y="86940"/>
                    <a:pt x="77247" y="82861"/>
                    <a:pt x="76647" y="78423"/>
                  </a:cubicBezTo>
                  <a:cubicBezTo>
                    <a:pt x="75208" y="69067"/>
                    <a:pt x="61894" y="68827"/>
                    <a:pt x="53977" y="63790"/>
                  </a:cubicBezTo>
                  <a:cubicBezTo>
                    <a:pt x="46420" y="58992"/>
                    <a:pt x="44021" y="49276"/>
                    <a:pt x="43542" y="40400"/>
                  </a:cubicBezTo>
                  <a:cubicBezTo>
                    <a:pt x="43182" y="31523"/>
                    <a:pt x="44141" y="22407"/>
                    <a:pt x="41383" y="13891"/>
                  </a:cubicBezTo>
                  <a:cubicBezTo>
                    <a:pt x="38877" y="6582"/>
                    <a:pt x="32008" y="0"/>
                    <a:pt x="245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3046825" y="1080750"/>
              <a:ext cx="1391425" cy="4345150"/>
            </a:xfrm>
            <a:custGeom>
              <a:avLst/>
              <a:gdLst/>
              <a:ahLst/>
              <a:cxnLst/>
              <a:rect l="l" t="t" r="r" b="b"/>
              <a:pathLst>
                <a:path w="55657" h="173806" extrusionOk="0">
                  <a:moveTo>
                    <a:pt x="0" y="1"/>
                  </a:moveTo>
                  <a:lnTo>
                    <a:pt x="0" y="1"/>
                  </a:lnTo>
                  <a:cubicBezTo>
                    <a:pt x="3479" y="6958"/>
                    <a:pt x="6837" y="13915"/>
                    <a:pt x="10076" y="20992"/>
                  </a:cubicBezTo>
                  <a:cubicBezTo>
                    <a:pt x="13194" y="27949"/>
                    <a:pt x="16073" y="35145"/>
                    <a:pt x="18832" y="42342"/>
                  </a:cubicBezTo>
                  <a:cubicBezTo>
                    <a:pt x="24230" y="56856"/>
                    <a:pt x="28668" y="71610"/>
                    <a:pt x="32146" y="86603"/>
                  </a:cubicBezTo>
                  <a:lnTo>
                    <a:pt x="33346" y="92241"/>
                  </a:lnTo>
                  <a:lnTo>
                    <a:pt x="34545" y="97998"/>
                  </a:lnTo>
                  <a:cubicBezTo>
                    <a:pt x="35385" y="101717"/>
                    <a:pt x="35985" y="105555"/>
                    <a:pt x="36584" y="109394"/>
                  </a:cubicBezTo>
                  <a:cubicBezTo>
                    <a:pt x="37184" y="113112"/>
                    <a:pt x="37784" y="116950"/>
                    <a:pt x="38264" y="120789"/>
                  </a:cubicBezTo>
                  <a:cubicBezTo>
                    <a:pt x="38624" y="124627"/>
                    <a:pt x="39103" y="128465"/>
                    <a:pt x="39463" y="132304"/>
                  </a:cubicBezTo>
                  <a:cubicBezTo>
                    <a:pt x="40183" y="139980"/>
                    <a:pt x="40543" y="147897"/>
                    <a:pt x="42582" y="155334"/>
                  </a:cubicBezTo>
                  <a:cubicBezTo>
                    <a:pt x="43421" y="159172"/>
                    <a:pt x="44981" y="162771"/>
                    <a:pt x="47020" y="166129"/>
                  </a:cubicBezTo>
                  <a:cubicBezTo>
                    <a:pt x="49179" y="169488"/>
                    <a:pt x="52178" y="172127"/>
                    <a:pt x="55656" y="173806"/>
                  </a:cubicBezTo>
                  <a:cubicBezTo>
                    <a:pt x="52298" y="171887"/>
                    <a:pt x="49539" y="169128"/>
                    <a:pt x="47500" y="165769"/>
                  </a:cubicBezTo>
                  <a:cubicBezTo>
                    <a:pt x="45581" y="162531"/>
                    <a:pt x="44261" y="158932"/>
                    <a:pt x="43541" y="155094"/>
                  </a:cubicBezTo>
                  <a:cubicBezTo>
                    <a:pt x="41862" y="147657"/>
                    <a:pt x="41742" y="139860"/>
                    <a:pt x="41142" y="132184"/>
                  </a:cubicBezTo>
                  <a:cubicBezTo>
                    <a:pt x="39943" y="116710"/>
                    <a:pt x="37664" y="101237"/>
                    <a:pt x="34185" y="86124"/>
                  </a:cubicBezTo>
                  <a:cubicBezTo>
                    <a:pt x="33466" y="82285"/>
                    <a:pt x="32506" y="78567"/>
                    <a:pt x="31427" y="74848"/>
                  </a:cubicBezTo>
                  <a:cubicBezTo>
                    <a:pt x="30347" y="71130"/>
                    <a:pt x="29388" y="67412"/>
                    <a:pt x="28188" y="63693"/>
                  </a:cubicBezTo>
                  <a:lnTo>
                    <a:pt x="26389" y="58056"/>
                  </a:lnTo>
                  <a:cubicBezTo>
                    <a:pt x="25789" y="56256"/>
                    <a:pt x="25069" y="54457"/>
                    <a:pt x="24470" y="52658"/>
                  </a:cubicBezTo>
                  <a:cubicBezTo>
                    <a:pt x="23270" y="48940"/>
                    <a:pt x="21831" y="45341"/>
                    <a:pt x="20391" y="41743"/>
                  </a:cubicBezTo>
                  <a:cubicBezTo>
                    <a:pt x="17513" y="34546"/>
                    <a:pt x="14394" y="27349"/>
                    <a:pt x="11035" y="20392"/>
                  </a:cubicBezTo>
                  <a:cubicBezTo>
                    <a:pt x="7677" y="13555"/>
                    <a:pt x="3839" y="671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3688550" y="2046325"/>
              <a:ext cx="122950" cy="602775"/>
            </a:xfrm>
            <a:custGeom>
              <a:avLst/>
              <a:gdLst/>
              <a:ahLst/>
              <a:cxnLst/>
              <a:rect l="l" t="t" r="r" b="b"/>
              <a:pathLst>
                <a:path w="4918" h="24111" extrusionOk="0">
                  <a:moveTo>
                    <a:pt x="2039" y="1"/>
                  </a:moveTo>
                  <a:lnTo>
                    <a:pt x="2039" y="1"/>
                  </a:lnTo>
                  <a:cubicBezTo>
                    <a:pt x="4438" y="7798"/>
                    <a:pt x="3719" y="16194"/>
                    <a:pt x="0" y="23511"/>
                  </a:cubicBezTo>
                  <a:lnTo>
                    <a:pt x="1320" y="24111"/>
                  </a:lnTo>
                  <a:cubicBezTo>
                    <a:pt x="4678" y="16434"/>
                    <a:pt x="4918" y="7798"/>
                    <a:pt x="2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3235725" y="882825"/>
              <a:ext cx="131975" cy="761700"/>
            </a:xfrm>
            <a:custGeom>
              <a:avLst/>
              <a:gdLst/>
              <a:ahLst/>
              <a:cxnLst/>
              <a:rect l="l" t="t" r="r" b="b"/>
              <a:pathLst>
                <a:path w="5279" h="30468" extrusionOk="0">
                  <a:moveTo>
                    <a:pt x="1" y="1"/>
                  </a:moveTo>
                  <a:lnTo>
                    <a:pt x="1" y="1"/>
                  </a:lnTo>
                  <a:cubicBezTo>
                    <a:pt x="3479" y="9717"/>
                    <a:pt x="4679" y="20032"/>
                    <a:pt x="3479" y="30348"/>
                  </a:cubicBezTo>
                  <a:lnTo>
                    <a:pt x="4319" y="30468"/>
                  </a:lnTo>
                  <a:cubicBezTo>
                    <a:pt x="5279" y="20032"/>
                    <a:pt x="3719" y="971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2941875" y="1431600"/>
              <a:ext cx="473800" cy="428850"/>
            </a:xfrm>
            <a:custGeom>
              <a:avLst/>
              <a:gdLst/>
              <a:ahLst/>
              <a:cxnLst/>
              <a:rect l="l" t="t" r="r" b="b"/>
              <a:pathLst>
                <a:path w="18952" h="17154" extrusionOk="0">
                  <a:moveTo>
                    <a:pt x="0" y="0"/>
                  </a:moveTo>
                  <a:cubicBezTo>
                    <a:pt x="3718" y="7917"/>
                    <a:pt x="10435" y="14154"/>
                    <a:pt x="18712" y="17153"/>
                  </a:cubicBezTo>
                  <a:lnTo>
                    <a:pt x="18952" y="16433"/>
                  </a:lnTo>
                  <a:cubicBezTo>
                    <a:pt x="10675" y="13675"/>
                    <a:pt x="3838" y="779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3268725" y="2730050"/>
              <a:ext cx="563775" cy="392850"/>
            </a:xfrm>
            <a:custGeom>
              <a:avLst/>
              <a:gdLst/>
              <a:ahLst/>
              <a:cxnLst/>
              <a:rect l="l" t="t" r="r" b="b"/>
              <a:pathLst>
                <a:path w="22551" h="15714" extrusionOk="0">
                  <a:moveTo>
                    <a:pt x="0" y="0"/>
                  </a:moveTo>
                  <a:lnTo>
                    <a:pt x="0" y="0"/>
                  </a:lnTo>
                  <a:cubicBezTo>
                    <a:pt x="4678" y="8397"/>
                    <a:pt x="12835" y="14274"/>
                    <a:pt x="22311" y="15713"/>
                  </a:cubicBezTo>
                  <a:lnTo>
                    <a:pt x="22551" y="14274"/>
                  </a:lnTo>
                  <a:cubicBezTo>
                    <a:pt x="13195" y="13195"/>
                    <a:pt x="4918" y="791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2872900" y="3867900"/>
              <a:ext cx="1238475" cy="742350"/>
            </a:xfrm>
            <a:custGeom>
              <a:avLst/>
              <a:gdLst/>
              <a:ahLst/>
              <a:cxnLst/>
              <a:rect l="l" t="t" r="r" b="b"/>
              <a:pathLst>
                <a:path w="49539" h="29694" extrusionOk="0">
                  <a:moveTo>
                    <a:pt x="13104" y="0"/>
                  </a:moveTo>
                  <a:cubicBezTo>
                    <a:pt x="8682" y="0"/>
                    <a:pt x="4245" y="779"/>
                    <a:pt x="0" y="2346"/>
                  </a:cubicBezTo>
                  <a:cubicBezTo>
                    <a:pt x="3852" y="1062"/>
                    <a:pt x="7827" y="426"/>
                    <a:pt x="11778" y="426"/>
                  </a:cubicBezTo>
                  <a:cubicBezTo>
                    <a:pt x="18159" y="426"/>
                    <a:pt x="24476" y="2084"/>
                    <a:pt x="30107" y="5344"/>
                  </a:cubicBezTo>
                  <a:cubicBezTo>
                    <a:pt x="39103" y="10622"/>
                    <a:pt x="45341" y="19498"/>
                    <a:pt x="47260" y="29694"/>
                  </a:cubicBezTo>
                  <a:lnTo>
                    <a:pt x="49539" y="29214"/>
                  </a:lnTo>
                  <a:cubicBezTo>
                    <a:pt x="47020" y="18659"/>
                    <a:pt x="40183" y="9662"/>
                    <a:pt x="30707" y="4385"/>
                  </a:cubicBezTo>
                  <a:cubicBezTo>
                    <a:pt x="25223" y="1469"/>
                    <a:pt x="19178" y="0"/>
                    <a:pt x="131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3172775" y="3938525"/>
              <a:ext cx="362850" cy="275900"/>
            </a:xfrm>
            <a:custGeom>
              <a:avLst/>
              <a:gdLst/>
              <a:ahLst/>
              <a:cxnLst/>
              <a:rect l="l" t="t" r="r" b="b"/>
              <a:pathLst>
                <a:path w="14514" h="11036" extrusionOk="0">
                  <a:moveTo>
                    <a:pt x="14514" y="0"/>
                  </a:moveTo>
                  <a:cubicBezTo>
                    <a:pt x="8037" y="720"/>
                    <a:pt x="2399" y="4918"/>
                    <a:pt x="0" y="11036"/>
                  </a:cubicBezTo>
                  <a:cubicBezTo>
                    <a:pt x="2639" y="5158"/>
                    <a:pt x="8156" y="1200"/>
                    <a:pt x="14514" y="720"/>
                  </a:cubicBezTo>
                  <a:lnTo>
                    <a:pt x="145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3496625" y="3644650"/>
              <a:ext cx="251925" cy="410850"/>
            </a:xfrm>
            <a:custGeom>
              <a:avLst/>
              <a:gdLst/>
              <a:ahLst/>
              <a:cxnLst/>
              <a:rect l="l" t="t" r="r" b="b"/>
              <a:pathLst>
                <a:path w="10077" h="16434" extrusionOk="0">
                  <a:moveTo>
                    <a:pt x="0" y="0"/>
                  </a:moveTo>
                  <a:lnTo>
                    <a:pt x="0" y="0"/>
                  </a:lnTo>
                  <a:cubicBezTo>
                    <a:pt x="5158" y="3959"/>
                    <a:pt x="8277" y="9956"/>
                    <a:pt x="8517" y="16433"/>
                  </a:cubicBezTo>
                  <a:lnTo>
                    <a:pt x="10076" y="16313"/>
                  </a:lnTo>
                  <a:cubicBezTo>
                    <a:pt x="9236" y="9596"/>
                    <a:pt x="5638" y="3719"/>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a:off x="3406650" y="2628075"/>
              <a:ext cx="143975" cy="374875"/>
            </a:xfrm>
            <a:custGeom>
              <a:avLst/>
              <a:gdLst/>
              <a:ahLst/>
              <a:cxnLst/>
              <a:rect l="l" t="t" r="r" b="b"/>
              <a:pathLst>
                <a:path w="5759" h="14995" extrusionOk="0">
                  <a:moveTo>
                    <a:pt x="1" y="1"/>
                  </a:moveTo>
                  <a:lnTo>
                    <a:pt x="1" y="1"/>
                  </a:lnTo>
                  <a:cubicBezTo>
                    <a:pt x="3479" y="4199"/>
                    <a:pt x="5159" y="9597"/>
                    <a:pt x="5039" y="14995"/>
                  </a:cubicBezTo>
                  <a:lnTo>
                    <a:pt x="5758" y="14995"/>
                  </a:lnTo>
                  <a:cubicBezTo>
                    <a:pt x="5758" y="9477"/>
                    <a:pt x="3719" y="4199"/>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a:off x="4015400" y="3359775"/>
              <a:ext cx="446825" cy="593775"/>
            </a:xfrm>
            <a:custGeom>
              <a:avLst/>
              <a:gdLst/>
              <a:ahLst/>
              <a:cxnLst/>
              <a:rect l="l" t="t" r="r" b="b"/>
              <a:pathLst>
                <a:path w="17873" h="23751" extrusionOk="0">
                  <a:moveTo>
                    <a:pt x="17873" y="0"/>
                  </a:moveTo>
                  <a:cubicBezTo>
                    <a:pt x="16193" y="10076"/>
                    <a:pt x="9476" y="18592"/>
                    <a:pt x="0" y="22431"/>
                  </a:cubicBezTo>
                  <a:lnTo>
                    <a:pt x="600" y="23750"/>
                  </a:lnTo>
                  <a:cubicBezTo>
                    <a:pt x="10196" y="19432"/>
                    <a:pt x="16673" y="10436"/>
                    <a:pt x="17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26"/>
          <p:cNvGrpSpPr/>
          <p:nvPr/>
        </p:nvGrpSpPr>
        <p:grpSpPr>
          <a:xfrm rot="6017636" flipH="1">
            <a:off x="1471129" y="3720180"/>
            <a:ext cx="1731810" cy="1696742"/>
            <a:chOff x="1124025" y="238125"/>
            <a:chExt cx="5272075" cy="5173200"/>
          </a:xfrm>
        </p:grpSpPr>
        <p:sp>
          <p:nvSpPr>
            <p:cNvPr id="976" name="Google Shape;976;p26"/>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6"/>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6"/>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6"/>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6"/>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6"/>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6"/>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6"/>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6"/>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6"/>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6"/>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6"/>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992"/>
        <p:cNvGrpSpPr/>
        <p:nvPr/>
      </p:nvGrpSpPr>
      <p:grpSpPr>
        <a:xfrm>
          <a:off x="0" y="0"/>
          <a:ext cx="0" cy="0"/>
          <a:chOff x="0" y="0"/>
          <a:chExt cx="0" cy="0"/>
        </a:xfrm>
      </p:grpSpPr>
      <p:sp>
        <p:nvSpPr>
          <p:cNvPr id="993" name="Google Shape;993;p27"/>
          <p:cNvSpPr/>
          <p:nvPr/>
        </p:nvSpPr>
        <p:spPr>
          <a:xfrm>
            <a:off x="421075" y="389425"/>
            <a:ext cx="8309400" cy="4369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27"/>
          <p:cNvGrpSpPr/>
          <p:nvPr/>
        </p:nvGrpSpPr>
        <p:grpSpPr>
          <a:xfrm rot="-5701928" flipH="1">
            <a:off x="7774081" y="-816358"/>
            <a:ext cx="878626" cy="1822072"/>
            <a:chOff x="2479375" y="241250"/>
            <a:chExt cx="2454400" cy="5089875"/>
          </a:xfrm>
        </p:grpSpPr>
        <p:sp>
          <p:nvSpPr>
            <p:cNvPr id="995" name="Google Shape;995;p27"/>
            <p:cNvSpPr/>
            <p:nvPr/>
          </p:nvSpPr>
          <p:spPr>
            <a:xfrm>
              <a:off x="2479375" y="1065000"/>
              <a:ext cx="1943850" cy="4266125"/>
            </a:xfrm>
            <a:custGeom>
              <a:avLst/>
              <a:gdLst/>
              <a:ahLst/>
              <a:cxnLst/>
              <a:rect l="l" t="t" r="r" b="b"/>
              <a:pathLst>
                <a:path w="77754" h="170645" extrusionOk="0">
                  <a:moveTo>
                    <a:pt x="75783" y="0"/>
                  </a:moveTo>
                  <a:cubicBezTo>
                    <a:pt x="74757" y="0"/>
                    <a:pt x="73647" y="666"/>
                    <a:pt x="73536" y="1998"/>
                  </a:cubicBezTo>
                  <a:cubicBezTo>
                    <a:pt x="65988" y="61933"/>
                    <a:pt x="55777" y="129859"/>
                    <a:pt x="1836" y="166708"/>
                  </a:cubicBezTo>
                  <a:cubicBezTo>
                    <a:pt x="0" y="167993"/>
                    <a:pt x="1201" y="170644"/>
                    <a:pt x="2927" y="170644"/>
                  </a:cubicBezTo>
                  <a:cubicBezTo>
                    <a:pt x="3288" y="170644"/>
                    <a:pt x="3672" y="170528"/>
                    <a:pt x="4056" y="170260"/>
                  </a:cubicBezTo>
                  <a:lnTo>
                    <a:pt x="4056" y="170038"/>
                  </a:lnTo>
                  <a:cubicBezTo>
                    <a:pt x="59329" y="132523"/>
                    <a:pt x="69984" y="63709"/>
                    <a:pt x="77531" y="1998"/>
                  </a:cubicBezTo>
                  <a:cubicBezTo>
                    <a:pt x="77753" y="666"/>
                    <a:pt x="76810" y="0"/>
                    <a:pt x="75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a:off x="4179025" y="241250"/>
              <a:ext cx="443975" cy="1395375"/>
            </a:xfrm>
            <a:custGeom>
              <a:avLst/>
              <a:gdLst/>
              <a:ahLst/>
              <a:cxnLst/>
              <a:rect l="l" t="t" r="r" b="b"/>
              <a:pathLst>
                <a:path w="17759" h="55815" extrusionOk="0">
                  <a:moveTo>
                    <a:pt x="10381" y="1"/>
                  </a:moveTo>
                  <a:cubicBezTo>
                    <a:pt x="8131" y="1"/>
                    <a:pt x="6021" y="1087"/>
                    <a:pt x="4884" y="2983"/>
                  </a:cubicBezTo>
                  <a:cubicBezTo>
                    <a:pt x="3330" y="5203"/>
                    <a:pt x="2664" y="7644"/>
                    <a:pt x="2442" y="10308"/>
                  </a:cubicBezTo>
                  <a:cubicBezTo>
                    <a:pt x="0" y="25403"/>
                    <a:pt x="888" y="40941"/>
                    <a:pt x="4884" y="55814"/>
                  </a:cubicBezTo>
                  <a:lnTo>
                    <a:pt x="13985" y="25403"/>
                  </a:lnTo>
                  <a:cubicBezTo>
                    <a:pt x="15761" y="19187"/>
                    <a:pt x="17759" y="12972"/>
                    <a:pt x="16427" y="6756"/>
                  </a:cubicBezTo>
                  <a:cubicBezTo>
                    <a:pt x="16205" y="3871"/>
                    <a:pt x="14207" y="1207"/>
                    <a:pt x="11543" y="97"/>
                  </a:cubicBezTo>
                  <a:cubicBezTo>
                    <a:pt x="11155" y="32"/>
                    <a:pt x="10766" y="1"/>
                    <a:pt x="10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3679550" y="1462325"/>
              <a:ext cx="399600" cy="1189850"/>
            </a:xfrm>
            <a:custGeom>
              <a:avLst/>
              <a:gdLst/>
              <a:ahLst/>
              <a:cxnLst/>
              <a:rect l="l" t="t" r="r" b="b"/>
              <a:pathLst>
                <a:path w="15984" h="47594" extrusionOk="0">
                  <a:moveTo>
                    <a:pt x="3784" y="1"/>
                  </a:moveTo>
                  <a:cubicBezTo>
                    <a:pt x="3091" y="1"/>
                    <a:pt x="2398" y="179"/>
                    <a:pt x="1777" y="534"/>
                  </a:cubicBezTo>
                  <a:cubicBezTo>
                    <a:pt x="445" y="2088"/>
                    <a:pt x="1" y="3863"/>
                    <a:pt x="445" y="5639"/>
                  </a:cubicBezTo>
                  <a:cubicBezTo>
                    <a:pt x="1777" y="20734"/>
                    <a:pt x="7104" y="35163"/>
                    <a:pt x="15984" y="47594"/>
                  </a:cubicBezTo>
                  <a:cubicBezTo>
                    <a:pt x="15318" y="33609"/>
                    <a:pt x="13098" y="19624"/>
                    <a:pt x="9102" y="6083"/>
                  </a:cubicBezTo>
                  <a:cubicBezTo>
                    <a:pt x="8658" y="4307"/>
                    <a:pt x="7992" y="2754"/>
                    <a:pt x="6660" y="1200"/>
                  </a:cubicBezTo>
                  <a:cubicBezTo>
                    <a:pt x="5861" y="401"/>
                    <a:pt x="4822" y="1"/>
                    <a:pt x="37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4123525" y="1803575"/>
              <a:ext cx="810250" cy="1118775"/>
            </a:xfrm>
            <a:custGeom>
              <a:avLst/>
              <a:gdLst/>
              <a:ahLst/>
              <a:cxnLst/>
              <a:rect l="l" t="t" r="r" b="b"/>
              <a:pathLst>
                <a:path w="32410" h="44751" extrusionOk="0">
                  <a:moveTo>
                    <a:pt x="26344" y="0"/>
                  </a:moveTo>
                  <a:cubicBezTo>
                    <a:pt x="26080" y="0"/>
                    <a:pt x="25807" y="63"/>
                    <a:pt x="25528" y="203"/>
                  </a:cubicBezTo>
                  <a:cubicBezTo>
                    <a:pt x="24640" y="425"/>
                    <a:pt x="24418" y="1534"/>
                    <a:pt x="24196" y="2644"/>
                  </a:cubicBezTo>
                  <a:cubicBezTo>
                    <a:pt x="22642" y="10414"/>
                    <a:pt x="20201" y="17739"/>
                    <a:pt x="16871" y="25064"/>
                  </a:cubicBezTo>
                  <a:cubicBezTo>
                    <a:pt x="13319" y="31946"/>
                    <a:pt x="7548" y="35276"/>
                    <a:pt x="222" y="37939"/>
                  </a:cubicBezTo>
                  <a:lnTo>
                    <a:pt x="0" y="37939"/>
                  </a:lnTo>
                  <a:cubicBezTo>
                    <a:pt x="2573" y="42480"/>
                    <a:pt x="7623" y="44750"/>
                    <a:pt x="12757" y="44750"/>
                  </a:cubicBezTo>
                  <a:cubicBezTo>
                    <a:pt x="15153" y="44750"/>
                    <a:pt x="17567" y="44256"/>
                    <a:pt x="19757" y="43267"/>
                  </a:cubicBezTo>
                  <a:cubicBezTo>
                    <a:pt x="26416" y="39493"/>
                    <a:pt x="30856" y="33056"/>
                    <a:pt x="31744" y="25508"/>
                  </a:cubicBezTo>
                  <a:cubicBezTo>
                    <a:pt x="32410" y="17961"/>
                    <a:pt x="31522" y="10414"/>
                    <a:pt x="29302" y="3310"/>
                  </a:cubicBezTo>
                  <a:cubicBezTo>
                    <a:pt x="28928" y="1813"/>
                    <a:pt x="27764" y="0"/>
                    <a:pt x="263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3302200" y="2345350"/>
              <a:ext cx="610475" cy="1031550"/>
            </a:xfrm>
            <a:custGeom>
              <a:avLst/>
              <a:gdLst/>
              <a:ahLst/>
              <a:cxnLst/>
              <a:rect l="l" t="t" r="r" b="b"/>
              <a:pathLst>
                <a:path w="24419" h="41262" extrusionOk="0">
                  <a:moveTo>
                    <a:pt x="2672" y="1"/>
                  </a:moveTo>
                  <a:cubicBezTo>
                    <a:pt x="2278" y="1"/>
                    <a:pt x="1899" y="88"/>
                    <a:pt x="1554" y="286"/>
                  </a:cubicBezTo>
                  <a:cubicBezTo>
                    <a:pt x="444" y="1396"/>
                    <a:pt x="0" y="2728"/>
                    <a:pt x="222" y="4281"/>
                  </a:cubicBezTo>
                  <a:cubicBezTo>
                    <a:pt x="666" y="15158"/>
                    <a:pt x="4884" y="25592"/>
                    <a:pt x="11987" y="34027"/>
                  </a:cubicBezTo>
                  <a:cubicBezTo>
                    <a:pt x="14669" y="36900"/>
                    <a:pt x="18673" y="41262"/>
                    <a:pt x="22431" y="41262"/>
                  </a:cubicBezTo>
                  <a:cubicBezTo>
                    <a:pt x="23028" y="41262"/>
                    <a:pt x="23618" y="41152"/>
                    <a:pt x="24196" y="40908"/>
                  </a:cubicBezTo>
                  <a:lnTo>
                    <a:pt x="24418" y="41130"/>
                  </a:lnTo>
                  <a:cubicBezTo>
                    <a:pt x="22642" y="26701"/>
                    <a:pt x="16427" y="12939"/>
                    <a:pt x="6660" y="2284"/>
                  </a:cubicBezTo>
                  <a:cubicBezTo>
                    <a:pt x="5624" y="1075"/>
                    <a:pt x="4051" y="1"/>
                    <a:pt x="2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3651825" y="3385450"/>
              <a:ext cx="982275" cy="684600"/>
            </a:xfrm>
            <a:custGeom>
              <a:avLst/>
              <a:gdLst/>
              <a:ahLst/>
              <a:cxnLst/>
              <a:rect l="l" t="t" r="r" b="b"/>
              <a:pathLst>
                <a:path w="39291" h="27384" extrusionOk="0">
                  <a:moveTo>
                    <a:pt x="0" y="23278"/>
                  </a:moveTo>
                  <a:lnTo>
                    <a:pt x="0" y="23500"/>
                  </a:lnTo>
                  <a:cubicBezTo>
                    <a:pt x="39" y="23451"/>
                    <a:pt x="77" y="23402"/>
                    <a:pt x="116" y="23353"/>
                  </a:cubicBezTo>
                  <a:lnTo>
                    <a:pt x="116" y="23353"/>
                  </a:lnTo>
                  <a:cubicBezTo>
                    <a:pt x="77" y="23328"/>
                    <a:pt x="39" y="23303"/>
                    <a:pt x="0" y="23278"/>
                  </a:cubicBezTo>
                  <a:close/>
                  <a:moveTo>
                    <a:pt x="33289" y="0"/>
                  </a:moveTo>
                  <a:cubicBezTo>
                    <a:pt x="32780" y="0"/>
                    <a:pt x="32262" y="63"/>
                    <a:pt x="31743" y="192"/>
                  </a:cubicBezTo>
                  <a:cubicBezTo>
                    <a:pt x="29080" y="858"/>
                    <a:pt x="26860" y="1968"/>
                    <a:pt x="24862" y="3522"/>
                  </a:cubicBezTo>
                  <a:cubicBezTo>
                    <a:pt x="16477" y="9479"/>
                    <a:pt x="6557" y="15218"/>
                    <a:pt x="116" y="23353"/>
                  </a:cubicBezTo>
                  <a:lnTo>
                    <a:pt x="116" y="23353"/>
                  </a:lnTo>
                  <a:cubicBezTo>
                    <a:pt x="4431" y="26109"/>
                    <a:pt x="9176" y="27384"/>
                    <a:pt x="13832" y="27384"/>
                  </a:cubicBezTo>
                  <a:cubicBezTo>
                    <a:pt x="24732" y="27384"/>
                    <a:pt x="35145" y="20396"/>
                    <a:pt x="38403" y="9071"/>
                  </a:cubicBezTo>
                  <a:cubicBezTo>
                    <a:pt x="39291" y="7074"/>
                    <a:pt x="39291" y="4854"/>
                    <a:pt x="38403" y="2856"/>
                  </a:cubicBezTo>
                  <a:cubicBezTo>
                    <a:pt x="37330" y="1068"/>
                    <a:pt x="35393" y="0"/>
                    <a:pt x="332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27"/>
          <p:cNvGrpSpPr/>
          <p:nvPr/>
        </p:nvGrpSpPr>
        <p:grpSpPr>
          <a:xfrm rot="278790" flipH="1">
            <a:off x="8148586" y="3933920"/>
            <a:ext cx="1327654" cy="1302755"/>
            <a:chOff x="1124025" y="238125"/>
            <a:chExt cx="5272075" cy="5173200"/>
          </a:xfrm>
        </p:grpSpPr>
        <p:sp>
          <p:nvSpPr>
            <p:cNvPr id="1002" name="Google Shape;1002;p27"/>
            <p:cNvSpPr/>
            <p:nvPr/>
          </p:nvSpPr>
          <p:spPr>
            <a:xfrm>
              <a:off x="1124025" y="238125"/>
              <a:ext cx="5272075" cy="5173200"/>
            </a:xfrm>
            <a:custGeom>
              <a:avLst/>
              <a:gdLst/>
              <a:ahLst/>
              <a:cxnLst/>
              <a:rect l="l" t="t" r="r" b="b"/>
              <a:pathLst>
                <a:path w="210883" h="206928" extrusionOk="0">
                  <a:moveTo>
                    <a:pt x="210882" y="0"/>
                  </a:moveTo>
                  <a:cubicBezTo>
                    <a:pt x="160492" y="29523"/>
                    <a:pt x="89459" y="1332"/>
                    <a:pt x="42177" y="35295"/>
                  </a:cubicBezTo>
                  <a:cubicBezTo>
                    <a:pt x="20422" y="50834"/>
                    <a:pt x="8214" y="77249"/>
                    <a:pt x="4218" y="103665"/>
                  </a:cubicBezTo>
                  <a:cubicBezTo>
                    <a:pt x="0" y="130081"/>
                    <a:pt x="5550" y="160270"/>
                    <a:pt x="8436" y="186908"/>
                  </a:cubicBezTo>
                  <a:cubicBezTo>
                    <a:pt x="24825" y="200456"/>
                    <a:pt x="46633" y="206927"/>
                    <a:pt x="68751" y="206927"/>
                  </a:cubicBezTo>
                  <a:cubicBezTo>
                    <a:pt x="98457" y="206927"/>
                    <a:pt x="128723" y="195253"/>
                    <a:pt x="147174" y="173367"/>
                  </a:cubicBezTo>
                  <a:cubicBezTo>
                    <a:pt x="187352" y="125863"/>
                    <a:pt x="174477" y="50390"/>
                    <a:pt x="210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1490275" y="892950"/>
              <a:ext cx="4456300" cy="4040075"/>
            </a:xfrm>
            <a:custGeom>
              <a:avLst/>
              <a:gdLst/>
              <a:ahLst/>
              <a:cxnLst/>
              <a:rect l="l" t="t" r="r" b="b"/>
              <a:pathLst>
                <a:path w="178252" h="161603" extrusionOk="0">
                  <a:moveTo>
                    <a:pt x="178252" y="1"/>
                  </a:moveTo>
                  <a:cubicBezTo>
                    <a:pt x="157163" y="3108"/>
                    <a:pt x="136963" y="9546"/>
                    <a:pt x="117873" y="18869"/>
                  </a:cubicBezTo>
                  <a:cubicBezTo>
                    <a:pt x="79692" y="37738"/>
                    <a:pt x="47283" y="67039"/>
                    <a:pt x="24863" y="103444"/>
                  </a:cubicBezTo>
                  <a:cubicBezTo>
                    <a:pt x="13542" y="121424"/>
                    <a:pt x="5107" y="140959"/>
                    <a:pt x="1" y="161603"/>
                  </a:cubicBezTo>
                  <a:cubicBezTo>
                    <a:pt x="29080" y="81690"/>
                    <a:pt x="95675" y="21089"/>
                    <a:pt x="178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2827725" y="726475"/>
              <a:ext cx="527225" cy="1698175"/>
            </a:xfrm>
            <a:custGeom>
              <a:avLst/>
              <a:gdLst/>
              <a:ahLst/>
              <a:cxnLst/>
              <a:rect l="l" t="t" r="r" b="b"/>
              <a:pathLst>
                <a:path w="21089" h="67927" extrusionOk="0">
                  <a:moveTo>
                    <a:pt x="20867" y="0"/>
                  </a:moveTo>
                  <a:cubicBezTo>
                    <a:pt x="12209" y="8658"/>
                    <a:pt x="5772" y="19535"/>
                    <a:pt x="2664" y="31522"/>
                  </a:cubicBezTo>
                  <a:cubicBezTo>
                    <a:pt x="888" y="37515"/>
                    <a:pt x="0" y="43509"/>
                    <a:pt x="222" y="49946"/>
                  </a:cubicBezTo>
                  <a:cubicBezTo>
                    <a:pt x="444" y="55940"/>
                    <a:pt x="1554" y="62155"/>
                    <a:pt x="3996" y="67926"/>
                  </a:cubicBezTo>
                  <a:lnTo>
                    <a:pt x="4218" y="67926"/>
                  </a:lnTo>
                  <a:cubicBezTo>
                    <a:pt x="3330" y="61933"/>
                    <a:pt x="2886" y="55940"/>
                    <a:pt x="2886" y="49946"/>
                  </a:cubicBezTo>
                  <a:cubicBezTo>
                    <a:pt x="3108" y="43953"/>
                    <a:pt x="3552" y="37959"/>
                    <a:pt x="4884" y="32188"/>
                  </a:cubicBezTo>
                  <a:cubicBezTo>
                    <a:pt x="7326" y="20201"/>
                    <a:pt x="13097" y="9102"/>
                    <a:pt x="2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3443725" y="726475"/>
              <a:ext cx="505025" cy="1237575"/>
            </a:xfrm>
            <a:custGeom>
              <a:avLst/>
              <a:gdLst/>
              <a:ahLst/>
              <a:cxnLst/>
              <a:rect l="l" t="t" r="r" b="b"/>
              <a:pathLst>
                <a:path w="20201" h="49503" extrusionOk="0">
                  <a:moveTo>
                    <a:pt x="19979" y="0"/>
                  </a:moveTo>
                  <a:cubicBezTo>
                    <a:pt x="13319" y="6216"/>
                    <a:pt x="7992" y="13763"/>
                    <a:pt x="4440" y="22198"/>
                  </a:cubicBezTo>
                  <a:cubicBezTo>
                    <a:pt x="2664" y="26416"/>
                    <a:pt x="1332" y="30856"/>
                    <a:pt x="666" y="35517"/>
                  </a:cubicBezTo>
                  <a:cubicBezTo>
                    <a:pt x="0" y="40179"/>
                    <a:pt x="0" y="44840"/>
                    <a:pt x="888" y="49502"/>
                  </a:cubicBezTo>
                  <a:lnTo>
                    <a:pt x="1332" y="49280"/>
                  </a:lnTo>
                  <a:cubicBezTo>
                    <a:pt x="1776" y="44840"/>
                    <a:pt x="2442" y="40401"/>
                    <a:pt x="3330" y="35961"/>
                  </a:cubicBezTo>
                  <a:cubicBezTo>
                    <a:pt x="4218" y="31744"/>
                    <a:pt x="5328" y="27304"/>
                    <a:pt x="6660" y="23308"/>
                  </a:cubicBezTo>
                  <a:cubicBezTo>
                    <a:pt x="9545" y="14651"/>
                    <a:pt x="14207" y="6882"/>
                    <a:pt x="20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2233925" y="931800"/>
              <a:ext cx="382950" cy="1970100"/>
            </a:xfrm>
            <a:custGeom>
              <a:avLst/>
              <a:gdLst/>
              <a:ahLst/>
              <a:cxnLst/>
              <a:rect l="l" t="t" r="r" b="b"/>
              <a:pathLst>
                <a:path w="15318" h="78804" extrusionOk="0">
                  <a:moveTo>
                    <a:pt x="15095" y="1"/>
                  </a:moveTo>
                  <a:cubicBezTo>
                    <a:pt x="6660" y="11322"/>
                    <a:pt x="1776" y="24641"/>
                    <a:pt x="666" y="38625"/>
                  </a:cubicBezTo>
                  <a:cubicBezTo>
                    <a:pt x="0" y="45729"/>
                    <a:pt x="444" y="52610"/>
                    <a:pt x="1998" y="59492"/>
                  </a:cubicBezTo>
                  <a:cubicBezTo>
                    <a:pt x="3552" y="66373"/>
                    <a:pt x="6216" y="72810"/>
                    <a:pt x="10212" y="78804"/>
                  </a:cubicBezTo>
                  <a:lnTo>
                    <a:pt x="10434" y="78804"/>
                  </a:lnTo>
                  <a:cubicBezTo>
                    <a:pt x="7770" y="72366"/>
                    <a:pt x="5994" y="65707"/>
                    <a:pt x="4662" y="59048"/>
                  </a:cubicBezTo>
                  <a:cubicBezTo>
                    <a:pt x="3330" y="52388"/>
                    <a:pt x="2886" y="45729"/>
                    <a:pt x="2886" y="38847"/>
                  </a:cubicBezTo>
                  <a:cubicBezTo>
                    <a:pt x="3552" y="25084"/>
                    <a:pt x="7770" y="11766"/>
                    <a:pt x="15317" y="223"/>
                  </a:cubicBezTo>
                  <a:lnTo>
                    <a:pt x="150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1667875" y="1442350"/>
              <a:ext cx="366300" cy="2003400"/>
            </a:xfrm>
            <a:custGeom>
              <a:avLst/>
              <a:gdLst/>
              <a:ahLst/>
              <a:cxnLst/>
              <a:rect l="l" t="t" r="r" b="b"/>
              <a:pathLst>
                <a:path w="14652" h="80136" extrusionOk="0">
                  <a:moveTo>
                    <a:pt x="9324" y="1"/>
                  </a:moveTo>
                  <a:cubicBezTo>
                    <a:pt x="2886" y="12654"/>
                    <a:pt x="0" y="26639"/>
                    <a:pt x="666" y="40845"/>
                  </a:cubicBezTo>
                  <a:cubicBezTo>
                    <a:pt x="888" y="47949"/>
                    <a:pt x="2220" y="54830"/>
                    <a:pt x="4440" y="61712"/>
                  </a:cubicBezTo>
                  <a:cubicBezTo>
                    <a:pt x="6660" y="68371"/>
                    <a:pt x="9990" y="74586"/>
                    <a:pt x="14429" y="80136"/>
                  </a:cubicBezTo>
                  <a:lnTo>
                    <a:pt x="14651" y="80136"/>
                  </a:lnTo>
                  <a:cubicBezTo>
                    <a:pt x="11543" y="73921"/>
                    <a:pt x="8880" y="67483"/>
                    <a:pt x="7104" y="60824"/>
                  </a:cubicBezTo>
                  <a:cubicBezTo>
                    <a:pt x="5106" y="54164"/>
                    <a:pt x="3774" y="47505"/>
                    <a:pt x="3108" y="40623"/>
                  </a:cubicBezTo>
                  <a:cubicBezTo>
                    <a:pt x="1776" y="26861"/>
                    <a:pt x="3996" y="12876"/>
                    <a:pt x="95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1401500" y="2940725"/>
              <a:ext cx="316350" cy="1137675"/>
            </a:xfrm>
            <a:custGeom>
              <a:avLst/>
              <a:gdLst/>
              <a:ahLst/>
              <a:cxnLst/>
              <a:rect l="l" t="t" r="r" b="b"/>
              <a:pathLst>
                <a:path w="12654" h="45507" extrusionOk="0">
                  <a:moveTo>
                    <a:pt x="1776" y="1"/>
                  </a:moveTo>
                  <a:cubicBezTo>
                    <a:pt x="0" y="7992"/>
                    <a:pt x="0" y="16205"/>
                    <a:pt x="1776" y="24197"/>
                  </a:cubicBezTo>
                  <a:cubicBezTo>
                    <a:pt x="2442" y="28192"/>
                    <a:pt x="3774" y="31966"/>
                    <a:pt x="5550" y="35740"/>
                  </a:cubicBezTo>
                  <a:cubicBezTo>
                    <a:pt x="7326" y="39291"/>
                    <a:pt x="9545" y="42621"/>
                    <a:pt x="12431" y="45507"/>
                  </a:cubicBezTo>
                  <a:lnTo>
                    <a:pt x="12653" y="45285"/>
                  </a:lnTo>
                  <a:cubicBezTo>
                    <a:pt x="11099" y="41733"/>
                    <a:pt x="9323" y="38181"/>
                    <a:pt x="7770" y="34630"/>
                  </a:cubicBezTo>
                  <a:cubicBezTo>
                    <a:pt x="6216" y="30856"/>
                    <a:pt x="4884" y="27304"/>
                    <a:pt x="3774" y="23531"/>
                  </a:cubicBezTo>
                  <a:cubicBezTo>
                    <a:pt x="1776" y="15983"/>
                    <a:pt x="1110" y="7992"/>
                    <a:pt x="19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4226200" y="693175"/>
              <a:ext cx="765850" cy="754750"/>
            </a:xfrm>
            <a:custGeom>
              <a:avLst/>
              <a:gdLst/>
              <a:ahLst/>
              <a:cxnLst/>
              <a:rect l="l" t="t" r="r" b="b"/>
              <a:pathLst>
                <a:path w="30634" h="30190" extrusionOk="0">
                  <a:moveTo>
                    <a:pt x="30634" y="0"/>
                  </a:moveTo>
                  <a:cubicBezTo>
                    <a:pt x="23531" y="1998"/>
                    <a:pt x="16871" y="5772"/>
                    <a:pt x="11322" y="10878"/>
                  </a:cubicBezTo>
                  <a:cubicBezTo>
                    <a:pt x="8436" y="13319"/>
                    <a:pt x="5772" y="16205"/>
                    <a:pt x="3774" y="19313"/>
                  </a:cubicBezTo>
                  <a:cubicBezTo>
                    <a:pt x="1998" y="22642"/>
                    <a:pt x="667" y="26194"/>
                    <a:pt x="1" y="29968"/>
                  </a:cubicBezTo>
                  <a:lnTo>
                    <a:pt x="223" y="30190"/>
                  </a:lnTo>
                  <a:cubicBezTo>
                    <a:pt x="2220" y="26860"/>
                    <a:pt x="4218" y="23752"/>
                    <a:pt x="6216" y="20867"/>
                  </a:cubicBezTo>
                  <a:cubicBezTo>
                    <a:pt x="8214" y="17981"/>
                    <a:pt x="10434" y="15095"/>
                    <a:pt x="12875" y="12431"/>
                  </a:cubicBezTo>
                  <a:cubicBezTo>
                    <a:pt x="17759" y="7104"/>
                    <a:pt x="23975" y="2886"/>
                    <a:pt x="30634" y="222"/>
                  </a:cubicBezTo>
                  <a:lnTo>
                    <a:pt x="306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5053075" y="254750"/>
              <a:ext cx="1343025" cy="810275"/>
            </a:xfrm>
            <a:custGeom>
              <a:avLst/>
              <a:gdLst/>
              <a:ahLst/>
              <a:cxnLst/>
              <a:rect l="l" t="t" r="r" b="b"/>
              <a:pathLst>
                <a:path w="53721" h="32411" extrusionOk="0">
                  <a:moveTo>
                    <a:pt x="53720" y="1"/>
                  </a:moveTo>
                  <a:cubicBezTo>
                    <a:pt x="49946" y="3775"/>
                    <a:pt x="45729" y="6882"/>
                    <a:pt x="40845" y="9102"/>
                  </a:cubicBezTo>
                  <a:cubicBezTo>
                    <a:pt x="36184" y="11544"/>
                    <a:pt x="31522" y="13542"/>
                    <a:pt x="26638" y="15318"/>
                  </a:cubicBezTo>
                  <a:cubicBezTo>
                    <a:pt x="21533" y="17093"/>
                    <a:pt x="16649" y="19313"/>
                    <a:pt x="11988" y="21755"/>
                  </a:cubicBezTo>
                  <a:cubicBezTo>
                    <a:pt x="7326" y="24197"/>
                    <a:pt x="3108" y="27749"/>
                    <a:pt x="1" y="32188"/>
                  </a:cubicBezTo>
                  <a:lnTo>
                    <a:pt x="223" y="32410"/>
                  </a:lnTo>
                  <a:cubicBezTo>
                    <a:pt x="4218" y="29302"/>
                    <a:pt x="8658" y="26417"/>
                    <a:pt x="13320" y="24197"/>
                  </a:cubicBezTo>
                  <a:cubicBezTo>
                    <a:pt x="17981" y="21977"/>
                    <a:pt x="22643" y="19757"/>
                    <a:pt x="27526" y="17537"/>
                  </a:cubicBezTo>
                  <a:cubicBezTo>
                    <a:pt x="32410" y="15540"/>
                    <a:pt x="37072" y="13098"/>
                    <a:pt x="41733" y="10434"/>
                  </a:cubicBezTo>
                  <a:cubicBezTo>
                    <a:pt x="46173" y="7770"/>
                    <a:pt x="50168" y="4219"/>
                    <a:pt x="53720" y="223"/>
                  </a:cubicBezTo>
                  <a:lnTo>
                    <a:pt x="537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2994200" y="2423225"/>
              <a:ext cx="2552825" cy="446575"/>
            </a:xfrm>
            <a:custGeom>
              <a:avLst/>
              <a:gdLst/>
              <a:ahLst/>
              <a:cxnLst/>
              <a:rect l="l" t="t" r="r" b="b"/>
              <a:pathLst>
                <a:path w="102113" h="17863" extrusionOk="0">
                  <a:moveTo>
                    <a:pt x="13236" y="1"/>
                  </a:moveTo>
                  <a:cubicBezTo>
                    <a:pt x="8769" y="1"/>
                    <a:pt x="4329" y="611"/>
                    <a:pt x="1" y="1832"/>
                  </a:cubicBezTo>
                  <a:lnTo>
                    <a:pt x="1" y="2054"/>
                  </a:lnTo>
                  <a:cubicBezTo>
                    <a:pt x="2381" y="1810"/>
                    <a:pt x="4778" y="1684"/>
                    <a:pt x="7177" y="1684"/>
                  </a:cubicBezTo>
                  <a:cubicBezTo>
                    <a:pt x="13507" y="1684"/>
                    <a:pt x="19856" y="2565"/>
                    <a:pt x="25973" y="4496"/>
                  </a:cubicBezTo>
                  <a:cubicBezTo>
                    <a:pt x="34186" y="6716"/>
                    <a:pt x="42621" y="9824"/>
                    <a:pt x="50834" y="12487"/>
                  </a:cubicBezTo>
                  <a:cubicBezTo>
                    <a:pt x="59270" y="15595"/>
                    <a:pt x="68149" y="17371"/>
                    <a:pt x="77028" y="17815"/>
                  </a:cubicBezTo>
                  <a:cubicBezTo>
                    <a:pt x="77666" y="17847"/>
                    <a:pt x="78303" y="17863"/>
                    <a:pt x="78940" y="17863"/>
                  </a:cubicBezTo>
                  <a:cubicBezTo>
                    <a:pt x="87174" y="17863"/>
                    <a:pt x="95313" y="15213"/>
                    <a:pt x="102112" y="10268"/>
                  </a:cubicBezTo>
                  <a:lnTo>
                    <a:pt x="101890" y="10046"/>
                  </a:lnTo>
                  <a:cubicBezTo>
                    <a:pt x="95559" y="14266"/>
                    <a:pt x="88068" y="16663"/>
                    <a:pt x="80420" y="16663"/>
                  </a:cubicBezTo>
                  <a:cubicBezTo>
                    <a:pt x="79218" y="16663"/>
                    <a:pt x="78012" y="16604"/>
                    <a:pt x="76806" y="16483"/>
                  </a:cubicBezTo>
                  <a:cubicBezTo>
                    <a:pt x="68149" y="15817"/>
                    <a:pt x="59714" y="13819"/>
                    <a:pt x="51500" y="10490"/>
                  </a:cubicBezTo>
                  <a:cubicBezTo>
                    <a:pt x="43287" y="7160"/>
                    <a:pt x="35074" y="4274"/>
                    <a:pt x="26639" y="1832"/>
                  </a:cubicBezTo>
                  <a:cubicBezTo>
                    <a:pt x="22199" y="611"/>
                    <a:pt x="17704" y="1"/>
                    <a:pt x="1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4242850" y="1420150"/>
              <a:ext cx="1581650" cy="181750"/>
            </a:xfrm>
            <a:custGeom>
              <a:avLst/>
              <a:gdLst/>
              <a:ahLst/>
              <a:cxnLst/>
              <a:rect l="l" t="t" r="r" b="b"/>
              <a:pathLst>
                <a:path w="63266" h="7270" extrusionOk="0">
                  <a:moveTo>
                    <a:pt x="63043" y="1"/>
                  </a:moveTo>
                  <a:cubicBezTo>
                    <a:pt x="58825" y="3331"/>
                    <a:pt x="53720" y="5328"/>
                    <a:pt x="48392" y="5550"/>
                  </a:cubicBezTo>
                  <a:cubicBezTo>
                    <a:pt x="47504" y="5587"/>
                    <a:pt x="46610" y="5606"/>
                    <a:pt x="45713" y="5606"/>
                  </a:cubicBezTo>
                  <a:cubicBezTo>
                    <a:pt x="41227" y="5606"/>
                    <a:pt x="36664" y="5143"/>
                    <a:pt x="32410" y="4219"/>
                  </a:cubicBezTo>
                  <a:cubicBezTo>
                    <a:pt x="27082" y="3109"/>
                    <a:pt x="21755" y="1999"/>
                    <a:pt x="16205" y="1555"/>
                  </a:cubicBezTo>
                  <a:cubicBezTo>
                    <a:pt x="14977" y="1407"/>
                    <a:pt x="13749" y="1336"/>
                    <a:pt x="12526" y="1336"/>
                  </a:cubicBezTo>
                  <a:cubicBezTo>
                    <a:pt x="8221" y="1336"/>
                    <a:pt x="3976" y="2219"/>
                    <a:pt x="1" y="3775"/>
                  </a:cubicBezTo>
                  <a:lnTo>
                    <a:pt x="1" y="3997"/>
                  </a:lnTo>
                  <a:cubicBezTo>
                    <a:pt x="2473" y="3688"/>
                    <a:pt x="4946" y="3522"/>
                    <a:pt x="7418" y="3522"/>
                  </a:cubicBezTo>
                  <a:cubicBezTo>
                    <a:pt x="10273" y="3522"/>
                    <a:pt x="13128" y="3743"/>
                    <a:pt x="15983" y="4219"/>
                  </a:cubicBezTo>
                  <a:lnTo>
                    <a:pt x="31966" y="6438"/>
                  </a:lnTo>
                  <a:cubicBezTo>
                    <a:pt x="35326" y="6976"/>
                    <a:pt x="38687" y="7270"/>
                    <a:pt x="41998" y="7270"/>
                  </a:cubicBezTo>
                  <a:cubicBezTo>
                    <a:pt x="44155" y="7270"/>
                    <a:pt x="46291" y="7145"/>
                    <a:pt x="48392" y="6882"/>
                  </a:cubicBezTo>
                  <a:cubicBezTo>
                    <a:pt x="53942" y="6216"/>
                    <a:pt x="59047" y="3997"/>
                    <a:pt x="63265" y="223"/>
                  </a:cubicBezTo>
                  <a:lnTo>
                    <a:pt x="630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3510325" y="1923700"/>
              <a:ext cx="2186525" cy="290900"/>
            </a:xfrm>
            <a:custGeom>
              <a:avLst/>
              <a:gdLst/>
              <a:ahLst/>
              <a:cxnLst/>
              <a:rect l="l" t="t" r="r" b="b"/>
              <a:pathLst>
                <a:path w="87461" h="11636" extrusionOk="0">
                  <a:moveTo>
                    <a:pt x="16545" y="0"/>
                  </a:moveTo>
                  <a:cubicBezTo>
                    <a:pt x="10781" y="0"/>
                    <a:pt x="5143" y="1457"/>
                    <a:pt x="0" y="4277"/>
                  </a:cubicBezTo>
                  <a:lnTo>
                    <a:pt x="0" y="4499"/>
                  </a:lnTo>
                  <a:cubicBezTo>
                    <a:pt x="4471" y="3102"/>
                    <a:pt x="9206" y="2320"/>
                    <a:pt x="13927" y="2320"/>
                  </a:cubicBezTo>
                  <a:cubicBezTo>
                    <a:pt x="16708" y="2320"/>
                    <a:pt x="19483" y="2591"/>
                    <a:pt x="22198" y="3167"/>
                  </a:cubicBezTo>
                  <a:cubicBezTo>
                    <a:pt x="29524" y="4499"/>
                    <a:pt x="36849" y="6719"/>
                    <a:pt x="44174" y="8494"/>
                  </a:cubicBezTo>
                  <a:cubicBezTo>
                    <a:pt x="50781" y="10697"/>
                    <a:pt x="57749" y="11635"/>
                    <a:pt x="64753" y="11635"/>
                  </a:cubicBezTo>
                  <a:cubicBezTo>
                    <a:pt x="65514" y="11635"/>
                    <a:pt x="66276" y="11624"/>
                    <a:pt x="67038" y="11602"/>
                  </a:cubicBezTo>
                  <a:cubicBezTo>
                    <a:pt x="74808" y="11158"/>
                    <a:pt x="82133" y="7829"/>
                    <a:pt x="87461" y="2057"/>
                  </a:cubicBezTo>
                  <a:lnTo>
                    <a:pt x="87239" y="1835"/>
                  </a:lnTo>
                  <a:cubicBezTo>
                    <a:pt x="81689" y="7163"/>
                    <a:pt x="74586" y="10048"/>
                    <a:pt x="66816" y="10048"/>
                  </a:cubicBezTo>
                  <a:cubicBezTo>
                    <a:pt x="59269" y="10048"/>
                    <a:pt x="51722" y="8938"/>
                    <a:pt x="44618" y="6497"/>
                  </a:cubicBezTo>
                  <a:cubicBezTo>
                    <a:pt x="37515" y="3833"/>
                    <a:pt x="29967" y="1835"/>
                    <a:pt x="22420" y="503"/>
                  </a:cubicBezTo>
                  <a:cubicBezTo>
                    <a:pt x="20457" y="167"/>
                    <a:pt x="18494" y="0"/>
                    <a:pt x="16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2555800" y="2909850"/>
              <a:ext cx="2902425" cy="531550"/>
            </a:xfrm>
            <a:custGeom>
              <a:avLst/>
              <a:gdLst/>
              <a:ahLst/>
              <a:cxnLst/>
              <a:rect l="l" t="t" r="r" b="b"/>
              <a:pathLst>
                <a:path w="116097" h="21262" extrusionOk="0">
                  <a:moveTo>
                    <a:pt x="13743" y="1"/>
                  </a:moveTo>
                  <a:cubicBezTo>
                    <a:pt x="9093" y="1"/>
                    <a:pt x="4477" y="561"/>
                    <a:pt x="0" y="1680"/>
                  </a:cubicBezTo>
                  <a:lnTo>
                    <a:pt x="0" y="2124"/>
                  </a:lnTo>
                  <a:cubicBezTo>
                    <a:pt x="2673" y="1820"/>
                    <a:pt x="5362" y="1666"/>
                    <a:pt x="8054" y="1666"/>
                  </a:cubicBezTo>
                  <a:cubicBezTo>
                    <a:pt x="15201" y="1666"/>
                    <a:pt x="22368" y="2752"/>
                    <a:pt x="29302" y="5009"/>
                  </a:cubicBezTo>
                  <a:cubicBezTo>
                    <a:pt x="38847" y="7673"/>
                    <a:pt x="48170" y="11225"/>
                    <a:pt x="57715" y="14555"/>
                  </a:cubicBezTo>
                  <a:cubicBezTo>
                    <a:pt x="67261" y="18106"/>
                    <a:pt x="77250" y="20326"/>
                    <a:pt x="87461" y="21214"/>
                  </a:cubicBezTo>
                  <a:cubicBezTo>
                    <a:pt x="88174" y="21246"/>
                    <a:pt x="88889" y="21262"/>
                    <a:pt x="89604" y="21262"/>
                  </a:cubicBezTo>
                  <a:cubicBezTo>
                    <a:pt x="98900" y="21262"/>
                    <a:pt x="108264" y="18582"/>
                    <a:pt x="116096" y="13223"/>
                  </a:cubicBezTo>
                  <a:lnTo>
                    <a:pt x="115874" y="13001"/>
                  </a:lnTo>
                  <a:cubicBezTo>
                    <a:pt x="108777" y="17483"/>
                    <a:pt x="100580" y="19923"/>
                    <a:pt x="92208" y="19923"/>
                  </a:cubicBezTo>
                  <a:cubicBezTo>
                    <a:pt x="90630" y="19923"/>
                    <a:pt x="89045" y="19836"/>
                    <a:pt x="87461" y="19660"/>
                  </a:cubicBezTo>
                  <a:cubicBezTo>
                    <a:pt x="77472" y="18772"/>
                    <a:pt x="67705" y="16330"/>
                    <a:pt x="58603" y="12557"/>
                  </a:cubicBezTo>
                  <a:cubicBezTo>
                    <a:pt x="49280" y="8561"/>
                    <a:pt x="39735" y="5009"/>
                    <a:pt x="30190" y="2346"/>
                  </a:cubicBezTo>
                  <a:cubicBezTo>
                    <a:pt x="24779" y="783"/>
                    <a:pt x="19238" y="1"/>
                    <a:pt x="13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a:off x="2122925" y="3511650"/>
              <a:ext cx="3141050" cy="522650"/>
            </a:xfrm>
            <a:custGeom>
              <a:avLst/>
              <a:gdLst/>
              <a:ahLst/>
              <a:cxnLst/>
              <a:rect l="l" t="t" r="r" b="b"/>
              <a:pathLst>
                <a:path w="125642" h="20906" extrusionOk="0">
                  <a:moveTo>
                    <a:pt x="14606" y="0"/>
                  </a:moveTo>
                  <a:cubicBezTo>
                    <a:pt x="9520" y="0"/>
                    <a:pt x="4480" y="1136"/>
                    <a:pt x="1" y="3579"/>
                  </a:cubicBezTo>
                  <a:lnTo>
                    <a:pt x="1" y="3801"/>
                  </a:lnTo>
                  <a:cubicBezTo>
                    <a:pt x="3830" y="2303"/>
                    <a:pt x="7784" y="1554"/>
                    <a:pt x="11769" y="1554"/>
                  </a:cubicBezTo>
                  <a:cubicBezTo>
                    <a:pt x="13098" y="1554"/>
                    <a:pt x="14430" y="1637"/>
                    <a:pt x="15761" y="1804"/>
                  </a:cubicBezTo>
                  <a:cubicBezTo>
                    <a:pt x="21089" y="2470"/>
                    <a:pt x="26195" y="3579"/>
                    <a:pt x="31300" y="5355"/>
                  </a:cubicBezTo>
                  <a:cubicBezTo>
                    <a:pt x="41511" y="8685"/>
                    <a:pt x="51722" y="12459"/>
                    <a:pt x="62155" y="15566"/>
                  </a:cubicBezTo>
                  <a:cubicBezTo>
                    <a:pt x="72589" y="18896"/>
                    <a:pt x="83466" y="20672"/>
                    <a:pt x="94343" y="20894"/>
                  </a:cubicBezTo>
                  <a:cubicBezTo>
                    <a:pt x="94740" y="20902"/>
                    <a:pt x="95136" y="20906"/>
                    <a:pt x="95532" y="20906"/>
                  </a:cubicBezTo>
                  <a:cubicBezTo>
                    <a:pt x="106218" y="20906"/>
                    <a:pt x="116652" y="18024"/>
                    <a:pt x="125642" y="12459"/>
                  </a:cubicBezTo>
                  <a:lnTo>
                    <a:pt x="125642" y="12237"/>
                  </a:lnTo>
                  <a:cubicBezTo>
                    <a:pt x="117061" y="17026"/>
                    <a:pt x="107583" y="19663"/>
                    <a:pt x="97853" y="19663"/>
                  </a:cubicBezTo>
                  <a:cubicBezTo>
                    <a:pt x="96760" y="19663"/>
                    <a:pt x="95663" y="19629"/>
                    <a:pt x="94565" y="19562"/>
                  </a:cubicBezTo>
                  <a:cubicBezTo>
                    <a:pt x="83910" y="19118"/>
                    <a:pt x="73255" y="17120"/>
                    <a:pt x="63043" y="13569"/>
                  </a:cubicBezTo>
                  <a:cubicBezTo>
                    <a:pt x="52832" y="10017"/>
                    <a:pt x="42843" y="5799"/>
                    <a:pt x="32188" y="2914"/>
                  </a:cubicBezTo>
                  <a:cubicBezTo>
                    <a:pt x="26860" y="1138"/>
                    <a:pt x="21533" y="250"/>
                    <a:pt x="15983" y="28"/>
                  </a:cubicBezTo>
                  <a:cubicBezTo>
                    <a:pt x="15524" y="9"/>
                    <a:pt x="15065" y="0"/>
                    <a:pt x="14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7"/>
            <p:cNvSpPr/>
            <p:nvPr/>
          </p:nvSpPr>
          <p:spPr>
            <a:xfrm>
              <a:off x="1801050" y="4061325"/>
              <a:ext cx="3041175" cy="657175"/>
            </a:xfrm>
            <a:custGeom>
              <a:avLst/>
              <a:gdLst/>
              <a:ahLst/>
              <a:cxnLst/>
              <a:rect l="l" t="t" r="r" b="b"/>
              <a:pathLst>
                <a:path w="121647" h="26287" extrusionOk="0">
                  <a:moveTo>
                    <a:pt x="14479" y="0"/>
                  </a:moveTo>
                  <a:cubicBezTo>
                    <a:pt x="9212" y="0"/>
                    <a:pt x="4006" y="1972"/>
                    <a:pt x="1" y="5344"/>
                  </a:cubicBezTo>
                  <a:lnTo>
                    <a:pt x="1" y="5566"/>
                  </a:lnTo>
                  <a:cubicBezTo>
                    <a:pt x="3871" y="3171"/>
                    <a:pt x="8199" y="1846"/>
                    <a:pt x="12606" y="1846"/>
                  </a:cubicBezTo>
                  <a:cubicBezTo>
                    <a:pt x="13508" y="1846"/>
                    <a:pt x="14413" y="1902"/>
                    <a:pt x="15318" y="2015"/>
                  </a:cubicBezTo>
                  <a:cubicBezTo>
                    <a:pt x="20645" y="2237"/>
                    <a:pt x="25751" y="3791"/>
                    <a:pt x="30412" y="6010"/>
                  </a:cubicBezTo>
                  <a:cubicBezTo>
                    <a:pt x="39957" y="10450"/>
                    <a:pt x="48837" y="17331"/>
                    <a:pt x="59048" y="21327"/>
                  </a:cubicBezTo>
                  <a:cubicBezTo>
                    <a:pt x="67184" y="24651"/>
                    <a:pt x="75768" y="26286"/>
                    <a:pt x="84311" y="26286"/>
                  </a:cubicBezTo>
                  <a:cubicBezTo>
                    <a:pt x="97445" y="26286"/>
                    <a:pt x="110483" y="22422"/>
                    <a:pt x="121646" y="14890"/>
                  </a:cubicBezTo>
                  <a:lnTo>
                    <a:pt x="121646" y="14668"/>
                  </a:lnTo>
                  <a:cubicBezTo>
                    <a:pt x="110842" y="21356"/>
                    <a:pt x="98546" y="24766"/>
                    <a:pt x="86228" y="24766"/>
                  </a:cubicBezTo>
                  <a:cubicBezTo>
                    <a:pt x="77289" y="24766"/>
                    <a:pt x="68337" y="22970"/>
                    <a:pt x="59936" y="19329"/>
                  </a:cubicBezTo>
                  <a:cubicBezTo>
                    <a:pt x="50169" y="15112"/>
                    <a:pt x="41733" y="7786"/>
                    <a:pt x="31522" y="3569"/>
                  </a:cubicBezTo>
                  <a:cubicBezTo>
                    <a:pt x="26417" y="1349"/>
                    <a:pt x="20867" y="17"/>
                    <a:pt x="15318" y="17"/>
                  </a:cubicBezTo>
                  <a:cubicBezTo>
                    <a:pt x="15038" y="6"/>
                    <a:pt x="14758" y="0"/>
                    <a:pt x="14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7"/>
            <p:cNvSpPr/>
            <p:nvPr/>
          </p:nvSpPr>
          <p:spPr>
            <a:xfrm>
              <a:off x="1551325" y="4638200"/>
              <a:ext cx="2591650" cy="604800"/>
            </a:xfrm>
            <a:custGeom>
              <a:avLst/>
              <a:gdLst/>
              <a:ahLst/>
              <a:cxnLst/>
              <a:rect l="l" t="t" r="r" b="b"/>
              <a:pathLst>
                <a:path w="103666" h="24192" extrusionOk="0">
                  <a:moveTo>
                    <a:pt x="13430" y="0"/>
                  </a:moveTo>
                  <a:cubicBezTo>
                    <a:pt x="13024" y="0"/>
                    <a:pt x="12617" y="9"/>
                    <a:pt x="12210" y="28"/>
                  </a:cubicBezTo>
                  <a:cubicBezTo>
                    <a:pt x="9768" y="250"/>
                    <a:pt x="7326" y="916"/>
                    <a:pt x="5106" y="1804"/>
                  </a:cubicBezTo>
                  <a:cubicBezTo>
                    <a:pt x="2887" y="2914"/>
                    <a:pt x="1111" y="4689"/>
                    <a:pt x="1" y="6687"/>
                  </a:cubicBezTo>
                  <a:lnTo>
                    <a:pt x="1" y="6687"/>
                  </a:lnTo>
                  <a:cubicBezTo>
                    <a:pt x="2935" y="3544"/>
                    <a:pt x="7056" y="1785"/>
                    <a:pt x="11430" y="1785"/>
                  </a:cubicBezTo>
                  <a:cubicBezTo>
                    <a:pt x="11689" y="1785"/>
                    <a:pt x="11949" y="1791"/>
                    <a:pt x="12210" y="1804"/>
                  </a:cubicBezTo>
                  <a:cubicBezTo>
                    <a:pt x="16649" y="1804"/>
                    <a:pt x="21089" y="3136"/>
                    <a:pt x="24863" y="5577"/>
                  </a:cubicBezTo>
                  <a:cubicBezTo>
                    <a:pt x="28858" y="7575"/>
                    <a:pt x="32410" y="10461"/>
                    <a:pt x="36406" y="13125"/>
                  </a:cubicBezTo>
                  <a:cubicBezTo>
                    <a:pt x="46827" y="20400"/>
                    <a:pt x="59338" y="24192"/>
                    <a:pt x="71933" y="24192"/>
                  </a:cubicBezTo>
                  <a:cubicBezTo>
                    <a:pt x="73558" y="24192"/>
                    <a:pt x="75183" y="24129"/>
                    <a:pt x="76806" y="24002"/>
                  </a:cubicBezTo>
                  <a:cubicBezTo>
                    <a:pt x="86351" y="23336"/>
                    <a:pt x="95453" y="20450"/>
                    <a:pt x="103666" y="15789"/>
                  </a:cubicBezTo>
                  <a:lnTo>
                    <a:pt x="103666" y="15567"/>
                  </a:lnTo>
                  <a:cubicBezTo>
                    <a:pt x="94419" y="20375"/>
                    <a:pt x="84215" y="22855"/>
                    <a:pt x="74002" y="22855"/>
                  </a:cubicBezTo>
                  <a:cubicBezTo>
                    <a:pt x="65826" y="22855"/>
                    <a:pt x="57645" y="21265"/>
                    <a:pt x="49946" y="18008"/>
                  </a:cubicBezTo>
                  <a:cubicBezTo>
                    <a:pt x="45729" y="16011"/>
                    <a:pt x="41733" y="13791"/>
                    <a:pt x="38181" y="11127"/>
                  </a:cubicBezTo>
                  <a:cubicBezTo>
                    <a:pt x="34408" y="8241"/>
                    <a:pt x="30412" y="5577"/>
                    <a:pt x="26195" y="3358"/>
                  </a:cubicBezTo>
                  <a:cubicBezTo>
                    <a:pt x="22328" y="1119"/>
                    <a:pt x="17903" y="0"/>
                    <a:pt x="134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27"/>
          <p:cNvGrpSpPr/>
          <p:nvPr/>
        </p:nvGrpSpPr>
        <p:grpSpPr>
          <a:xfrm rot="-2158988">
            <a:off x="7513885" y="3902562"/>
            <a:ext cx="1026161" cy="1822994"/>
            <a:chOff x="2344925" y="238125"/>
            <a:chExt cx="2835925" cy="5038075"/>
          </a:xfrm>
        </p:grpSpPr>
        <p:sp>
          <p:nvSpPr>
            <p:cNvPr id="1019" name="Google Shape;1019;p27"/>
            <p:cNvSpPr/>
            <p:nvPr/>
          </p:nvSpPr>
          <p:spPr>
            <a:xfrm>
              <a:off x="3229250" y="894250"/>
              <a:ext cx="1951600" cy="4381950"/>
            </a:xfrm>
            <a:custGeom>
              <a:avLst/>
              <a:gdLst/>
              <a:ahLst/>
              <a:cxnLst/>
              <a:rect l="l" t="t" r="r" b="b"/>
              <a:pathLst>
                <a:path w="78064" h="175278" extrusionOk="0">
                  <a:moveTo>
                    <a:pt x="3060" y="1"/>
                  </a:moveTo>
                  <a:cubicBezTo>
                    <a:pt x="1611" y="1"/>
                    <a:pt x="0" y="1239"/>
                    <a:pt x="321" y="3056"/>
                  </a:cubicBezTo>
                  <a:cubicBezTo>
                    <a:pt x="9378" y="65389"/>
                    <a:pt x="34240" y="124347"/>
                    <a:pt x="72420" y="174248"/>
                  </a:cubicBezTo>
                  <a:cubicBezTo>
                    <a:pt x="72992" y="174976"/>
                    <a:pt x="73762" y="175278"/>
                    <a:pt x="74516" y="175278"/>
                  </a:cubicBezTo>
                  <a:cubicBezTo>
                    <a:pt x="76337" y="175278"/>
                    <a:pt x="78063" y="173520"/>
                    <a:pt x="76682" y="171762"/>
                  </a:cubicBezTo>
                  <a:cubicBezTo>
                    <a:pt x="38679" y="122216"/>
                    <a:pt x="13995" y="63613"/>
                    <a:pt x="5116" y="1813"/>
                  </a:cubicBezTo>
                  <a:cubicBezTo>
                    <a:pt x="4904" y="541"/>
                    <a:pt x="4017" y="1"/>
                    <a:pt x="30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7"/>
            <p:cNvSpPr/>
            <p:nvPr/>
          </p:nvSpPr>
          <p:spPr>
            <a:xfrm>
              <a:off x="3725750" y="1130175"/>
              <a:ext cx="537075" cy="1889050"/>
            </a:xfrm>
            <a:custGeom>
              <a:avLst/>
              <a:gdLst/>
              <a:ahLst/>
              <a:cxnLst/>
              <a:rect l="l" t="t" r="r" b="b"/>
              <a:pathLst>
                <a:path w="21483" h="75562" extrusionOk="0">
                  <a:moveTo>
                    <a:pt x="6029" y="1"/>
                  </a:moveTo>
                  <a:cubicBezTo>
                    <a:pt x="4299" y="1"/>
                    <a:pt x="2625" y="1787"/>
                    <a:pt x="3725" y="3742"/>
                  </a:cubicBezTo>
                  <a:cubicBezTo>
                    <a:pt x="16156" y="25052"/>
                    <a:pt x="15268" y="51690"/>
                    <a:pt x="1239" y="71934"/>
                  </a:cubicBezTo>
                  <a:cubicBezTo>
                    <a:pt x="1" y="73791"/>
                    <a:pt x="1697" y="75562"/>
                    <a:pt x="3439" y="75562"/>
                  </a:cubicBezTo>
                  <a:cubicBezTo>
                    <a:pt x="4197" y="75562"/>
                    <a:pt x="4963" y="75227"/>
                    <a:pt x="5501" y="74421"/>
                  </a:cubicBezTo>
                  <a:cubicBezTo>
                    <a:pt x="20418" y="52578"/>
                    <a:pt x="21483" y="23986"/>
                    <a:pt x="8164" y="1256"/>
                  </a:cubicBezTo>
                  <a:cubicBezTo>
                    <a:pt x="7610" y="369"/>
                    <a:pt x="6813" y="1"/>
                    <a:pt x="6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7"/>
            <p:cNvSpPr/>
            <p:nvPr/>
          </p:nvSpPr>
          <p:spPr>
            <a:xfrm>
              <a:off x="2671225" y="1283650"/>
              <a:ext cx="912350" cy="867975"/>
            </a:xfrm>
            <a:custGeom>
              <a:avLst/>
              <a:gdLst/>
              <a:ahLst/>
              <a:cxnLst/>
              <a:rect l="l" t="t" r="r" b="b"/>
              <a:pathLst>
                <a:path w="36494" h="34719" extrusionOk="0">
                  <a:moveTo>
                    <a:pt x="2442" y="0"/>
                  </a:moveTo>
                  <a:cubicBezTo>
                    <a:pt x="1199" y="0"/>
                    <a:pt x="0" y="799"/>
                    <a:pt x="89" y="2398"/>
                  </a:cubicBezTo>
                  <a:cubicBezTo>
                    <a:pt x="1155" y="20156"/>
                    <a:pt x="15539" y="34008"/>
                    <a:pt x="33297" y="34718"/>
                  </a:cubicBezTo>
                  <a:cubicBezTo>
                    <a:pt x="36494" y="34718"/>
                    <a:pt x="36494" y="29746"/>
                    <a:pt x="33297" y="29746"/>
                  </a:cubicBezTo>
                  <a:lnTo>
                    <a:pt x="33475" y="29746"/>
                  </a:lnTo>
                  <a:cubicBezTo>
                    <a:pt x="18380" y="29213"/>
                    <a:pt x="6127" y="17315"/>
                    <a:pt x="5062" y="2398"/>
                  </a:cubicBezTo>
                  <a:cubicBezTo>
                    <a:pt x="4973" y="799"/>
                    <a:pt x="3685" y="0"/>
                    <a:pt x="24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7"/>
            <p:cNvSpPr/>
            <p:nvPr/>
          </p:nvSpPr>
          <p:spPr>
            <a:xfrm>
              <a:off x="4036475" y="1612175"/>
              <a:ext cx="501625" cy="613000"/>
            </a:xfrm>
            <a:custGeom>
              <a:avLst/>
              <a:gdLst/>
              <a:ahLst/>
              <a:cxnLst/>
              <a:rect l="l" t="t" r="r" b="b"/>
              <a:pathLst>
                <a:path w="20065" h="24520" extrusionOk="0">
                  <a:moveTo>
                    <a:pt x="17667" y="0"/>
                  </a:moveTo>
                  <a:cubicBezTo>
                    <a:pt x="16424" y="0"/>
                    <a:pt x="15092" y="800"/>
                    <a:pt x="14914" y="2398"/>
                  </a:cubicBezTo>
                  <a:cubicBezTo>
                    <a:pt x="14236" y="9178"/>
                    <a:pt x="12587" y="19518"/>
                    <a:pt x="4254" y="19518"/>
                  </a:cubicBezTo>
                  <a:cubicBezTo>
                    <a:pt x="3857" y="19518"/>
                    <a:pt x="3444" y="19494"/>
                    <a:pt x="3016" y="19446"/>
                  </a:cubicBezTo>
                  <a:cubicBezTo>
                    <a:pt x="2912" y="19434"/>
                    <a:pt x="2812" y="19428"/>
                    <a:pt x="2715" y="19428"/>
                  </a:cubicBezTo>
                  <a:cubicBezTo>
                    <a:pt x="1" y="19428"/>
                    <a:pt x="101" y="24075"/>
                    <a:pt x="3016" y="24418"/>
                  </a:cubicBezTo>
                  <a:cubicBezTo>
                    <a:pt x="3621" y="24487"/>
                    <a:pt x="4205" y="24520"/>
                    <a:pt x="4768" y="24520"/>
                  </a:cubicBezTo>
                  <a:cubicBezTo>
                    <a:pt x="15943" y="24520"/>
                    <a:pt x="19041" y="11527"/>
                    <a:pt x="19887" y="2398"/>
                  </a:cubicBezTo>
                  <a:cubicBezTo>
                    <a:pt x="20064" y="800"/>
                    <a:pt x="18910" y="0"/>
                    <a:pt x="17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7"/>
            <p:cNvSpPr/>
            <p:nvPr/>
          </p:nvSpPr>
          <p:spPr>
            <a:xfrm>
              <a:off x="2945150" y="3149525"/>
              <a:ext cx="1256650" cy="598200"/>
            </a:xfrm>
            <a:custGeom>
              <a:avLst/>
              <a:gdLst/>
              <a:ahLst/>
              <a:cxnLst/>
              <a:rect l="l" t="t" r="r" b="b"/>
              <a:pathLst>
                <a:path w="50266" h="23928" extrusionOk="0">
                  <a:moveTo>
                    <a:pt x="3682" y="1"/>
                  </a:moveTo>
                  <a:cubicBezTo>
                    <a:pt x="1675" y="1"/>
                    <a:pt x="0" y="2521"/>
                    <a:pt x="1918" y="4302"/>
                  </a:cubicBezTo>
                  <a:lnTo>
                    <a:pt x="1918" y="4479"/>
                  </a:lnTo>
                  <a:cubicBezTo>
                    <a:pt x="11480" y="14041"/>
                    <a:pt x="22880" y="23927"/>
                    <a:pt x="36119" y="23927"/>
                  </a:cubicBezTo>
                  <a:cubicBezTo>
                    <a:pt x="39845" y="23927"/>
                    <a:pt x="43717" y="23144"/>
                    <a:pt x="47735" y="21350"/>
                  </a:cubicBezTo>
                  <a:cubicBezTo>
                    <a:pt x="50265" y="20243"/>
                    <a:pt x="48570" y="16741"/>
                    <a:pt x="46036" y="16741"/>
                  </a:cubicBezTo>
                  <a:cubicBezTo>
                    <a:pt x="45725" y="16741"/>
                    <a:pt x="45401" y="16794"/>
                    <a:pt x="45071" y="16910"/>
                  </a:cubicBezTo>
                  <a:cubicBezTo>
                    <a:pt x="41892" y="18339"/>
                    <a:pt x="38806" y="18963"/>
                    <a:pt x="35821" y="18963"/>
                  </a:cubicBezTo>
                  <a:cubicBezTo>
                    <a:pt x="23966" y="18963"/>
                    <a:pt x="13698" y="9120"/>
                    <a:pt x="5470" y="750"/>
                  </a:cubicBezTo>
                  <a:cubicBezTo>
                    <a:pt x="4901" y="222"/>
                    <a:pt x="4277" y="1"/>
                    <a:pt x="3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7"/>
            <p:cNvSpPr/>
            <p:nvPr/>
          </p:nvSpPr>
          <p:spPr>
            <a:xfrm>
              <a:off x="2899850" y="238125"/>
              <a:ext cx="754775" cy="759175"/>
            </a:xfrm>
            <a:custGeom>
              <a:avLst/>
              <a:gdLst/>
              <a:ahLst/>
              <a:cxnLst/>
              <a:rect l="l" t="t" r="r" b="b"/>
              <a:pathLst>
                <a:path w="30191" h="30367" extrusionOk="0">
                  <a:moveTo>
                    <a:pt x="15096" y="0"/>
                  </a:moveTo>
                  <a:cubicBezTo>
                    <a:pt x="6749" y="0"/>
                    <a:pt x="1" y="6748"/>
                    <a:pt x="1" y="15095"/>
                  </a:cubicBezTo>
                  <a:cubicBezTo>
                    <a:pt x="1" y="23441"/>
                    <a:pt x="6749" y="30367"/>
                    <a:pt x="15096" y="30367"/>
                  </a:cubicBezTo>
                  <a:cubicBezTo>
                    <a:pt x="23442" y="30367"/>
                    <a:pt x="30190" y="23441"/>
                    <a:pt x="30190" y="15095"/>
                  </a:cubicBezTo>
                  <a:cubicBezTo>
                    <a:pt x="30190" y="6748"/>
                    <a:pt x="23442" y="0"/>
                    <a:pt x="15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7"/>
            <p:cNvSpPr/>
            <p:nvPr/>
          </p:nvSpPr>
          <p:spPr>
            <a:xfrm>
              <a:off x="2571325" y="2706550"/>
              <a:ext cx="723675" cy="723675"/>
            </a:xfrm>
            <a:custGeom>
              <a:avLst/>
              <a:gdLst/>
              <a:ahLst/>
              <a:cxnLst/>
              <a:rect l="l" t="t" r="r" b="b"/>
              <a:pathLst>
                <a:path w="28947" h="28947" extrusionOk="0">
                  <a:moveTo>
                    <a:pt x="14563" y="0"/>
                  </a:moveTo>
                  <a:cubicBezTo>
                    <a:pt x="6571" y="0"/>
                    <a:pt x="1" y="6393"/>
                    <a:pt x="1" y="14562"/>
                  </a:cubicBezTo>
                  <a:cubicBezTo>
                    <a:pt x="1" y="22553"/>
                    <a:pt x="6571" y="28946"/>
                    <a:pt x="14563" y="28946"/>
                  </a:cubicBezTo>
                  <a:cubicBezTo>
                    <a:pt x="22554" y="28946"/>
                    <a:pt x="28947" y="22553"/>
                    <a:pt x="28947" y="14562"/>
                  </a:cubicBezTo>
                  <a:cubicBezTo>
                    <a:pt x="28947" y="6393"/>
                    <a:pt x="22554" y="0"/>
                    <a:pt x="145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7"/>
            <p:cNvSpPr/>
            <p:nvPr/>
          </p:nvSpPr>
          <p:spPr>
            <a:xfrm>
              <a:off x="4364925" y="1343575"/>
              <a:ext cx="483925" cy="483950"/>
            </a:xfrm>
            <a:custGeom>
              <a:avLst/>
              <a:gdLst/>
              <a:ahLst/>
              <a:cxnLst/>
              <a:rect l="l" t="t" r="r" b="b"/>
              <a:pathLst>
                <a:path w="19357" h="19358" extrusionOk="0">
                  <a:moveTo>
                    <a:pt x="9590" y="1"/>
                  </a:moveTo>
                  <a:cubicBezTo>
                    <a:pt x="4262" y="1"/>
                    <a:pt x="0" y="4263"/>
                    <a:pt x="0" y="9590"/>
                  </a:cubicBezTo>
                  <a:cubicBezTo>
                    <a:pt x="0" y="14918"/>
                    <a:pt x="4262" y="19357"/>
                    <a:pt x="9590" y="19357"/>
                  </a:cubicBezTo>
                  <a:cubicBezTo>
                    <a:pt x="14917" y="19357"/>
                    <a:pt x="19357" y="14918"/>
                    <a:pt x="19357" y="9590"/>
                  </a:cubicBezTo>
                  <a:cubicBezTo>
                    <a:pt x="19357" y="4263"/>
                    <a:pt x="14917" y="1"/>
                    <a:pt x="9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7"/>
            <p:cNvSpPr/>
            <p:nvPr/>
          </p:nvSpPr>
          <p:spPr>
            <a:xfrm>
              <a:off x="2344925" y="992850"/>
              <a:ext cx="563850" cy="563850"/>
            </a:xfrm>
            <a:custGeom>
              <a:avLst/>
              <a:gdLst/>
              <a:ahLst/>
              <a:cxnLst/>
              <a:rect l="l" t="t" r="r" b="b"/>
              <a:pathLst>
                <a:path w="22554" h="22554" extrusionOk="0">
                  <a:moveTo>
                    <a:pt x="11188" y="0"/>
                  </a:moveTo>
                  <a:cubicBezTo>
                    <a:pt x="4972" y="0"/>
                    <a:pt x="0" y="5150"/>
                    <a:pt x="0" y="11366"/>
                  </a:cubicBezTo>
                  <a:cubicBezTo>
                    <a:pt x="0" y="17581"/>
                    <a:pt x="4972" y="22554"/>
                    <a:pt x="11188" y="22554"/>
                  </a:cubicBezTo>
                  <a:cubicBezTo>
                    <a:pt x="17581" y="22554"/>
                    <a:pt x="22553" y="17581"/>
                    <a:pt x="22553" y="11366"/>
                  </a:cubicBezTo>
                  <a:cubicBezTo>
                    <a:pt x="22553" y="5150"/>
                    <a:pt x="17581" y="0"/>
                    <a:pt x="11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7"/>
            <p:cNvSpPr/>
            <p:nvPr/>
          </p:nvSpPr>
          <p:spPr>
            <a:xfrm>
              <a:off x="3685675" y="992850"/>
              <a:ext cx="426225" cy="430675"/>
            </a:xfrm>
            <a:custGeom>
              <a:avLst/>
              <a:gdLst/>
              <a:ahLst/>
              <a:cxnLst/>
              <a:rect l="l" t="t" r="r" b="b"/>
              <a:pathLst>
                <a:path w="17049" h="17227" extrusionOk="0">
                  <a:moveTo>
                    <a:pt x="8524" y="0"/>
                  </a:moveTo>
                  <a:cubicBezTo>
                    <a:pt x="3907" y="0"/>
                    <a:pt x="0" y="3907"/>
                    <a:pt x="0" y="8702"/>
                  </a:cubicBezTo>
                  <a:cubicBezTo>
                    <a:pt x="0" y="13319"/>
                    <a:pt x="3907" y="17226"/>
                    <a:pt x="8524" y="17226"/>
                  </a:cubicBezTo>
                  <a:cubicBezTo>
                    <a:pt x="13319" y="17226"/>
                    <a:pt x="17048" y="13319"/>
                    <a:pt x="17048" y="8702"/>
                  </a:cubicBezTo>
                  <a:cubicBezTo>
                    <a:pt x="17048" y="3907"/>
                    <a:pt x="13319" y="0"/>
                    <a:pt x="8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 name="Google Shape;1029;p27"/>
          <p:cNvGrpSpPr/>
          <p:nvPr/>
        </p:nvGrpSpPr>
        <p:grpSpPr>
          <a:xfrm rot="-973152">
            <a:off x="7667586" y="-325593"/>
            <a:ext cx="1965476" cy="1601522"/>
            <a:chOff x="508050" y="242250"/>
            <a:chExt cx="6512250" cy="5147800"/>
          </a:xfrm>
        </p:grpSpPr>
        <p:sp>
          <p:nvSpPr>
            <p:cNvPr id="1030" name="Google Shape;1030;p27"/>
            <p:cNvSpPr/>
            <p:nvPr/>
          </p:nvSpPr>
          <p:spPr>
            <a:xfrm>
              <a:off x="508050" y="242250"/>
              <a:ext cx="6512250" cy="5147800"/>
            </a:xfrm>
            <a:custGeom>
              <a:avLst/>
              <a:gdLst/>
              <a:ahLst/>
              <a:cxnLst/>
              <a:rect l="l" t="t" r="r" b="b"/>
              <a:pathLst>
                <a:path w="260490" h="205912" extrusionOk="0">
                  <a:moveTo>
                    <a:pt x="192120" y="0"/>
                  </a:moveTo>
                  <a:cubicBezTo>
                    <a:pt x="185268" y="0"/>
                    <a:pt x="178662" y="685"/>
                    <a:pt x="172695" y="2150"/>
                  </a:cubicBezTo>
                  <a:cubicBezTo>
                    <a:pt x="150698" y="7746"/>
                    <a:pt x="131403" y="21639"/>
                    <a:pt x="119054" y="40742"/>
                  </a:cubicBezTo>
                  <a:cubicBezTo>
                    <a:pt x="127586" y="36582"/>
                    <a:pt x="136945" y="34486"/>
                    <a:pt x="146314" y="34486"/>
                  </a:cubicBezTo>
                  <a:cubicBezTo>
                    <a:pt x="153894" y="34486"/>
                    <a:pt x="161481" y="35858"/>
                    <a:pt x="168643" y="38619"/>
                  </a:cubicBezTo>
                  <a:cubicBezTo>
                    <a:pt x="131210" y="41128"/>
                    <a:pt x="97828" y="63125"/>
                    <a:pt x="80848" y="96506"/>
                  </a:cubicBezTo>
                  <a:cubicBezTo>
                    <a:pt x="94190" y="89501"/>
                    <a:pt x="108974" y="85812"/>
                    <a:pt x="124078" y="85812"/>
                  </a:cubicBezTo>
                  <a:cubicBezTo>
                    <a:pt x="126449" y="85812"/>
                    <a:pt x="128827" y="85903"/>
                    <a:pt x="131210" y="86086"/>
                  </a:cubicBezTo>
                  <a:cubicBezTo>
                    <a:pt x="108790" y="128808"/>
                    <a:pt x="61336" y="156670"/>
                    <a:pt x="13377" y="156670"/>
                  </a:cubicBezTo>
                  <a:cubicBezTo>
                    <a:pt x="8916" y="156670"/>
                    <a:pt x="4450" y="156429"/>
                    <a:pt x="0" y="155936"/>
                  </a:cubicBezTo>
                  <a:lnTo>
                    <a:pt x="0" y="155936"/>
                  </a:lnTo>
                  <a:cubicBezTo>
                    <a:pt x="12928" y="173881"/>
                    <a:pt x="32802" y="185458"/>
                    <a:pt x="54799" y="188160"/>
                  </a:cubicBezTo>
                  <a:cubicBezTo>
                    <a:pt x="57551" y="188447"/>
                    <a:pt x="60300" y="188589"/>
                    <a:pt x="63036" y="188589"/>
                  </a:cubicBezTo>
                  <a:cubicBezTo>
                    <a:pt x="82362" y="188589"/>
                    <a:pt x="101044" y="181517"/>
                    <a:pt x="115580" y="168671"/>
                  </a:cubicBezTo>
                  <a:lnTo>
                    <a:pt x="115580" y="168671"/>
                  </a:lnTo>
                  <a:cubicBezTo>
                    <a:pt x="113265" y="184494"/>
                    <a:pt x="102845" y="198194"/>
                    <a:pt x="87988" y="204368"/>
                  </a:cubicBezTo>
                  <a:cubicBezTo>
                    <a:pt x="92621" y="205079"/>
                    <a:pt x="97250" y="205427"/>
                    <a:pt x="101842" y="205427"/>
                  </a:cubicBezTo>
                  <a:cubicBezTo>
                    <a:pt x="130906" y="205427"/>
                    <a:pt x="158453" y="191482"/>
                    <a:pt x="175782" y="167321"/>
                  </a:cubicBezTo>
                  <a:cubicBezTo>
                    <a:pt x="181185" y="179477"/>
                    <a:pt x="181764" y="193370"/>
                    <a:pt x="177133" y="205912"/>
                  </a:cubicBezTo>
                  <a:cubicBezTo>
                    <a:pt x="222478" y="179284"/>
                    <a:pt x="252386" y="132975"/>
                    <a:pt x="258174" y="80876"/>
                  </a:cubicBezTo>
                  <a:cubicBezTo>
                    <a:pt x="260490" y="57529"/>
                    <a:pt x="257210" y="32637"/>
                    <a:pt x="245246" y="12763"/>
                  </a:cubicBezTo>
                  <a:lnTo>
                    <a:pt x="245053" y="12956"/>
                  </a:lnTo>
                  <a:cubicBezTo>
                    <a:pt x="230711" y="4941"/>
                    <a:pt x="210528" y="0"/>
                    <a:pt x="192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7"/>
            <p:cNvSpPr/>
            <p:nvPr/>
          </p:nvSpPr>
          <p:spPr>
            <a:xfrm>
              <a:off x="1911800" y="1497150"/>
              <a:ext cx="4520000" cy="2852150"/>
            </a:xfrm>
            <a:custGeom>
              <a:avLst/>
              <a:gdLst/>
              <a:ahLst/>
              <a:cxnLst/>
              <a:rect l="l" t="t" r="r" b="b"/>
              <a:pathLst>
                <a:path w="180800" h="114086" extrusionOk="0">
                  <a:moveTo>
                    <a:pt x="166906" y="0"/>
                  </a:moveTo>
                  <a:cubicBezTo>
                    <a:pt x="162083" y="0"/>
                    <a:pt x="157452" y="579"/>
                    <a:pt x="152821" y="1737"/>
                  </a:cubicBezTo>
                  <a:cubicBezTo>
                    <a:pt x="143559" y="4245"/>
                    <a:pt x="134876" y="8298"/>
                    <a:pt x="127158" y="13700"/>
                  </a:cubicBezTo>
                  <a:cubicBezTo>
                    <a:pt x="123106" y="16402"/>
                    <a:pt x="119439" y="19489"/>
                    <a:pt x="115966" y="22576"/>
                  </a:cubicBezTo>
                  <a:cubicBezTo>
                    <a:pt x="112300" y="25857"/>
                    <a:pt x="109020" y="29330"/>
                    <a:pt x="105933" y="32803"/>
                  </a:cubicBezTo>
                  <a:cubicBezTo>
                    <a:pt x="99758" y="39942"/>
                    <a:pt x="93969" y="47275"/>
                    <a:pt x="88374" y="54800"/>
                  </a:cubicBezTo>
                  <a:cubicBezTo>
                    <a:pt x="82778" y="62518"/>
                    <a:pt x="77182" y="69850"/>
                    <a:pt x="71201" y="76990"/>
                  </a:cubicBezTo>
                  <a:cubicBezTo>
                    <a:pt x="68306" y="80656"/>
                    <a:pt x="65219" y="84129"/>
                    <a:pt x="61939" y="87409"/>
                  </a:cubicBezTo>
                  <a:cubicBezTo>
                    <a:pt x="58658" y="90497"/>
                    <a:pt x="55185" y="93584"/>
                    <a:pt x="51519" y="96478"/>
                  </a:cubicBezTo>
                  <a:cubicBezTo>
                    <a:pt x="44187" y="102267"/>
                    <a:pt x="36083" y="106898"/>
                    <a:pt x="27400" y="109985"/>
                  </a:cubicBezTo>
                  <a:cubicBezTo>
                    <a:pt x="22962" y="111529"/>
                    <a:pt x="18524" y="112494"/>
                    <a:pt x="13893" y="113073"/>
                  </a:cubicBezTo>
                  <a:cubicBezTo>
                    <a:pt x="11953" y="113315"/>
                    <a:pt x="9980" y="113422"/>
                    <a:pt x="8015" y="113422"/>
                  </a:cubicBezTo>
                  <a:cubicBezTo>
                    <a:pt x="5289" y="113422"/>
                    <a:pt x="2579" y="113216"/>
                    <a:pt x="0" y="112880"/>
                  </a:cubicBezTo>
                  <a:lnTo>
                    <a:pt x="0" y="112880"/>
                  </a:lnTo>
                  <a:cubicBezTo>
                    <a:pt x="3698" y="113684"/>
                    <a:pt x="7665" y="114086"/>
                    <a:pt x="11564" y="114086"/>
                  </a:cubicBezTo>
                  <a:cubicBezTo>
                    <a:pt x="12344" y="114086"/>
                    <a:pt x="13121" y="114070"/>
                    <a:pt x="13893" y="114037"/>
                  </a:cubicBezTo>
                  <a:cubicBezTo>
                    <a:pt x="18717" y="113844"/>
                    <a:pt x="23348" y="113073"/>
                    <a:pt x="27979" y="111722"/>
                  </a:cubicBezTo>
                  <a:cubicBezTo>
                    <a:pt x="37047" y="108828"/>
                    <a:pt x="45538" y="104390"/>
                    <a:pt x="53256" y="98794"/>
                  </a:cubicBezTo>
                  <a:cubicBezTo>
                    <a:pt x="57115" y="95900"/>
                    <a:pt x="60781" y="92812"/>
                    <a:pt x="64254" y="89725"/>
                  </a:cubicBezTo>
                  <a:cubicBezTo>
                    <a:pt x="67534" y="86252"/>
                    <a:pt x="70815" y="82779"/>
                    <a:pt x="73902" y="79305"/>
                  </a:cubicBezTo>
                  <a:cubicBezTo>
                    <a:pt x="80077" y="71973"/>
                    <a:pt x="85479" y="64448"/>
                    <a:pt x="91075" y="56922"/>
                  </a:cubicBezTo>
                  <a:cubicBezTo>
                    <a:pt x="96671" y="49397"/>
                    <a:pt x="102266" y="41872"/>
                    <a:pt x="108441" y="34925"/>
                  </a:cubicBezTo>
                  <a:cubicBezTo>
                    <a:pt x="111528" y="31452"/>
                    <a:pt x="114616" y="27979"/>
                    <a:pt x="118089" y="24892"/>
                  </a:cubicBezTo>
                  <a:cubicBezTo>
                    <a:pt x="121369" y="21612"/>
                    <a:pt x="124842" y="18717"/>
                    <a:pt x="128701" y="16016"/>
                  </a:cubicBezTo>
                  <a:cubicBezTo>
                    <a:pt x="136034" y="10420"/>
                    <a:pt x="144331" y="6175"/>
                    <a:pt x="153207" y="3474"/>
                  </a:cubicBezTo>
                  <a:cubicBezTo>
                    <a:pt x="157645" y="2123"/>
                    <a:pt x="162276" y="1351"/>
                    <a:pt x="166906" y="965"/>
                  </a:cubicBezTo>
                  <a:cubicBezTo>
                    <a:pt x="167678" y="933"/>
                    <a:pt x="168450" y="917"/>
                    <a:pt x="169222" y="917"/>
                  </a:cubicBezTo>
                  <a:cubicBezTo>
                    <a:pt x="173081" y="917"/>
                    <a:pt x="176940" y="1319"/>
                    <a:pt x="180799" y="2123"/>
                  </a:cubicBezTo>
                  <a:cubicBezTo>
                    <a:pt x="176168" y="772"/>
                    <a:pt x="171537" y="0"/>
                    <a:pt x="166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7"/>
            <p:cNvSpPr/>
            <p:nvPr/>
          </p:nvSpPr>
          <p:spPr>
            <a:xfrm>
              <a:off x="5110025" y="1511625"/>
              <a:ext cx="892450" cy="2325150"/>
            </a:xfrm>
            <a:custGeom>
              <a:avLst/>
              <a:gdLst/>
              <a:ahLst/>
              <a:cxnLst/>
              <a:rect l="l" t="t" r="r" b="b"/>
              <a:pathLst>
                <a:path w="35698" h="93006" extrusionOk="0">
                  <a:moveTo>
                    <a:pt x="35697" y="0"/>
                  </a:moveTo>
                  <a:cubicBezTo>
                    <a:pt x="31066" y="193"/>
                    <a:pt x="26628" y="1737"/>
                    <a:pt x="23155" y="4824"/>
                  </a:cubicBezTo>
                  <a:cubicBezTo>
                    <a:pt x="19875" y="7912"/>
                    <a:pt x="17174" y="11771"/>
                    <a:pt x="15437" y="16016"/>
                  </a:cubicBezTo>
                  <a:cubicBezTo>
                    <a:pt x="13700" y="20261"/>
                    <a:pt x="12350" y="24506"/>
                    <a:pt x="11578" y="29137"/>
                  </a:cubicBezTo>
                  <a:cubicBezTo>
                    <a:pt x="10806" y="33382"/>
                    <a:pt x="10420" y="38013"/>
                    <a:pt x="10227" y="42451"/>
                  </a:cubicBezTo>
                  <a:cubicBezTo>
                    <a:pt x="9648" y="51327"/>
                    <a:pt x="9841" y="60010"/>
                    <a:pt x="8683" y="68693"/>
                  </a:cubicBezTo>
                  <a:cubicBezTo>
                    <a:pt x="7912" y="77376"/>
                    <a:pt x="5017" y="85673"/>
                    <a:pt x="0" y="93005"/>
                  </a:cubicBezTo>
                  <a:cubicBezTo>
                    <a:pt x="6175" y="86252"/>
                    <a:pt x="10227" y="77954"/>
                    <a:pt x="11578" y="69079"/>
                  </a:cubicBezTo>
                  <a:cubicBezTo>
                    <a:pt x="12929" y="60203"/>
                    <a:pt x="13507" y="51327"/>
                    <a:pt x="13700" y="42451"/>
                  </a:cubicBezTo>
                  <a:cubicBezTo>
                    <a:pt x="13893" y="33961"/>
                    <a:pt x="15437" y="25471"/>
                    <a:pt x="18331" y="17173"/>
                  </a:cubicBezTo>
                  <a:cubicBezTo>
                    <a:pt x="19489" y="13121"/>
                    <a:pt x="21612" y="9455"/>
                    <a:pt x="24506" y="6175"/>
                  </a:cubicBezTo>
                  <a:cubicBezTo>
                    <a:pt x="25857" y="4631"/>
                    <a:pt x="27593" y="3281"/>
                    <a:pt x="29523" y="2316"/>
                  </a:cubicBezTo>
                  <a:cubicBezTo>
                    <a:pt x="31452" y="1351"/>
                    <a:pt x="33575" y="579"/>
                    <a:pt x="35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7"/>
            <p:cNvSpPr/>
            <p:nvPr/>
          </p:nvSpPr>
          <p:spPr>
            <a:xfrm>
              <a:off x="3884750" y="1723875"/>
              <a:ext cx="1389300" cy="3159675"/>
            </a:xfrm>
            <a:custGeom>
              <a:avLst/>
              <a:gdLst/>
              <a:ahLst/>
              <a:cxnLst/>
              <a:rect l="l" t="t" r="r" b="b"/>
              <a:pathLst>
                <a:path w="55572" h="126387" extrusionOk="0">
                  <a:moveTo>
                    <a:pt x="55572" y="0"/>
                  </a:moveTo>
                  <a:lnTo>
                    <a:pt x="55572" y="0"/>
                  </a:lnTo>
                  <a:cubicBezTo>
                    <a:pt x="50362" y="2895"/>
                    <a:pt x="45731" y="6947"/>
                    <a:pt x="42065" y="11964"/>
                  </a:cubicBezTo>
                  <a:cubicBezTo>
                    <a:pt x="38592" y="16981"/>
                    <a:pt x="35698" y="22576"/>
                    <a:pt x="33768" y="28365"/>
                  </a:cubicBezTo>
                  <a:cubicBezTo>
                    <a:pt x="29716" y="40135"/>
                    <a:pt x="28944" y="52484"/>
                    <a:pt x="27979" y="64448"/>
                  </a:cubicBezTo>
                  <a:cubicBezTo>
                    <a:pt x="27015" y="76411"/>
                    <a:pt x="26050" y="88374"/>
                    <a:pt x="21998" y="99373"/>
                  </a:cubicBezTo>
                  <a:cubicBezTo>
                    <a:pt x="19875" y="104968"/>
                    <a:pt x="17174" y="110178"/>
                    <a:pt x="13508" y="115002"/>
                  </a:cubicBezTo>
                  <a:cubicBezTo>
                    <a:pt x="9842" y="119826"/>
                    <a:pt x="5211" y="123685"/>
                    <a:pt x="1" y="126386"/>
                  </a:cubicBezTo>
                  <a:cubicBezTo>
                    <a:pt x="2702" y="125229"/>
                    <a:pt x="5404" y="123878"/>
                    <a:pt x="8105" y="122141"/>
                  </a:cubicBezTo>
                  <a:cubicBezTo>
                    <a:pt x="10420" y="120405"/>
                    <a:pt x="12736" y="118282"/>
                    <a:pt x="14858" y="116160"/>
                  </a:cubicBezTo>
                  <a:cubicBezTo>
                    <a:pt x="18910" y="111529"/>
                    <a:pt x="22191" y="106126"/>
                    <a:pt x="24506" y="100530"/>
                  </a:cubicBezTo>
                  <a:cubicBezTo>
                    <a:pt x="29330" y="89146"/>
                    <a:pt x="30681" y="76797"/>
                    <a:pt x="31646" y="64641"/>
                  </a:cubicBezTo>
                  <a:cubicBezTo>
                    <a:pt x="32417" y="52677"/>
                    <a:pt x="32996" y="40714"/>
                    <a:pt x="36469" y="29137"/>
                  </a:cubicBezTo>
                  <a:cubicBezTo>
                    <a:pt x="38013" y="23541"/>
                    <a:pt x="40521" y="17945"/>
                    <a:pt x="43609" y="12928"/>
                  </a:cubicBezTo>
                  <a:cubicBezTo>
                    <a:pt x="46696" y="7719"/>
                    <a:pt x="50748" y="3281"/>
                    <a:pt x="5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7"/>
            <p:cNvSpPr/>
            <p:nvPr/>
          </p:nvSpPr>
          <p:spPr>
            <a:xfrm>
              <a:off x="1911800" y="4020050"/>
              <a:ext cx="1220450" cy="654575"/>
            </a:xfrm>
            <a:custGeom>
              <a:avLst/>
              <a:gdLst/>
              <a:ahLst/>
              <a:cxnLst/>
              <a:rect l="l" t="t" r="r" b="b"/>
              <a:pathLst>
                <a:path w="48818" h="26183" extrusionOk="0">
                  <a:moveTo>
                    <a:pt x="48818" y="0"/>
                  </a:moveTo>
                  <a:lnTo>
                    <a:pt x="48818" y="0"/>
                  </a:lnTo>
                  <a:cubicBezTo>
                    <a:pt x="45538" y="3474"/>
                    <a:pt x="42064" y="6561"/>
                    <a:pt x="38205" y="9455"/>
                  </a:cubicBezTo>
                  <a:cubicBezTo>
                    <a:pt x="30873" y="15244"/>
                    <a:pt x="22576" y="19489"/>
                    <a:pt x="13700" y="22576"/>
                  </a:cubicBezTo>
                  <a:cubicBezTo>
                    <a:pt x="9262" y="23927"/>
                    <a:pt x="4631" y="25085"/>
                    <a:pt x="0" y="25856"/>
                  </a:cubicBezTo>
                  <a:cubicBezTo>
                    <a:pt x="1809" y="26074"/>
                    <a:pt x="3618" y="26182"/>
                    <a:pt x="5427" y="26182"/>
                  </a:cubicBezTo>
                  <a:cubicBezTo>
                    <a:pt x="8442" y="26182"/>
                    <a:pt x="11457" y="25881"/>
                    <a:pt x="14472" y="25278"/>
                  </a:cubicBezTo>
                  <a:cubicBezTo>
                    <a:pt x="24119" y="23155"/>
                    <a:pt x="32995" y="18524"/>
                    <a:pt x="40135" y="11771"/>
                  </a:cubicBezTo>
                  <a:cubicBezTo>
                    <a:pt x="43608" y="8297"/>
                    <a:pt x="46502" y="4438"/>
                    <a:pt x="48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7"/>
            <p:cNvSpPr/>
            <p:nvPr/>
          </p:nvSpPr>
          <p:spPr>
            <a:xfrm>
              <a:off x="3744875" y="1603950"/>
              <a:ext cx="1630500" cy="240550"/>
            </a:xfrm>
            <a:custGeom>
              <a:avLst/>
              <a:gdLst/>
              <a:ahLst/>
              <a:cxnLst/>
              <a:rect l="l" t="t" r="r" b="b"/>
              <a:pathLst>
                <a:path w="65220" h="9622" extrusionOk="0">
                  <a:moveTo>
                    <a:pt x="40615" y="1"/>
                  </a:moveTo>
                  <a:cubicBezTo>
                    <a:pt x="32122" y="1"/>
                    <a:pt x="23767" y="1122"/>
                    <a:pt x="15630" y="3447"/>
                  </a:cubicBezTo>
                  <a:cubicBezTo>
                    <a:pt x="10227" y="4990"/>
                    <a:pt x="5017" y="7113"/>
                    <a:pt x="0" y="9621"/>
                  </a:cubicBezTo>
                  <a:cubicBezTo>
                    <a:pt x="5403" y="8464"/>
                    <a:pt x="10806" y="7113"/>
                    <a:pt x="16208" y="6148"/>
                  </a:cubicBezTo>
                  <a:cubicBezTo>
                    <a:pt x="21611" y="5183"/>
                    <a:pt x="27014" y="4411"/>
                    <a:pt x="32417" y="4026"/>
                  </a:cubicBezTo>
                  <a:cubicBezTo>
                    <a:pt x="37819" y="3447"/>
                    <a:pt x="43222" y="3254"/>
                    <a:pt x="48818" y="3254"/>
                  </a:cubicBezTo>
                  <a:cubicBezTo>
                    <a:pt x="54221" y="3254"/>
                    <a:pt x="59816" y="3447"/>
                    <a:pt x="65219" y="3833"/>
                  </a:cubicBezTo>
                  <a:cubicBezTo>
                    <a:pt x="60009" y="2096"/>
                    <a:pt x="54414" y="938"/>
                    <a:pt x="49011" y="359"/>
                  </a:cubicBezTo>
                  <a:cubicBezTo>
                    <a:pt x="46199" y="121"/>
                    <a:pt x="43400" y="1"/>
                    <a:pt x="406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7"/>
            <p:cNvSpPr/>
            <p:nvPr/>
          </p:nvSpPr>
          <p:spPr>
            <a:xfrm>
              <a:off x="3556725" y="3267525"/>
              <a:ext cx="361825" cy="868325"/>
            </a:xfrm>
            <a:custGeom>
              <a:avLst/>
              <a:gdLst/>
              <a:ahLst/>
              <a:cxnLst/>
              <a:rect l="l" t="t" r="r" b="b"/>
              <a:pathLst>
                <a:path w="14473" h="34733" extrusionOk="0">
                  <a:moveTo>
                    <a:pt x="14473" y="0"/>
                  </a:moveTo>
                  <a:lnTo>
                    <a:pt x="10806" y="193"/>
                  </a:lnTo>
                  <a:cubicBezTo>
                    <a:pt x="11964" y="12735"/>
                    <a:pt x="8105" y="25277"/>
                    <a:pt x="1" y="34732"/>
                  </a:cubicBezTo>
                  <a:cubicBezTo>
                    <a:pt x="9456" y="25663"/>
                    <a:pt x="14473" y="13121"/>
                    <a:pt x="14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29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2E491C-C6AA-41DF-950D-FD7998908D10}" type="datetimeFigureOut">
              <a:rPr lang="en-US" smtClean="0"/>
              <a:t>23/08/2024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C7C23-6BE0-4D59-9700-ADB1045B8374}" type="slidenum">
              <a:rPr lang="en-US" smtClean="0"/>
              <a:t>‹#›</a:t>
            </a:fld>
            <a:endParaRPr lang="en-US"/>
          </a:p>
        </p:txBody>
      </p:sp>
    </p:spTree>
    <p:extLst>
      <p:ext uri="{BB962C8B-B14F-4D97-AF65-F5344CB8AC3E}">
        <p14:creationId xmlns:p14="http://schemas.microsoft.com/office/powerpoint/2010/main" val="313789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MO D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AFA7EDDE-D992-2780-D839-F225255EAA30}"/>
              </a:ext>
            </a:extLst>
          </p:cNvPr>
          <p:cNvSpPr txBox="1"/>
          <p:nvPr userDrawn="1"/>
        </p:nvSpPr>
        <p:spPr>
          <a:xfrm>
            <a:off x="7426603" y="120841"/>
            <a:ext cx="1371600" cy="710451"/>
          </a:xfrm>
          <a:prstGeom prst="rect">
            <a:avLst/>
          </a:prstGeom>
          <a:noFill/>
          <a:ln>
            <a:noFill/>
          </a:ln>
        </p:spPr>
        <p:txBody>
          <a:bodyPr wrap="square" rtlCol="0">
            <a:spAutoFit/>
          </a:bodyPr>
          <a:lstStyle/>
          <a:p>
            <a:pPr algn="ctr">
              <a:lnSpc>
                <a:spcPct val="50000"/>
              </a:lnSpc>
            </a:pPr>
            <a:r>
              <a:rPr lang="en-US" sz="1200" b="1" dirty="0">
                <a:ln w="12700">
                  <a:solidFill>
                    <a:srgbClr val="FFBE01"/>
                  </a:solidFill>
                </a:ln>
                <a:solidFill>
                  <a:srgbClr val="0DA3A7"/>
                </a:solidFill>
              </a:rPr>
              <a:t>LỚP</a:t>
            </a:r>
          </a:p>
          <a:p>
            <a:pPr algn="ctr">
              <a:lnSpc>
                <a:spcPts val="4125"/>
              </a:lnSpc>
            </a:pPr>
            <a:r>
              <a:rPr lang="en-US" sz="4050" b="1">
                <a:ln w="12700">
                  <a:solidFill>
                    <a:srgbClr val="FFBE01"/>
                  </a:solidFill>
                </a:ln>
                <a:solidFill>
                  <a:srgbClr val="0DA3A7"/>
                </a:solidFill>
              </a:rPr>
              <a:t>12</a:t>
            </a:r>
            <a:endParaRPr lang="en-US" sz="4050" b="1" dirty="0">
              <a:ln w="12700">
                <a:solidFill>
                  <a:srgbClr val="FFBE01"/>
                </a:solidFill>
              </a:ln>
              <a:solidFill>
                <a:srgbClr val="0DA3A7"/>
              </a:solidFill>
            </a:endParaRPr>
          </a:p>
        </p:txBody>
      </p:sp>
      <p:sp>
        <p:nvSpPr>
          <p:cNvPr id="3" name="Text Placeholder 2">
            <a:extLst>
              <a:ext uri="{FF2B5EF4-FFF2-40B4-BE49-F238E27FC236}">
                <a16:creationId xmlns:a16="http://schemas.microsoft.com/office/drawing/2014/main" xmlns="" id="{1DDA8AB5-8131-9AC6-7AA4-10543A113765}"/>
              </a:ext>
            </a:extLst>
          </p:cNvPr>
          <p:cNvSpPr>
            <a:spLocks noGrp="1"/>
          </p:cNvSpPr>
          <p:nvPr>
            <p:ph type="body" sz="quarter" idx="10" hasCustomPrompt="1"/>
          </p:nvPr>
        </p:nvSpPr>
        <p:spPr>
          <a:xfrm>
            <a:off x="3724161" y="1218454"/>
            <a:ext cx="1941910" cy="355868"/>
          </a:xfrm>
        </p:spPr>
        <p:txBody>
          <a:bodyPr/>
          <a:lstStyle>
            <a:lvl1pPr marL="0" indent="0">
              <a:buNone/>
              <a:defRPr b="1">
                <a:solidFill>
                  <a:srgbClr val="D2416F"/>
                </a:solidFill>
              </a:defRPr>
            </a:lvl1pPr>
          </a:lstStyle>
          <a:p>
            <a:pPr lvl="0"/>
            <a:r>
              <a:rPr lang="en-US" dirty="0" err="1"/>
              <a:t>Chương</a:t>
            </a:r>
            <a:endParaRPr lang="en-US" dirty="0"/>
          </a:p>
        </p:txBody>
      </p:sp>
      <p:sp>
        <p:nvSpPr>
          <p:cNvPr id="4" name="Text Placeholder 2">
            <a:extLst>
              <a:ext uri="{FF2B5EF4-FFF2-40B4-BE49-F238E27FC236}">
                <a16:creationId xmlns:a16="http://schemas.microsoft.com/office/drawing/2014/main" xmlns="" id="{8C789BED-D2A6-B864-11A8-B32A97B028B1}"/>
              </a:ext>
            </a:extLst>
          </p:cNvPr>
          <p:cNvSpPr>
            <a:spLocks noGrp="1"/>
          </p:cNvSpPr>
          <p:nvPr>
            <p:ph type="body" sz="quarter" idx="11" hasCustomPrompt="1"/>
          </p:nvPr>
        </p:nvSpPr>
        <p:spPr>
          <a:xfrm>
            <a:off x="3230379" y="1798322"/>
            <a:ext cx="1941910" cy="355868"/>
          </a:xfrm>
        </p:spPr>
        <p:txBody>
          <a:bodyPr/>
          <a:lstStyle>
            <a:lvl1pPr marL="0" indent="0">
              <a:buNone/>
              <a:defRPr b="1">
                <a:solidFill>
                  <a:srgbClr val="00B050"/>
                </a:solidFill>
              </a:defRPr>
            </a:lvl1pPr>
          </a:lstStyle>
          <a:p>
            <a:pPr lvl="0"/>
            <a:r>
              <a:rPr lang="en-US" dirty="0" err="1"/>
              <a:t>Bài</a:t>
            </a:r>
            <a:endParaRPr lang="en-US" dirty="0"/>
          </a:p>
        </p:txBody>
      </p:sp>
      <p:sp>
        <p:nvSpPr>
          <p:cNvPr id="5" name="Text Placeholder 2">
            <a:extLst>
              <a:ext uri="{FF2B5EF4-FFF2-40B4-BE49-F238E27FC236}">
                <a16:creationId xmlns:a16="http://schemas.microsoft.com/office/drawing/2014/main" xmlns="" id="{C1912C04-9440-2822-547C-41D03C7E1256}"/>
              </a:ext>
            </a:extLst>
          </p:cNvPr>
          <p:cNvSpPr>
            <a:spLocks noGrp="1"/>
          </p:cNvSpPr>
          <p:nvPr>
            <p:ph type="body" sz="quarter" idx="12" hasCustomPrompt="1"/>
          </p:nvPr>
        </p:nvSpPr>
        <p:spPr>
          <a:xfrm>
            <a:off x="2753206" y="2483325"/>
            <a:ext cx="1941910" cy="355868"/>
          </a:xfrm>
        </p:spPr>
        <p:txBody>
          <a:bodyPr>
            <a:noAutofit/>
          </a:bodyPr>
          <a:lstStyle>
            <a:lvl1pPr marL="0" indent="0">
              <a:buNone/>
              <a:defRPr sz="2700" b="1" cap="all" baseline="0">
                <a:solidFill>
                  <a:srgbClr val="0DA3A7"/>
                </a:solidFill>
                <a:effectLst>
                  <a:outerShdw blurRad="50800" dist="38100" dir="13500000" algn="br" rotWithShape="0">
                    <a:prstClr val="black">
                      <a:alpha val="40000"/>
                    </a:prstClr>
                  </a:outerShdw>
                </a:effectLst>
              </a:defRPr>
            </a:lvl1pPr>
          </a:lstStyle>
          <a:p>
            <a:pPr lvl="0"/>
            <a:r>
              <a:rPr lang="en-US" dirty="0" err="1"/>
              <a:t>Tên</a:t>
            </a:r>
            <a:r>
              <a:rPr lang="en-US" dirty="0"/>
              <a:t> </a:t>
            </a:r>
            <a:r>
              <a:rPr lang="en-US" dirty="0" err="1"/>
              <a:t>bài</a:t>
            </a:r>
            <a:r>
              <a:rPr lang="en-US" dirty="0"/>
              <a:t>:</a:t>
            </a:r>
          </a:p>
        </p:txBody>
      </p:sp>
      <p:sp>
        <p:nvSpPr>
          <p:cNvPr id="6" name="Text Placeholder 2">
            <a:extLst>
              <a:ext uri="{FF2B5EF4-FFF2-40B4-BE49-F238E27FC236}">
                <a16:creationId xmlns:a16="http://schemas.microsoft.com/office/drawing/2014/main" xmlns="" id="{064BFDCE-7F70-E889-12CE-EA02C1DFFD16}"/>
              </a:ext>
            </a:extLst>
          </p:cNvPr>
          <p:cNvSpPr>
            <a:spLocks noGrp="1"/>
          </p:cNvSpPr>
          <p:nvPr>
            <p:ph type="body" sz="quarter" idx="13" hasCustomPrompt="1"/>
          </p:nvPr>
        </p:nvSpPr>
        <p:spPr>
          <a:xfrm>
            <a:off x="4192941" y="3168327"/>
            <a:ext cx="1941910" cy="355868"/>
          </a:xfrm>
        </p:spPr>
        <p:txBody>
          <a:bodyPr>
            <a:normAutofit/>
          </a:bodyPr>
          <a:lstStyle>
            <a:lvl1pPr marL="0" indent="0">
              <a:buNone/>
              <a:defRPr sz="1800" b="1" cap="none" baseline="0">
                <a:solidFill>
                  <a:srgbClr val="FF0000"/>
                </a:solidFill>
              </a:defRPr>
            </a:lvl1pPr>
          </a:lstStyle>
          <a:p>
            <a:pPr lvl="0"/>
            <a:r>
              <a:rPr lang="en-US" dirty="0" err="1"/>
              <a:t>Số</a:t>
            </a:r>
            <a:r>
              <a:rPr lang="en-US" dirty="0"/>
              <a:t> </a:t>
            </a:r>
            <a:r>
              <a:rPr lang="en-US" dirty="0" err="1"/>
              <a:t>tiết</a:t>
            </a:r>
            <a:r>
              <a:rPr lang="en-US" dirty="0"/>
              <a:t>:</a:t>
            </a:r>
          </a:p>
        </p:txBody>
      </p:sp>
      <p:grpSp>
        <p:nvGrpSpPr>
          <p:cNvPr id="19" name="Group 18">
            <a:extLst>
              <a:ext uri="{FF2B5EF4-FFF2-40B4-BE49-F238E27FC236}">
                <a16:creationId xmlns:a16="http://schemas.microsoft.com/office/drawing/2014/main" xmlns="" id="{345F8AB0-EAAF-4BBF-438F-2FA0211107A1}"/>
              </a:ext>
            </a:extLst>
          </p:cNvPr>
          <p:cNvGrpSpPr/>
          <p:nvPr userDrawn="1"/>
        </p:nvGrpSpPr>
        <p:grpSpPr>
          <a:xfrm>
            <a:off x="6820247" y="34912"/>
            <a:ext cx="1019175" cy="667658"/>
            <a:chOff x="382" y="-84658"/>
            <a:chExt cx="1358900" cy="890211"/>
          </a:xfrm>
        </p:grpSpPr>
        <p:grpSp>
          <p:nvGrpSpPr>
            <p:cNvPr id="20" name="Group 19">
              <a:extLst>
                <a:ext uri="{FF2B5EF4-FFF2-40B4-BE49-F238E27FC236}">
                  <a16:creationId xmlns:a16="http://schemas.microsoft.com/office/drawing/2014/main" xmlns="" id="{F7706E1E-A4EB-57E0-4719-95797556D657}"/>
                </a:ext>
              </a:extLst>
            </p:cNvPr>
            <p:cNvGrpSpPr/>
            <p:nvPr userDrawn="1"/>
          </p:nvGrpSpPr>
          <p:grpSpPr>
            <a:xfrm>
              <a:off x="382" y="38884"/>
              <a:ext cx="1358900" cy="766669"/>
              <a:chOff x="36291" y="65661"/>
              <a:chExt cx="1358900" cy="766669"/>
            </a:xfrm>
          </p:grpSpPr>
          <p:sp>
            <p:nvSpPr>
              <p:cNvPr id="22" name="Rectangle: Rounded Corners 5">
                <a:extLst>
                  <a:ext uri="{FF2B5EF4-FFF2-40B4-BE49-F238E27FC236}">
                    <a16:creationId xmlns:a16="http://schemas.microsoft.com/office/drawing/2014/main" xmlns="" id="{228FC524-3F0B-AFC2-AAC6-A0BA6C463E21}"/>
                  </a:ext>
                </a:extLst>
              </p:cNvPr>
              <p:cNvSpPr/>
              <p:nvPr userDrawn="1"/>
            </p:nvSpPr>
            <p:spPr>
              <a:xfrm flipV="1">
                <a:off x="229421" y="65661"/>
                <a:ext cx="1032388" cy="691273"/>
              </a:xfrm>
              <a:prstGeom prst="round2SameRect">
                <a:avLst>
                  <a:gd name="adj1" fmla="val 16667"/>
                  <a:gd name="adj2" fmla="val 15660"/>
                </a:avLst>
              </a:prstGeom>
              <a:solidFill>
                <a:srgbClr val="0DA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1"/>
                  </a:solidFill>
                </a:endParaRPr>
              </a:p>
            </p:txBody>
          </p:sp>
          <p:sp>
            <p:nvSpPr>
              <p:cNvPr id="23" name="TextBox 22">
                <a:extLst>
                  <a:ext uri="{FF2B5EF4-FFF2-40B4-BE49-F238E27FC236}">
                    <a16:creationId xmlns:a16="http://schemas.microsoft.com/office/drawing/2014/main" xmlns="" id="{94805DE6-AD41-E8CC-F916-FBEE8F50CA35}"/>
                  </a:ext>
                </a:extLst>
              </p:cNvPr>
              <p:cNvSpPr txBox="1"/>
              <p:nvPr userDrawn="1"/>
            </p:nvSpPr>
            <p:spPr>
              <a:xfrm>
                <a:off x="36291" y="477405"/>
                <a:ext cx="1358900" cy="354925"/>
              </a:xfrm>
              <a:prstGeom prst="round2SameRect">
                <a:avLst/>
              </a:prstGeom>
              <a:noFill/>
            </p:spPr>
            <p:txBody>
              <a:bodyPr wrap="square" rtlCol="0">
                <a:spAutoFit/>
              </a:bodyPr>
              <a:lstStyle/>
              <a:p>
                <a:pPr algn="ctr"/>
                <a:r>
                  <a:rPr lang="en-US" sz="1050" b="1" dirty="0">
                    <a:solidFill>
                      <a:schemeClr val="bg1"/>
                    </a:solidFill>
                  </a:rPr>
                  <a:t>SINH HỌC</a:t>
                </a:r>
              </a:p>
            </p:txBody>
          </p:sp>
        </p:grpSp>
        <p:pic>
          <p:nvPicPr>
            <p:cNvPr id="21" name="Picture 20">
              <a:extLst>
                <a:ext uri="{FF2B5EF4-FFF2-40B4-BE49-F238E27FC236}">
                  <a16:creationId xmlns:a16="http://schemas.microsoft.com/office/drawing/2014/main" xmlns="" id="{93A286B5-5BF7-C714-CD14-953F4593A42C}"/>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10000" b="90000" l="3977" r="93864">
                          <a14:foregroundMark x1="19318" y1="23818" x2="20227" y2="33455"/>
                          <a14:foregroundMark x1="20227" y1="33455" x2="15341" y2="38909"/>
                          <a14:foregroundMark x1="15341" y1="38909" x2="9773" y2="32182"/>
                          <a14:foregroundMark x1="9773" y1="32182" x2="12500" y2="22545"/>
                          <a14:foregroundMark x1="12500" y1="22545" x2="18636" y2="22545"/>
                          <a14:foregroundMark x1="18636" y1="22545" x2="18636" y2="23091"/>
                          <a14:foregroundMark x1="15227" y1="39636" x2="14773" y2="58545"/>
                          <a14:foregroundMark x1="9091" y1="43818" x2="7955" y2="55636"/>
                          <a14:foregroundMark x1="7955" y1="55636" x2="8068" y2="56909"/>
                          <a14:foregroundMark x1="36136" y1="58909" x2="36887" y2="69273"/>
                          <a14:foregroundMark x1="37293" y1="72182" x2="37727" y2="73455"/>
                          <a14:foregroundMark x1="66818" y1="21455" x2="68295" y2="37091"/>
                          <a14:foregroundMark x1="73182" y1="57455" x2="72386" y2="70182"/>
                          <a14:foregroundMark x1="72386" y1="70182" x2="74091" y2="77455"/>
                          <a14:foregroundMark x1="81818" y1="54909" x2="81818" y2="76727"/>
                          <a14:foregroundMark x1="88977" y1="37818" x2="90455" y2="59636"/>
                          <a14:foregroundMark x1="76250" y1="28727" x2="82386" y2="34000"/>
                          <a14:foregroundMark x1="82386" y1="34000" x2="82500" y2="34545"/>
                          <a14:foregroundMark x1="62159" y1="45818" x2="66477" y2="51818"/>
                          <a14:foregroundMark x1="63182" y1="44182" x2="65455" y2="45091"/>
                          <a14:foregroundMark x1="62614" y1="43273" x2="65227" y2="45091"/>
                          <a14:foregroundMark x1="71477" y1="62909" x2="69432" y2="65273"/>
                          <a14:foregroundMark x1="74545" y1="60545" x2="78295" y2="65818"/>
                          <a14:foregroundMark x1="90227" y1="82727" x2="93977" y2="83273"/>
                          <a14:foregroundMark x1="25227" y1="35818" x2="30114" y2="46000"/>
                          <a14:foregroundMark x1="31632" y1="63521" x2="31705" y2="64364"/>
                          <a14:foregroundMark x1="30114" y1="46000" x2="31337" y2="60119"/>
                          <a14:foregroundMark x1="31705" y1="64364" x2="30682" y2="71091"/>
                          <a14:foregroundMark x1="28068" y1="72000" x2="28655" y2="74973"/>
                          <a14:foregroundMark x1="90000" y1="36000" x2="90795" y2="35818"/>
                          <a14:foregroundMark x1="90682" y1="40727" x2="91136" y2="42364"/>
                          <a14:foregroundMark x1="90909" y1="43091" x2="90682" y2="55273"/>
                          <a14:foregroundMark x1="90682" y1="55273" x2="89659" y2="60000"/>
                          <a14:foregroundMark x1="91023" y1="56364" x2="90909" y2="59636"/>
                          <a14:foregroundMark x1="90455" y1="36364" x2="90795" y2="37273"/>
                          <a14:foregroundMark x1="87955" y1="36182" x2="89432" y2="36909"/>
                          <a14:foregroundMark x1="6818" y1="42727" x2="7386" y2="56727"/>
                          <a14:foregroundMark x1="7045" y1="82909" x2="3977" y2="82545"/>
                          <a14:foregroundMark x1="31932" y1="46000" x2="33977" y2="49455"/>
                          <a14:backgroundMark x1="48409" y1="46545" x2="50114" y2="48727"/>
                          <a14:backgroundMark x1="41364" y1="67455" x2="43182" y2="68364"/>
                          <a14:backgroundMark x1="27727" y1="76909" x2="28977" y2="77455"/>
                          <a14:backgroundMark x1="36023" y1="69273" x2="36023" y2="72182"/>
                          <a14:backgroundMark x1="33864" y1="62909" x2="32273" y2="64545"/>
                        </a14:backgroundRemoval>
                      </a14:imgEffect>
                      <a14:imgEffect>
                        <a14:sharpenSoften amount="50000"/>
                      </a14:imgEffect>
                      <a14:imgEffect>
                        <a14:colorTemperature colorTemp="7308"/>
                      </a14:imgEffect>
                      <a14:imgEffect>
                        <a14:saturation sat="124000"/>
                      </a14:imgEffect>
                      <a14:imgEffect>
                        <a14:brightnessContrast bright="18000" contrast="18000"/>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179794" y="-84658"/>
              <a:ext cx="1028915" cy="643072"/>
            </a:xfrm>
            <a:prstGeom prst="rect">
              <a:avLst/>
            </a:prstGeom>
          </p:spPr>
        </p:pic>
      </p:grpSp>
    </p:spTree>
    <p:extLst>
      <p:ext uri="{BB962C8B-B14F-4D97-AF65-F5344CB8AC3E}">
        <p14:creationId xmlns:p14="http://schemas.microsoft.com/office/powerpoint/2010/main" val="1679985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5852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Oswald Regular"/>
              <a:buNone/>
              <a:defRPr sz="3600">
                <a:solidFill>
                  <a:schemeClr val="accent1"/>
                </a:solidFill>
                <a:latin typeface="Oswald Regular"/>
                <a:ea typeface="Oswald Regular"/>
                <a:cs typeface="Oswald Regular"/>
                <a:sym typeface="Oswald Regular"/>
              </a:defRPr>
            </a:lvl1pPr>
            <a:lvl2pPr lvl="1">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2pPr>
            <a:lvl3pPr lvl="2">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3pPr>
            <a:lvl4pPr lvl="3">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4pPr>
            <a:lvl5pPr lvl="4">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5pPr>
            <a:lvl6pPr lvl="5">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6pPr>
            <a:lvl7pPr lvl="6">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7pPr>
            <a:lvl8pPr lvl="7">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8pPr>
            <a:lvl9pPr lvl="8">
              <a:spcBef>
                <a:spcPts val="0"/>
              </a:spcBef>
              <a:spcAft>
                <a:spcPts val="0"/>
              </a:spcAft>
              <a:buClr>
                <a:schemeClr val="accent1"/>
              </a:buClr>
              <a:buSzPts val="3000"/>
              <a:buFont typeface="Oswald Regular"/>
              <a:buNone/>
              <a:defRPr sz="3000">
                <a:solidFill>
                  <a:schemeClr val="accent1"/>
                </a:solidFill>
                <a:latin typeface="Oswald Regular"/>
                <a:ea typeface="Oswald Regular"/>
                <a:cs typeface="Oswald Regular"/>
                <a:sym typeface="Oswald Regula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5"/>
              </a:buClr>
              <a:buSzPts val="1800"/>
              <a:buFont typeface="Montserrat"/>
              <a:buChar char="●"/>
              <a:defRPr sz="1800">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71" r:id="rId4"/>
    <p:sldLayoutId id="2147483672" r:id="rId5"/>
    <p:sldLayoutId id="2147483673"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30"/>
          <p:cNvSpPr txBox="1">
            <a:spLocks noGrp="1"/>
          </p:cNvSpPr>
          <p:nvPr>
            <p:ph type="ctrTitle"/>
          </p:nvPr>
        </p:nvSpPr>
        <p:spPr>
          <a:xfrm>
            <a:off x="1477168" y="1728787"/>
            <a:ext cx="6005700" cy="1160198"/>
          </a:xfrm>
          <a:prstGeom prst="rect">
            <a:avLst/>
          </a:prstGeom>
        </p:spPr>
        <p:txBody>
          <a:bodyPr spcFirstLastPara="1" wrap="square" lIns="91425" tIns="91425" rIns="91425" bIns="91425" anchor="b" anchorCtr="0">
            <a:noAutofit/>
          </a:bodyPr>
          <a:lstStyle/>
          <a:p>
            <a:r>
              <a:rPr lang="en-US" sz="6000" b="1" dirty="0">
                <a:solidFill>
                  <a:srgbClr val="FF0000"/>
                </a:solidFill>
                <a:latin typeface="Calibri" panose="020F0502020204030204" pitchFamily="34" charset="0"/>
                <a:cs typeface="Calibri" panose="020F0502020204030204" pitchFamily="34" charset="0"/>
              </a:rPr>
              <a:t>SINH HỌC 11</a:t>
            </a:r>
            <a:endParaRPr lang="en-US" sz="6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6076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vertical)">
                                      <p:cBhvr>
                                        <p:cTn id="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44BD45F-9270-2722-3836-42ECD3654191}"/>
              </a:ext>
            </a:extLst>
          </p:cNvPr>
          <p:cNvSpPr>
            <a:spLocks noGrp="1"/>
          </p:cNvSpPr>
          <p:nvPr>
            <p:ph type="body" idx="1"/>
          </p:nvPr>
        </p:nvSpPr>
        <p:spPr>
          <a:xfrm>
            <a:off x="492446" y="960937"/>
            <a:ext cx="7704000" cy="3467100"/>
          </a:xfrm>
        </p:spPr>
        <p:txBody>
          <a:bodyPr/>
          <a:lstStyle/>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Cơ thể thực vật được tạo thành từ các cơ quan sinh dưỡng và cơ quan sinh sản.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Trong cơ thể thực vật, có các quá trình sinh lí cơ bản sau: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trao đổi nước và khoáng</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quang hợp và hô hấp</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Quá trình sinh trưởng và phát triển. </a:t>
            </a:r>
          </a:p>
          <a:p>
            <a:pPr marL="152400" indent="0" algn="just">
              <a:buNone/>
            </a:pPr>
            <a:r>
              <a:rPr lang="vi-VN" sz="2400" b="0" i="0" dirty="0">
                <a:solidFill>
                  <a:srgbClr val="212529"/>
                </a:solidFill>
                <a:effectLst/>
                <a:highlight>
                  <a:srgbClr val="FFFFFF"/>
                </a:highlight>
                <a:latin typeface="Calibri" panose="020F0502020204030204" pitchFamily="34" charset="0"/>
                <a:cs typeface="Calibri" panose="020F0502020204030204" pitchFamily="34" charset="0"/>
              </a:rPr>
              <a:t>– Các quá trình sinh lí trong cây có mối quan hệ tác động qua lại, chặt chẽ với nhau nhằm thực hiện các chức năng chung của cơ thể.</a:t>
            </a:r>
          </a:p>
          <a:p>
            <a:pPr marL="152400" indent="0">
              <a:buNone/>
            </a:pPr>
            <a:endParaRPr lang="en-US" sz="2400" dirty="0">
              <a:latin typeface="Calibri" panose="020F0502020204030204" pitchFamily="34" charset="0"/>
              <a:cs typeface="Calibri" panose="020F0502020204030204" pitchFamily="34" charset="0"/>
            </a:endParaRPr>
          </a:p>
        </p:txBody>
      </p:sp>
      <p:sp>
        <p:nvSpPr>
          <p:cNvPr id="6" name="Google Shape;1051;p31">
            <a:extLst>
              <a:ext uri="{FF2B5EF4-FFF2-40B4-BE49-F238E27FC236}">
                <a16:creationId xmlns:a16="http://schemas.microsoft.com/office/drawing/2014/main" xmlns="" id="{1497D8C8-74B8-00E9-1C4D-89EA00C288ED}"/>
              </a:ext>
            </a:extLst>
          </p:cNvPr>
          <p:cNvSpPr txBox="1">
            <a:spLocks noGrp="1"/>
          </p:cNvSpPr>
          <p:nvPr>
            <p:ph type="title"/>
          </p:nvPr>
        </p:nvSpPr>
        <p:spPr>
          <a:xfrm>
            <a:off x="102106" y="320112"/>
            <a:ext cx="8484679" cy="640825"/>
          </a:xfrm>
          <a:prstGeom prst="rect">
            <a:avLst/>
          </a:prstGeom>
        </p:spPr>
        <p:txBody>
          <a:bodyPr spcFirstLastPara="1" wrap="square" lIns="91425" tIns="91425" rIns="91425" bIns="91425" anchor="t" anchorCtr="0">
            <a:noAutofit/>
          </a:bodyPr>
          <a:lstStyle/>
          <a:p>
            <a:r>
              <a:rPr lang="en-US" sz="2400" b="1" dirty="0">
                <a:solidFill>
                  <a:srgbClr val="C00000"/>
                </a:solidFill>
                <a:latin typeface="Calibri" panose="020F0502020204030204" pitchFamily="34" charset="0"/>
                <a:cs typeface="Calibri" panose="020F0502020204030204" pitchFamily="34" charset="0"/>
              </a:rPr>
              <a:t>1. </a:t>
            </a:r>
            <a:r>
              <a:rPr lang="en-US" sz="2400" b="1" dirty="0" err="1">
                <a:solidFill>
                  <a:srgbClr val="C00000"/>
                </a:solidFill>
                <a:latin typeface="Calibri" panose="020F0502020204030204" pitchFamily="34" charset="0"/>
                <a:cs typeface="Calibri" panose="020F0502020204030204" pitchFamily="34" charset="0"/>
              </a:rPr>
              <a:t>Mối</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quan</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hệ</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giữa</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các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trình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sinh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lí</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trong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thể</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thực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b="1" dirty="0">
                <a:solidFill>
                  <a:schemeClr val="accent5">
                    <a:lumMod val="50000"/>
                  </a:schemeClr>
                </a:solidFill>
                <a:latin typeface="Calibri" panose="020F0502020204030204" pitchFamily="34" charset="0"/>
                <a:cs typeface="Calibri" panose="020F0502020204030204" pitchFamily="34" charset="0"/>
              </a:rPr>
              <a:t/>
            </a:r>
            <a:br>
              <a:rPr lang="en-US" sz="2400" b="1" dirty="0">
                <a:solidFill>
                  <a:schemeClr val="accent5">
                    <a:lumMod val="50000"/>
                  </a:schemeClr>
                </a:solidFill>
                <a:latin typeface="Calibri" panose="020F0502020204030204" pitchFamily="34" charset="0"/>
                <a:cs typeface="Calibri" panose="020F0502020204030204" pitchFamily="34" charset="0"/>
              </a:rPr>
            </a:br>
            <a:endParaRP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61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1"/>
          <p:cNvSpPr txBox="1">
            <a:spLocks noGrp="1"/>
          </p:cNvSpPr>
          <p:nvPr>
            <p:ph type="title"/>
          </p:nvPr>
        </p:nvSpPr>
        <p:spPr>
          <a:xfrm>
            <a:off x="73532" y="-21433"/>
            <a:ext cx="8484679" cy="640825"/>
          </a:xfrm>
          <a:prstGeom prst="rect">
            <a:avLst/>
          </a:prstGeom>
        </p:spPr>
        <p:txBody>
          <a:bodyPr spcFirstLastPara="1" wrap="square" lIns="91425" tIns="91425" rIns="91425" bIns="91425" anchor="t" anchorCtr="0">
            <a:noAutofit/>
          </a:bodyPr>
          <a:lstStyle/>
          <a:p>
            <a:r>
              <a:rPr lang="en-US" sz="2400" b="1" dirty="0">
                <a:solidFill>
                  <a:srgbClr val="C00000"/>
                </a:solidFill>
                <a:latin typeface="Calibri" panose="020F0502020204030204" pitchFamily="34" charset="0"/>
                <a:cs typeface="Calibri" panose="020F0502020204030204" pitchFamily="34" charset="0"/>
              </a:rPr>
              <a:t>1. </a:t>
            </a:r>
            <a:r>
              <a:rPr lang="en-US" sz="2400" b="1" dirty="0" err="1">
                <a:solidFill>
                  <a:srgbClr val="C00000"/>
                </a:solidFill>
                <a:latin typeface="Calibri" panose="020F0502020204030204" pitchFamily="34" charset="0"/>
                <a:cs typeface="Calibri" panose="020F0502020204030204" pitchFamily="34" charset="0"/>
              </a:rPr>
              <a:t>Mối</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quan</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hệ</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giữa</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các</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quá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trình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sinh</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lí</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trong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cơ</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thể</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động</a:t>
            </a:r>
            <a:r>
              <a:rPr lang="en-US" sz="2400" b="1" dirty="0">
                <a:solidFill>
                  <a:srgbClr val="C00000"/>
                </a:solidFill>
                <a:latin typeface="Calibri" panose="020F0502020204030204" pitchFamily="34" charset="0"/>
                <a:cs typeface="Calibri" panose="020F0502020204030204" pitchFamily="34" charset="0"/>
              </a:rPr>
              <a:t> </a:t>
            </a:r>
            <a:r>
              <a:rPr lang="en-US" sz="2400" b="1" dirty="0" err="1">
                <a:solidFill>
                  <a:srgbClr val="C00000"/>
                </a:solidFill>
                <a:latin typeface="Calibri" panose="020F0502020204030204" pitchFamily="34" charset="0"/>
                <a:cs typeface="Calibri" panose="020F0502020204030204" pitchFamily="34" charset="0"/>
              </a:rPr>
              <a:t>vật</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b="1" dirty="0">
                <a:solidFill>
                  <a:schemeClr val="accent5">
                    <a:lumMod val="50000"/>
                  </a:schemeClr>
                </a:solidFill>
                <a:latin typeface="Calibri" panose="020F0502020204030204" pitchFamily="34" charset="0"/>
                <a:cs typeface="Calibri" panose="020F0502020204030204" pitchFamily="34" charset="0"/>
              </a:rPr>
              <a:t/>
            </a:r>
            <a:br>
              <a:rPr lang="en-US" sz="2400" b="1" dirty="0">
                <a:solidFill>
                  <a:schemeClr val="accent5">
                    <a:lumMod val="50000"/>
                  </a:schemeClr>
                </a:solidFill>
                <a:latin typeface="Calibri" panose="020F0502020204030204" pitchFamily="34" charset="0"/>
                <a:cs typeface="Calibri" panose="020F0502020204030204" pitchFamily="34" charset="0"/>
              </a:rPr>
            </a:br>
            <a:endParaRPr sz="2400" dirty="0">
              <a:latin typeface="Calibri" panose="020F0502020204030204" pitchFamily="34" charset="0"/>
              <a:cs typeface="Calibri" panose="020F0502020204030204" pitchFamily="34" charset="0"/>
            </a:endParaRPr>
          </a:p>
        </p:txBody>
      </p:sp>
      <p:sp>
        <p:nvSpPr>
          <p:cNvPr id="2" name="Cloud 1">
            <a:extLst>
              <a:ext uri="{FF2B5EF4-FFF2-40B4-BE49-F238E27FC236}">
                <a16:creationId xmlns:a16="http://schemas.microsoft.com/office/drawing/2014/main" xmlns="" id="{DE43DB71-5D53-0874-6B2A-440EF1F30FA2}"/>
              </a:ext>
            </a:extLst>
          </p:cNvPr>
          <p:cNvSpPr/>
          <p:nvPr/>
        </p:nvSpPr>
        <p:spPr>
          <a:xfrm>
            <a:off x="6518645" y="1442245"/>
            <a:ext cx="3257549" cy="3386138"/>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kiến</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thức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học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dựa</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Hình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27.3,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rõ</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chức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năng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và</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xác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định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mối</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hệ</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giữa</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các</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quá</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trình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sinh</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lí</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trong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cơ</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thể</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động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vật</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Bảng</a:t>
            </a:r>
            <a:r>
              <a:rPr lang="en-US" sz="1800" dirty="0">
                <a:solidFill>
                  <a:schemeClr val="accent1">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27.1.)</a:t>
            </a:r>
          </a:p>
        </p:txBody>
      </p:sp>
      <p:graphicFrame>
        <p:nvGraphicFramePr>
          <p:cNvPr id="5" name="Table 4">
            <a:extLst>
              <a:ext uri="{FF2B5EF4-FFF2-40B4-BE49-F238E27FC236}">
                <a16:creationId xmlns:a16="http://schemas.microsoft.com/office/drawing/2014/main" xmlns="" id="{3BB752A1-54DD-C330-A489-34CFCE339D33}"/>
              </a:ext>
            </a:extLst>
          </p:cNvPr>
          <p:cNvGraphicFramePr>
            <a:graphicFrameLocks noGrp="1"/>
          </p:cNvGraphicFramePr>
          <p:nvPr>
            <p:extLst>
              <p:ext uri="{D42A27DB-BD31-4B8C-83A1-F6EECF244321}">
                <p14:modId xmlns:p14="http://schemas.microsoft.com/office/powerpoint/2010/main" val="2538256901"/>
              </p:ext>
            </p:extLst>
          </p:nvPr>
        </p:nvGraphicFramePr>
        <p:xfrm>
          <a:off x="445410" y="460888"/>
          <a:ext cx="6186488" cy="4455445"/>
        </p:xfrm>
        <a:graphic>
          <a:graphicData uri="http://schemas.openxmlformats.org/drawingml/2006/table">
            <a:tbl>
              <a:tblPr firstRow="1" firstCol="1" bandRow="1">
                <a:tableStyleId>{66676B06-56F5-404B-A881-A9A554D1EE8C}</a:tableStyleId>
              </a:tblPr>
              <a:tblGrid>
                <a:gridCol w="1431740">
                  <a:extLst>
                    <a:ext uri="{9D8B030D-6E8A-4147-A177-3AD203B41FA5}">
                      <a16:colId xmlns:a16="http://schemas.microsoft.com/office/drawing/2014/main" xmlns="" val="36359190"/>
                    </a:ext>
                  </a:extLst>
                </a:gridCol>
                <a:gridCol w="2661628">
                  <a:extLst>
                    <a:ext uri="{9D8B030D-6E8A-4147-A177-3AD203B41FA5}">
                      <a16:colId xmlns:a16="http://schemas.microsoft.com/office/drawing/2014/main" xmlns="" val="2625946030"/>
                    </a:ext>
                  </a:extLst>
                </a:gridCol>
                <a:gridCol w="2093120">
                  <a:extLst>
                    <a:ext uri="{9D8B030D-6E8A-4147-A177-3AD203B41FA5}">
                      <a16:colId xmlns:a16="http://schemas.microsoft.com/office/drawing/2014/main" xmlns="" val="4072612260"/>
                    </a:ext>
                  </a:extLst>
                </a:gridCol>
              </a:tblGrid>
              <a:tr h="690352">
                <a:tc>
                  <a:txBody>
                    <a:bodyPr/>
                    <a:lstStyle/>
                    <a:p>
                      <a:pPr algn="ctr">
                        <a:lnSpc>
                          <a:spcPct val="120000"/>
                        </a:lnSpc>
                        <a:spcBef>
                          <a:spcPts val="600"/>
                        </a:spcBef>
                      </a:pPr>
                      <a:r>
                        <a:rPr lang="en-US" sz="1600" b="1" dirty="0" err="1">
                          <a:effectLst/>
                          <a:latin typeface="Times New Roman" panose="02020603050405020304" pitchFamily="18" charset="0"/>
                          <a:cs typeface="Times New Roman" panose="02020603050405020304" pitchFamily="18" charset="0"/>
                        </a:rPr>
                        <a:t>Các</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quá</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trình</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sinh</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lí</a:t>
                      </a:r>
                      <a:endPar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nchor="ctr"/>
                </a:tc>
                <a:tc>
                  <a:txBody>
                    <a:bodyPr/>
                    <a:lstStyle/>
                    <a:p>
                      <a:pPr algn="ctr">
                        <a:lnSpc>
                          <a:spcPct val="120000"/>
                        </a:lnSpc>
                        <a:spcBef>
                          <a:spcPts val="600"/>
                        </a:spcBef>
                      </a:pPr>
                      <a:r>
                        <a:rPr lang="en-US" sz="1600" b="1">
                          <a:effectLst/>
                          <a:latin typeface="Times New Roman" panose="02020603050405020304" pitchFamily="18" charset="0"/>
                          <a:cs typeface="Times New Roman" panose="02020603050405020304" pitchFamily="18" charset="0"/>
                        </a:rPr>
                        <a:t>Chức năng</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tc>
                <a:tc>
                  <a:txBody>
                    <a:bodyPr/>
                    <a:lstStyle/>
                    <a:p>
                      <a:pPr algn="ctr">
                        <a:lnSpc>
                          <a:spcPct val="120000"/>
                        </a:lnSpc>
                        <a:spcBef>
                          <a:spcPts val="600"/>
                        </a:spcBef>
                      </a:pPr>
                      <a:r>
                        <a:rPr lang="en-US" sz="1600" b="1">
                          <a:effectLst/>
                          <a:latin typeface="Times New Roman" panose="02020603050405020304" pitchFamily="18" charset="0"/>
                          <a:cs typeface="Times New Roman" panose="02020603050405020304" pitchFamily="18" charset="0"/>
                        </a:rPr>
                        <a:t>Mối quan hệ giữa các quá trình sinh lí</a:t>
                      </a:r>
                      <a:endParaRPr lang="en-U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2466" marR="22466" marT="0" marB="0"/>
                </a:tc>
                <a:extLst>
                  <a:ext uri="{0D108BD9-81ED-4DB2-BD59-A6C34878D82A}">
                    <a16:rowId xmlns:a16="http://schemas.microsoft.com/office/drawing/2014/main" xmlns="" val="2112035297"/>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Tiêu hóa</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rowSpan="6">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extLst>
                  <a:ext uri="{0D108BD9-81ED-4DB2-BD59-A6C34878D82A}">
                    <a16:rowId xmlns:a16="http://schemas.microsoft.com/office/drawing/2014/main" xmlns="" val="3106000571"/>
                  </a:ext>
                </a:extLst>
              </a:tr>
              <a:tr h="549699">
                <a:tc>
                  <a:txBody>
                    <a:bodyPr/>
                    <a:lstStyle/>
                    <a:p>
                      <a:pPr algn="just">
                        <a:lnSpc>
                          <a:spcPct val="120000"/>
                        </a:lnSpc>
                        <a:spcBef>
                          <a:spcPts val="600"/>
                        </a:spcBef>
                      </a:pPr>
                      <a:r>
                        <a:rPr lang="en-US" sz="1600" b="1" dirty="0" err="1">
                          <a:effectLst/>
                          <a:latin typeface="Times New Roman" panose="02020603050405020304" pitchFamily="18" charset="0"/>
                          <a:cs typeface="Times New Roman" panose="02020603050405020304" pitchFamily="18" charset="0"/>
                        </a:rPr>
                        <a:t>Hô</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hấp</a:t>
                      </a:r>
                      <a:endParaRPr lang="en-US" sz="1600" b="1" dirty="0">
                        <a:effectLst/>
                        <a:latin typeface="Times New Roman" panose="02020603050405020304" pitchFamily="18" charset="0"/>
                        <a:cs typeface="Times New Roman" panose="02020603050405020304" pitchFamily="18" charset="0"/>
                      </a:endParaRPr>
                    </a:p>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20000"/>
                        </a:lnSpc>
                        <a:spcBef>
                          <a:spcPts val="600"/>
                        </a:spcBef>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871721179"/>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Tuần hoàn</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3414031797"/>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Bài tiết</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r>
                        <a:rPr lang="en-US" sz="1600" b="1" kern="1200"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4079802551"/>
                  </a:ext>
                </a:extLst>
              </a:tr>
              <a:tr h="549699">
                <a:tc>
                  <a:txBody>
                    <a:bodyPr/>
                    <a:lstStyle/>
                    <a:p>
                      <a:pPr algn="just">
                        <a:lnSpc>
                          <a:spcPct val="120000"/>
                        </a:lnSpc>
                        <a:spcBef>
                          <a:spcPts val="600"/>
                        </a:spcBef>
                      </a:pPr>
                      <a:r>
                        <a:rPr lang="en-US" sz="1600" b="1">
                          <a:effectLst/>
                          <a:latin typeface="Times New Roman" panose="02020603050405020304" pitchFamily="18" charset="0"/>
                          <a:cs typeface="Times New Roman" panose="02020603050405020304" pitchFamily="18" charset="0"/>
                        </a:rPr>
                        <a:t>Vận động</a:t>
                      </a:r>
                    </a:p>
                    <a:p>
                      <a:pPr algn="just">
                        <a:lnSpc>
                          <a:spcPct val="107000"/>
                        </a:lnSpc>
                        <a:spcBef>
                          <a:spcPts val="300"/>
                        </a:spcBef>
                        <a:spcAft>
                          <a:spcPts val="300"/>
                        </a:spcAft>
                      </a:pPr>
                      <a:r>
                        <a:rPr lang="en-US" sz="1600" b="1" kern="1200">
                          <a:effectLst/>
                          <a:latin typeface="Times New Roman" panose="02020603050405020304" pitchFamily="18" charset="0"/>
                          <a:cs typeface="Times New Roman" panose="02020603050405020304" pitchFamily="18" charset="0"/>
                        </a:rPr>
                        <a:t> </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2512702396"/>
                  </a:ext>
                </a:extLst>
              </a:tr>
              <a:tr h="806943">
                <a:tc>
                  <a:txBody>
                    <a:bodyPr/>
                    <a:lstStyle/>
                    <a:p>
                      <a:pPr algn="just">
                        <a:lnSpc>
                          <a:spcPct val="107000"/>
                        </a:lnSpc>
                        <a:spcBef>
                          <a:spcPts val="300"/>
                        </a:spcBef>
                        <a:spcAft>
                          <a:spcPts val="300"/>
                        </a:spcAft>
                      </a:pPr>
                      <a:r>
                        <a:rPr lang="en-US" sz="1600" b="1" dirty="0" err="1">
                          <a:effectLst/>
                          <a:latin typeface="Times New Roman" panose="02020603050405020304" pitchFamily="18" charset="0"/>
                          <a:cs typeface="Times New Roman" panose="02020603050405020304" pitchFamily="18" charset="0"/>
                        </a:rPr>
                        <a:t>Dẫn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truyền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thần</a:t>
                      </a:r>
                      <a:r>
                        <a:rPr lang="en-US" sz="1600" b="1" dirty="0">
                          <a:effectLst/>
                          <a:latin typeface="Times New Roman" panose="02020603050405020304" pitchFamily="18" charset="0"/>
                          <a:cs typeface="Times New Roman" panose="02020603050405020304" pitchFamily="18" charset="0"/>
                        </a:rPr>
                        <a:t> </a:t>
                      </a:r>
                      <a:r>
                        <a:rPr lang="en-US" sz="1600" b="1" dirty="0" err="1">
                          <a:effectLst/>
                          <a:latin typeface="Times New Roman" panose="02020603050405020304" pitchFamily="18" charset="0"/>
                          <a:cs typeface="Times New Roman" panose="02020603050405020304" pitchFamily="18" charset="0"/>
                        </a:rPr>
                        <a:t>kinh</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nchor="ctr"/>
                </a:tc>
                <a:tc>
                  <a:txBody>
                    <a:bodyPr/>
                    <a:lstStyle/>
                    <a:p>
                      <a:pPr algn="just">
                        <a:lnSpc>
                          <a:spcPct val="107000"/>
                        </a:lnSpc>
                        <a:spcBef>
                          <a:spcPts val="300"/>
                        </a:spcBef>
                        <a:spcAft>
                          <a:spcPts val="300"/>
                        </a:spcAft>
                      </a:pP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2466" marR="22466" marT="0" marB="0"/>
                </a:tc>
                <a:tc vMerge="1">
                  <a:txBody>
                    <a:bodyPr/>
                    <a:lstStyle/>
                    <a:p>
                      <a:endParaRPr lang="en-US"/>
                    </a:p>
                  </a:txBody>
                  <a:tcPr/>
                </a:tc>
                <a:extLst>
                  <a:ext uri="{0D108BD9-81ED-4DB2-BD59-A6C34878D82A}">
                    <a16:rowId xmlns:a16="http://schemas.microsoft.com/office/drawing/2014/main" xmlns="" val="386892496"/>
                  </a:ext>
                </a:extLst>
              </a:tr>
            </a:tbl>
          </a:graphicData>
        </a:graphic>
      </p:graphicFrame>
      <p:sp>
        <p:nvSpPr>
          <p:cNvPr id="6" name="Rectangle 2">
            <a:extLst>
              <a:ext uri="{FF2B5EF4-FFF2-40B4-BE49-F238E27FC236}">
                <a16:creationId xmlns:a16="http://schemas.microsoft.com/office/drawing/2014/main" xmlns="" id="{847CE361-388D-BC00-0C28-C62724DB008C}"/>
              </a:ext>
            </a:extLst>
          </p:cNvPr>
          <p:cNvSpPr>
            <a:spLocks noChangeArrowheads="1"/>
          </p:cNvSpPr>
          <p:nvPr/>
        </p:nvSpPr>
        <p:spPr bwMode="auto">
          <a:xfrm>
            <a:off x="2057593" y="714375"/>
            <a:ext cx="148106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98186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DC197FB-6DE6-7134-9AC0-C63666322229}"/>
              </a:ext>
            </a:extLst>
          </p:cNvPr>
          <p:cNvGraphicFramePr>
            <a:graphicFrameLocks noGrp="1"/>
          </p:cNvGraphicFramePr>
          <p:nvPr>
            <p:extLst>
              <p:ext uri="{D42A27DB-BD31-4B8C-83A1-F6EECF244321}">
                <p14:modId xmlns:p14="http://schemas.microsoft.com/office/powerpoint/2010/main" val="4056639173"/>
              </p:ext>
            </p:extLst>
          </p:nvPr>
        </p:nvGraphicFramePr>
        <p:xfrm>
          <a:off x="235745" y="107157"/>
          <a:ext cx="8436768" cy="4793456"/>
        </p:xfrm>
        <a:graphic>
          <a:graphicData uri="http://schemas.openxmlformats.org/drawingml/2006/table">
            <a:tbl>
              <a:tblPr firstRow="1" firstCol="1" bandRow="1">
                <a:tableStyleId>{66676B06-56F5-404B-A881-A9A554D1EE8C}</a:tableStyleId>
              </a:tblPr>
              <a:tblGrid>
                <a:gridCol w="1545543">
                  <a:extLst>
                    <a:ext uri="{9D8B030D-6E8A-4147-A177-3AD203B41FA5}">
                      <a16:colId xmlns:a16="http://schemas.microsoft.com/office/drawing/2014/main" xmlns="" val="1212275171"/>
                    </a:ext>
                  </a:extLst>
                </a:gridCol>
                <a:gridCol w="6891225">
                  <a:extLst>
                    <a:ext uri="{9D8B030D-6E8A-4147-A177-3AD203B41FA5}">
                      <a16:colId xmlns:a16="http://schemas.microsoft.com/office/drawing/2014/main" xmlns="" val="4256153430"/>
                    </a:ext>
                  </a:extLst>
                </a:gridCol>
              </a:tblGrid>
              <a:tr h="855748">
                <a:tc>
                  <a:txBody>
                    <a:bodyPr/>
                    <a:lstStyle/>
                    <a:p>
                      <a:pPr algn="ctr">
                        <a:lnSpc>
                          <a:spcPct val="120000"/>
                        </a:lnSpc>
                        <a:spcBef>
                          <a:spcPts val="600"/>
                        </a:spcBef>
                      </a:pPr>
                      <a:r>
                        <a:rPr lang="en-US" sz="2200" b="1" dirty="0" err="1">
                          <a:effectLst/>
                          <a:latin typeface="Calibri" panose="020F0502020204030204" pitchFamily="34" charset="0"/>
                          <a:cs typeface="Calibri" panose="020F0502020204030204" pitchFamily="34" charset="0"/>
                        </a:rPr>
                        <a:t>Các</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quá</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trình</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sinh</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lí</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tc>
                  <a:txBody>
                    <a:bodyPr/>
                    <a:lstStyle/>
                    <a:p>
                      <a:pPr algn="ctr">
                        <a:lnSpc>
                          <a:spcPct val="120000"/>
                        </a:lnSpc>
                        <a:spcBef>
                          <a:spcPts val="600"/>
                        </a:spcBef>
                      </a:pPr>
                      <a:r>
                        <a:rPr lang="en-US" sz="2200" b="1" dirty="0" err="1">
                          <a:effectLst/>
                          <a:latin typeface="Calibri" panose="020F0502020204030204" pitchFamily="34" charset="0"/>
                          <a:cs typeface="Calibri" panose="020F0502020204030204" pitchFamily="34" charset="0"/>
                        </a:rPr>
                        <a:t>Chức</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năng</a:t>
                      </a:r>
                      <a:endParaRPr lang="en-US" sz="22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extLst>
                  <a:ext uri="{0D108BD9-81ED-4DB2-BD59-A6C34878D82A}">
                    <a16:rowId xmlns:a16="http://schemas.microsoft.com/office/drawing/2014/main" xmlns="" val="2556106260"/>
                  </a:ext>
                </a:extLst>
              </a:tr>
              <a:tr h="1222694">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Tiêu</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hóa</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28232345"/>
                  </a:ext>
                </a:extLst>
              </a:tr>
              <a:tr h="1333381">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Hô</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hấp</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20000"/>
                        </a:lnSpc>
                        <a:spcBef>
                          <a:spcPts val="600"/>
                        </a:spcBef>
                      </a:pP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1839258650"/>
                  </a:ext>
                </a:extLst>
              </a:tr>
              <a:tr h="1381633">
                <a:tc>
                  <a:txBody>
                    <a:bodyPr/>
                    <a:lstStyle/>
                    <a:p>
                      <a:pPr algn="just">
                        <a:lnSpc>
                          <a:spcPct val="120000"/>
                        </a:lnSpc>
                        <a:spcBef>
                          <a:spcPts val="600"/>
                        </a:spcBef>
                      </a:pPr>
                      <a:r>
                        <a:rPr lang="en-US" sz="2200" b="1" dirty="0" err="1">
                          <a:effectLst/>
                          <a:latin typeface="Calibri" panose="020F0502020204030204" pitchFamily="34" charset="0"/>
                          <a:cs typeface="Calibri" panose="020F0502020204030204" pitchFamily="34" charset="0"/>
                        </a:rPr>
                        <a:t>Tuần</a:t>
                      </a:r>
                      <a:r>
                        <a:rPr lang="en-US" sz="2200" b="1" dirty="0">
                          <a:effectLst/>
                          <a:latin typeface="Calibri" panose="020F0502020204030204" pitchFamily="34" charset="0"/>
                          <a:cs typeface="Calibri" panose="020F0502020204030204" pitchFamily="34" charset="0"/>
                        </a:rPr>
                        <a:t> </a:t>
                      </a:r>
                      <a:r>
                        <a:rPr lang="en-US" sz="2200" b="1" dirty="0" err="1">
                          <a:effectLst/>
                          <a:latin typeface="Calibri" panose="020F0502020204030204" pitchFamily="34" charset="0"/>
                          <a:cs typeface="Calibri" panose="020F0502020204030204" pitchFamily="34" charset="0"/>
                        </a:rPr>
                        <a:t>hoàn</a:t>
                      </a:r>
                      <a:endParaRPr lang="en-US" sz="22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2200" b="1" kern="1200" dirty="0">
                          <a:effectLst/>
                          <a:latin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r>
                        <a:rPr lang="en-US" sz="2200" kern="1200" dirty="0">
                          <a:effectLst/>
                          <a:latin typeface="Calibri" panose="020F0502020204030204" pitchFamily="34" charset="0"/>
                          <a:cs typeface="Calibri" panose="020F0502020204030204" pitchFamily="34" charset="0"/>
                        </a:rPr>
                        <a:t> </a:t>
                      </a:r>
                      <a:endParaRPr lang="en-US" sz="22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tc>
                <a:extLst>
                  <a:ext uri="{0D108BD9-81ED-4DB2-BD59-A6C34878D82A}">
                    <a16:rowId xmlns:a16="http://schemas.microsoft.com/office/drawing/2014/main" xmlns="" val="433674663"/>
                  </a:ext>
                </a:extLst>
              </a:tr>
            </a:tbl>
          </a:graphicData>
        </a:graphic>
      </p:graphicFrame>
      <p:sp>
        <p:nvSpPr>
          <p:cNvPr id="3" name="Rectangle 2">
            <a:extLst>
              <a:ext uri="{FF2B5EF4-FFF2-40B4-BE49-F238E27FC236}">
                <a16:creationId xmlns:a16="http://schemas.microsoft.com/office/drawing/2014/main" xmlns="" id="{3F43F24B-BB07-C769-01ED-ADD3AA80B2D4}"/>
              </a:ext>
            </a:extLst>
          </p:cNvPr>
          <p:cNvSpPr/>
          <p:nvPr/>
        </p:nvSpPr>
        <p:spPr>
          <a:xfrm>
            <a:off x="1807369" y="1007270"/>
            <a:ext cx="6865143" cy="1128712"/>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r>
              <a:rPr lang="en-US" sz="2400" dirty="0" err="1">
                <a:solidFill>
                  <a:schemeClr val="accent1"/>
                </a:solidFill>
                <a:effectLst/>
                <a:latin typeface="Calibri" panose="020F0502020204030204" pitchFamily="34" charset="0"/>
                <a:cs typeface="Calibri" panose="020F0502020204030204" pitchFamily="34" charset="0"/>
              </a:rPr>
              <a:t>Phân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giải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hữu</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phức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tạp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có</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trong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thức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thành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đơn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giản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mà</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thể</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hấp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thụ</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được</a:t>
            </a:r>
            <a:r>
              <a:rPr lang="en-US" sz="2400" dirty="0">
                <a:solidFill>
                  <a:schemeClr val="accent1"/>
                </a:solidFill>
                <a:effectLst/>
                <a:latin typeface="Calibri" panose="020F0502020204030204" pitchFamily="34" charset="0"/>
                <a:cs typeface="Calibri" panose="020F0502020204030204" pitchFamily="34" charset="0"/>
              </a:rPr>
              <a:t> qua </a:t>
            </a:r>
            <a:r>
              <a:rPr lang="en-US" sz="2400" dirty="0" err="1">
                <a:solidFill>
                  <a:schemeClr val="accent1"/>
                </a:solidFill>
                <a:effectLst/>
                <a:latin typeface="Calibri" panose="020F0502020204030204" pitchFamily="34" charset="0"/>
                <a:cs typeface="Calibri" panose="020F0502020204030204" pitchFamily="34" charset="0"/>
              </a:rPr>
              <a:t>lông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ruột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Thải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phân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ra</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endParaRPr lang="en-US" sz="2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D4E114D2-ADBD-2FBC-7F5B-CB8B49AA0A04}"/>
              </a:ext>
            </a:extLst>
          </p:cNvPr>
          <p:cNvSpPr/>
          <p:nvPr/>
        </p:nvSpPr>
        <p:spPr>
          <a:xfrm>
            <a:off x="1807369" y="2200274"/>
            <a:ext cx="6865143" cy="128587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effectLst/>
                <a:latin typeface="Calibri" panose="020F0502020204030204" pitchFamily="34" charset="0"/>
                <a:cs typeface="Calibri" panose="020F0502020204030204" pitchFamily="34" charset="0"/>
              </a:rPr>
              <a:t>Thực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hiện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quá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trình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dị</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hoá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trong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tế</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bào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cung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cấp</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năng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lượng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hoạt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động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sống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của</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cơ</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thể</a:t>
            </a:r>
            <a:r>
              <a:rPr lang="en-US" sz="2400" dirty="0">
                <a:solidFill>
                  <a:schemeClr val="accent1"/>
                </a:solidFill>
                <a:effectLst/>
                <a:latin typeface="Calibri" panose="020F0502020204030204" pitchFamily="34" charset="0"/>
                <a:cs typeface="Calibri" panose="020F0502020204030204" pitchFamily="34" charset="0"/>
              </a:rPr>
              <a:t>.</a:t>
            </a:r>
          </a:p>
          <a:p>
            <a:pPr algn="just">
              <a:lnSpc>
                <a:spcPct val="107000"/>
              </a:lnSpc>
              <a:spcBef>
                <a:spcPts val="300"/>
              </a:spcBef>
              <a:spcAft>
                <a:spcPts val="300"/>
              </a:spcAft>
            </a:pPr>
            <a:r>
              <a:rPr lang="en-US" sz="2400" dirty="0">
                <a:solidFill>
                  <a:schemeClr val="accent1"/>
                </a:solidFill>
                <a:effectLst/>
                <a:latin typeface="Calibri" panose="020F0502020204030204" pitchFamily="34" charset="0"/>
                <a:cs typeface="Calibri" panose="020F0502020204030204" pitchFamily="34" charset="0"/>
              </a:rPr>
              <a:t>Trao </a:t>
            </a:r>
            <a:r>
              <a:rPr lang="en-US" sz="2400" dirty="0" err="1">
                <a:solidFill>
                  <a:schemeClr val="accent1"/>
                </a:solidFill>
                <a:effectLst/>
                <a:latin typeface="Calibri" panose="020F0502020204030204" pitchFamily="34" charset="0"/>
                <a:cs typeface="Calibri" panose="020F0502020204030204" pitchFamily="34" charset="0"/>
              </a:rPr>
              <a:t>đổi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khí</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với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endParaRPr lang="en-US" sz="2400"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57EC18BE-0EC1-C188-DC88-C96F501986C5}"/>
              </a:ext>
            </a:extLst>
          </p:cNvPr>
          <p:cNvSpPr/>
          <p:nvPr/>
        </p:nvSpPr>
        <p:spPr>
          <a:xfrm>
            <a:off x="1807369" y="3550441"/>
            <a:ext cx="6865143" cy="1285875"/>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effectLst/>
                <a:latin typeface="Calibri" panose="020F0502020204030204" pitchFamily="34" charset="0"/>
                <a:cs typeface="Calibri" panose="020F0502020204030204" pitchFamily="34" charset="0"/>
              </a:rPr>
              <a:t>Vận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chuyển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từ</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môi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trường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ngoài</a:t>
            </a:r>
            <a:r>
              <a:rPr lang="en-US" sz="2400" dirty="0">
                <a:solidFill>
                  <a:schemeClr val="accent1"/>
                </a:solidFill>
                <a:effectLst/>
                <a:latin typeface="Calibri" panose="020F0502020204030204" pitchFamily="34" charset="0"/>
                <a:cs typeface="Calibri" panose="020F0502020204030204" pitchFamily="34" charset="0"/>
              </a:rPr>
              <a:t> (O</a:t>
            </a:r>
            <a:r>
              <a:rPr lang="en-US" sz="2400" baseline="-25000" dirty="0">
                <a:solidFill>
                  <a:schemeClr val="accent1"/>
                </a:solidFill>
                <a:effectLst/>
                <a:latin typeface="Calibri" panose="020F0502020204030204" pitchFamily="34" charset="0"/>
                <a:cs typeface="Calibri" panose="020F0502020204030204" pitchFamily="34" charset="0"/>
              </a:rPr>
              <a:t>2</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dinh</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dưỡng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tế</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bào</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đồng</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thời</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vận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chuyển</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các</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ra</a:t>
            </a:r>
            <a:r>
              <a:rPr lang="en-US" sz="2400" dirty="0">
                <a:solidFill>
                  <a:schemeClr val="accent1"/>
                </a:solidFill>
                <a:effectLst/>
                <a:latin typeface="Calibri" panose="020F0502020204030204" pitchFamily="34" charset="0"/>
                <a:cs typeface="Calibri" panose="020F0502020204030204" pitchFamily="34" charset="0"/>
              </a:rPr>
              <a:t> (CO</a:t>
            </a:r>
            <a:r>
              <a:rPr lang="en-US" sz="2400" baseline="-25000" dirty="0">
                <a:solidFill>
                  <a:schemeClr val="accent1"/>
                </a:solidFill>
                <a:effectLst/>
                <a:latin typeface="Calibri" panose="020F0502020204030204" pitchFamily="34" charset="0"/>
                <a:cs typeface="Calibri" panose="020F0502020204030204" pitchFamily="34" charset="0"/>
              </a:rPr>
              <a:t>2</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chất</a:t>
            </a:r>
            <a:r>
              <a:rPr lang="en-US" sz="2400" dirty="0">
                <a:solidFill>
                  <a:schemeClr val="accent1"/>
                </a:solidFill>
                <a:effectLst/>
                <a:latin typeface="Calibri" panose="020F0502020204030204" pitchFamily="34" charset="0"/>
                <a:cs typeface="Calibri" panose="020F0502020204030204" pitchFamily="34" charset="0"/>
              </a:rPr>
              <a:t> </a:t>
            </a:r>
            <a:r>
              <a:rPr lang="en-US" sz="2400" dirty="0" err="1">
                <a:solidFill>
                  <a:schemeClr val="accent1"/>
                </a:solidFill>
                <a:effectLst/>
                <a:latin typeface="Calibri" panose="020F0502020204030204" pitchFamily="34" charset="0"/>
                <a:cs typeface="Calibri" panose="020F0502020204030204" pitchFamily="34" charset="0"/>
              </a:rPr>
              <a:t>thải</a:t>
            </a:r>
            <a:r>
              <a:rPr lang="en-US" sz="2400" dirty="0">
                <a:solidFill>
                  <a:schemeClr val="accent1"/>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5001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F758600-A92B-5934-1D42-DB173A389D17}"/>
              </a:ext>
            </a:extLst>
          </p:cNvPr>
          <p:cNvGraphicFramePr>
            <a:graphicFrameLocks noGrp="1"/>
          </p:cNvGraphicFramePr>
          <p:nvPr>
            <p:extLst>
              <p:ext uri="{D42A27DB-BD31-4B8C-83A1-F6EECF244321}">
                <p14:modId xmlns:p14="http://schemas.microsoft.com/office/powerpoint/2010/main" val="500963214"/>
              </p:ext>
            </p:extLst>
          </p:nvPr>
        </p:nvGraphicFramePr>
        <p:xfrm>
          <a:off x="178594" y="200026"/>
          <a:ext cx="8701087" cy="4713550"/>
        </p:xfrm>
        <a:graphic>
          <a:graphicData uri="http://schemas.openxmlformats.org/drawingml/2006/table">
            <a:tbl>
              <a:tblPr firstRow="1" firstCol="1" bandRow="1">
                <a:tableStyleId>{66676B06-56F5-404B-A881-A9A554D1EE8C}</a:tableStyleId>
              </a:tblPr>
              <a:tblGrid>
                <a:gridCol w="1593963">
                  <a:extLst>
                    <a:ext uri="{9D8B030D-6E8A-4147-A177-3AD203B41FA5}">
                      <a16:colId xmlns:a16="http://schemas.microsoft.com/office/drawing/2014/main" xmlns="" val="2051952581"/>
                    </a:ext>
                  </a:extLst>
                </a:gridCol>
                <a:gridCol w="7107124">
                  <a:extLst>
                    <a:ext uri="{9D8B030D-6E8A-4147-A177-3AD203B41FA5}">
                      <a16:colId xmlns:a16="http://schemas.microsoft.com/office/drawing/2014/main" xmlns="" val="3608996598"/>
                    </a:ext>
                  </a:extLst>
                </a:gridCol>
              </a:tblGrid>
              <a:tr h="911810">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Các</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quá</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trình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sinh</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lí</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Chức</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năng</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nchor="ctr"/>
                </a:tc>
                <a:extLst>
                  <a:ext uri="{0D108BD9-81ED-4DB2-BD59-A6C34878D82A}">
                    <a16:rowId xmlns:a16="http://schemas.microsoft.com/office/drawing/2014/main" xmlns="" val="1743109589"/>
                  </a:ext>
                </a:extLst>
              </a:tr>
              <a:tr h="1024145">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Bài</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tiết</a:t>
                      </a:r>
                      <a:endParaRPr lang="en-US" sz="2400" b="1" dirty="0">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en-US" sz="2400" b="1" kern="1200"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r>
                        <a:rPr lang="en-US" sz="2400" kern="1200" dirty="0">
                          <a:effectLst/>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2437681276"/>
                  </a:ext>
                </a:extLst>
              </a:tr>
              <a:tr h="1364457">
                <a:tc>
                  <a:txBody>
                    <a:bodyPr/>
                    <a:lstStyle/>
                    <a:p>
                      <a:pPr algn="ctr">
                        <a:lnSpc>
                          <a:spcPct val="120000"/>
                        </a:lnSpc>
                        <a:spcBef>
                          <a:spcPts val="600"/>
                        </a:spcBef>
                      </a:pPr>
                      <a:r>
                        <a:rPr lang="en-US" sz="2400" b="1" dirty="0" err="1">
                          <a:effectLst/>
                          <a:latin typeface="Calibri" panose="020F0502020204030204" pitchFamily="34" charset="0"/>
                          <a:cs typeface="Calibri" panose="020F0502020204030204" pitchFamily="34" charset="0"/>
                        </a:rPr>
                        <a:t>Vận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động</a:t>
                      </a:r>
                      <a:endParaRPr lang="en-US" sz="2400" b="1" dirty="0">
                        <a:effectLst/>
                        <a:latin typeface="Calibri" panose="020F0502020204030204" pitchFamily="34" charset="0"/>
                        <a:cs typeface="Calibri" panose="020F0502020204030204" pitchFamily="34" charset="0"/>
                      </a:endParaRPr>
                    </a:p>
                    <a:p>
                      <a:pPr algn="ctr">
                        <a:lnSpc>
                          <a:spcPct val="107000"/>
                        </a:lnSpc>
                        <a:spcBef>
                          <a:spcPts val="300"/>
                        </a:spcBef>
                        <a:spcAft>
                          <a:spcPts val="300"/>
                        </a:spcAft>
                      </a:pPr>
                      <a:r>
                        <a:rPr lang="en-US" sz="2400" b="1" kern="1200" dirty="0">
                          <a:effectLst/>
                          <a:latin typeface="Calibri" panose="020F0502020204030204" pitchFamily="34" charset="0"/>
                          <a:cs typeface="Calibri" panose="020F0502020204030204" pitchFamily="34" charset="0"/>
                        </a:rPr>
                        <a:t> </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1507780729"/>
                  </a:ext>
                </a:extLst>
              </a:tr>
              <a:tr h="1413138">
                <a:tc>
                  <a:txBody>
                    <a:bodyPr/>
                    <a:lstStyle/>
                    <a:p>
                      <a:pPr algn="ctr">
                        <a:lnSpc>
                          <a:spcPct val="107000"/>
                        </a:lnSpc>
                        <a:spcBef>
                          <a:spcPts val="300"/>
                        </a:spcBef>
                        <a:spcAft>
                          <a:spcPts val="300"/>
                        </a:spcAft>
                      </a:pPr>
                      <a:r>
                        <a:rPr lang="en-US" sz="2400" b="1" dirty="0" err="1">
                          <a:effectLst/>
                          <a:latin typeface="Calibri" panose="020F0502020204030204" pitchFamily="34" charset="0"/>
                          <a:cs typeface="Calibri" panose="020F0502020204030204" pitchFamily="34" charset="0"/>
                        </a:rPr>
                        <a:t>Dẫn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truyền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thần</a:t>
                      </a:r>
                      <a:r>
                        <a:rPr lang="en-US" sz="2400" b="1" dirty="0">
                          <a:effectLst/>
                          <a:latin typeface="Calibri" panose="020F0502020204030204" pitchFamily="34" charset="0"/>
                          <a:cs typeface="Calibri" panose="020F0502020204030204" pitchFamily="34" charset="0"/>
                        </a:rPr>
                        <a:t> </a:t>
                      </a:r>
                      <a:r>
                        <a:rPr lang="en-US" sz="2400" b="1" dirty="0" err="1">
                          <a:effectLst/>
                          <a:latin typeface="Calibri" panose="020F0502020204030204" pitchFamily="34" charset="0"/>
                          <a:cs typeface="Calibri" panose="020F0502020204030204" pitchFamily="34" charset="0"/>
                        </a:rPr>
                        <a:t>kinh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tc>
                  <a:txBody>
                    <a:bodyPr/>
                    <a:lstStyle/>
                    <a:p>
                      <a:pPr algn="just">
                        <a:lnSpc>
                          <a:spcPct val="107000"/>
                        </a:lnSpc>
                        <a:spcBef>
                          <a:spcPts val="300"/>
                        </a:spcBef>
                        <a:spcAft>
                          <a:spcPts val="300"/>
                        </a:spcAft>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nchor="ctr"/>
                </a:tc>
                <a:extLst>
                  <a:ext uri="{0D108BD9-81ED-4DB2-BD59-A6C34878D82A}">
                    <a16:rowId xmlns:a16="http://schemas.microsoft.com/office/drawing/2014/main" xmlns="" val="1385977472"/>
                  </a:ext>
                </a:extLst>
              </a:tr>
            </a:tbl>
          </a:graphicData>
        </a:graphic>
      </p:graphicFrame>
      <p:sp>
        <p:nvSpPr>
          <p:cNvPr id="5" name="Rectangle 4">
            <a:extLst>
              <a:ext uri="{FF2B5EF4-FFF2-40B4-BE49-F238E27FC236}">
                <a16:creationId xmlns:a16="http://schemas.microsoft.com/office/drawing/2014/main" xmlns="" id="{C8EDA2D6-0B38-9A7E-F6D9-20E00C84D447}"/>
              </a:ext>
            </a:extLst>
          </p:cNvPr>
          <p:cNvSpPr/>
          <p:nvPr/>
        </p:nvSpPr>
        <p:spPr>
          <a:xfrm>
            <a:off x="1807370" y="1128710"/>
            <a:ext cx="7072311" cy="935834"/>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Thải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chất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không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cần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thiết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ra</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khỏi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thể</a:t>
            </a:r>
            <a:r>
              <a:rPr lang="en-US" sz="2400" dirty="0">
                <a:solidFill>
                  <a:schemeClr val="accent1"/>
                </a:solidFill>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xmlns="" id="{6E546987-CBAB-9EF8-F354-2D10A1503193}"/>
              </a:ext>
            </a:extLst>
          </p:cNvPr>
          <p:cNvSpPr/>
          <p:nvPr/>
        </p:nvSpPr>
        <p:spPr>
          <a:xfrm>
            <a:off x="1807369" y="2152645"/>
            <a:ext cx="7072311" cy="1254923"/>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Giúp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vật</a:t>
            </a:r>
            <a:r>
              <a:rPr lang="en-US" sz="2400" dirty="0">
                <a:solidFill>
                  <a:schemeClr val="accent1"/>
                </a:solidFill>
                <a:latin typeface="Calibri" panose="020F0502020204030204" pitchFamily="34" charset="0"/>
                <a:cs typeface="Calibri" panose="020F0502020204030204" pitchFamily="34" charset="0"/>
              </a:rPr>
              <a:t> di </a:t>
            </a:r>
            <a:r>
              <a:rPr lang="en-US" sz="2400" dirty="0" err="1">
                <a:solidFill>
                  <a:schemeClr val="accent1"/>
                </a:solidFill>
                <a:latin typeface="Calibri" panose="020F0502020204030204" pitchFamily="34" charset="0"/>
                <a:cs typeface="Calibri" panose="020F0502020204030204" pitchFamily="34" charset="0"/>
              </a:rPr>
              <a:t>chuyển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tìm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kiếm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thức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ăn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nước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uống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Đồng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thời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sự</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vận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của</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trơn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giúp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hệ</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tiêu</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hoá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hô</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hấp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bài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tiết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hoạt</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động</a:t>
            </a:r>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DE39E90E-3B96-AB93-42B0-5A4DB017299C}"/>
              </a:ext>
            </a:extLst>
          </p:cNvPr>
          <p:cNvSpPr/>
          <p:nvPr/>
        </p:nvSpPr>
        <p:spPr>
          <a:xfrm>
            <a:off x="1807369" y="3512332"/>
            <a:ext cx="7072311" cy="1327552"/>
          </a:xfrm>
          <a:prstGeom prst="rect">
            <a:avLst/>
          </a:prstGeom>
          <a:solidFill>
            <a:srgbClr val="FFFFFF"/>
          </a:solidFill>
        </p:spPr>
        <p:style>
          <a:lnRef idx="1">
            <a:schemeClr val="dk1"/>
          </a:lnRef>
          <a:fillRef idx="2">
            <a:schemeClr val="dk1"/>
          </a:fillRef>
          <a:effectRef idx="1">
            <a:schemeClr val="dk1"/>
          </a:effectRef>
          <a:fontRef idx="minor">
            <a:schemeClr val="dk1"/>
          </a:fontRef>
        </p:style>
        <p:txBody>
          <a:bodyPr rtlCol="0" anchor="ctr"/>
          <a:lstStyle/>
          <a:p>
            <a:pPr algn="just">
              <a:lnSpc>
                <a:spcPct val="120000"/>
              </a:lnSpc>
              <a:spcBef>
                <a:spcPts val="600"/>
              </a:spcBef>
            </a:pPr>
            <a:r>
              <a:rPr lang="en-US" sz="2400" dirty="0" err="1">
                <a:solidFill>
                  <a:schemeClr val="accent1"/>
                </a:solidFill>
                <a:latin typeface="Calibri" panose="020F0502020204030204" pitchFamily="34" charset="0"/>
                <a:cs typeface="Calibri" panose="020F0502020204030204" pitchFamily="34" charset="0"/>
              </a:rPr>
              <a:t>Tiếp</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nhận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kích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từ</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môi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trường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ngoài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và</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trong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dẫn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truyền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về</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não</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bộ</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thực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hiện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các</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phản</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xạ</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trả</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lời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nhằm</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thích</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ứng</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với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môi</a:t>
            </a:r>
            <a:r>
              <a:rPr lang="en-US" sz="2400" dirty="0">
                <a:solidFill>
                  <a:schemeClr val="accent1"/>
                </a:solidFill>
                <a:latin typeface="Calibri" panose="020F0502020204030204" pitchFamily="34" charset="0"/>
                <a:cs typeface="Calibri" panose="020F0502020204030204" pitchFamily="34" charset="0"/>
              </a:rPr>
              <a:t> </a:t>
            </a:r>
            <a:r>
              <a:rPr lang="en-US" sz="2400" dirty="0" err="1">
                <a:solidFill>
                  <a:schemeClr val="accent1"/>
                </a:solidFill>
                <a:latin typeface="Calibri" panose="020F0502020204030204" pitchFamily="34" charset="0"/>
                <a:cs typeface="Calibri" panose="020F0502020204030204" pitchFamily="34" charset="0"/>
              </a:rPr>
              <a:t>trường</a:t>
            </a:r>
            <a:r>
              <a:rPr lang="en-US" sz="2400" dirty="0">
                <a:solidFill>
                  <a:schemeClr val="accent1"/>
                </a:solidFill>
                <a:latin typeface="Calibri" panose="020F0502020204030204" pitchFamily="34" charset="0"/>
                <a:cs typeface="Calibri" panose="020F0502020204030204" pitchFamily="34" charset="0"/>
              </a:rPr>
              <a:t>.</a:t>
            </a:r>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257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93BB145-CA4F-7D4A-102F-2218CA36D317}"/>
              </a:ext>
            </a:extLst>
          </p:cNvPr>
          <p:cNvSpPr/>
          <p:nvPr/>
        </p:nvSpPr>
        <p:spPr>
          <a:xfrm>
            <a:off x="505326" y="492519"/>
            <a:ext cx="8145379" cy="4239471"/>
          </a:xfrm>
          <a:prstGeom prst="rect">
            <a:avLst/>
          </a:prstGeom>
          <a:solidFill>
            <a:schemeClr val="bg2">
              <a:lumMod val="20000"/>
              <a:lumOff val="8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xmlns="" id="{CC46EA41-AD4F-198B-8DC6-4E7878405B61}"/>
              </a:ext>
            </a:extLst>
          </p:cNvPr>
          <p:cNvGraphicFramePr>
            <a:graphicFrameLocks noGrp="1"/>
          </p:cNvGraphicFramePr>
          <p:nvPr>
            <p:extLst>
              <p:ext uri="{D42A27DB-BD31-4B8C-83A1-F6EECF244321}">
                <p14:modId xmlns:p14="http://schemas.microsoft.com/office/powerpoint/2010/main" val="2351809177"/>
              </p:ext>
            </p:extLst>
          </p:nvPr>
        </p:nvGraphicFramePr>
        <p:xfrm>
          <a:off x="182166" y="50007"/>
          <a:ext cx="8779668" cy="5062361"/>
        </p:xfrm>
        <a:graphic>
          <a:graphicData uri="http://schemas.openxmlformats.org/drawingml/2006/table">
            <a:tbl>
              <a:tblPr firstRow="1" firstCol="1" bandRow="1">
                <a:tableStyleId>{66676B06-56F5-404B-A881-A9A554D1EE8C}</a:tableStyleId>
              </a:tblPr>
              <a:tblGrid>
                <a:gridCol w="1218009">
                  <a:extLst>
                    <a:ext uri="{9D8B030D-6E8A-4147-A177-3AD203B41FA5}">
                      <a16:colId xmlns:a16="http://schemas.microsoft.com/office/drawing/2014/main" xmlns="" val="3816392530"/>
                    </a:ext>
                  </a:extLst>
                </a:gridCol>
                <a:gridCol w="1332309">
                  <a:extLst>
                    <a:ext uri="{9D8B030D-6E8A-4147-A177-3AD203B41FA5}">
                      <a16:colId xmlns:a16="http://schemas.microsoft.com/office/drawing/2014/main" xmlns="" val="265380825"/>
                    </a:ext>
                  </a:extLst>
                </a:gridCol>
                <a:gridCol w="6229350">
                  <a:extLst>
                    <a:ext uri="{9D8B030D-6E8A-4147-A177-3AD203B41FA5}">
                      <a16:colId xmlns:a16="http://schemas.microsoft.com/office/drawing/2014/main" xmlns="" val="1464162637"/>
                    </a:ext>
                  </a:extLst>
                </a:gridCol>
              </a:tblGrid>
              <a:tr h="590703">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Các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quá</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trình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sinh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lí</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Chức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năng</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tc>
                  <a:txBody>
                    <a:bodyPr/>
                    <a:lstStyle/>
                    <a:p>
                      <a:pPr algn="ctr">
                        <a:lnSpc>
                          <a:spcPct val="120000"/>
                        </a:lnSpc>
                        <a:spcBef>
                          <a:spcPts val="600"/>
                        </a:spcBef>
                      </a:pPr>
                      <a:r>
                        <a:rPr lang="en-US" sz="1800" b="1" dirty="0" err="1">
                          <a:effectLst/>
                          <a:latin typeface="Calibri" panose="020F0502020204030204" pitchFamily="34" charset="0"/>
                          <a:cs typeface="Calibri" panose="020F0502020204030204" pitchFamily="34" charset="0"/>
                        </a:rPr>
                        <a:t>Mối</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quan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hệ</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giữa</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các</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quá</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trình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sinh</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lí</a:t>
                      </a: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txBody>
                  <a:tcPr marL="22466" marR="22466" marT="0" marB="0">
                    <a:solidFill>
                      <a:srgbClr val="FFFFFF"/>
                    </a:solidFill>
                  </a:tcPr>
                </a:tc>
                <a:extLst>
                  <a:ext uri="{0D108BD9-81ED-4DB2-BD59-A6C34878D82A}">
                    <a16:rowId xmlns:a16="http://schemas.microsoft.com/office/drawing/2014/main" xmlns="" val="1314477963"/>
                  </a:ext>
                </a:extLst>
              </a:tr>
              <a:tr h="656491">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Tiêu</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hóa</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rowSpan="6">
                  <a:txBody>
                    <a:bodyPr/>
                    <a:lstStyle/>
                    <a:p>
                      <a:pPr algn="just">
                        <a:lnSpc>
                          <a:spcPct val="120000"/>
                        </a:lnSpc>
                        <a:spcBef>
                          <a:spcPts val="600"/>
                        </a:spcBef>
                      </a:pP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sinh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lí</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trong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thể</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có</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hệ</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chặt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chẽ</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qua </a:t>
                      </a:r>
                      <a:r>
                        <a:rPr lang="en-US" sz="1800" dirty="0" err="1">
                          <a:effectLst/>
                          <a:latin typeface="Calibri" panose="020F0502020204030204" pitchFamily="34" charset="0"/>
                          <a:cs typeface="Calibri" panose="020F0502020204030204" pitchFamily="34" charset="0"/>
                        </a:rPr>
                        <a:t>lại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lẫn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nhau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đảm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bảo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thể</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tồn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thích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nghi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phát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triển</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tiêu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hóa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hô</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hấp</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tiếp</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môi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trường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đồng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thời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cùng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với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thải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không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thiết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tuần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hoàn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làm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nhiệm</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vụ</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trung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gian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chuyển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chất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môi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trường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tế</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và</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ngược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lại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từ</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tế</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bào</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ra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ngoài</a:t>
                      </a:r>
                      <a:r>
                        <a:rPr lang="en-US" sz="1800" dirty="0">
                          <a:effectLst/>
                          <a:latin typeface="Calibri" panose="020F0502020204030204" pitchFamily="34" charset="0"/>
                          <a:cs typeface="Calibri" panose="020F0502020204030204" pitchFamily="34" charset="0"/>
                        </a:rPr>
                        <a:t>.</a:t>
                      </a:r>
                    </a:p>
                    <a:p>
                      <a:pPr algn="just">
                        <a:lnSpc>
                          <a:spcPct val="120000"/>
                        </a:lnSpc>
                        <a:spcBef>
                          <a:spcPts val="600"/>
                        </a:spcBef>
                      </a:pP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Tất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cả</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hoạt</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của</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sinh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lí</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đều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nhờ</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cơ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quan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vận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động</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được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điều</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khiển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bởi</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quá</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trình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dẫn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truyền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thần</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kinh</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thông</a:t>
                      </a:r>
                      <a:r>
                        <a:rPr lang="en-US" sz="1800" dirty="0">
                          <a:effectLst/>
                          <a:latin typeface="Calibri" panose="020F0502020204030204" pitchFamily="34" charset="0"/>
                          <a:cs typeface="Calibri" panose="020F0502020204030204" pitchFamily="34" charset="0"/>
                        </a:rPr>
                        <a:t> qua </a:t>
                      </a:r>
                      <a:r>
                        <a:rPr lang="en-US" sz="1800" dirty="0" err="1">
                          <a:effectLst/>
                          <a:latin typeface="Calibri" panose="020F0502020204030204" pitchFamily="34" charset="0"/>
                          <a:cs typeface="Calibri" panose="020F0502020204030204" pitchFamily="34" charset="0"/>
                        </a:rPr>
                        <a:t>các</a:t>
                      </a:r>
                      <a:r>
                        <a:rPr lang="en-US" sz="1800" dirty="0">
                          <a:effectLst/>
                          <a:latin typeface="Calibri" panose="020F0502020204030204" pitchFamily="34" charset="0"/>
                          <a:cs typeface="Calibri" panose="020F0502020204030204" pitchFamily="34" charset="0"/>
                        </a:rPr>
                        <a:t> </a:t>
                      </a:r>
                      <a:r>
                        <a:rPr lang="en-US" sz="1800" dirty="0" err="1">
                          <a:effectLst/>
                          <a:latin typeface="Calibri" panose="020F0502020204030204" pitchFamily="34" charset="0"/>
                          <a:cs typeface="Calibri" panose="020F0502020204030204" pitchFamily="34" charset="0"/>
                        </a:rPr>
                        <a:t>phản</a:t>
                      </a:r>
                      <a:r>
                        <a:rPr lang="en-US" sz="1800" dirty="0">
                          <a:effectLst/>
                          <a:latin typeface="Calibri" panose="020F0502020204030204" pitchFamily="34" charset="0"/>
                          <a:cs typeface="Calibri" panose="020F0502020204030204" pitchFamily="34" charset="0"/>
                        </a:rPr>
                        <a:t> </a:t>
                      </a:r>
                      <a:r>
                        <a:rPr lang="en-US" sz="1800" dirty="0" err="1" smtClean="0">
                          <a:effectLst/>
                          <a:latin typeface="Calibri" panose="020F0502020204030204" pitchFamily="34" charset="0"/>
                          <a:cs typeface="Calibri" panose="020F0502020204030204" pitchFamily="34" charset="0"/>
                        </a:rPr>
                        <a:t>xạ</a:t>
                      </a:r>
                      <a:endParaRPr lang="en-US" sz="1800" dirty="0">
                        <a:effectLst/>
                        <a:latin typeface="Calibri" panose="020F0502020204030204" pitchFamily="34" charset="0"/>
                        <a:cs typeface="Calibri" panose="020F0502020204030204" pitchFamily="34" charset="0"/>
                      </a:endParaRPr>
                    </a:p>
                  </a:txBody>
                  <a:tcPr marL="22466" marR="22466" marT="0" marB="0">
                    <a:solidFill>
                      <a:srgbClr val="FFFFFF"/>
                    </a:solidFill>
                  </a:tcPr>
                </a:tc>
                <a:extLst>
                  <a:ext uri="{0D108BD9-81ED-4DB2-BD59-A6C34878D82A}">
                    <a16:rowId xmlns:a16="http://schemas.microsoft.com/office/drawing/2014/main" xmlns="" val="2999751503"/>
                  </a:ext>
                </a:extLst>
              </a:tr>
              <a:tr h="638937">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Hô</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hấp</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20000"/>
                        </a:lnSpc>
                        <a:spcBef>
                          <a:spcPts val="600"/>
                        </a:spcBef>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3192960812"/>
                  </a:ext>
                </a:extLst>
              </a:tr>
              <a:tr h="741828">
                <a:tc>
                  <a:txBody>
                    <a:bodyPr/>
                    <a:lstStyle/>
                    <a:p>
                      <a:pPr algn="just">
                        <a:lnSpc>
                          <a:spcPct val="120000"/>
                        </a:lnSpc>
                        <a:spcBef>
                          <a:spcPts val="600"/>
                        </a:spcBef>
                      </a:pPr>
                      <a:r>
                        <a:rPr lang="en-US" sz="1800" b="1">
                          <a:effectLst/>
                          <a:latin typeface="Calibri" panose="020F0502020204030204" pitchFamily="34" charset="0"/>
                          <a:cs typeface="Calibri" panose="020F0502020204030204" pitchFamily="34" charset="0"/>
                        </a:rPr>
                        <a:t>Tuần hoàn</a:t>
                      </a:r>
                    </a:p>
                    <a:p>
                      <a:pPr algn="just">
                        <a:lnSpc>
                          <a:spcPct val="107000"/>
                        </a:lnSpc>
                        <a:spcBef>
                          <a:spcPts val="300"/>
                        </a:spcBef>
                        <a:spcAft>
                          <a:spcPts val="300"/>
                        </a:spcAft>
                      </a:pPr>
                      <a:r>
                        <a:rPr lang="en-US" sz="1800" b="1" kern="1200">
                          <a:effectLst/>
                          <a:latin typeface="Calibri" panose="020F0502020204030204" pitchFamily="34" charset="0"/>
                          <a:cs typeface="Calibri" panose="020F0502020204030204" pitchFamily="34" charset="0"/>
                        </a:rPr>
                        <a:t> </a:t>
                      </a:r>
                      <a:endParaRPr lang="en-US" sz="1800" b="1">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r>
                        <a:rPr lang="en-US" sz="1800" kern="1200" dirty="0">
                          <a:effectLst/>
                          <a:latin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809396808"/>
                  </a:ext>
                </a:extLst>
              </a:tr>
              <a:tr h="601367">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Bài</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tiết</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20000"/>
                        </a:lnSpc>
                        <a:spcBef>
                          <a:spcPts val="600"/>
                        </a:spcBef>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85556162"/>
                  </a:ext>
                </a:extLst>
              </a:tr>
              <a:tr h="616528">
                <a:tc>
                  <a:txBody>
                    <a:bodyPr/>
                    <a:lstStyle/>
                    <a:p>
                      <a:pPr algn="just">
                        <a:lnSpc>
                          <a:spcPct val="120000"/>
                        </a:lnSpc>
                        <a:spcBef>
                          <a:spcPts val="600"/>
                        </a:spcBef>
                      </a:pPr>
                      <a:r>
                        <a:rPr lang="en-US" sz="1800" b="1" dirty="0" err="1">
                          <a:effectLst/>
                          <a:latin typeface="Calibri" panose="020F0502020204030204" pitchFamily="34" charset="0"/>
                          <a:cs typeface="Calibri" panose="020F0502020204030204" pitchFamily="34" charset="0"/>
                        </a:rPr>
                        <a:t>Vận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động</a:t>
                      </a:r>
                      <a:endParaRPr lang="en-US" sz="1800" b="1" dirty="0">
                        <a:effectLst/>
                        <a:latin typeface="Calibri" panose="020F0502020204030204" pitchFamily="34" charset="0"/>
                        <a:cs typeface="Calibri" panose="020F0502020204030204" pitchFamily="34" charset="0"/>
                      </a:endParaRPr>
                    </a:p>
                    <a:p>
                      <a:pPr algn="just">
                        <a:lnSpc>
                          <a:spcPct val="107000"/>
                        </a:lnSpc>
                        <a:spcBef>
                          <a:spcPts val="300"/>
                        </a:spcBef>
                        <a:spcAft>
                          <a:spcPts val="300"/>
                        </a:spcAft>
                      </a:pPr>
                      <a:r>
                        <a:rPr lang="en-US" sz="1800" b="1" kern="1200" dirty="0">
                          <a:effectLst/>
                          <a:latin typeface="Calibri" panose="020F0502020204030204" pitchFamily="34" charset="0"/>
                          <a:cs typeface="Calibri" panose="020F0502020204030204" pitchFamily="34" charset="0"/>
                        </a:rPr>
                        <a:t> </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458093815"/>
                  </a:ext>
                </a:extLst>
              </a:tr>
              <a:tr h="1019041">
                <a:tc>
                  <a:txBody>
                    <a:bodyPr/>
                    <a:lstStyle/>
                    <a:p>
                      <a:pPr algn="just">
                        <a:lnSpc>
                          <a:spcPct val="107000"/>
                        </a:lnSpc>
                        <a:spcBef>
                          <a:spcPts val="300"/>
                        </a:spcBef>
                        <a:spcAft>
                          <a:spcPts val="300"/>
                        </a:spcAft>
                      </a:pPr>
                      <a:r>
                        <a:rPr lang="en-US" sz="1800" b="1" dirty="0" err="1">
                          <a:effectLst/>
                          <a:latin typeface="Calibri" panose="020F0502020204030204" pitchFamily="34" charset="0"/>
                          <a:cs typeface="Calibri" panose="020F0502020204030204" pitchFamily="34" charset="0"/>
                        </a:rPr>
                        <a:t>Dẫn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truyền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thần</a:t>
                      </a:r>
                      <a:r>
                        <a:rPr lang="en-US" sz="1800" b="1" dirty="0">
                          <a:effectLst/>
                          <a:latin typeface="Calibri" panose="020F0502020204030204" pitchFamily="34" charset="0"/>
                          <a:cs typeface="Calibri" panose="020F0502020204030204" pitchFamily="34" charset="0"/>
                        </a:rPr>
                        <a:t> </a:t>
                      </a:r>
                      <a:r>
                        <a:rPr lang="en-US" sz="1800" b="1" dirty="0" err="1">
                          <a:effectLst/>
                          <a:latin typeface="Calibri" panose="020F0502020204030204" pitchFamily="34" charset="0"/>
                          <a:cs typeface="Calibri" panose="020F0502020204030204" pitchFamily="34" charset="0"/>
                        </a:rPr>
                        <a:t>kinh</a:t>
                      </a: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a:txBody>
                    <a:bodyPr/>
                    <a:lstStyle/>
                    <a:p>
                      <a:pPr algn="just">
                        <a:lnSpc>
                          <a:spcPct val="107000"/>
                        </a:lnSpc>
                        <a:spcBef>
                          <a:spcPts val="300"/>
                        </a:spcBef>
                        <a:spcAft>
                          <a:spcPts val="3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22466" marR="22466" marT="0" marB="0">
                    <a:solidFill>
                      <a:srgbClr val="FFFFFF"/>
                    </a:solidFill>
                  </a:tcPr>
                </a:tc>
                <a:tc vMerge="1">
                  <a:txBody>
                    <a:bodyPr/>
                    <a:lstStyle/>
                    <a:p>
                      <a:endParaRPr lang="en-US"/>
                    </a:p>
                  </a:txBody>
                  <a:tcPr/>
                </a:tc>
                <a:extLst>
                  <a:ext uri="{0D108BD9-81ED-4DB2-BD59-A6C34878D82A}">
                    <a16:rowId xmlns:a16="http://schemas.microsoft.com/office/drawing/2014/main" xmlns="" val="3585800255"/>
                  </a:ext>
                </a:extLst>
              </a:tr>
            </a:tbl>
          </a:graphicData>
        </a:graphic>
      </p:graphicFrame>
    </p:spTree>
    <p:extLst>
      <p:ext uri="{BB962C8B-B14F-4D97-AF65-F5344CB8AC3E}">
        <p14:creationId xmlns:p14="http://schemas.microsoft.com/office/powerpoint/2010/main" val="1908425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xmlns="" id="{0D6756BE-BB85-68DD-0C6C-9F91817E5619}"/>
              </a:ext>
            </a:extLst>
          </p:cNvPr>
          <p:cNvSpPr>
            <a:spLocks noGrp="1"/>
          </p:cNvSpPr>
          <p:nvPr>
            <p:ph type="title"/>
          </p:nvPr>
        </p:nvSpPr>
        <p:spPr>
          <a:xfrm>
            <a:off x="1408805" y="29499"/>
            <a:ext cx="6284435" cy="716704"/>
          </a:xfrm>
        </p:spPr>
        <p:txBody>
          <a:bodyPr/>
          <a:lstStyle/>
          <a:p>
            <a:r>
              <a:rPr lang="en-US" dirty="0" err="1"/>
              <a:t>NỘI</a:t>
            </a:r>
            <a:r>
              <a:rPr lang="en-US" dirty="0"/>
              <a:t> DUNG </a:t>
            </a:r>
            <a:r>
              <a:rPr lang="en-US" dirty="0" err="1"/>
              <a:t>CHÍNH</a:t>
            </a:r>
            <a:endParaRPr lang="en-US" dirty="0"/>
          </a:p>
        </p:txBody>
      </p:sp>
      <p:sp>
        <p:nvSpPr>
          <p:cNvPr id="24" name="Text Placeholder 23">
            <a:extLst>
              <a:ext uri="{FF2B5EF4-FFF2-40B4-BE49-F238E27FC236}">
                <a16:creationId xmlns:a16="http://schemas.microsoft.com/office/drawing/2014/main" xmlns="" id="{E82A397F-58F4-5F77-B177-A8FC02108CF9}"/>
              </a:ext>
            </a:extLst>
          </p:cNvPr>
          <p:cNvSpPr>
            <a:spLocks noGrp="1"/>
          </p:cNvSpPr>
          <p:nvPr>
            <p:ph type="body" sz="quarter" idx="15"/>
          </p:nvPr>
        </p:nvSpPr>
        <p:spPr>
          <a:xfrm>
            <a:off x="1858639" y="1464775"/>
            <a:ext cx="7285361" cy="624536"/>
          </a:xfrm>
        </p:spPr>
        <p:txBody>
          <a:bodyPr anchor="ctr"/>
          <a:lstStyle/>
          <a:p>
            <a:pPr marL="0" indent="0">
              <a:buNone/>
            </a:pPr>
            <a:r>
              <a:rPr lang="en-US" sz="1800" dirty="0"/>
              <a:t>I. </a:t>
            </a:r>
            <a:r>
              <a:rPr lang="en-US" sz="1800" dirty="0" err="1"/>
              <a:t>MỐI</a:t>
            </a:r>
            <a:r>
              <a:rPr lang="en-US" sz="1800" dirty="0"/>
              <a:t> </a:t>
            </a:r>
            <a:r>
              <a:rPr lang="en-US" sz="1800" dirty="0" err="1"/>
              <a:t>QUAN</a:t>
            </a:r>
            <a:r>
              <a:rPr lang="en-US" sz="1800" dirty="0"/>
              <a:t> </a:t>
            </a:r>
            <a:r>
              <a:rPr lang="en-US" sz="1800" dirty="0" err="1"/>
              <a:t>HỆ</a:t>
            </a:r>
            <a:r>
              <a:rPr lang="en-US" sz="1800" dirty="0"/>
              <a:t> </a:t>
            </a:r>
            <a:r>
              <a:rPr lang="en-US" sz="1800" dirty="0" err="1"/>
              <a:t>GIỮA</a:t>
            </a:r>
            <a:r>
              <a:rPr lang="en-US" sz="1800" dirty="0"/>
              <a:t> </a:t>
            </a:r>
            <a:r>
              <a:rPr lang="en-US" sz="1800" dirty="0" err="1"/>
              <a:t>CÁC</a:t>
            </a:r>
            <a:r>
              <a:rPr lang="en-US" sz="1800" dirty="0"/>
              <a:t> </a:t>
            </a:r>
            <a:r>
              <a:rPr lang="en-US" sz="1800" dirty="0" err="1"/>
              <a:t>QUÁ</a:t>
            </a:r>
            <a:r>
              <a:rPr lang="en-US" sz="1800" dirty="0"/>
              <a:t> </a:t>
            </a:r>
            <a:r>
              <a:rPr lang="en-US" sz="1800" dirty="0" err="1"/>
              <a:t>TRÌNH</a:t>
            </a:r>
            <a:r>
              <a:rPr lang="en-US" sz="1800" dirty="0"/>
              <a:t> </a:t>
            </a:r>
            <a:r>
              <a:rPr lang="en-US" sz="1800" dirty="0" err="1"/>
              <a:t>SINH</a:t>
            </a:r>
            <a:r>
              <a:rPr lang="en-US" sz="1800" dirty="0"/>
              <a:t> </a:t>
            </a:r>
            <a:r>
              <a:rPr lang="en-US" sz="1800" dirty="0" err="1"/>
              <a:t>LÝ</a:t>
            </a:r>
            <a:r>
              <a:rPr lang="en-US" sz="1800" dirty="0"/>
              <a:t> </a:t>
            </a:r>
            <a:r>
              <a:rPr lang="en-US" sz="1800" dirty="0" err="1"/>
              <a:t>TRONG</a:t>
            </a:r>
            <a:r>
              <a:rPr lang="en-US" sz="1800" dirty="0"/>
              <a:t> </a:t>
            </a:r>
            <a:r>
              <a:rPr lang="en-US" sz="1800" dirty="0" err="1"/>
              <a:t>CƠ</a:t>
            </a:r>
            <a:r>
              <a:rPr lang="en-US" sz="1800" dirty="0"/>
              <a:t> </a:t>
            </a:r>
            <a:r>
              <a:rPr lang="en-US" sz="1800" dirty="0" err="1"/>
              <a:t>THỂ</a:t>
            </a:r>
            <a:endParaRPr lang="en-US" sz="1800" dirty="0"/>
          </a:p>
        </p:txBody>
      </p:sp>
      <p:sp>
        <p:nvSpPr>
          <p:cNvPr id="25"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1858639" y="2391480"/>
            <a:ext cx="7285361" cy="624536"/>
          </a:xfrm>
        </p:spPr>
        <p:txBody>
          <a:bodyPr anchor="ctr"/>
          <a:lstStyle/>
          <a:p>
            <a:pPr marL="0" indent="0">
              <a:buNone/>
            </a:pPr>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3" name="Freeform 5">
            <a:extLst>
              <a:ext uri="{FF2B5EF4-FFF2-40B4-BE49-F238E27FC236}">
                <a16:creationId xmlns:a16="http://schemas.microsoft.com/office/drawing/2014/main" xmlns="" id="{AAF4D5B0-B71D-2235-D59D-1A260942D03B}"/>
              </a:ext>
            </a:extLst>
          </p:cNvPr>
          <p:cNvSpPr>
            <a:spLocks/>
          </p:cNvSpPr>
          <p:nvPr/>
        </p:nvSpPr>
        <p:spPr bwMode="auto">
          <a:xfrm>
            <a:off x="1171542" y="1452021"/>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4" name="Freeform 5">
            <a:extLst>
              <a:ext uri="{FF2B5EF4-FFF2-40B4-BE49-F238E27FC236}">
                <a16:creationId xmlns:a16="http://schemas.microsoft.com/office/drawing/2014/main" xmlns="" id="{2F5D9D89-7381-4751-277E-2EB360B5FF27}"/>
              </a:ext>
            </a:extLst>
          </p:cNvPr>
          <p:cNvSpPr>
            <a:spLocks/>
          </p:cNvSpPr>
          <p:nvPr/>
        </p:nvSpPr>
        <p:spPr bwMode="auto">
          <a:xfrm>
            <a:off x="1181620" y="239148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5" name="Group 4">
            <a:extLst>
              <a:ext uri="{FF2B5EF4-FFF2-40B4-BE49-F238E27FC236}">
                <a16:creationId xmlns:a16="http://schemas.microsoft.com/office/drawing/2014/main" xmlns="" id="{0DFD1930-F96C-6AFC-3E56-CE32E9D5BA9F}"/>
              </a:ext>
            </a:extLst>
          </p:cNvPr>
          <p:cNvGrpSpPr/>
          <p:nvPr/>
        </p:nvGrpSpPr>
        <p:grpSpPr>
          <a:xfrm>
            <a:off x="1357753" y="2481355"/>
            <a:ext cx="268979" cy="436753"/>
            <a:chOff x="5222875" y="2954338"/>
            <a:chExt cx="949326" cy="1541463"/>
          </a:xfrm>
        </p:grpSpPr>
        <p:sp>
          <p:nvSpPr>
            <p:cNvPr id="6" name="Freeform 60">
              <a:extLst>
                <a:ext uri="{FF2B5EF4-FFF2-40B4-BE49-F238E27FC236}">
                  <a16:creationId xmlns:a16="http://schemas.microsoft.com/office/drawing/2014/main" xmlns="" id="{C68D7F33-69EF-E433-6FD8-1EFB5E37021D}"/>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7" name="Freeform 61">
              <a:extLst>
                <a:ext uri="{FF2B5EF4-FFF2-40B4-BE49-F238E27FC236}">
                  <a16:creationId xmlns:a16="http://schemas.microsoft.com/office/drawing/2014/main" xmlns="" id="{503932ED-EFCC-E221-A82F-461975B7CF93}"/>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8" name="Freeform 62">
              <a:extLst>
                <a:ext uri="{FF2B5EF4-FFF2-40B4-BE49-F238E27FC236}">
                  <a16:creationId xmlns:a16="http://schemas.microsoft.com/office/drawing/2014/main" xmlns="" id="{462A7536-569B-133A-9870-222424BA45F0}"/>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9" name="Freeform 63">
              <a:extLst>
                <a:ext uri="{FF2B5EF4-FFF2-40B4-BE49-F238E27FC236}">
                  <a16:creationId xmlns:a16="http://schemas.microsoft.com/office/drawing/2014/main" xmlns="" id="{89ACD78A-5881-D699-DDCD-6E3B632A880E}"/>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 name="Freeform 64">
              <a:extLst>
                <a:ext uri="{FF2B5EF4-FFF2-40B4-BE49-F238E27FC236}">
                  <a16:creationId xmlns:a16="http://schemas.microsoft.com/office/drawing/2014/main" xmlns="" id="{2D709D86-750A-936D-A6CC-071CB71179BB}"/>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 name="Freeform 65">
              <a:extLst>
                <a:ext uri="{FF2B5EF4-FFF2-40B4-BE49-F238E27FC236}">
                  <a16:creationId xmlns:a16="http://schemas.microsoft.com/office/drawing/2014/main" xmlns="" id="{6CF320C4-3A17-D4AE-4F0F-1A2E1EB688D3}"/>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2" name="Freeform 66">
              <a:extLst>
                <a:ext uri="{FF2B5EF4-FFF2-40B4-BE49-F238E27FC236}">
                  <a16:creationId xmlns:a16="http://schemas.microsoft.com/office/drawing/2014/main" xmlns="" id="{FA232A4D-21D6-A074-026A-1EA6ADC985B8}"/>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3" name="Freeform 67">
              <a:extLst>
                <a:ext uri="{FF2B5EF4-FFF2-40B4-BE49-F238E27FC236}">
                  <a16:creationId xmlns:a16="http://schemas.microsoft.com/office/drawing/2014/main" xmlns="" id="{94B469CC-7667-7529-2E2B-0D50C6DFA969}"/>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4" name="Freeform 68">
              <a:extLst>
                <a:ext uri="{FF2B5EF4-FFF2-40B4-BE49-F238E27FC236}">
                  <a16:creationId xmlns:a16="http://schemas.microsoft.com/office/drawing/2014/main" xmlns="" id="{D926E8C8-51EC-9EF5-3405-16342BB957E9}"/>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5" name="Freeform 69">
              <a:extLst>
                <a:ext uri="{FF2B5EF4-FFF2-40B4-BE49-F238E27FC236}">
                  <a16:creationId xmlns:a16="http://schemas.microsoft.com/office/drawing/2014/main" xmlns="" id="{85A1BEAD-30C5-DBB4-D864-320DABB3CE6E}"/>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6" name="Freeform 70">
              <a:extLst>
                <a:ext uri="{FF2B5EF4-FFF2-40B4-BE49-F238E27FC236}">
                  <a16:creationId xmlns:a16="http://schemas.microsoft.com/office/drawing/2014/main" xmlns="" id="{0D933FBC-83B5-E467-85C4-2F8E3BA56259}"/>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1" name="Group 20">
            <a:extLst>
              <a:ext uri="{FF2B5EF4-FFF2-40B4-BE49-F238E27FC236}">
                <a16:creationId xmlns:a16="http://schemas.microsoft.com/office/drawing/2014/main" xmlns="" id="{7A183518-4B08-15ED-6B22-F94FCB85ECF0}"/>
              </a:ext>
            </a:extLst>
          </p:cNvPr>
          <p:cNvGrpSpPr/>
          <p:nvPr/>
        </p:nvGrpSpPr>
        <p:grpSpPr>
          <a:xfrm>
            <a:off x="1318447" y="1555031"/>
            <a:ext cx="420463" cy="339881"/>
            <a:chOff x="4949825" y="822326"/>
            <a:chExt cx="1482726" cy="1198563"/>
          </a:xfrm>
        </p:grpSpPr>
        <p:sp>
          <p:nvSpPr>
            <p:cNvPr id="27" name="Freeform 37">
              <a:extLst>
                <a:ext uri="{FF2B5EF4-FFF2-40B4-BE49-F238E27FC236}">
                  <a16:creationId xmlns:a16="http://schemas.microsoft.com/office/drawing/2014/main" xmlns="" id="{C96FDD26-118D-9869-7B90-09E671DAD80B}"/>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8" name="Freeform 38">
              <a:extLst>
                <a:ext uri="{FF2B5EF4-FFF2-40B4-BE49-F238E27FC236}">
                  <a16:creationId xmlns:a16="http://schemas.microsoft.com/office/drawing/2014/main" xmlns="" id="{B4104E9E-D57E-3772-6E47-69D6C751F061}"/>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38" name="Rectangle 37"/>
          <p:cNvSpPr/>
          <p:nvPr/>
        </p:nvSpPr>
        <p:spPr>
          <a:xfrm>
            <a:off x="739140" y="3169920"/>
            <a:ext cx="1676400" cy="189738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2590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9488E251-4C0E-55E3-4A57-CBFD70128F16}"/>
              </a:ext>
            </a:extLst>
          </p:cNvPr>
          <p:cNvSpPr>
            <a:spLocks noGrp="1"/>
          </p:cNvSpPr>
          <p:nvPr>
            <p:ph type="body" sz="quarter" idx="10"/>
          </p:nvPr>
        </p:nvSpPr>
        <p:spPr>
          <a:xfrm>
            <a:off x="403796" y="1872751"/>
            <a:ext cx="8181975" cy="893309"/>
          </a:xfrm>
        </p:spPr>
        <p:txBody>
          <a:bodyPr>
            <a:normAutofit fontScale="92500" lnSpcReduction="20000"/>
          </a:bodyPr>
          <a:lstStyle/>
          <a:p>
            <a:pPr marL="0" indent="0">
              <a:buNone/>
            </a:pPr>
            <a:r>
              <a:rPr lang="en-US" dirty="0">
                <a:solidFill>
                  <a:srgbClr val="FF0000"/>
                </a:solidFill>
              </a:rPr>
              <a:t>+ </a:t>
            </a:r>
            <a:r>
              <a:rPr lang="en-US" dirty="0" err="1">
                <a:solidFill>
                  <a:srgbClr val="FF0000"/>
                </a:solidFill>
              </a:rPr>
              <a:t>Trình</a:t>
            </a:r>
            <a:r>
              <a:rPr lang="en-US" dirty="0">
                <a:solidFill>
                  <a:srgbClr val="FF0000"/>
                </a:solidFill>
              </a:rPr>
              <a:t> </a:t>
            </a:r>
            <a:r>
              <a:rPr lang="en-US" dirty="0" err="1">
                <a:solidFill>
                  <a:srgbClr val="FF0000"/>
                </a:solidFill>
              </a:rPr>
              <a:t>bày</a:t>
            </a:r>
            <a:r>
              <a:rPr lang="en-US" dirty="0">
                <a:solidFill>
                  <a:srgbClr val="FF0000"/>
                </a:solidFill>
              </a:rPr>
              <a:t> </a:t>
            </a:r>
            <a:r>
              <a:rPr lang="en-US" dirty="0" err="1">
                <a:solidFill>
                  <a:schemeClr val="tx1"/>
                </a:solidFill>
              </a:rPr>
              <a:t>được</a:t>
            </a:r>
            <a:r>
              <a:rPr lang="en-US" dirty="0">
                <a:solidFill>
                  <a:schemeClr val="tx1"/>
                </a:solidFill>
              </a:rPr>
              <a:t>  </a:t>
            </a:r>
            <a:r>
              <a:rPr lang="en-US" dirty="0" err="1">
                <a:solidFill>
                  <a:schemeClr val="tx1"/>
                </a:solidFill>
              </a:rPr>
              <a:t>mối</a:t>
            </a:r>
            <a:r>
              <a:rPr lang="en-US" dirty="0">
                <a:solidFill>
                  <a:schemeClr val="tx1"/>
                </a:solidFill>
              </a:rPr>
              <a:t> </a:t>
            </a:r>
            <a:r>
              <a:rPr lang="en-US" dirty="0" err="1">
                <a:solidFill>
                  <a:schemeClr val="tx1"/>
                </a:solidFill>
              </a:rPr>
              <a:t>quan</a:t>
            </a:r>
            <a:r>
              <a:rPr lang="en-US" dirty="0">
                <a:solidFill>
                  <a:schemeClr val="tx1"/>
                </a:solidFill>
              </a:rPr>
              <a:t> </a:t>
            </a:r>
            <a:r>
              <a:rPr lang="en-US" dirty="0" err="1">
                <a:solidFill>
                  <a:schemeClr val="tx1"/>
                </a:solidFill>
              </a:rPr>
              <a:t>hệ</a:t>
            </a:r>
            <a:r>
              <a:rPr lang="en-US" dirty="0">
                <a:solidFill>
                  <a:schemeClr val="tx1"/>
                </a:solidFill>
              </a:rPr>
              <a:t> </a:t>
            </a:r>
            <a:r>
              <a:rPr lang="en-US" dirty="0" err="1">
                <a:solidFill>
                  <a:schemeClr val="tx1"/>
                </a:solidFill>
              </a:rPr>
              <a:t>giữa</a:t>
            </a:r>
            <a:r>
              <a:rPr lang="en-US" dirty="0">
                <a:solidFill>
                  <a:schemeClr val="tx1"/>
                </a:solidFill>
              </a:rPr>
              <a:t> </a:t>
            </a:r>
            <a:r>
              <a:rPr lang="en-US" dirty="0" err="1">
                <a:solidFill>
                  <a:schemeClr val="tx1"/>
                </a:solidFill>
              </a:rPr>
              <a:t>các</a:t>
            </a:r>
            <a:r>
              <a:rPr lang="en-US" dirty="0">
                <a:solidFill>
                  <a:schemeClr val="tx1"/>
                </a:solidFill>
              </a:rPr>
              <a:t> </a:t>
            </a:r>
            <a:r>
              <a:rPr lang="en-US" dirty="0" err="1">
                <a:solidFill>
                  <a:schemeClr val="tx1"/>
                </a:solidFill>
              </a:rPr>
              <a:t>quá</a:t>
            </a:r>
            <a:r>
              <a:rPr lang="en-US" dirty="0">
                <a:solidFill>
                  <a:schemeClr val="tx1"/>
                </a:solidFill>
              </a:rPr>
              <a:t> </a:t>
            </a:r>
            <a:r>
              <a:rPr lang="en-US" dirty="0" err="1">
                <a:solidFill>
                  <a:schemeClr val="tx1"/>
                </a:solidFill>
              </a:rPr>
              <a:t>trình</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r>
              <a:rPr lang="en-US" dirty="0">
                <a:solidFill>
                  <a:schemeClr val="tx1"/>
                </a:solidFill>
              </a:rPr>
              <a:t> </a:t>
            </a:r>
            <a:r>
              <a:rPr lang="en-US" dirty="0" err="1">
                <a:solidFill>
                  <a:schemeClr val="tx1"/>
                </a:solidFill>
              </a:rPr>
              <a:t>trong</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a:t>
            </a:r>
          </a:p>
          <a:p>
            <a:pPr marL="0" indent="0">
              <a:buNone/>
            </a:pPr>
            <a:r>
              <a:rPr lang="en-US" dirty="0">
                <a:solidFill>
                  <a:srgbClr val="FF0000"/>
                </a:solidFill>
              </a:rPr>
              <a:t>+ </a:t>
            </a:r>
            <a:r>
              <a:rPr lang="en-US" dirty="0" err="1">
                <a:solidFill>
                  <a:srgbClr val="FF0000"/>
                </a:solidFill>
              </a:rPr>
              <a:t>Chứng</a:t>
            </a:r>
            <a:r>
              <a:rPr lang="en-US" dirty="0">
                <a:solidFill>
                  <a:srgbClr val="FF0000"/>
                </a:solidFill>
              </a:rPr>
              <a:t> minh </a:t>
            </a:r>
            <a:r>
              <a:rPr lang="en-US" dirty="0" err="1">
                <a:solidFill>
                  <a:schemeClr val="tx1"/>
                </a:solidFill>
              </a:rPr>
              <a:t>được</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sống</a:t>
            </a:r>
            <a:r>
              <a:rPr lang="en-US" dirty="0">
                <a:solidFill>
                  <a:schemeClr val="tx1"/>
                </a:solidFill>
              </a:rPr>
              <a:t> </a:t>
            </a:r>
            <a:r>
              <a:rPr lang="en-US" dirty="0" err="1">
                <a:solidFill>
                  <a:schemeClr val="tx1"/>
                </a:solidFill>
              </a:rPr>
              <a:t>là</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hệ</a:t>
            </a:r>
            <a:r>
              <a:rPr lang="en-US" dirty="0">
                <a:solidFill>
                  <a:schemeClr val="tx1"/>
                </a:solidFill>
              </a:rPr>
              <a:t> </a:t>
            </a:r>
            <a:r>
              <a:rPr lang="en-US" dirty="0" err="1">
                <a:solidFill>
                  <a:schemeClr val="tx1"/>
                </a:solidFill>
              </a:rPr>
              <a:t>thống</a:t>
            </a:r>
            <a:r>
              <a:rPr lang="en-US" dirty="0">
                <a:solidFill>
                  <a:schemeClr val="tx1"/>
                </a:solidFill>
              </a:rPr>
              <a:t> </a:t>
            </a:r>
            <a:r>
              <a:rPr lang="en-US" dirty="0" err="1">
                <a:solidFill>
                  <a:schemeClr val="tx1"/>
                </a:solidFill>
              </a:rPr>
              <a:t>mở</a:t>
            </a:r>
            <a:r>
              <a:rPr lang="en-US" dirty="0">
                <a:solidFill>
                  <a:schemeClr val="tx1"/>
                </a:solidFill>
              </a:rPr>
              <a:t> </a:t>
            </a:r>
            <a:r>
              <a:rPr lang="en-US" dirty="0" err="1">
                <a:solidFill>
                  <a:schemeClr val="tx1"/>
                </a:solidFill>
              </a:rPr>
              <a:t>và</a:t>
            </a:r>
            <a:r>
              <a:rPr lang="en-US" dirty="0">
                <a:solidFill>
                  <a:schemeClr val="tx1"/>
                </a:solidFill>
              </a:rPr>
              <a:t> </a:t>
            </a:r>
            <a:r>
              <a:rPr lang="en-US" dirty="0" err="1">
                <a:solidFill>
                  <a:schemeClr val="tx1"/>
                </a:solidFill>
              </a:rPr>
              <a:t>tự</a:t>
            </a:r>
            <a:r>
              <a:rPr lang="en-US" dirty="0">
                <a:solidFill>
                  <a:schemeClr val="tx1"/>
                </a:solidFill>
              </a:rPr>
              <a:t> </a:t>
            </a:r>
            <a:r>
              <a:rPr lang="en-US" dirty="0" err="1">
                <a:solidFill>
                  <a:schemeClr val="tx1"/>
                </a:solidFill>
              </a:rPr>
              <a:t>điều</a:t>
            </a:r>
            <a:r>
              <a:rPr lang="en-US" dirty="0">
                <a:solidFill>
                  <a:schemeClr val="tx1"/>
                </a:solidFill>
              </a:rPr>
              <a:t> </a:t>
            </a:r>
            <a:r>
              <a:rPr lang="en-US" dirty="0" err="1">
                <a:solidFill>
                  <a:schemeClr val="tx1"/>
                </a:solidFill>
              </a:rPr>
              <a:t>chỉnh</a:t>
            </a:r>
            <a:r>
              <a:rPr lang="en-US" dirty="0">
                <a:solidFill>
                  <a:schemeClr val="tx1"/>
                </a:solidFill>
              </a:rPr>
              <a:t>.</a:t>
            </a:r>
          </a:p>
        </p:txBody>
      </p:sp>
      <p:sp>
        <p:nvSpPr>
          <p:cNvPr id="4" name="Text Placeholder 3">
            <a:extLst>
              <a:ext uri="{FF2B5EF4-FFF2-40B4-BE49-F238E27FC236}">
                <a16:creationId xmlns:a16="http://schemas.microsoft.com/office/drawing/2014/main" xmlns="" id="{DFB0139C-9874-C67B-D4D3-305EC4581C89}"/>
              </a:ext>
            </a:extLst>
          </p:cNvPr>
          <p:cNvSpPr>
            <a:spLocks noGrp="1"/>
          </p:cNvSpPr>
          <p:nvPr>
            <p:ph type="body" sz="quarter" idx="11"/>
          </p:nvPr>
        </p:nvSpPr>
        <p:spPr>
          <a:xfrm>
            <a:off x="1522545" y="53652"/>
            <a:ext cx="900923" cy="322298"/>
          </a:xfrm>
          <a:solidFill>
            <a:srgbClr val="FFFFFF"/>
          </a:solidFill>
        </p:spPr>
        <p:txBody>
          <a:bodyPr>
            <a:normAutofit fontScale="62500" lnSpcReduction="20000"/>
          </a:bodyPr>
          <a:lstStyle/>
          <a:p>
            <a:r>
              <a:rPr lang="en-US" b="1" dirty="0" err="1">
                <a:solidFill>
                  <a:schemeClr val="bg1"/>
                </a:solidFill>
              </a:rPr>
              <a:t>BÀI</a:t>
            </a:r>
            <a:r>
              <a:rPr lang="en-US" b="1" dirty="0">
                <a:solidFill>
                  <a:schemeClr val="bg1"/>
                </a:solidFill>
              </a:rPr>
              <a:t> 27</a:t>
            </a:r>
          </a:p>
        </p:txBody>
      </p:sp>
      <p:sp>
        <p:nvSpPr>
          <p:cNvPr id="9" name="Text Placeholder 8">
            <a:extLst>
              <a:ext uri="{FF2B5EF4-FFF2-40B4-BE49-F238E27FC236}">
                <a16:creationId xmlns:a16="http://schemas.microsoft.com/office/drawing/2014/main" xmlns="" id="{99D9F6BE-A474-3837-B932-B87D9F9AB8E3}"/>
              </a:ext>
            </a:extLst>
          </p:cNvPr>
          <p:cNvSpPr>
            <a:spLocks noGrp="1"/>
          </p:cNvSpPr>
          <p:nvPr>
            <p:ph type="body" sz="quarter" idx="12"/>
          </p:nvPr>
        </p:nvSpPr>
        <p:spPr>
          <a:xfrm>
            <a:off x="2609929" y="44798"/>
            <a:ext cx="6446522" cy="446698"/>
          </a:xfrm>
          <a:solidFill>
            <a:srgbClr val="FFFFFF"/>
          </a:solidFill>
        </p:spPr>
        <p:txBody>
          <a:bodyPr>
            <a:noAutofit/>
          </a:bodyPr>
          <a:lstStyle/>
          <a:p>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5" name="Rectangle 4"/>
          <p:cNvSpPr/>
          <p:nvPr/>
        </p:nvSpPr>
        <p:spPr>
          <a:xfrm>
            <a:off x="944880" y="300242"/>
            <a:ext cx="438221" cy="183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Tree>
    <p:extLst>
      <p:ext uri="{BB962C8B-B14F-4D97-AF65-F5344CB8AC3E}">
        <p14:creationId xmlns:p14="http://schemas.microsoft.com/office/powerpoint/2010/main" val="1081203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92279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010C178-C70B-F054-F274-D0BEEC2D98A0}"/>
              </a:ext>
            </a:extLst>
          </p:cNvPr>
          <p:cNvSpPr>
            <a:spLocks noGrp="1"/>
          </p:cNvSpPr>
          <p:nvPr>
            <p:ph type="title"/>
          </p:nvPr>
        </p:nvSpPr>
        <p:spPr>
          <a:xfrm>
            <a:off x="596298" y="19711"/>
            <a:ext cx="8387682" cy="795950"/>
          </a:xfrm>
        </p:spPr>
        <p:txBody>
          <a:bodyPr>
            <a:normAutofit/>
          </a:bodyPr>
          <a:lstStyle/>
          <a:p>
            <a:r>
              <a:rPr lang="en-US" sz="2100" dirty="0" err="1"/>
              <a:t>HĐ</a:t>
            </a:r>
            <a:r>
              <a:rPr lang="en-US" sz="2100" dirty="0"/>
              <a:t> 2.3 :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8" name="Text Placeholder 7">
            <a:extLst>
              <a:ext uri="{FF2B5EF4-FFF2-40B4-BE49-F238E27FC236}">
                <a16:creationId xmlns:a16="http://schemas.microsoft.com/office/drawing/2014/main" xmlns="" id="{DC551035-09E3-DFD8-5CBF-573FC1D4E26F}"/>
              </a:ext>
            </a:extLst>
          </p:cNvPr>
          <p:cNvSpPr>
            <a:spLocks noGrp="1"/>
          </p:cNvSpPr>
          <p:nvPr>
            <p:ph type="body" sz="quarter" idx="14"/>
          </p:nvPr>
        </p:nvSpPr>
        <p:spPr>
          <a:xfrm>
            <a:off x="2065021" y="670881"/>
            <a:ext cx="6856439" cy="1363660"/>
          </a:xfrm>
        </p:spPr>
        <p:txBody>
          <a:bodyPr>
            <a:noAutofit/>
          </a:bodyPr>
          <a:lstStyle/>
          <a:p>
            <a:r>
              <a:rPr lang="en-US" sz="1800" dirty="0" err="1"/>
              <a:t>Quan</a:t>
            </a:r>
            <a:r>
              <a:rPr lang="en-US" sz="1800" dirty="0"/>
              <a:t> </a:t>
            </a:r>
            <a:r>
              <a:rPr lang="en-US" sz="1800" dirty="0" err="1"/>
              <a:t>sát</a:t>
            </a:r>
            <a:r>
              <a:rPr lang="en-US" sz="1800" dirty="0"/>
              <a:t> </a:t>
            </a:r>
            <a:r>
              <a:rPr lang="en-US" sz="1800" dirty="0" err="1"/>
              <a:t>hình</a:t>
            </a:r>
            <a:r>
              <a:rPr lang="en-US" sz="1800" dirty="0"/>
              <a:t> </a:t>
            </a:r>
            <a:r>
              <a:rPr lang="en-US" sz="1800" dirty="0" err="1"/>
              <a:t>ảnh</a:t>
            </a:r>
            <a:r>
              <a:rPr lang="en-US" sz="1800" dirty="0"/>
              <a:t> </a:t>
            </a:r>
            <a:r>
              <a:rPr lang="en-US" sz="1800" dirty="0" err="1"/>
              <a:t>về</a:t>
            </a:r>
            <a:r>
              <a:rPr lang="en-US" sz="1800" dirty="0"/>
              <a:t> </a:t>
            </a:r>
            <a:r>
              <a:rPr lang="en-US" sz="1800" dirty="0" err="1"/>
              <a:t>quá</a:t>
            </a:r>
            <a:r>
              <a:rPr lang="en-US" sz="1800" dirty="0"/>
              <a:t> </a:t>
            </a:r>
            <a:r>
              <a:rPr lang="en-US" sz="1800" dirty="0" err="1"/>
              <a:t>trình</a:t>
            </a:r>
            <a:r>
              <a:rPr lang="en-US" sz="1800" dirty="0"/>
              <a:t> </a:t>
            </a:r>
            <a:r>
              <a:rPr lang="en-US" sz="1800" dirty="0" err="1"/>
              <a:t>quang</a:t>
            </a:r>
            <a:r>
              <a:rPr lang="en-US" sz="1800" dirty="0"/>
              <a:t> </a:t>
            </a:r>
            <a:r>
              <a:rPr lang="en-US" sz="1800" dirty="0" err="1"/>
              <a:t>hợp</a:t>
            </a:r>
            <a:r>
              <a:rPr lang="en-US" sz="1800" dirty="0"/>
              <a:t> ở </a:t>
            </a:r>
            <a:r>
              <a:rPr lang="en-US" sz="1800" dirty="0" err="1"/>
              <a:t>thực</a:t>
            </a:r>
            <a:r>
              <a:rPr lang="en-US" sz="1800" dirty="0"/>
              <a:t> </a:t>
            </a:r>
            <a:r>
              <a:rPr lang="en-US" sz="1800" dirty="0" err="1"/>
              <a:t>vật</a:t>
            </a:r>
            <a:r>
              <a:rPr lang="en-US" sz="1800" dirty="0"/>
              <a:t> </a:t>
            </a:r>
            <a:r>
              <a:rPr lang="en-US" sz="1800" dirty="0" err="1"/>
              <a:t>và</a:t>
            </a:r>
            <a:r>
              <a:rPr lang="en-US" sz="1800" dirty="0"/>
              <a:t> </a:t>
            </a:r>
            <a:r>
              <a:rPr lang="en-US" sz="1800" dirty="0" err="1"/>
              <a:t>trả</a:t>
            </a:r>
            <a:r>
              <a:rPr lang="en-US" sz="1800" dirty="0"/>
              <a:t> </a:t>
            </a:r>
            <a:r>
              <a:rPr lang="en-US" sz="1800" dirty="0" err="1"/>
              <a:t>lời</a:t>
            </a:r>
            <a:r>
              <a:rPr lang="en-US" sz="1800" dirty="0"/>
              <a:t> </a:t>
            </a:r>
            <a:r>
              <a:rPr lang="en-US" sz="1800" dirty="0" err="1"/>
              <a:t>các</a:t>
            </a:r>
            <a:r>
              <a:rPr lang="en-US" sz="1800" dirty="0"/>
              <a:t> </a:t>
            </a:r>
            <a:r>
              <a:rPr lang="en-US" sz="1800" dirty="0" err="1"/>
              <a:t>câu</a:t>
            </a:r>
            <a:r>
              <a:rPr lang="en-US" sz="1800" dirty="0"/>
              <a:t> </a:t>
            </a:r>
            <a:r>
              <a:rPr lang="en-US" sz="1800" dirty="0" err="1"/>
              <a:t>hỏi</a:t>
            </a:r>
            <a:r>
              <a:rPr lang="en-US" sz="1800" dirty="0"/>
              <a:t> </a:t>
            </a:r>
            <a:r>
              <a:rPr lang="en-US" sz="1800" dirty="0" err="1"/>
              <a:t>sau</a:t>
            </a:r>
            <a:r>
              <a:rPr lang="en-US" sz="1800" dirty="0"/>
              <a:t>:</a:t>
            </a:r>
          </a:p>
          <a:p>
            <a:r>
              <a:rPr lang="en-US" sz="1800" dirty="0">
                <a:solidFill>
                  <a:srgbClr val="1706BA"/>
                </a:solidFill>
              </a:rPr>
              <a:t>1. </a:t>
            </a:r>
            <a:r>
              <a:rPr lang="en-US" sz="1800" dirty="0" err="1">
                <a:solidFill>
                  <a:srgbClr val="1706BA"/>
                </a:solidFill>
              </a:rPr>
              <a:t>Thực</a:t>
            </a:r>
            <a:r>
              <a:rPr lang="en-US" sz="1800" dirty="0">
                <a:solidFill>
                  <a:srgbClr val="1706BA"/>
                </a:solidFill>
              </a:rPr>
              <a:t> </a:t>
            </a:r>
            <a:r>
              <a:rPr lang="en-US" sz="1800" dirty="0" err="1">
                <a:solidFill>
                  <a:srgbClr val="1706BA"/>
                </a:solidFill>
              </a:rPr>
              <a:t>vật</a:t>
            </a:r>
            <a:r>
              <a:rPr lang="en-US" sz="1800" dirty="0">
                <a:solidFill>
                  <a:srgbClr val="1706BA"/>
                </a:solidFill>
              </a:rPr>
              <a:t> </a:t>
            </a:r>
            <a:r>
              <a:rPr lang="en-US" sz="1800" dirty="0" err="1">
                <a:solidFill>
                  <a:srgbClr val="1706BA"/>
                </a:solidFill>
              </a:rPr>
              <a:t>trao</a:t>
            </a:r>
            <a:r>
              <a:rPr lang="en-US" sz="1800" dirty="0">
                <a:solidFill>
                  <a:srgbClr val="1706BA"/>
                </a:solidFill>
              </a:rPr>
              <a:t> </a:t>
            </a:r>
            <a:r>
              <a:rPr lang="en-US" sz="1800" dirty="0" err="1">
                <a:solidFill>
                  <a:srgbClr val="1706BA"/>
                </a:solidFill>
              </a:rPr>
              <a:t>đổi</a:t>
            </a:r>
            <a:r>
              <a:rPr lang="en-US" sz="1800" dirty="0">
                <a:solidFill>
                  <a:srgbClr val="1706BA"/>
                </a:solidFill>
              </a:rPr>
              <a:t> </a:t>
            </a:r>
            <a:r>
              <a:rPr lang="en-US" sz="1800" dirty="0" err="1">
                <a:solidFill>
                  <a:srgbClr val="1706BA"/>
                </a:solidFill>
              </a:rPr>
              <a:t>những</a:t>
            </a:r>
            <a:r>
              <a:rPr lang="en-US" sz="1800" dirty="0">
                <a:solidFill>
                  <a:srgbClr val="1706BA"/>
                </a:solidFill>
              </a:rPr>
              <a:t> </a:t>
            </a:r>
            <a:r>
              <a:rPr lang="en-US" sz="1800" dirty="0" err="1">
                <a:solidFill>
                  <a:srgbClr val="1706BA"/>
                </a:solidFill>
              </a:rPr>
              <a:t>chất</a:t>
            </a:r>
            <a:r>
              <a:rPr lang="en-US" sz="1800" dirty="0">
                <a:solidFill>
                  <a:srgbClr val="1706BA"/>
                </a:solidFill>
              </a:rPr>
              <a:t> </a:t>
            </a:r>
            <a:r>
              <a:rPr lang="en-US" sz="1800" dirty="0" err="1">
                <a:solidFill>
                  <a:srgbClr val="1706BA"/>
                </a:solidFill>
              </a:rPr>
              <a:t>nào</a:t>
            </a:r>
            <a:r>
              <a:rPr lang="en-US" sz="1800" dirty="0">
                <a:solidFill>
                  <a:srgbClr val="1706BA"/>
                </a:solidFill>
              </a:rPr>
              <a:t> </a:t>
            </a:r>
            <a:r>
              <a:rPr lang="en-US" sz="1800" dirty="0" err="1">
                <a:solidFill>
                  <a:srgbClr val="1706BA"/>
                </a:solidFill>
              </a:rPr>
              <a:t>với</a:t>
            </a:r>
            <a:r>
              <a:rPr lang="en-US" sz="1800" dirty="0">
                <a:solidFill>
                  <a:srgbClr val="1706BA"/>
                </a:solidFill>
              </a:rPr>
              <a:t> </a:t>
            </a:r>
            <a:r>
              <a:rPr lang="en-US" sz="1800" dirty="0" err="1">
                <a:solidFill>
                  <a:srgbClr val="1706BA"/>
                </a:solidFill>
              </a:rPr>
              <a:t>môi</a:t>
            </a:r>
            <a:r>
              <a:rPr lang="en-US" sz="1800" dirty="0">
                <a:solidFill>
                  <a:srgbClr val="1706BA"/>
                </a:solidFill>
              </a:rPr>
              <a:t> </a:t>
            </a:r>
            <a:r>
              <a:rPr lang="en-US" sz="1800" dirty="0" err="1">
                <a:solidFill>
                  <a:srgbClr val="1706BA"/>
                </a:solidFill>
              </a:rPr>
              <a:t>trường</a:t>
            </a:r>
            <a:r>
              <a:rPr lang="en-US" sz="1800" dirty="0">
                <a:solidFill>
                  <a:srgbClr val="1706BA"/>
                </a:solidFill>
              </a:rPr>
              <a:t>?</a:t>
            </a:r>
          </a:p>
          <a:p>
            <a:r>
              <a:rPr lang="en-US" sz="1800" dirty="0">
                <a:solidFill>
                  <a:srgbClr val="1706BA"/>
                </a:solidFill>
              </a:rPr>
              <a:t>2. </a:t>
            </a:r>
            <a:r>
              <a:rPr lang="en-US" sz="1800" dirty="0" err="1">
                <a:solidFill>
                  <a:srgbClr val="1706BA"/>
                </a:solidFill>
              </a:rPr>
              <a:t>Thực</a:t>
            </a:r>
            <a:r>
              <a:rPr lang="en-US" sz="1800" dirty="0">
                <a:solidFill>
                  <a:srgbClr val="1706BA"/>
                </a:solidFill>
              </a:rPr>
              <a:t> </a:t>
            </a:r>
            <a:r>
              <a:rPr lang="en-US" sz="1800" dirty="0" err="1">
                <a:solidFill>
                  <a:srgbClr val="1706BA"/>
                </a:solidFill>
              </a:rPr>
              <a:t>vật</a:t>
            </a:r>
            <a:r>
              <a:rPr lang="en-US" sz="1800" dirty="0">
                <a:solidFill>
                  <a:srgbClr val="1706BA"/>
                </a:solidFill>
              </a:rPr>
              <a:t> </a:t>
            </a:r>
            <a:r>
              <a:rPr lang="en-US" sz="1800" dirty="0" err="1">
                <a:solidFill>
                  <a:srgbClr val="1706BA"/>
                </a:solidFill>
              </a:rPr>
              <a:t>có</a:t>
            </a:r>
            <a:r>
              <a:rPr lang="en-US" sz="1800" dirty="0">
                <a:solidFill>
                  <a:srgbClr val="1706BA"/>
                </a:solidFill>
              </a:rPr>
              <a:t> </a:t>
            </a:r>
            <a:r>
              <a:rPr lang="en-US" sz="1800" dirty="0" err="1">
                <a:solidFill>
                  <a:srgbClr val="1706BA"/>
                </a:solidFill>
              </a:rPr>
              <a:t>vai</a:t>
            </a:r>
            <a:r>
              <a:rPr lang="en-US" sz="1800" dirty="0">
                <a:solidFill>
                  <a:srgbClr val="1706BA"/>
                </a:solidFill>
              </a:rPr>
              <a:t> </a:t>
            </a:r>
            <a:r>
              <a:rPr lang="en-US" sz="1800" dirty="0" err="1">
                <a:solidFill>
                  <a:srgbClr val="1706BA"/>
                </a:solidFill>
              </a:rPr>
              <a:t>trò</a:t>
            </a:r>
            <a:r>
              <a:rPr lang="en-US" sz="1800" dirty="0">
                <a:solidFill>
                  <a:srgbClr val="1706BA"/>
                </a:solidFill>
              </a:rPr>
              <a:t> </a:t>
            </a:r>
            <a:r>
              <a:rPr lang="en-US" sz="1800" dirty="0" err="1">
                <a:solidFill>
                  <a:srgbClr val="1706BA"/>
                </a:solidFill>
              </a:rPr>
              <a:t>gì</a:t>
            </a:r>
            <a:r>
              <a:rPr lang="en-US" sz="1800" dirty="0">
                <a:solidFill>
                  <a:srgbClr val="1706BA"/>
                </a:solidFill>
              </a:rPr>
              <a:t> </a:t>
            </a:r>
            <a:r>
              <a:rPr lang="en-US" sz="1800" dirty="0" err="1">
                <a:solidFill>
                  <a:srgbClr val="1706BA"/>
                </a:solidFill>
              </a:rPr>
              <a:t>đối</a:t>
            </a:r>
            <a:r>
              <a:rPr lang="en-US" sz="1800" dirty="0">
                <a:solidFill>
                  <a:srgbClr val="1706BA"/>
                </a:solidFill>
              </a:rPr>
              <a:t> </a:t>
            </a:r>
            <a:r>
              <a:rPr lang="en-US" sz="1800" dirty="0" err="1">
                <a:solidFill>
                  <a:srgbClr val="1706BA"/>
                </a:solidFill>
              </a:rPr>
              <a:t>với</a:t>
            </a:r>
            <a:r>
              <a:rPr lang="en-US" sz="1800" dirty="0">
                <a:solidFill>
                  <a:srgbClr val="1706BA"/>
                </a:solidFill>
              </a:rPr>
              <a:t> </a:t>
            </a:r>
            <a:r>
              <a:rPr lang="en-US" sz="1800" dirty="0" err="1">
                <a:solidFill>
                  <a:srgbClr val="1706BA"/>
                </a:solidFill>
              </a:rPr>
              <a:t>môi</a:t>
            </a:r>
            <a:r>
              <a:rPr lang="en-US" sz="1800" dirty="0">
                <a:solidFill>
                  <a:srgbClr val="1706BA"/>
                </a:solidFill>
              </a:rPr>
              <a:t> </a:t>
            </a:r>
            <a:r>
              <a:rPr lang="en-US" sz="1800" dirty="0" err="1">
                <a:solidFill>
                  <a:srgbClr val="1706BA"/>
                </a:solidFill>
              </a:rPr>
              <a:t>trường</a:t>
            </a:r>
            <a:r>
              <a:rPr lang="en-US" sz="1800" dirty="0">
                <a:solidFill>
                  <a:srgbClr val="1706BA"/>
                </a:solidFill>
              </a:rPr>
              <a:t>?</a:t>
            </a:r>
          </a:p>
        </p:txBody>
      </p:sp>
      <p:pic>
        <p:nvPicPr>
          <p:cNvPr id="7" name="Picture 6"/>
          <p:cNvPicPr>
            <a:picLocks noChangeAspect="1"/>
          </p:cNvPicPr>
          <p:nvPr/>
        </p:nvPicPr>
        <p:blipFill>
          <a:blip r:embed="rId2"/>
          <a:stretch>
            <a:fillRect/>
          </a:stretch>
        </p:blipFill>
        <p:spPr>
          <a:xfrm>
            <a:off x="2842260" y="2034540"/>
            <a:ext cx="4777740" cy="3011298"/>
          </a:xfrm>
          <a:prstGeom prst="rect">
            <a:avLst/>
          </a:prstGeom>
        </p:spPr>
      </p:pic>
    </p:spTree>
    <p:extLst>
      <p:ext uri="{BB962C8B-B14F-4D97-AF65-F5344CB8AC3E}">
        <p14:creationId xmlns:p14="http://schemas.microsoft.com/office/powerpoint/2010/main" val="40673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21278"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58092"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3" name="Picture 22"/>
          <p:cNvPicPr>
            <a:picLocks noChangeAspect="1"/>
          </p:cNvPicPr>
          <p:nvPr/>
        </p:nvPicPr>
        <p:blipFill>
          <a:blip r:embed="rId2"/>
          <a:stretch>
            <a:fillRect/>
          </a:stretch>
        </p:blipFill>
        <p:spPr>
          <a:xfrm>
            <a:off x="3576754" y="1394460"/>
            <a:ext cx="5491046" cy="3460878"/>
          </a:xfrm>
          <a:prstGeom prst="rect">
            <a:avLst/>
          </a:prstGeom>
        </p:spPr>
      </p:pic>
      <p:sp>
        <p:nvSpPr>
          <p:cNvPr id="24" name="Text Placeholder 7">
            <a:extLst>
              <a:ext uri="{FF2B5EF4-FFF2-40B4-BE49-F238E27FC236}">
                <a16:creationId xmlns:a16="http://schemas.microsoft.com/office/drawing/2014/main" xmlns="" id="{DC551035-09E3-DFD8-5CBF-573FC1D4E26F}"/>
              </a:ext>
            </a:extLst>
          </p:cNvPr>
          <p:cNvSpPr>
            <a:spLocks noGrp="1"/>
          </p:cNvSpPr>
          <p:nvPr>
            <p:ph type="body" sz="quarter" idx="14"/>
          </p:nvPr>
        </p:nvSpPr>
        <p:spPr>
          <a:xfrm>
            <a:off x="163775" y="1148508"/>
            <a:ext cx="3412979" cy="3706831"/>
          </a:xfrm>
        </p:spPr>
        <p:txBody>
          <a:bodyPr>
            <a:noAutofit/>
          </a:bodyPr>
          <a:lstStyle/>
          <a:p>
            <a:pPr algn="l"/>
            <a:r>
              <a:rPr lang="en-US" dirty="0">
                <a:solidFill>
                  <a:srgbClr val="1706BA"/>
                </a:solidFill>
              </a:rPr>
              <a:t>1. </a:t>
            </a:r>
            <a:r>
              <a:rPr lang="en-US" dirty="0" err="1">
                <a:solidFill>
                  <a:srgbClr val="1706BA"/>
                </a:solidFill>
              </a:rPr>
              <a:t>Thực</a:t>
            </a:r>
            <a:r>
              <a:rPr lang="en-US" dirty="0">
                <a:solidFill>
                  <a:srgbClr val="1706BA"/>
                </a:solidFill>
              </a:rPr>
              <a:t> </a:t>
            </a:r>
            <a:r>
              <a:rPr lang="en-US" dirty="0" err="1">
                <a:solidFill>
                  <a:srgbClr val="1706BA"/>
                </a:solidFill>
              </a:rPr>
              <a:t>vật</a:t>
            </a:r>
            <a:r>
              <a:rPr lang="en-US" dirty="0">
                <a:solidFill>
                  <a:srgbClr val="1706BA"/>
                </a:solidFill>
              </a:rPr>
              <a:t> </a:t>
            </a:r>
            <a:r>
              <a:rPr lang="en-US" dirty="0" err="1">
                <a:solidFill>
                  <a:srgbClr val="1706BA"/>
                </a:solidFill>
              </a:rPr>
              <a:t>trao</a:t>
            </a:r>
            <a:r>
              <a:rPr lang="en-US" dirty="0">
                <a:solidFill>
                  <a:srgbClr val="1706BA"/>
                </a:solidFill>
              </a:rPr>
              <a:t> </a:t>
            </a:r>
            <a:r>
              <a:rPr lang="en-US" dirty="0" err="1">
                <a:solidFill>
                  <a:srgbClr val="1706BA"/>
                </a:solidFill>
              </a:rPr>
              <a:t>đổi</a:t>
            </a:r>
            <a:r>
              <a:rPr lang="en-US" dirty="0">
                <a:solidFill>
                  <a:srgbClr val="1706BA"/>
                </a:solidFill>
              </a:rPr>
              <a:t> </a:t>
            </a:r>
            <a:r>
              <a:rPr lang="en-US" dirty="0" err="1">
                <a:solidFill>
                  <a:srgbClr val="1706BA"/>
                </a:solidFill>
              </a:rPr>
              <a:t>những</a:t>
            </a:r>
            <a:r>
              <a:rPr lang="en-US" dirty="0">
                <a:solidFill>
                  <a:srgbClr val="1706BA"/>
                </a:solidFill>
              </a:rPr>
              <a:t> </a:t>
            </a:r>
            <a:r>
              <a:rPr lang="en-US" dirty="0" err="1">
                <a:solidFill>
                  <a:srgbClr val="1706BA"/>
                </a:solidFill>
              </a:rPr>
              <a:t>chất</a:t>
            </a:r>
            <a:r>
              <a:rPr lang="en-US" dirty="0">
                <a:solidFill>
                  <a:srgbClr val="1706BA"/>
                </a:solidFill>
              </a:rPr>
              <a:t> </a:t>
            </a:r>
            <a:r>
              <a:rPr lang="en-US" dirty="0" err="1">
                <a:solidFill>
                  <a:srgbClr val="1706BA"/>
                </a:solidFill>
              </a:rPr>
              <a:t>nào</a:t>
            </a:r>
            <a:r>
              <a:rPr lang="en-US" dirty="0">
                <a:solidFill>
                  <a:srgbClr val="1706BA"/>
                </a:solidFill>
              </a:rPr>
              <a:t> </a:t>
            </a:r>
            <a:r>
              <a:rPr lang="en-US" dirty="0" err="1">
                <a:solidFill>
                  <a:srgbClr val="1706BA"/>
                </a:solidFill>
              </a:rPr>
              <a:t>với</a:t>
            </a:r>
            <a:r>
              <a:rPr lang="en-US" dirty="0">
                <a:solidFill>
                  <a:srgbClr val="1706BA"/>
                </a:solidFill>
              </a:rPr>
              <a:t> </a:t>
            </a:r>
            <a:r>
              <a:rPr lang="en-US" dirty="0" err="1">
                <a:solidFill>
                  <a:srgbClr val="1706BA"/>
                </a:solidFill>
              </a:rPr>
              <a:t>môi</a:t>
            </a:r>
            <a:r>
              <a:rPr lang="en-US" dirty="0">
                <a:solidFill>
                  <a:srgbClr val="1706BA"/>
                </a:solidFill>
              </a:rPr>
              <a:t> </a:t>
            </a:r>
            <a:r>
              <a:rPr lang="en-US" dirty="0" err="1">
                <a:solidFill>
                  <a:srgbClr val="1706BA"/>
                </a:solidFill>
              </a:rPr>
              <a:t>trường</a:t>
            </a:r>
            <a:r>
              <a:rPr lang="en-US" dirty="0">
                <a:solidFill>
                  <a:srgbClr val="1706BA"/>
                </a:solidFill>
              </a:rPr>
              <a:t>?</a:t>
            </a:r>
          </a:p>
          <a:p>
            <a:pPr algn="l"/>
            <a:r>
              <a:rPr lang="en-US" dirty="0">
                <a:solidFill>
                  <a:srgbClr val="00B050"/>
                </a:solidFill>
              </a:rPr>
              <a:t>TL: </a:t>
            </a:r>
            <a:r>
              <a:rPr lang="en-US" dirty="0" err="1">
                <a:solidFill>
                  <a:srgbClr val="00B050"/>
                </a:solidFill>
              </a:rPr>
              <a:t>Thực</a:t>
            </a:r>
            <a:r>
              <a:rPr lang="en-US" dirty="0">
                <a:solidFill>
                  <a:srgbClr val="00B050"/>
                </a:solidFill>
              </a:rPr>
              <a:t> </a:t>
            </a:r>
            <a:r>
              <a:rPr lang="en-US" dirty="0" err="1">
                <a:solidFill>
                  <a:srgbClr val="00B050"/>
                </a:solidFill>
              </a:rPr>
              <a:t>vật</a:t>
            </a:r>
            <a:r>
              <a:rPr lang="en-US" dirty="0">
                <a:solidFill>
                  <a:srgbClr val="00B050"/>
                </a:solidFill>
              </a:rPr>
              <a:t> </a:t>
            </a:r>
            <a:r>
              <a:rPr lang="en-US" dirty="0" err="1">
                <a:solidFill>
                  <a:srgbClr val="00B050"/>
                </a:solidFill>
              </a:rPr>
              <a:t>trao</a:t>
            </a:r>
            <a:r>
              <a:rPr lang="en-US" dirty="0">
                <a:solidFill>
                  <a:srgbClr val="00B050"/>
                </a:solidFill>
              </a:rPr>
              <a:t> </a:t>
            </a:r>
            <a:r>
              <a:rPr lang="en-US" dirty="0" err="1">
                <a:solidFill>
                  <a:srgbClr val="00B050"/>
                </a:solidFill>
              </a:rPr>
              <a:t>đổi</a:t>
            </a:r>
            <a:r>
              <a:rPr lang="en-US" dirty="0">
                <a:solidFill>
                  <a:srgbClr val="00B050"/>
                </a:solidFill>
              </a:rPr>
              <a:t> Oxygen, Carbon dioxide, </a:t>
            </a:r>
            <a:r>
              <a:rPr lang="en-US" dirty="0" err="1">
                <a:solidFill>
                  <a:srgbClr val="00B050"/>
                </a:solidFill>
              </a:rPr>
              <a:t>nước</a:t>
            </a:r>
            <a:r>
              <a:rPr lang="en-US" dirty="0">
                <a:solidFill>
                  <a:srgbClr val="00B050"/>
                </a:solidFill>
              </a:rPr>
              <a:t> </a:t>
            </a:r>
            <a:r>
              <a:rPr lang="en-US" dirty="0" err="1">
                <a:solidFill>
                  <a:srgbClr val="00B050"/>
                </a:solidFill>
              </a:rPr>
              <a:t>và</a:t>
            </a:r>
            <a:r>
              <a:rPr lang="en-US" dirty="0">
                <a:solidFill>
                  <a:srgbClr val="00B050"/>
                </a:solidFill>
              </a:rPr>
              <a:t> ion </a:t>
            </a:r>
            <a:r>
              <a:rPr lang="en-US" dirty="0" err="1">
                <a:solidFill>
                  <a:srgbClr val="00B050"/>
                </a:solidFill>
              </a:rPr>
              <a:t>khoáng</a:t>
            </a:r>
            <a:r>
              <a:rPr lang="en-US" dirty="0">
                <a:solidFill>
                  <a:srgbClr val="00B050"/>
                </a:solidFill>
              </a:rPr>
              <a:t> </a:t>
            </a:r>
            <a:r>
              <a:rPr lang="en-US" dirty="0" err="1">
                <a:solidFill>
                  <a:srgbClr val="00B050"/>
                </a:solidFill>
              </a:rPr>
              <a:t>với</a:t>
            </a:r>
            <a:r>
              <a:rPr lang="en-US" dirty="0">
                <a:solidFill>
                  <a:srgbClr val="00B050"/>
                </a:solidFill>
              </a:rPr>
              <a:t> </a:t>
            </a:r>
            <a:r>
              <a:rPr lang="en-US" dirty="0" err="1">
                <a:solidFill>
                  <a:srgbClr val="00B050"/>
                </a:solidFill>
              </a:rPr>
              <a:t>môi</a:t>
            </a:r>
            <a:r>
              <a:rPr lang="en-US" dirty="0">
                <a:solidFill>
                  <a:srgbClr val="00B050"/>
                </a:solidFill>
              </a:rPr>
              <a:t> </a:t>
            </a:r>
            <a:r>
              <a:rPr lang="en-US" dirty="0" err="1">
                <a:solidFill>
                  <a:srgbClr val="00B050"/>
                </a:solidFill>
              </a:rPr>
              <a:t>trường</a:t>
            </a:r>
            <a:r>
              <a:rPr lang="en-US" dirty="0">
                <a:solidFill>
                  <a:srgbClr val="00B050"/>
                </a:solidFill>
              </a:rPr>
              <a:t>.</a:t>
            </a:r>
          </a:p>
          <a:p>
            <a:pPr algn="l"/>
            <a:r>
              <a:rPr lang="en-US" dirty="0">
                <a:solidFill>
                  <a:srgbClr val="1706BA"/>
                </a:solidFill>
              </a:rPr>
              <a:t>2. </a:t>
            </a:r>
            <a:r>
              <a:rPr lang="en-US" dirty="0" err="1">
                <a:solidFill>
                  <a:srgbClr val="1706BA"/>
                </a:solidFill>
              </a:rPr>
              <a:t>Thực</a:t>
            </a:r>
            <a:r>
              <a:rPr lang="en-US" dirty="0">
                <a:solidFill>
                  <a:srgbClr val="1706BA"/>
                </a:solidFill>
              </a:rPr>
              <a:t> </a:t>
            </a:r>
            <a:r>
              <a:rPr lang="en-US" dirty="0" err="1">
                <a:solidFill>
                  <a:srgbClr val="1706BA"/>
                </a:solidFill>
              </a:rPr>
              <a:t>vật</a:t>
            </a:r>
            <a:r>
              <a:rPr lang="en-US" dirty="0">
                <a:solidFill>
                  <a:srgbClr val="1706BA"/>
                </a:solidFill>
              </a:rPr>
              <a:t> </a:t>
            </a:r>
            <a:r>
              <a:rPr lang="en-US" dirty="0" err="1">
                <a:solidFill>
                  <a:srgbClr val="1706BA"/>
                </a:solidFill>
              </a:rPr>
              <a:t>có</a:t>
            </a:r>
            <a:r>
              <a:rPr lang="en-US" dirty="0">
                <a:solidFill>
                  <a:srgbClr val="1706BA"/>
                </a:solidFill>
              </a:rPr>
              <a:t> </a:t>
            </a:r>
            <a:r>
              <a:rPr lang="en-US" dirty="0" err="1">
                <a:solidFill>
                  <a:srgbClr val="1706BA"/>
                </a:solidFill>
              </a:rPr>
              <a:t>vai</a:t>
            </a:r>
            <a:r>
              <a:rPr lang="en-US" dirty="0">
                <a:solidFill>
                  <a:srgbClr val="1706BA"/>
                </a:solidFill>
              </a:rPr>
              <a:t> </a:t>
            </a:r>
            <a:r>
              <a:rPr lang="en-US" dirty="0" err="1">
                <a:solidFill>
                  <a:srgbClr val="1706BA"/>
                </a:solidFill>
              </a:rPr>
              <a:t>trò</a:t>
            </a:r>
            <a:r>
              <a:rPr lang="en-US" dirty="0">
                <a:solidFill>
                  <a:srgbClr val="1706BA"/>
                </a:solidFill>
              </a:rPr>
              <a:t> </a:t>
            </a:r>
            <a:r>
              <a:rPr lang="en-US" dirty="0" err="1">
                <a:solidFill>
                  <a:srgbClr val="1706BA"/>
                </a:solidFill>
              </a:rPr>
              <a:t>gì</a:t>
            </a:r>
            <a:r>
              <a:rPr lang="en-US" dirty="0">
                <a:solidFill>
                  <a:srgbClr val="1706BA"/>
                </a:solidFill>
              </a:rPr>
              <a:t> </a:t>
            </a:r>
            <a:r>
              <a:rPr lang="en-US" dirty="0" err="1">
                <a:solidFill>
                  <a:srgbClr val="1706BA"/>
                </a:solidFill>
              </a:rPr>
              <a:t>đối</a:t>
            </a:r>
            <a:r>
              <a:rPr lang="en-US" dirty="0">
                <a:solidFill>
                  <a:srgbClr val="1706BA"/>
                </a:solidFill>
              </a:rPr>
              <a:t> </a:t>
            </a:r>
            <a:r>
              <a:rPr lang="en-US" dirty="0" err="1">
                <a:solidFill>
                  <a:srgbClr val="1706BA"/>
                </a:solidFill>
              </a:rPr>
              <a:t>với</a:t>
            </a:r>
            <a:r>
              <a:rPr lang="en-US" dirty="0">
                <a:solidFill>
                  <a:srgbClr val="1706BA"/>
                </a:solidFill>
              </a:rPr>
              <a:t> </a:t>
            </a:r>
            <a:r>
              <a:rPr lang="en-US" dirty="0" err="1">
                <a:solidFill>
                  <a:srgbClr val="1706BA"/>
                </a:solidFill>
              </a:rPr>
              <a:t>môi</a:t>
            </a:r>
            <a:r>
              <a:rPr lang="en-US" dirty="0">
                <a:solidFill>
                  <a:srgbClr val="1706BA"/>
                </a:solidFill>
              </a:rPr>
              <a:t> </a:t>
            </a:r>
            <a:r>
              <a:rPr lang="en-US" dirty="0" err="1">
                <a:solidFill>
                  <a:srgbClr val="1706BA"/>
                </a:solidFill>
              </a:rPr>
              <a:t>trường</a:t>
            </a:r>
            <a:r>
              <a:rPr lang="en-US" dirty="0">
                <a:solidFill>
                  <a:srgbClr val="1706BA"/>
                </a:solidFill>
              </a:rPr>
              <a:t>?</a:t>
            </a:r>
          </a:p>
          <a:p>
            <a:pPr algn="l"/>
            <a:r>
              <a:rPr lang="en-US" dirty="0">
                <a:solidFill>
                  <a:srgbClr val="EF3078"/>
                </a:solidFill>
              </a:rPr>
              <a:t>TL: </a:t>
            </a:r>
            <a:r>
              <a:rPr lang="en-US" dirty="0" err="1">
                <a:solidFill>
                  <a:srgbClr val="EF3078"/>
                </a:solidFill>
              </a:rPr>
              <a:t>Thông</a:t>
            </a:r>
            <a:r>
              <a:rPr lang="en-US" dirty="0">
                <a:solidFill>
                  <a:srgbClr val="EF3078"/>
                </a:solidFill>
              </a:rPr>
              <a:t> qua </a:t>
            </a:r>
            <a:r>
              <a:rPr lang="en-US" dirty="0" err="1">
                <a:solidFill>
                  <a:srgbClr val="EF3078"/>
                </a:solidFill>
              </a:rPr>
              <a:t>quang</a:t>
            </a:r>
            <a:r>
              <a:rPr lang="en-US" dirty="0">
                <a:solidFill>
                  <a:srgbClr val="EF3078"/>
                </a:solidFill>
              </a:rPr>
              <a:t> </a:t>
            </a:r>
            <a:r>
              <a:rPr lang="en-US" dirty="0" err="1">
                <a:solidFill>
                  <a:srgbClr val="EF3078"/>
                </a:solidFill>
              </a:rPr>
              <a:t>hợp</a:t>
            </a:r>
            <a:r>
              <a:rPr lang="en-US" dirty="0">
                <a:solidFill>
                  <a:srgbClr val="EF3078"/>
                </a:solidFill>
              </a:rPr>
              <a:t> </a:t>
            </a:r>
            <a:r>
              <a:rPr lang="en-US" dirty="0" err="1">
                <a:solidFill>
                  <a:srgbClr val="EF3078"/>
                </a:solidFill>
              </a:rPr>
              <a:t>thực</a:t>
            </a:r>
            <a:r>
              <a:rPr lang="en-US" dirty="0">
                <a:solidFill>
                  <a:srgbClr val="EF3078"/>
                </a:solidFill>
              </a:rPr>
              <a:t> </a:t>
            </a:r>
            <a:r>
              <a:rPr lang="en-US" dirty="0" err="1">
                <a:solidFill>
                  <a:srgbClr val="EF3078"/>
                </a:solidFill>
              </a:rPr>
              <a:t>vật</a:t>
            </a:r>
            <a:r>
              <a:rPr lang="en-US" dirty="0">
                <a:solidFill>
                  <a:srgbClr val="EF3078"/>
                </a:solidFill>
              </a:rPr>
              <a:t> </a:t>
            </a:r>
            <a:r>
              <a:rPr lang="en-US" dirty="0" err="1">
                <a:solidFill>
                  <a:srgbClr val="EF3078"/>
                </a:solidFill>
              </a:rPr>
              <a:t>tạo</a:t>
            </a:r>
            <a:r>
              <a:rPr lang="en-US" dirty="0">
                <a:solidFill>
                  <a:srgbClr val="EF3078"/>
                </a:solidFill>
              </a:rPr>
              <a:t> </a:t>
            </a:r>
            <a:r>
              <a:rPr lang="en-US" dirty="0" err="1">
                <a:solidFill>
                  <a:srgbClr val="EF3078"/>
                </a:solidFill>
              </a:rPr>
              <a:t>ra</a:t>
            </a:r>
            <a:r>
              <a:rPr lang="en-US" dirty="0">
                <a:solidFill>
                  <a:srgbClr val="EF3078"/>
                </a:solidFill>
              </a:rPr>
              <a:t> oxygen, </a:t>
            </a:r>
            <a:r>
              <a:rPr lang="en-US" dirty="0" err="1">
                <a:solidFill>
                  <a:srgbClr val="EF3078"/>
                </a:solidFill>
              </a:rPr>
              <a:t>lấy</a:t>
            </a:r>
            <a:r>
              <a:rPr lang="en-US" dirty="0">
                <a:solidFill>
                  <a:srgbClr val="EF3078"/>
                </a:solidFill>
              </a:rPr>
              <a:t> carbon dioxide </a:t>
            </a:r>
            <a:r>
              <a:rPr lang="en-US" dirty="0" err="1">
                <a:solidFill>
                  <a:srgbClr val="EF3078"/>
                </a:solidFill>
              </a:rPr>
              <a:t>góp</a:t>
            </a:r>
            <a:r>
              <a:rPr lang="en-US" dirty="0">
                <a:solidFill>
                  <a:srgbClr val="EF3078"/>
                </a:solidFill>
              </a:rPr>
              <a:t> </a:t>
            </a:r>
            <a:r>
              <a:rPr lang="en-US" dirty="0" err="1">
                <a:solidFill>
                  <a:srgbClr val="EF3078"/>
                </a:solidFill>
              </a:rPr>
              <a:t>phần</a:t>
            </a:r>
            <a:r>
              <a:rPr lang="en-US" dirty="0">
                <a:solidFill>
                  <a:srgbClr val="EF3078"/>
                </a:solidFill>
              </a:rPr>
              <a:t> </a:t>
            </a:r>
            <a:r>
              <a:rPr lang="en-US" dirty="0" err="1">
                <a:solidFill>
                  <a:srgbClr val="EF3078"/>
                </a:solidFill>
              </a:rPr>
              <a:t>điều</a:t>
            </a:r>
            <a:r>
              <a:rPr lang="en-US" dirty="0">
                <a:solidFill>
                  <a:srgbClr val="EF3078"/>
                </a:solidFill>
              </a:rPr>
              <a:t> </a:t>
            </a:r>
            <a:r>
              <a:rPr lang="en-US" dirty="0" err="1">
                <a:solidFill>
                  <a:srgbClr val="EF3078"/>
                </a:solidFill>
              </a:rPr>
              <a:t>hòa</a:t>
            </a:r>
            <a:r>
              <a:rPr lang="en-US" dirty="0">
                <a:solidFill>
                  <a:srgbClr val="EF3078"/>
                </a:solidFill>
              </a:rPr>
              <a:t> </a:t>
            </a:r>
            <a:r>
              <a:rPr lang="en-US" dirty="0" err="1">
                <a:solidFill>
                  <a:srgbClr val="EF3078"/>
                </a:solidFill>
              </a:rPr>
              <a:t>bầu</a:t>
            </a:r>
            <a:r>
              <a:rPr lang="en-US" dirty="0">
                <a:solidFill>
                  <a:srgbClr val="EF3078"/>
                </a:solidFill>
              </a:rPr>
              <a:t> </a:t>
            </a:r>
            <a:r>
              <a:rPr lang="en-US" dirty="0" err="1">
                <a:solidFill>
                  <a:srgbClr val="EF3078"/>
                </a:solidFill>
              </a:rPr>
              <a:t>khí</a:t>
            </a:r>
            <a:r>
              <a:rPr lang="en-US" dirty="0">
                <a:solidFill>
                  <a:srgbClr val="EF3078"/>
                </a:solidFill>
              </a:rPr>
              <a:t> </a:t>
            </a:r>
            <a:r>
              <a:rPr lang="en-US" dirty="0" err="1">
                <a:solidFill>
                  <a:srgbClr val="EF3078"/>
                </a:solidFill>
              </a:rPr>
              <a:t>quyển</a:t>
            </a:r>
            <a:r>
              <a:rPr lang="en-US" dirty="0">
                <a:solidFill>
                  <a:srgbClr val="EF3078"/>
                </a:solidFill>
              </a:rPr>
              <a:t>.</a:t>
            </a:r>
          </a:p>
        </p:txBody>
      </p:sp>
    </p:spTree>
    <p:extLst>
      <p:ext uri="{BB962C8B-B14F-4D97-AF65-F5344CB8AC3E}">
        <p14:creationId xmlns:p14="http://schemas.microsoft.com/office/powerpoint/2010/main" val="1023744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barn(inVertical)">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barn(inVertical)">
                                      <p:cBhvr>
                                        <p:cTn id="22"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1AE85E4-6DCA-353C-1FB5-6A1F20298C64}"/>
              </a:ext>
            </a:extLst>
          </p:cNvPr>
          <p:cNvSpPr>
            <a:spLocks noGrp="1"/>
          </p:cNvSpPr>
          <p:nvPr>
            <p:ph type="body" idx="1"/>
          </p:nvPr>
        </p:nvSpPr>
        <p:spPr>
          <a:xfrm>
            <a:off x="292894" y="2607470"/>
            <a:ext cx="8515350" cy="1900237"/>
          </a:xfrm>
        </p:spPr>
        <p:txBody>
          <a:bodyPr/>
          <a:lstStyle/>
          <a:p>
            <a:pPr marL="152400" indent="0">
              <a:buNone/>
            </a:pPr>
            <a:r>
              <a:rPr lang="vi-VN" sz="2800" b="0" i="0" dirty="0">
                <a:solidFill>
                  <a:srgbClr val="0000CC"/>
                </a:solidFill>
                <a:effectLst/>
                <a:highlight>
                  <a:srgbClr val="FFFFFF"/>
                </a:highlight>
                <a:latin typeface="Calibri" panose="020F0502020204030204" pitchFamily="34" charset="0"/>
                <a:cs typeface="Calibri" panose="020F0502020204030204" pitchFamily="34" charset="0"/>
              </a:rPr>
              <a:t>Khi chúng ta ở trong môi trường có nhiệt độ cao hoặc vận động mạnh (chạy, nhảy,…), cơ thể có cảm giác nóng lên và tiết mồ hôi nhiều. Sự tiết mồ hôi có ý nghĩa như thế nào đối với cơ thể trong trường hợp trên?</a:t>
            </a:r>
            <a:endParaRPr lang="en-US" sz="2800" dirty="0">
              <a:solidFill>
                <a:srgbClr val="0000CC"/>
              </a:solidFill>
              <a:latin typeface="Calibri" panose="020F0502020204030204" pitchFamily="34" charset="0"/>
              <a:cs typeface="Calibri" panose="020F0502020204030204" pitchFamily="34" charset="0"/>
            </a:endParaRPr>
          </a:p>
        </p:txBody>
      </p:sp>
      <p:pic>
        <p:nvPicPr>
          <p:cNvPr id="1026" name="Picture 2" descr="Đổ mồ hôi vào mùa hè tốt hay xấu? Có 3 kiểu mồ hôi báo hiệu bệnh tật bạn  cần cảnh giác">
            <a:extLst>
              <a:ext uri="{FF2B5EF4-FFF2-40B4-BE49-F238E27FC236}">
                <a16:creationId xmlns:a16="http://schemas.microsoft.com/office/drawing/2014/main" xmlns="" id="{712E03A5-13A4-AA49-B4E5-AA51D6B23D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46485"/>
            <a:ext cx="3193704" cy="21252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xmlns="" id="{B67469A6-E239-33BF-3DF3-E0CB4CC4C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7" y="353616"/>
            <a:ext cx="3450431" cy="230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3345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57712" y="32704"/>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733556"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1127235" y="1199519"/>
            <a:ext cx="2474758" cy="1848156"/>
          </a:xfrm>
          <a:prstGeom prst="rect">
            <a:avLst/>
          </a:prstGeom>
        </p:spPr>
      </p:pic>
      <p:pic>
        <p:nvPicPr>
          <p:cNvPr id="5" name="Picture 4"/>
          <p:cNvPicPr>
            <a:picLocks noChangeAspect="1"/>
          </p:cNvPicPr>
          <p:nvPr/>
        </p:nvPicPr>
        <p:blipFill>
          <a:blip r:embed="rId3"/>
          <a:stretch>
            <a:fillRect/>
          </a:stretch>
        </p:blipFill>
        <p:spPr>
          <a:xfrm>
            <a:off x="5281449" y="1199519"/>
            <a:ext cx="2859400" cy="1822094"/>
          </a:xfrm>
          <a:prstGeom prst="rect">
            <a:avLst/>
          </a:prstGeom>
        </p:spPr>
      </p:pic>
      <p:sp>
        <p:nvSpPr>
          <p:cNvPr id="6" name="Rectangle 5"/>
          <p:cNvSpPr/>
          <p:nvPr/>
        </p:nvSpPr>
        <p:spPr>
          <a:xfrm>
            <a:off x="794061" y="3076959"/>
            <a:ext cx="3344185"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1: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Cáo</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tuyết</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hạ</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5069167" y="3076959"/>
            <a:ext cx="3591048" cy="375552"/>
          </a:xfrm>
          <a:prstGeom prst="rect">
            <a:avLst/>
          </a:prstGeom>
        </p:spPr>
        <p:txBody>
          <a:bodyPr wrap="none">
            <a:spAutoFit/>
          </a:bodyPr>
          <a:lstStyle/>
          <a:p>
            <a:pPr>
              <a:lnSpc>
                <a:spcPct val="107000"/>
              </a:lnSpc>
              <a:spcAft>
                <a:spcPts val="600"/>
              </a:spcAft>
              <a:tabLst>
                <a:tab pos="1215390" algn="l"/>
                <a:tab pos="3645694" algn="l"/>
              </a:tabLst>
            </a:pP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2: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Cáo</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tuyết</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đông</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182738" y="3533663"/>
            <a:ext cx="15502287"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3: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nhận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xét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cáo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tuyết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cực</a:t>
            </a:r>
            <a:r>
              <a:rPr lang="en-US" sz="2100" dirty="0">
                <a:latin typeface="Calibri" panose="020F0502020204030204" pitchFamily="34" charset="0"/>
                <a:ea typeface="Calibri" panose="020F0502020204030204" pitchFamily="34" charset="0"/>
                <a:cs typeface="Calibri" panose="020F0502020204030204" pitchFamily="34" charset="0"/>
              </a:rPr>
              <a:t> ở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1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2?</a:t>
            </a:r>
          </a:p>
        </p:txBody>
      </p:sp>
      <p:sp>
        <p:nvSpPr>
          <p:cNvPr id="10" name="Rectangle 9"/>
          <p:cNvSpPr/>
          <p:nvPr/>
        </p:nvSpPr>
        <p:spPr>
          <a:xfrm>
            <a:off x="182738" y="3994219"/>
            <a:ext cx="8395268"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4: </a:t>
            </a:r>
            <a:r>
              <a:rPr lang="en-US" sz="2100" dirty="0">
                <a:latin typeface="Calibri" panose="020F0502020204030204" pitchFamily="34" charset="0"/>
                <a:ea typeface="Calibri" panose="020F0502020204030204" pitchFamily="34" charset="0"/>
                <a:cs typeface="Calibri" panose="020F0502020204030204" pitchFamily="34" charset="0"/>
              </a:rPr>
              <a:t>Theo </a:t>
            </a:r>
            <a:r>
              <a:rPr lang="en-US" sz="2100" dirty="0" err="1">
                <a:latin typeface="Calibri" panose="020F0502020204030204" pitchFamily="34" charset="0"/>
                <a:ea typeface="Calibri" panose="020F0502020204030204" pitchFamily="34" charset="0"/>
                <a:cs typeface="Calibri" panose="020F0502020204030204" pitchFamily="34" charset="0"/>
              </a:rPr>
              <a:t>em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nhau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đó</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182738" y="4454774"/>
            <a:ext cx="8447741"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5: </a:t>
            </a:r>
            <a:r>
              <a:rPr lang="en-US" sz="2100" dirty="0" err="1">
                <a:latin typeface="Calibri" panose="020F0502020204030204" pitchFamily="34" charset="0"/>
                <a:ea typeface="Calibri" panose="020F0502020204030204" pitchFamily="34" charset="0"/>
                <a:cs typeface="Calibri" panose="020F0502020204030204" pitchFamily="34" charset="0"/>
              </a:rPr>
              <a:t>Ví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dụ</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chứng</a:t>
            </a:r>
            <a:r>
              <a:rPr lang="en-US" sz="2100" dirty="0">
                <a:latin typeface="Calibri" panose="020F0502020204030204" pitchFamily="34" charset="0"/>
                <a:ea typeface="Calibri" panose="020F0502020204030204" pitchFamily="34" charset="0"/>
                <a:cs typeface="Calibri" panose="020F0502020204030204" pitchFamily="34" charset="0"/>
              </a:rPr>
              <a:t> minh </a:t>
            </a:r>
            <a:r>
              <a:rPr lang="en-US" sz="2100" dirty="0" err="1">
                <a:latin typeface="Calibri" panose="020F0502020204030204" pitchFamily="34" charset="0"/>
                <a:ea typeface="Calibri" panose="020F0502020204030204" pitchFamily="34" charset="0"/>
                <a:cs typeface="Calibri" panose="020F0502020204030204" pitchFamily="34" charset="0"/>
              </a:rPr>
              <a:t>cơ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đặc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điểm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55507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14132" y="44798"/>
            <a:ext cx="6629867" cy="446698"/>
          </a:xfrm>
          <a:prstGeom prst="rect">
            <a:avLst/>
          </a:prstGeom>
          <a:solidFill>
            <a:srgbClr val="FFFFFF"/>
          </a:solidFill>
        </p:spPr>
        <p:txBody>
          <a:bodyPr>
            <a:noAutofit/>
          </a:bodyPr>
          <a:lstStyle/>
          <a:p>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285361" cy="624536"/>
          </a:xfrm>
        </p:spPr>
        <p:txBody>
          <a:bodyPr anchor="ctr">
            <a:normAutofit fontScale="92500" lnSpcReduction="200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8" name="Rectangle 7"/>
          <p:cNvSpPr/>
          <p:nvPr/>
        </p:nvSpPr>
        <p:spPr>
          <a:xfrm>
            <a:off x="96027" y="991232"/>
            <a:ext cx="6627638" cy="7686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3: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nhận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xét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cáo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tuyết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cực</a:t>
            </a:r>
            <a:r>
              <a:rPr lang="en-US" sz="2100" dirty="0">
                <a:latin typeface="Calibri" panose="020F0502020204030204" pitchFamily="34" charset="0"/>
                <a:ea typeface="Calibri" panose="020F0502020204030204" pitchFamily="34" charset="0"/>
                <a:cs typeface="Calibri" panose="020F0502020204030204" pitchFamily="34" charset="0"/>
              </a:rPr>
              <a:t> ở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1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2?</a:t>
            </a:r>
          </a:p>
        </p:txBody>
      </p:sp>
      <p:sp>
        <p:nvSpPr>
          <p:cNvPr id="3" name="Rectangle 2"/>
          <p:cNvSpPr/>
          <p:nvPr/>
        </p:nvSpPr>
        <p:spPr>
          <a:xfrm>
            <a:off x="96027" y="1685842"/>
            <a:ext cx="6856567" cy="768608"/>
          </a:xfrm>
          <a:prstGeom prst="rect">
            <a:avLst/>
          </a:prstGeom>
        </p:spPr>
        <p:txBody>
          <a:bodyPr wrap="square">
            <a:spAutoFit/>
          </a:bodyPr>
          <a:lstStyle/>
          <a:p>
            <a:pPr algn="just">
              <a:lnSpc>
                <a:spcPct val="107000"/>
              </a:lnSpc>
              <a:spcAft>
                <a:spcPts val="600"/>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mỏng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xám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nâu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như</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
        <p:nvSpPr>
          <p:cNvPr id="16" name="Rectangle 15"/>
          <p:cNvSpPr/>
          <p:nvPr/>
        </p:nvSpPr>
        <p:spPr>
          <a:xfrm>
            <a:off x="96028" y="2446627"/>
            <a:ext cx="5910635" cy="4228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4: </a:t>
            </a:r>
            <a:r>
              <a:rPr lang="en-US" sz="2100" dirty="0">
                <a:latin typeface="Calibri" panose="020F0502020204030204" pitchFamily="34" charset="0"/>
                <a:ea typeface="Calibri" panose="020F0502020204030204" pitchFamily="34" charset="0"/>
                <a:cs typeface="Calibri" panose="020F0502020204030204" pitchFamily="34" charset="0"/>
              </a:rPr>
              <a:t>Theo </a:t>
            </a:r>
            <a:r>
              <a:rPr lang="en-US" sz="2100" dirty="0" err="1">
                <a:latin typeface="Calibri" panose="020F0502020204030204" pitchFamily="34" charset="0"/>
                <a:ea typeface="Calibri" panose="020F0502020204030204" pitchFamily="34" charset="0"/>
                <a:cs typeface="Calibri" panose="020F0502020204030204" pitchFamily="34" charset="0"/>
              </a:rPr>
              <a:t>em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nhau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đó</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2" name="Rectangle 11"/>
          <p:cNvSpPr/>
          <p:nvPr/>
        </p:nvSpPr>
        <p:spPr>
          <a:xfrm>
            <a:off x="123617" y="2928318"/>
            <a:ext cx="6801387" cy="1708160"/>
          </a:xfrm>
          <a:prstGeom prst="rect">
            <a:avLst/>
          </a:prstGeom>
        </p:spPr>
        <p:txBody>
          <a:bodyPr wrap="square">
            <a:spAutoFit/>
          </a:bodyPr>
          <a:lstStyle/>
          <a:p>
            <a:pPr algn="just"/>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nhiệt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cao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cỏ</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xám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nâu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dễ</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với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rơi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chịu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màu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trắng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ngụy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trang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16884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69313"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285361" cy="624536"/>
          </a:xfrm>
        </p:spPr>
        <p:txBody>
          <a:bodyPr anchor="ctr">
            <a:normAutofit fontScale="92500" lnSpcReduction="200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6" name="Rectangle 5"/>
          <p:cNvSpPr/>
          <p:nvPr/>
        </p:nvSpPr>
        <p:spPr>
          <a:xfrm>
            <a:off x="162004" y="1021842"/>
            <a:ext cx="6430595" cy="768608"/>
          </a:xfrm>
          <a:prstGeom prst="rect">
            <a:avLst/>
          </a:prstGeom>
        </p:spPr>
        <p:txBody>
          <a:bodyPr wrap="square">
            <a:spAutoFit/>
          </a:bodyPr>
          <a:lstStyle/>
          <a:p>
            <a:pPr>
              <a:lnSpc>
                <a:spcPct val="107000"/>
              </a:lnSpc>
              <a:spcAft>
                <a:spcPts val="600"/>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6: </a:t>
            </a:r>
            <a:r>
              <a:rPr lang="en-US" sz="2100" dirty="0" err="1">
                <a:latin typeface="Calibri" panose="020F0502020204030204" pitchFamily="34" charset="0"/>
                <a:ea typeface="Calibri" panose="020F0502020204030204" pitchFamily="34" charset="0"/>
                <a:cs typeface="Calibri" panose="020F0502020204030204" pitchFamily="34" charset="0"/>
              </a:rPr>
              <a:t>Ví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dụ</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chứng</a:t>
            </a:r>
            <a:r>
              <a:rPr lang="en-US" sz="2100" dirty="0">
                <a:latin typeface="Calibri" panose="020F0502020204030204" pitchFamily="34" charset="0"/>
                <a:ea typeface="Calibri" panose="020F0502020204030204" pitchFamily="34" charset="0"/>
                <a:cs typeface="Calibri" panose="020F0502020204030204" pitchFamily="34" charset="0"/>
              </a:rPr>
              <a:t> minh </a:t>
            </a:r>
            <a:r>
              <a:rPr lang="en-US" sz="2100" dirty="0" err="1">
                <a:latin typeface="Calibri" panose="020F0502020204030204" pitchFamily="34" charset="0"/>
                <a:ea typeface="Calibri" panose="020F0502020204030204" pitchFamily="34" charset="0"/>
                <a:cs typeface="Calibri" panose="020F0502020204030204" pitchFamily="34" charset="0"/>
              </a:rPr>
              <a:t>cơ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đặc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điểm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 y="1735271"/>
            <a:ext cx="7167347" cy="422808"/>
          </a:xfrm>
          <a:prstGeom prst="rect">
            <a:avLst/>
          </a:prstGeom>
        </p:spPr>
        <p:txBody>
          <a:bodyPr wrap="none">
            <a:spAutoFit/>
          </a:bodyPr>
          <a:lstStyle/>
          <a:p>
            <a:pPr>
              <a:lnSpc>
                <a:spcPct val="107000"/>
              </a:lnSpc>
              <a:spcAft>
                <a:spcPts val="600"/>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Ví</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chứng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minh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tính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chất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Rectangle 9"/>
          <p:cNvSpPr/>
          <p:nvPr/>
        </p:nvSpPr>
        <p:spPr>
          <a:xfrm>
            <a:off x="162004" y="2095459"/>
            <a:ext cx="5625258" cy="422808"/>
          </a:xfrm>
          <a:prstGeom prst="rect">
            <a:avLst/>
          </a:prstGeom>
        </p:spPr>
        <p:txBody>
          <a:bodyPr wrap="none">
            <a:spAutoFit/>
          </a:bodyPr>
          <a:lstStyle/>
          <a:p>
            <a:pPr>
              <a:lnSpc>
                <a:spcPct val="107000"/>
              </a:lnSpc>
              <a:spcBef>
                <a:spcPts val="225"/>
              </a:spcBef>
              <a:spcAft>
                <a:spcPts val="225"/>
              </a:spcAft>
              <a:tabLst>
                <a:tab pos="1215390" algn="l"/>
                <a:tab pos="3645694" algn="l"/>
              </a:tabLst>
            </a:pPr>
            <a:r>
              <a:rPr lang="en-US" sz="2100" b="1" dirty="0" err="1">
                <a:latin typeface="Calibri" panose="020F0502020204030204" pitchFamily="34" charset="0"/>
                <a:ea typeface="Calibri" panose="020F0502020204030204" pitchFamily="34" charset="0"/>
                <a:cs typeface="Calibri" panose="020F0502020204030204" pitchFamily="34" charset="0"/>
              </a:rPr>
              <a:t>Câu</a:t>
            </a:r>
            <a:r>
              <a:rPr lang="en-US" sz="2100" b="1" dirty="0">
                <a:latin typeface="Calibri" panose="020F0502020204030204" pitchFamily="34" charset="0"/>
                <a:ea typeface="Calibri" panose="020F0502020204030204" pitchFamily="34" charset="0"/>
                <a:cs typeface="Calibri" panose="020F0502020204030204" pitchFamily="34" charset="0"/>
              </a:rPr>
              <a:t> </a:t>
            </a:r>
            <a:r>
              <a:rPr lang="en-US" sz="2100" b="1" dirty="0" err="1">
                <a:latin typeface="Calibri" panose="020F0502020204030204" pitchFamily="34" charset="0"/>
                <a:ea typeface="Calibri" panose="020F0502020204030204" pitchFamily="34" charset="0"/>
                <a:cs typeface="Calibri" panose="020F0502020204030204" pitchFamily="34" charset="0"/>
              </a:rPr>
              <a:t>hỏi</a:t>
            </a:r>
            <a:r>
              <a:rPr lang="en-US" sz="2100" b="1" dirty="0">
                <a:latin typeface="Calibri" panose="020F0502020204030204" pitchFamily="34" charset="0"/>
                <a:ea typeface="Calibri" panose="020F0502020204030204" pitchFamily="34" charset="0"/>
                <a:cs typeface="Calibri" panose="020F0502020204030204" pitchFamily="34" charset="0"/>
              </a:rPr>
              <a:t> 7: </a:t>
            </a:r>
            <a:r>
              <a:rPr lang="en-US" sz="2100" dirty="0" err="1">
                <a:latin typeface="Calibri" panose="020F0502020204030204" pitchFamily="34" charset="0"/>
                <a:ea typeface="Calibri" panose="020F0502020204030204" pitchFamily="34" charset="0"/>
                <a:cs typeface="Calibri" panose="020F0502020204030204" pitchFamily="34" charset="0"/>
              </a:rPr>
              <a:t>Nêu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niệm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khả</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năng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chỉnh</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3325" y="2547925"/>
            <a:ext cx="6955918"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chế</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đảm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bảo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duy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trì</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hòa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cân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bằng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trong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hệ</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giúp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tồn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triển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44428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69313" y="35250"/>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28909"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p:cNvPicPr>
            <a:picLocks noChangeAspect="1"/>
          </p:cNvPicPr>
          <p:nvPr/>
        </p:nvPicPr>
        <p:blipFill>
          <a:blip r:embed="rId2"/>
          <a:stretch>
            <a:fillRect/>
          </a:stretch>
        </p:blipFill>
        <p:spPr>
          <a:xfrm>
            <a:off x="6952594" y="2928317"/>
            <a:ext cx="2063241" cy="1433322"/>
          </a:xfrm>
          <a:prstGeom prst="rect">
            <a:avLst/>
          </a:prstGeom>
        </p:spPr>
      </p:pic>
      <p:pic>
        <p:nvPicPr>
          <p:cNvPr id="5" name="Picture 4"/>
          <p:cNvPicPr>
            <a:picLocks noChangeAspect="1"/>
          </p:cNvPicPr>
          <p:nvPr/>
        </p:nvPicPr>
        <p:blipFill>
          <a:blip r:embed="rId3"/>
          <a:stretch>
            <a:fillRect/>
          </a:stretch>
        </p:blipFill>
        <p:spPr>
          <a:xfrm>
            <a:off x="6897414" y="1140888"/>
            <a:ext cx="2063241" cy="1314758"/>
          </a:xfrm>
          <a:prstGeom prst="rect">
            <a:avLst/>
          </a:prstGeom>
        </p:spPr>
      </p:pic>
      <p:sp>
        <p:nvSpPr>
          <p:cNvPr id="3" name="Rectangle 2"/>
          <p:cNvSpPr/>
          <p:nvPr/>
        </p:nvSpPr>
        <p:spPr>
          <a:xfrm>
            <a:off x="277633" y="1262791"/>
            <a:ext cx="6580367" cy="968278"/>
          </a:xfrm>
          <a:prstGeom prst="rect">
            <a:avLst/>
          </a:prstGeom>
        </p:spPr>
        <p:txBody>
          <a:bodyPr wrap="square">
            <a:spAutoFit/>
          </a:bodyPr>
          <a:lstStyle/>
          <a:p>
            <a:pPr algn="just">
              <a:lnSpc>
                <a:spcPct val="107000"/>
              </a:lnSpc>
              <a:spcAft>
                <a:spcPts val="600"/>
              </a:spcAft>
              <a:tabLst>
                <a:tab pos="1215390" algn="l"/>
                <a:tab pos="3645694" algn="l"/>
              </a:tabLs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một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hệ</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thống</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mở</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vì</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không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ngừng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trao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chất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năng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lượng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không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chỉ</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chịu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của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còn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biến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
        <p:nvSpPr>
          <p:cNvPr id="8" name="Rectangle 7"/>
          <p:cNvSpPr/>
          <p:nvPr/>
        </p:nvSpPr>
        <p:spPr>
          <a:xfrm>
            <a:off x="277633" y="2391697"/>
            <a:ext cx="6580367" cy="968278"/>
          </a:xfrm>
          <a:prstGeom prst="rect">
            <a:avLst/>
          </a:prstGeom>
        </p:spPr>
        <p:txBody>
          <a:bodyPr wrap="square">
            <a:spAutoFit/>
          </a:bodyPr>
          <a:lstStyle/>
          <a:p>
            <a:pPr algn="just">
              <a:lnSpc>
                <a:spcPct val="107000"/>
              </a:lnSpc>
              <a:spcAft>
                <a:spcPts val="600"/>
              </a:spcAft>
              <a:tabLst>
                <a:tab pos="1215390" algn="l"/>
                <a:tab pos="3645694" algn="l"/>
              </a:tabLst>
            </a:pP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khả</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năng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tự</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điều</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chỉnh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chế</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đảm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bảo</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duy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trì</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hòa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cân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bằng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trong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giúp</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tồn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phát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triển</a:t>
            </a:r>
            <a:r>
              <a:rPr lang="en-US" sz="1800" dirty="0">
                <a:latin typeface="Calibri" panose="020F0502020204030204" pitchFamily="34" charset="0"/>
                <a:ea typeface="Calibri" panose="020F0502020204030204" pitchFamily="34" charset="0"/>
                <a:cs typeface="Calibri" panose="020F0502020204030204" pitchFamily="34" charset="0"/>
              </a:rPr>
              <a:t>. </a:t>
            </a:r>
          </a:p>
        </p:txBody>
      </p:sp>
      <p:sp>
        <p:nvSpPr>
          <p:cNvPr id="12" name="Rectangle 11"/>
          <p:cNvSpPr/>
          <p:nvPr/>
        </p:nvSpPr>
        <p:spPr>
          <a:xfrm>
            <a:off x="277633" y="3515193"/>
            <a:ext cx="6619781" cy="1200329"/>
          </a:xfrm>
          <a:prstGeom prst="rect">
            <a:avLst/>
          </a:prstGeom>
        </p:spPr>
        <p:txBody>
          <a:bodyPr wrap="square">
            <a:spAutoFit/>
          </a:bodyPr>
          <a:lstStyle/>
          <a:p>
            <a:pPr algn="just"/>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Cơ</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thể</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sinh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một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thống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mở</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chỉnh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bởi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chúng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mối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quan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hệ</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mật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thiết</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tác</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động</a:t>
            </a:r>
            <a:r>
              <a:rPr lang="en-US" sz="1800" dirty="0">
                <a:latin typeface="Calibri" panose="020F0502020204030204" pitchFamily="34" charset="0"/>
                <a:ea typeface="Calibri" panose="020F0502020204030204" pitchFamily="34" charset="0"/>
                <a:cs typeface="Calibri" panose="020F0502020204030204" pitchFamily="34" charset="0"/>
              </a:rPr>
              <a:t> qua </a:t>
            </a:r>
            <a:r>
              <a:rPr lang="en-US" sz="1800" dirty="0" err="1">
                <a:latin typeface="Calibri" panose="020F0502020204030204" pitchFamily="34" charset="0"/>
                <a:ea typeface="Calibri" panose="020F0502020204030204" pitchFamily="34" charset="0"/>
                <a:cs typeface="Calibri" panose="020F0502020204030204" pitchFamily="34" charset="0"/>
              </a:rPr>
              <a:t>lại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ngoài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và</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có</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những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phản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ứng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thích</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nghi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với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điều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kiện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môi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trường</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luôn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thay</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đổi</a:t>
            </a:r>
            <a:r>
              <a:rPr lang="en-US" sz="18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63212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91366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97478" y="152601"/>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841899" cy="624536"/>
          </a:xfrm>
        </p:spPr>
        <p:txBody>
          <a:bodyPr anchor="ctr">
            <a:normAutofit/>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 name="Picture 1"/>
          <p:cNvPicPr>
            <a:picLocks noChangeAspect="1"/>
          </p:cNvPicPr>
          <p:nvPr/>
        </p:nvPicPr>
        <p:blipFill>
          <a:blip r:embed="rId2"/>
          <a:stretch>
            <a:fillRect/>
          </a:stretch>
        </p:blipFill>
        <p:spPr>
          <a:xfrm>
            <a:off x="5838661" y="1173486"/>
            <a:ext cx="3000375" cy="3007519"/>
          </a:xfrm>
          <a:prstGeom prst="rect">
            <a:avLst/>
          </a:prstGeom>
        </p:spPr>
      </p:pic>
      <p:sp>
        <p:nvSpPr>
          <p:cNvPr id="13" name="Rectangle 12"/>
          <p:cNvSpPr/>
          <p:nvPr/>
        </p:nvSpPr>
        <p:spPr>
          <a:xfrm>
            <a:off x="6334848" y="4345881"/>
            <a:ext cx="2063385"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3: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Gấu</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Bắc</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cực</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hiện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tượng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động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lũy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lớp</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mỡ</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dưới</a:t>
            </a:r>
            <a:r>
              <a:rPr lang="en-US" sz="2100" dirty="0">
                <a:latin typeface="Calibri" panose="020F0502020204030204" pitchFamily="34" charset="0"/>
                <a:ea typeface="Calibri" panose="020F0502020204030204" pitchFamily="34" charset="0"/>
                <a:cs typeface="Calibri" panose="020F0502020204030204" pitchFamily="34" charset="0"/>
              </a:rPr>
              <a:t> da </a:t>
            </a:r>
            <a:r>
              <a:rPr lang="en-US" sz="2100" dirty="0" err="1">
                <a:latin typeface="Calibri" panose="020F0502020204030204" pitchFamily="34" charset="0"/>
                <a:ea typeface="Calibri" panose="020F0502020204030204" pitchFamily="34" charset="0"/>
                <a:cs typeface="Calibri" panose="020F0502020204030204" pitchFamily="34" charset="0"/>
              </a:rPr>
              <a:t>dày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hơn</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89186" y="2143154"/>
            <a:ext cx="5649475" cy="1806007"/>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lũy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lớp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dưới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da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dày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cung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lượng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chọi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Đây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trước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tác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nhân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nhiệt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độ</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0458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15400" y="44798"/>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73266"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6342085" y="4272115"/>
            <a:ext cx="2250937"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4: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Cây</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mùa</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đông</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hiện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tượng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cây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rụng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hết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lá</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189186" y="2143154"/>
            <a:ext cx="5649475" cy="11144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Về</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mùa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đông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thực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rụng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khí</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hậu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cây</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hạn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chế</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thoát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nước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tránh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được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sức</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nặng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tuyết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bám</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9"/>
          <p:cNvPicPr>
            <a:picLocks noChangeAspect="1"/>
          </p:cNvPicPr>
          <p:nvPr/>
        </p:nvPicPr>
        <p:blipFill>
          <a:blip r:embed="rId2"/>
          <a:stretch>
            <a:fillRect/>
          </a:stretch>
        </p:blipFill>
        <p:spPr>
          <a:xfrm>
            <a:off x="5838661" y="1818009"/>
            <a:ext cx="3198122" cy="2123234"/>
          </a:xfrm>
          <a:prstGeom prst="rect">
            <a:avLst/>
          </a:prstGeom>
        </p:spPr>
      </p:pic>
    </p:spTree>
    <p:extLst>
      <p:ext uri="{BB962C8B-B14F-4D97-AF65-F5344CB8AC3E}">
        <p14:creationId xmlns:p14="http://schemas.microsoft.com/office/powerpoint/2010/main" val="32408757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15400" y="44798"/>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44083"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p:cNvSpPr/>
          <p:nvPr/>
        </p:nvSpPr>
        <p:spPr>
          <a:xfrm>
            <a:off x="6586451" y="4130225"/>
            <a:ext cx="1757212" cy="369332"/>
          </a:xfrm>
          <a:prstGeom prst="rect">
            <a:avLst/>
          </a:prstGeom>
        </p:spPr>
        <p:txBody>
          <a:bodyPr wrap="none">
            <a:spAutoFit/>
          </a:bodyPr>
          <a:lstStyle/>
          <a:p>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Hình</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5: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Nhái</a:t>
            </a: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FF0000"/>
                </a:solidFill>
                <a:latin typeface="Calibri" panose="020F0502020204030204" pitchFamily="34" charset="0"/>
                <a:ea typeface="Calibri" panose="020F0502020204030204" pitchFamily="34" charset="0"/>
                <a:cs typeface="Calibri" panose="020F0502020204030204" pitchFamily="34" charset="0"/>
              </a:rPr>
              <a:t>bén</a:t>
            </a:r>
            <a:endPar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5838661" y="2013148"/>
            <a:ext cx="3002621" cy="1996742"/>
          </a:xfrm>
          <a:prstGeom prst="rect">
            <a:avLst/>
          </a:prstGeom>
        </p:spPr>
      </p:pic>
      <p:sp>
        <p:nvSpPr>
          <p:cNvPr id="2" name="Rectangle 1"/>
          <p:cNvSpPr/>
          <p:nvPr/>
        </p:nvSpPr>
        <p:spPr>
          <a:xfrm>
            <a:off x="141890" y="1223834"/>
            <a:ext cx="8954695" cy="422808"/>
          </a:xfrm>
          <a:prstGeom prst="rect">
            <a:avLst/>
          </a:prstGeom>
        </p:spPr>
        <p:txBody>
          <a:bodyPr wrap="none">
            <a:spAutoFit/>
          </a:bodyPr>
          <a:lstStyle/>
          <a:p>
            <a:pPr>
              <a:lnSpc>
                <a:spcPct val="107000"/>
              </a:lnSpc>
              <a:spcBef>
                <a:spcPts val="225"/>
              </a:spcBef>
              <a:spcAft>
                <a:spcPts val="225"/>
              </a:spcAft>
              <a:tabLst>
                <a:tab pos="1215390" algn="l"/>
                <a:tab pos="3645694" algn="l"/>
              </a:tabLst>
            </a:pPr>
            <a:r>
              <a:rPr lang="en-US" sz="2100" dirty="0" err="1">
                <a:latin typeface="Calibri" panose="020F0502020204030204" pitchFamily="34" charset="0"/>
                <a:ea typeface="Calibri" panose="020F0502020204030204" pitchFamily="34" charset="0"/>
                <a:cs typeface="Calibri" panose="020F0502020204030204" pitchFamily="34" charset="0"/>
              </a:rPr>
              <a:t>Khả</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năng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tự</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điều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chỉnh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của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ý </a:t>
            </a:r>
            <a:r>
              <a:rPr lang="en-US" sz="2100" dirty="0" err="1">
                <a:latin typeface="Calibri" panose="020F0502020204030204" pitchFamily="34" charset="0"/>
                <a:ea typeface="Calibri" panose="020F0502020204030204" pitchFamily="34" charset="0"/>
                <a:cs typeface="Calibri" panose="020F0502020204030204" pitchFamily="34" charset="0"/>
              </a:rPr>
              <a:t>nghĩa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gì</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đối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với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sinh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vật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môi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trường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4" name="Rectangle 3"/>
          <p:cNvSpPr/>
          <p:nvPr/>
        </p:nvSpPr>
        <p:spPr>
          <a:xfrm>
            <a:off x="141890" y="2079657"/>
            <a:ext cx="5696772" cy="1061829"/>
          </a:xfrm>
          <a:prstGeom prst="rect">
            <a:avLst/>
          </a:prstGeom>
        </p:spPr>
        <p:txBody>
          <a:bodyPr wrap="square">
            <a:spAutoFit/>
          </a:bodyPr>
          <a:lstStyle/>
          <a:p>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Khả</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giúp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vật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tồn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thích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tiến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đồng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góp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phần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bảo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vệ</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môi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trường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chúng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27107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48528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697478" y="152601"/>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p:cNvSpPr txBox="1"/>
          <p:nvPr/>
        </p:nvSpPr>
        <p:spPr>
          <a:xfrm>
            <a:off x="1" y="1037539"/>
            <a:ext cx="9143999" cy="415498"/>
          </a:xfrm>
          <a:prstGeom prst="rect">
            <a:avLst/>
          </a:prstGeom>
          <a:noFill/>
        </p:spPr>
        <p:txBody>
          <a:bodyPr wrap="square" rtlCol="0">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Câu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1: Cho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tượng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sau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
        <p:nvSpPr>
          <p:cNvPr id="14" name="TextBox 13"/>
          <p:cNvSpPr txBox="1"/>
          <p:nvPr/>
        </p:nvSpPr>
        <p:spPr>
          <a:xfrm>
            <a:off x="556334" y="1452679"/>
            <a:ext cx="8587665" cy="415498"/>
          </a:xfrm>
          <a:prstGeom prst="rect">
            <a:avLst/>
          </a:prstGeom>
          <a:noFill/>
        </p:spPr>
        <p:txBody>
          <a:bodyPr wrap="square" rtlCol="0">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(1). </a:t>
            </a:r>
            <a:r>
              <a:rPr lang="en-US" sz="2100" dirty="0" err="1">
                <a:latin typeface="Calibri" panose="020F0502020204030204" pitchFamily="34" charset="0"/>
                <a:ea typeface="Calibri" panose="020F0502020204030204" pitchFamily="34" charset="0"/>
                <a:cs typeface="Calibri" panose="020F0502020204030204" pitchFamily="34" charset="0"/>
              </a:rPr>
              <a:t>Người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bạch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da, </a:t>
            </a:r>
            <a:r>
              <a:rPr lang="en-US" sz="2100" dirty="0" err="1">
                <a:latin typeface="Calibri" panose="020F0502020204030204" pitchFamily="34" charset="0"/>
                <a:ea typeface="Calibri" panose="020F0502020204030204" pitchFamily="34" charset="0"/>
                <a:cs typeface="Calibri" panose="020F0502020204030204" pitchFamily="34" charset="0"/>
              </a:rPr>
              <a:t>lông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tóc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đều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mắt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hồng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7" name="Rectangle 6"/>
          <p:cNvSpPr/>
          <p:nvPr/>
        </p:nvSpPr>
        <p:spPr>
          <a:xfrm>
            <a:off x="556334" y="1864565"/>
            <a:ext cx="8587665" cy="415498"/>
          </a:xfrm>
          <a:prstGeom prst="rect">
            <a:avLst/>
          </a:prstGeom>
        </p:spPr>
        <p:txBody>
          <a:bodyPr wrap="square">
            <a:spAutoFit/>
          </a:bodyPr>
          <a:lstStyle/>
          <a:p>
            <a:r>
              <a:rPr lang="en-US" sz="2100" dirty="0">
                <a:latin typeface="Calibri" panose="020F0502020204030204" pitchFamily="34" charset="0"/>
                <a:ea typeface="Calibri" panose="020F0502020204030204" pitchFamily="34" charset="0"/>
                <a:cs typeface="Calibri" panose="020F0502020204030204" pitchFamily="34" charset="0"/>
              </a:rPr>
              <a:t>(2). </a:t>
            </a:r>
            <a:r>
              <a:rPr lang="en-US" sz="2100" dirty="0" err="1">
                <a:latin typeface="Calibri" panose="020F0502020204030204" pitchFamily="34" charset="0"/>
                <a:ea typeface="Calibri" panose="020F0502020204030204" pitchFamily="34" charset="0"/>
                <a:cs typeface="Calibri" panose="020F0502020204030204" pitchFamily="34" charset="0"/>
              </a:rPr>
              <a:t>Vào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mùa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đông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cây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bàng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rụng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lá</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8" name="Rectangle 7"/>
          <p:cNvSpPr/>
          <p:nvPr/>
        </p:nvSpPr>
        <p:spPr>
          <a:xfrm>
            <a:off x="556334" y="2276452"/>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(3). </a:t>
            </a:r>
            <a:r>
              <a:rPr lang="en-US" sz="2100" dirty="0" err="1">
                <a:latin typeface="Calibri" panose="020F0502020204030204" pitchFamily="34" charset="0"/>
                <a:ea typeface="Calibri" panose="020F0502020204030204" pitchFamily="34" charset="0"/>
                <a:cs typeface="Calibri" panose="020F0502020204030204" pitchFamily="34" charset="0"/>
              </a:rPr>
              <a:t>Đứa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trẻ</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bị</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bệnh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thay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đổi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về</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ngoại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hình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như</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mắt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xếch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lười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thè</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dài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trí</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tuệ</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chậm</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phát</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triển</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0" name="Rectangle 9"/>
          <p:cNvSpPr/>
          <p:nvPr/>
        </p:nvSpPr>
        <p:spPr>
          <a:xfrm>
            <a:off x="556335" y="3037237"/>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(4). </a:t>
            </a:r>
            <a:r>
              <a:rPr lang="en-US" sz="2100" dirty="0" err="1">
                <a:latin typeface="Calibri" panose="020F0502020204030204" pitchFamily="34" charset="0"/>
                <a:ea typeface="Calibri" panose="020F0502020204030204" pitchFamily="34" charset="0"/>
                <a:cs typeface="Calibri" panose="020F0502020204030204" pitchFamily="34" charset="0"/>
              </a:rPr>
              <a:t>Những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chú</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kè</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hoa</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có</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thể</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thay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đổi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màu</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sắc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trên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thân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tùy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thuộc</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vào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môi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trường</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sống</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11" name="Rectangle 10"/>
          <p:cNvSpPr/>
          <p:nvPr/>
        </p:nvSpPr>
        <p:spPr>
          <a:xfrm>
            <a:off x="556334" y="3770804"/>
            <a:ext cx="8587665" cy="768608"/>
          </a:xfrm>
          <a:prstGeom prst="rect">
            <a:avLst/>
          </a:prstGeom>
        </p:spPr>
        <p:txBody>
          <a:bodyPr wrap="square">
            <a:spAutoFit/>
          </a:bodyPr>
          <a:lstStyle/>
          <a:p>
            <a:pPr>
              <a:lnSpc>
                <a:spcPct val="107000"/>
              </a:lnSpc>
              <a:spcBef>
                <a:spcPts val="225"/>
              </a:spcBef>
              <a:spcAft>
                <a:spcPts val="225"/>
              </a:spcAft>
              <a:tabLst>
                <a:tab pos="1215390" algn="l"/>
                <a:tab pos="3645694" algn="l"/>
              </a:tabLst>
            </a:pP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bao</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nhiêu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tượng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nêu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trên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hiện</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đặc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tính</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tự</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điều</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chỉnh</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FF0000"/>
                </a:solidFill>
                <a:latin typeface="Calibri" panose="020F0502020204030204" pitchFamily="34" charset="0"/>
                <a:ea typeface="Calibri" panose="020F0502020204030204" pitchFamily="34" charset="0"/>
                <a:cs typeface="Calibri" panose="020F0502020204030204" pitchFamily="34" charset="0"/>
              </a:rPr>
              <a:t>sống</a:t>
            </a:r>
            <a:r>
              <a:rPr lang="en-US" sz="2100"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
        <p:nvSpPr>
          <p:cNvPr id="12" name="TextBox 11"/>
          <p:cNvSpPr txBox="1"/>
          <p:nvPr/>
        </p:nvSpPr>
        <p:spPr>
          <a:xfrm>
            <a:off x="830655" y="4472626"/>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A. 1</a:t>
            </a:r>
          </a:p>
        </p:txBody>
      </p:sp>
      <p:sp>
        <p:nvSpPr>
          <p:cNvPr id="20" name="TextBox 19"/>
          <p:cNvSpPr txBox="1"/>
          <p:nvPr/>
        </p:nvSpPr>
        <p:spPr>
          <a:xfrm>
            <a:off x="2915211" y="4509146"/>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B. 2</a:t>
            </a:r>
          </a:p>
        </p:txBody>
      </p:sp>
      <p:sp>
        <p:nvSpPr>
          <p:cNvPr id="23" name="TextBox 22"/>
          <p:cNvSpPr txBox="1"/>
          <p:nvPr/>
        </p:nvSpPr>
        <p:spPr>
          <a:xfrm>
            <a:off x="4999767" y="4513405"/>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C. 3</a:t>
            </a:r>
          </a:p>
        </p:txBody>
      </p:sp>
      <p:sp>
        <p:nvSpPr>
          <p:cNvPr id="24" name="TextBox 23"/>
          <p:cNvSpPr txBox="1"/>
          <p:nvPr/>
        </p:nvSpPr>
        <p:spPr>
          <a:xfrm>
            <a:off x="7071883" y="4511695"/>
            <a:ext cx="826766" cy="507831"/>
          </a:xfrm>
          <a:prstGeom prst="rect">
            <a:avLst/>
          </a:prstGeom>
          <a:noFill/>
        </p:spPr>
        <p:txBody>
          <a:bodyPr wrap="square" rtlCol="0">
            <a:spAutoFit/>
          </a:bodyPr>
          <a:lstStyle/>
          <a:p>
            <a:r>
              <a:rPr lang="en-US" sz="2700" b="1" dirty="0">
                <a:latin typeface="Calibri" panose="020F0502020204030204" pitchFamily="34" charset="0"/>
                <a:ea typeface="Calibri" panose="020F0502020204030204" pitchFamily="34" charset="0"/>
                <a:cs typeface="Calibri" panose="020F0502020204030204" pitchFamily="34" charset="0"/>
              </a:rPr>
              <a:t>D. 4</a:t>
            </a:r>
          </a:p>
        </p:txBody>
      </p:sp>
      <p:sp>
        <p:nvSpPr>
          <p:cNvPr id="15" name="Oval 14"/>
          <p:cNvSpPr/>
          <p:nvPr/>
        </p:nvSpPr>
        <p:spPr>
          <a:xfrm>
            <a:off x="2915211" y="4610101"/>
            <a:ext cx="413383" cy="347273"/>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308267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7" grpId="0"/>
      <p:bldP spid="8" grpId="0"/>
      <p:bldP spid="10" grpId="0"/>
      <p:bldP spid="11" grpId="0"/>
      <p:bldP spid="12" grpId="0"/>
      <p:bldP spid="20" grpId="0"/>
      <p:bldP spid="23" grpId="0"/>
      <p:bldP spid="2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xmlns="" id="{0BC5B5E1-4104-3839-A92D-0AC50EE08033}"/>
              </a:ext>
            </a:extLst>
          </p:cNvPr>
          <p:cNvSpPr>
            <a:spLocks noGrp="1"/>
          </p:cNvSpPr>
          <p:nvPr>
            <p:ph type="body" sz="quarter" idx="11"/>
          </p:nvPr>
        </p:nvSpPr>
        <p:spPr>
          <a:xfrm>
            <a:off x="2541979" y="3228061"/>
            <a:ext cx="6084570" cy="1106766"/>
          </a:xfrm>
        </p:spPr>
        <p:txBody>
          <a:bodyPr>
            <a:noAutofit/>
          </a:bodyPr>
          <a:lstStyle/>
          <a:p>
            <a:r>
              <a:rPr lang="en-US" sz="3200" dirty="0" err="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r>
              <a:rPr lang="en-US" sz="3200"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27: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CƠ</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THỂ</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SINH</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VẬT</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LÀ</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MỘT</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HỆ</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THỐNG</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MỞ</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TỰ</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ĐIỀU</a:t>
            </a:r>
            <a:r>
              <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CHỈNH</a:t>
            </a:r>
            <a:endParaRPr lang="en-US" sz="3200" dirty="0">
              <a:solidFill>
                <a:schemeClr val="accent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 name="Text Placeholder 11">
            <a:extLst>
              <a:ext uri="{FF2B5EF4-FFF2-40B4-BE49-F238E27FC236}">
                <a16:creationId xmlns:a16="http://schemas.microsoft.com/office/drawing/2014/main" xmlns="" id="{20CEDCEA-14B6-49AB-1F1C-312A58DD4B00}"/>
              </a:ext>
            </a:extLst>
          </p:cNvPr>
          <p:cNvSpPr>
            <a:spLocks noGrp="1"/>
          </p:cNvSpPr>
          <p:nvPr>
            <p:ph type="body" sz="quarter" idx="13"/>
          </p:nvPr>
        </p:nvSpPr>
        <p:spPr>
          <a:xfrm>
            <a:off x="4697162" y="4556369"/>
            <a:ext cx="1320277" cy="355868"/>
          </a:xfrm>
        </p:spPr>
        <p:txBody>
          <a:bodyPr>
            <a:normAutofit fontScale="77500" lnSpcReduction="20000"/>
          </a:bodyPr>
          <a:lstStyle/>
          <a:p>
            <a:r>
              <a:rPr lang="en-US" dirty="0"/>
              <a:t>SỐ TIẾT: </a:t>
            </a:r>
            <a:r>
              <a:rPr lang="en-US" dirty="0" smtClean="0"/>
              <a:t>02 </a:t>
            </a:r>
            <a:endParaRPr lang="en-US" dirty="0"/>
          </a:p>
        </p:txBody>
      </p:sp>
      <p:sp>
        <p:nvSpPr>
          <p:cNvPr id="2" name="Freeform 5">
            <a:extLst>
              <a:ext uri="{FF2B5EF4-FFF2-40B4-BE49-F238E27FC236}">
                <a16:creationId xmlns:a16="http://schemas.microsoft.com/office/drawing/2014/main" xmlns="" id="{50B12C2F-A281-7E58-EE92-046D4AFBD998}"/>
              </a:ext>
            </a:extLst>
          </p:cNvPr>
          <p:cNvSpPr>
            <a:spLocks/>
          </p:cNvSpPr>
          <p:nvPr/>
        </p:nvSpPr>
        <p:spPr bwMode="auto">
          <a:xfrm>
            <a:off x="-820492" y="5431485"/>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FC1E9"/>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3" name="Freeform 5">
            <a:extLst>
              <a:ext uri="{FF2B5EF4-FFF2-40B4-BE49-F238E27FC236}">
                <a16:creationId xmlns:a16="http://schemas.microsoft.com/office/drawing/2014/main" xmlns="" id="{0314D0B5-3426-3FDD-A839-765A342D17BA}"/>
              </a:ext>
            </a:extLst>
          </p:cNvPr>
          <p:cNvSpPr>
            <a:spLocks/>
          </p:cNvSpPr>
          <p:nvPr/>
        </p:nvSpPr>
        <p:spPr bwMode="auto">
          <a:xfrm>
            <a:off x="-749155" y="-1275764"/>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sp>
        <p:nvSpPr>
          <p:cNvPr id="5" name="Freeform 5">
            <a:extLst>
              <a:ext uri="{FF2B5EF4-FFF2-40B4-BE49-F238E27FC236}">
                <a16:creationId xmlns:a16="http://schemas.microsoft.com/office/drawing/2014/main" xmlns="" id="{0E542458-BD3B-BB19-16EA-8C72FC64E9F0}"/>
              </a:ext>
            </a:extLst>
          </p:cNvPr>
          <p:cNvSpPr>
            <a:spLocks/>
          </p:cNvSpPr>
          <p:nvPr/>
        </p:nvSpPr>
        <p:spPr bwMode="auto">
          <a:xfrm>
            <a:off x="9429267" y="-1301726"/>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FFCE54"/>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7" name="Group 6">
            <a:extLst>
              <a:ext uri="{FF2B5EF4-FFF2-40B4-BE49-F238E27FC236}">
                <a16:creationId xmlns:a16="http://schemas.microsoft.com/office/drawing/2014/main" xmlns="" id="{D5A58193-EACD-E69D-81CD-66944E91D401}"/>
              </a:ext>
            </a:extLst>
          </p:cNvPr>
          <p:cNvGrpSpPr/>
          <p:nvPr/>
        </p:nvGrpSpPr>
        <p:grpSpPr>
          <a:xfrm>
            <a:off x="9605401" y="-1211851"/>
            <a:ext cx="268979" cy="436753"/>
            <a:chOff x="5222875" y="2954338"/>
            <a:chExt cx="949326" cy="1541463"/>
          </a:xfrm>
        </p:grpSpPr>
        <p:sp>
          <p:nvSpPr>
            <p:cNvPr id="9" name="Freeform 60">
              <a:extLst>
                <a:ext uri="{FF2B5EF4-FFF2-40B4-BE49-F238E27FC236}">
                  <a16:creationId xmlns:a16="http://schemas.microsoft.com/office/drawing/2014/main" xmlns="" id="{E2A27DF7-430F-C407-8E7C-D97D34ABDB50}"/>
                </a:ext>
              </a:extLst>
            </p:cNvPr>
            <p:cNvSpPr>
              <a:spLocks noEditPoints="1"/>
            </p:cNvSpPr>
            <p:nvPr/>
          </p:nvSpPr>
          <p:spPr bwMode="auto">
            <a:xfrm>
              <a:off x="5576888" y="3246438"/>
              <a:ext cx="284163" cy="1249363"/>
            </a:xfrm>
            <a:custGeom>
              <a:avLst/>
              <a:gdLst>
                <a:gd name="T0" fmla="*/ 99 w 199"/>
                <a:gd name="T1" fmla="*/ 874 h 874"/>
                <a:gd name="T2" fmla="*/ 39 w 199"/>
                <a:gd name="T3" fmla="*/ 814 h 874"/>
                <a:gd name="T4" fmla="*/ 38 w 199"/>
                <a:gd name="T5" fmla="*/ 813 h 874"/>
                <a:gd name="T6" fmla="*/ 38 w 199"/>
                <a:gd name="T7" fmla="*/ 46 h 874"/>
                <a:gd name="T8" fmla="*/ 3 w 199"/>
                <a:gd name="T9" fmla="*/ 14 h 874"/>
                <a:gd name="T10" fmla="*/ 1 w 199"/>
                <a:gd name="T11" fmla="*/ 5 h 874"/>
                <a:gd name="T12" fmla="*/ 9 w 199"/>
                <a:gd name="T13" fmla="*/ 0 h 874"/>
                <a:gd name="T14" fmla="*/ 190 w 199"/>
                <a:gd name="T15" fmla="*/ 0 h 874"/>
                <a:gd name="T16" fmla="*/ 198 w 199"/>
                <a:gd name="T17" fmla="*/ 5 h 874"/>
                <a:gd name="T18" fmla="*/ 195 w 199"/>
                <a:gd name="T19" fmla="*/ 14 h 874"/>
                <a:gd name="T20" fmla="*/ 160 w 199"/>
                <a:gd name="T21" fmla="*/ 46 h 874"/>
                <a:gd name="T22" fmla="*/ 160 w 199"/>
                <a:gd name="T23" fmla="*/ 809 h 874"/>
                <a:gd name="T24" fmla="*/ 160 w 199"/>
                <a:gd name="T25" fmla="*/ 813 h 874"/>
                <a:gd name="T26" fmla="*/ 99 w 199"/>
                <a:gd name="T27" fmla="*/ 874 h 874"/>
                <a:gd name="T28" fmla="*/ 54 w 199"/>
                <a:gd name="T29" fmla="*/ 812 h 874"/>
                <a:gd name="T30" fmla="*/ 55 w 199"/>
                <a:gd name="T31" fmla="*/ 813 h 874"/>
                <a:gd name="T32" fmla="*/ 99 w 199"/>
                <a:gd name="T33" fmla="*/ 858 h 874"/>
                <a:gd name="T34" fmla="*/ 144 w 199"/>
                <a:gd name="T35" fmla="*/ 813 h 874"/>
                <a:gd name="T36" fmla="*/ 144 w 199"/>
                <a:gd name="T37" fmla="*/ 810 h 874"/>
                <a:gd name="T38" fmla="*/ 144 w 199"/>
                <a:gd name="T39" fmla="*/ 810 h 874"/>
                <a:gd name="T40" fmla="*/ 144 w 199"/>
                <a:gd name="T41" fmla="*/ 42 h 874"/>
                <a:gd name="T42" fmla="*/ 166 w 199"/>
                <a:gd name="T43" fmla="*/ 19 h 874"/>
                <a:gd name="T44" fmla="*/ 169 w 199"/>
                <a:gd name="T45" fmla="*/ 16 h 874"/>
                <a:gd name="T46" fmla="*/ 29 w 199"/>
                <a:gd name="T47" fmla="*/ 16 h 874"/>
                <a:gd name="T48" fmla="*/ 33 w 199"/>
                <a:gd name="T49" fmla="*/ 19 h 874"/>
                <a:gd name="T50" fmla="*/ 54 w 199"/>
                <a:gd name="T51" fmla="*/ 42 h 874"/>
                <a:gd name="T52" fmla="*/ 54 w 199"/>
                <a:gd name="T53" fmla="*/ 812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9" h="874">
                  <a:moveTo>
                    <a:pt x="99" y="874"/>
                  </a:moveTo>
                  <a:cubicBezTo>
                    <a:pt x="66" y="874"/>
                    <a:pt x="39" y="847"/>
                    <a:pt x="39" y="814"/>
                  </a:cubicBezTo>
                  <a:cubicBezTo>
                    <a:pt x="39" y="814"/>
                    <a:pt x="38" y="813"/>
                    <a:pt x="38" y="813"/>
                  </a:cubicBezTo>
                  <a:cubicBezTo>
                    <a:pt x="38" y="46"/>
                    <a:pt x="38" y="46"/>
                    <a:pt x="38" y="46"/>
                  </a:cubicBezTo>
                  <a:cubicBezTo>
                    <a:pt x="32" y="40"/>
                    <a:pt x="15" y="24"/>
                    <a:pt x="3" y="14"/>
                  </a:cubicBezTo>
                  <a:cubicBezTo>
                    <a:pt x="1" y="12"/>
                    <a:pt x="0" y="8"/>
                    <a:pt x="1" y="5"/>
                  </a:cubicBezTo>
                  <a:cubicBezTo>
                    <a:pt x="2" y="2"/>
                    <a:pt x="5" y="0"/>
                    <a:pt x="9" y="0"/>
                  </a:cubicBezTo>
                  <a:cubicBezTo>
                    <a:pt x="190" y="0"/>
                    <a:pt x="190" y="0"/>
                    <a:pt x="190" y="0"/>
                  </a:cubicBezTo>
                  <a:cubicBezTo>
                    <a:pt x="193" y="0"/>
                    <a:pt x="196" y="2"/>
                    <a:pt x="198" y="5"/>
                  </a:cubicBezTo>
                  <a:cubicBezTo>
                    <a:pt x="199" y="8"/>
                    <a:pt x="198" y="12"/>
                    <a:pt x="195" y="14"/>
                  </a:cubicBezTo>
                  <a:cubicBezTo>
                    <a:pt x="184" y="24"/>
                    <a:pt x="166" y="40"/>
                    <a:pt x="160" y="46"/>
                  </a:cubicBezTo>
                  <a:cubicBezTo>
                    <a:pt x="160" y="809"/>
                    <a:pt x="160" y="809"/>
                    <a:pt x="160" y="809"/>
                  </a:cubicBezTo>
                  <a:cubicBezTo>
                    <a:pt x="160" y="811"/>
                    <a:pt x="160" y="812"/>
                    <a:pt x="160" y="813"/>
                  </a:cubicBezTo>
                  <a:cubicBezTo>
                    <a:pt x="160" y="846"/>
                    <a:pt x="133" y="874"/>
                    <a:pt x="99" y="874"/>
                  </a:cubicBezTo>
                  <a:close/>
                  <a:moveTo>
                    <a:pt x="54" y="812"/>
                  </a:moveTo>
                  <a:cubicBezTo>
                    <a:pt x="55" y="812"/>
                    <a:pt x="55" y="812"/>
                    <a:pt x="55" y="813"/>
                  </a:cubicBezTo>
                  <a:cubicBezTo>
                    <a:pt x="55" y="838"/>
                    <a:pt x="75" y="858"/>
                    <a:pt x="99" y="858"/>
                  </a:cubicBezTo>
                  <a:cubicBezTo>
                    <a:pt x="124" y="858"/>
                    <a:pt x="144" y="838"/>
                    <a:pt x="144" y="813"/>
                  </a:cubicBezTo>
                  <a:cubicBezTo>
                    <a:pt x="144" y="812"/>
                    <a:pt x="144" y="811"/>
                    <a:pt x="144" y="810"/>
                  </a:cubicBezTo>
                  <a:cubicBezTo>
                    <a:pt x="144" y="810"/>
                    <a:pt x="144" y="810"/>
                    <a:pt x="144" y="810"/>
                  </a:cubicBezTo>
                  <a:cubicBezTo>
                    <a:pt x="144" y="42"/>
                    <a:pt x="144" y="42"/>
                    <a:pt x="144" y="42"/>
                  </a:cubicBezTo>
                  <a:cubicBezTo>
                    <a:pt x="144" y="39"/>
                    <a:pt x="144" y="39"/>
                    <a:pt x="166" y="19"/>
                  </a:cubicBezTo>
                  <a:cubicBezTo>
                    <a:pt x="167" y="18"/>
                    <a:pt x="168" y="17"/>
                    <a:pt x="169" y="16"/>
                  </a:cubicBezTo>
                  <a:cubicBezTo>
                    <a:pt x="29" y="16"/>
                    <a:pt x="29" y="16"/>
                    <a:pt x="29" y="16"/>
                  </a:cubicBezTo>
                  <a:cubicBezTo>
                    <a:pt x="31" y="17"/>
                    <a:pt x="32" y="18"/>
                    <a:pt x="33" y="19"/>
                  </a:cubicBezTo>
                  <a:cubicBezTo>
                    <a:pt x="54" y="39"/>
                    <a:pt x="54" y="39"/>
                    <a:pt x="54" y="42"/>
                  </a:cubicBezTo>
                  <a:lnTo>
                    <a:pt x="54" y="8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0" name="Freeform 61">
              <a:extLst>
                <a:ext uri="{FF2B5EF4-FFF2-40B4-BE49-F238E27FC236}">
                  <a16:creationId xmlns:a16="http://schemas.microsoft.com/office/drawing/2014/main" xmlns="" id="{91ECFD21-E3E9-5D4C-E619-CB507C0B6BDC}"/>
                </a:ext>
              </a:extLst>
            </p:cNvPr>
            <p:cNvSpPr>
              <a:spLocks/>
            </p:cNvSpPr>
            <p:nvPr/>
          </p:nvSpPr>
          <p:spPr bwMode="auto">
            <a:xfrm>
              <a:off x="5783263" y="4392613"/>
              <a:ext cx="22225" cy="28575"/>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1" name="Freeform 62">
              <a:extLst>
                <a:ext uri="{FF2B5EF4-FFF2-40B4-BE49-F238E27FC236}">
                  <a16:creationId xmlns:a16="http://schemas.microsoft.com/office/drawing/2014/main" xmlns="" id="{3351A00F-1EC0-6107-F2AC-1415109D424E}"/>
                </a:ext>
              </a:extLst>
            </p:cNvPr>
            <p:cNvSpPr>
              <a:spLocks noEditPoints="1"/>
            </p:cNvSpPr>
            <p:nvPr/>
          </p:nvSpPr>
          <p:spPr bwMode="auto">
            <a:xfrm>
              <a:off x="5919788" y="3324226"/>
              <a:ext cx="252413" cy="1095375"/>
            </a:xfrm>
            <a:custGeom>
              <a:avLst/>
              <a:gdLst>
                <a:gd name="T0" fmla="*/ 88 w 176"/>
                <a:gd name="T1" fmla="*/ 766 h 766"/>
                <a:gd name="T2" fmla="*/ 34 w 176"/>
                <a:gd name="T3" fmla="*/ 713 h 766"/>
                <a:gd name="T4" fmla="*/ 34 w 176"/>
                <a:gd name="T5" fmla="*/ 712 h 766"/>
                <a:gd name="T6" fmla="*/ 34 w 176"/>
                <a:gd name="T7" fmla="*/ 42 h 766"/>
                <a:gd name="T8" fmla="*/ 3 w 176"/>
                <a:gd name="T9" fmla="*/ 14 h 766"/>
                <a:gd name="T10" fmla="*/ 1 w 176"/>
                <a:gd name="T11" fmla="*/ 5 h 766"/>
                <a:gd name="T12" fmla="*/ 9 w 176"/>
                <a:gd name="T13" fmla="*/ 0 h 766"/>
                <a:gd name="T14" fmla="*/ 167 w 176"/>
                <a:gd name="T15" fmla="*/ 0 h 766"/>
                <a:gd name="T16" fmla="*/ 175 w 176"/>
                <a:gd name="T17" fmla="*/ 5 h 766"/>
                <a:gd name="T18" fmla="*/ 173 w 176"/>
                <a:gd name="T19" fmla="*/ 14 h 766"/>
                <a:gd name="T20" fmla="*/ 142 w 176"/>
                <a:gd name="T21" fmla="*/ 42 h 766"/>
                <a:gd name="T22" fmla="*/ 142 w 176"/>
                <a:gd name="T23" fmla="*/ 709 h 766"/>
                <a:gd name="T24" fmla="*/ 142 w 176"/>
                <a:gd name="T25" fmla="*/ 712 h 766"/>
                <a:gd name="T26" fmla="*/ 88 w 176"/>
                <a:gd name="T27" fmla="*/ 766 h 766"/>
                <a:gd name="T28" fmla="*/ 50 w 176"/>
                <a:gd name="T29" fmla="*/ 710 h 766"/>
                <a:gd name="T30" fmla="*/ 50 w 176"/>
                <a:gd name="T31" fmla="*/ 712 h 766"/>
                <a:gd name="T32" fmla="*/ 88 w 176"/>
                <a:gd name="T33" fmla="*/ 750 h 766"/>
                <a:gd name="T34" fmla="*/ 126 w 176"/>
                <a:gd name="T35" fmla="*/ 712 h 766"/>
                <a:gd name="T36" fmla="*/ 126 w 176"/>
                <a:gd name="T37" fmla="*/ 709 h 766"/>
                <a:gd name="T38" fmla="*/ 126 w 176"/>
                <a:gd name="T39" fmla="*/ 709 h 766"/>
                <a:gd name="T40" fmla="*/ 126 w 176"/>
                <a:gd name="T41" fmla="*/ 38 h 766"/>
                <a:gd name="T42" fmla="*/ 146 w 176"/>
                <a:gd name="T43" fmla="*/ 16 h 766"/>
                <a:gd name="T44" fmla="*/ 29 w 176"/>
                <a:gd name="T45" fmla="*/ 16 h 766"/>
                <a:gd name="T46" fmla="*/ 30 w 176"/>
                <a:gd name="T47" fmla="*/ 17 h 766"/>
                <a:gd name="T48" fmla="*/ 50 w 176"/>
                <a:gd name="T49" fmla="*/ 38 h 766"/>
                <a:gd name="T50" fmla="*/ 50 w 176"/>
                <a:gd name="T51"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6" h="766">
                  <a:moveTo>
                    <a:pt x="88" y="766"/>
                  </a:moveTo>
                  <a:cubicBezTo>
                    <a:pt x="59" y="766"/>
                    <a:pt x="35" y="742"/>
                    <a:pt x="34" y="713"/>
                  </a:cubicBezTo>
                  <a:cubicBezTo>
                    <a:pt x="34" y="713"/>
                    <a:pt x="34" y="712"/>
                    <a:pt x="34" y="712"/>
                  </a:cubicBezTo>
                  <a:cubicBezTo>
                    <a:pt x="34" y="42"/>
                    <a:pt x="34" y="42"/>
                    <a:pt x="34" y="42"/>
                  </a:cubicBezTo>
                  <a:cubicBezTo>
                    <a:pt x="28" y="36"/>
                    <a:pt x="13" y="23"/>
                    <a:pt x="3" y="14"/>
                  </a:cubicBezTo>
                  <a:cubicBezTo>
                    <a:pt x="1" y="12"/>
                    <a:pt x="0" y="8"/>
                    <a:pt x="1" y="5"/>
                  </a:cubicBezTo>
                  <a:cubicBezTo>
                    <a:pt x="2" y="2"/>
                    <a:pt x="5" y="0"/>
                    <a:pt x="9" y="0"/>
                  </a:cubicBezTo>
                  <a:cubicBezTo>
                    <a:pt x="167" y="0"/>
                    <a:pt x="167" y="0"/>
                    <a:pt x="167" y="0"/>
                  </a:cubicBezTo>
                  <a:cubicBezTo>
                    <a:pt x="171" y="0"/>
                    <a:pt x="174" y="2"/>
                    <a:pt x="175" y="5"/>
                  </a:cubicBezTo>
                  <a:cubicBezTo>
                    <a:pt x="176" y="8"/>
                    <a:pt x="175" y="12"/>
                    <a:pt x="173" y="14"/>
                  </a:cubicBezTo>
                  <a:cubicBezTo>
                    <a:pt x="163" y="23"/>
                    <a:pt x="148" y="36"/>
                    <a:pt x="142" y="42"/>
                  </a:cubicBezTo>
                  <a:cubicBezTo>
                    <a:pt x="142" y="709"/>
                    <a:pt x="142" y="709"/>
                    <a:pt x="142" y="709"/>
                  </a:cubicBezTo>
                  <a:cubicBezTo>
                    <a:pt x="142" y="710"/>
                    <a:pt x="142" y="711"/>
                    <a:pt x="142" y="712"/>
                  </a:cubicBezTo>
                  <a:cubicBezTo>
                    <a:pt x="142" y="742"/>
                    <a:pt x="118" y="766"/>
                    <a:pt x="88" y="766"/>
                  </a:cubicBezTo>
                  <a:close/>
                  <a:moveTo>
                    <a:pt x="50" y="710"/>
                  </a:moveTo>
                  <a:cubicBezTo>
                    <a:pt x="50" y="711"/>
                    <a:pt x="50" y="711"/>
                    <a:pt x="50" y="712"/>
                  </a:cubicBezTo>
                  <a:cubicBezTo>
                    <a:pt x="50" y="733"/>
                    <a:pt x="67" y="750"/>
                    <a:pt x="88" y="750"/>
                  </a:cubicBezTo>
                  <a:cubicBezTo>
                    <a:pt x="109" y="750"/>
                    <a:pt x="126" y="733"/>
                    <a:pt x="126" y="712"/>
                  </a:cubicBezTo>
                  <a:cubicBezTo>
                    <a:pt x="126" y="711"/>
                    <a:pt x="126" y="710"/>
                    <a:pt x="126" y="709"/>
                  </a:cubicBezTo>
                  <a:cubicBezTo>
                    <a:pt x="126" y="709"/>
                    <a:pt x="126" y="709"/>
                    <a:pt x="126" y="709"/>
                  </a:cubicBezTo>
                  <a:cubicBezTo>
                    <a:pt x="126" y="38"/>
                    <a:pt x="126" y="38"/>
                    <a:pt x="126" y="38"/>
                  </a:cubicBezTo>
                  <a:cubicBezTo>
                    <a:pt x="126" y="35"/>
                    <a:pt x="126" y="34"/>
                    <a:pt x="146" y="16"/>
                  </a:cubicBezTo>
                  <a:cubicBezTo>
                    <a:pt x="29" y="16"/>
                    <a:pt x="29" y="16"/>
                    <a:pt x="29" y="16"/>
                  </a:cubicBezTo>
                  <a:cubicBezTo>
                    <a:pt x="30" y="17"/>
                    <a:pt x="30" y="17"/>
                    <a:pt x="30" y="17"/>
                  </a:cubicBezTo>
                  <a:cubicBezTo>
                    <a:pt x="50" y="34"/>
                    <a:pt x="50" y="34"/>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3" name="Freeform 63">
              <a:extLst>
                <a:ext uri="{FF2B5EF4-FFF2-40B4-BE49-F238E27FC236}">
                  <a16:creationId xmlns:a16="http://schemas.microsoft.com/office/drawing/2014/main" xmlns="" id="{1925DB23-1C54-7105-74B9-BA04E12DD168}"/>
                </a:ext>
              </a:extLst>
            </p:cNvPr>
            <p:cNvSpPr>
              <a:spLocks/>
            </p:cNvSpPr>
            <p:nvPr/>
          </p:nvSpPr>
          <p:spPr bwMode="auto">
            <a:xfrm>
              <a:off x="610076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4" y="19"/>
                    <a:pt x="0" y="15"/>
                    <a:pt x="0" y="11"/>
                  </a:cubicBezTo>
                  <a:cubicBezTo>
                    <a:pt x="0" y="8"/>
                    <a:pt x="0" y="8"/>
                    <a:pt x="0" y="8"/>
                  </a:cubicBezTo>
                  <a:cubicBezTo>
                    <a:pt x="0" y="3"/>
                    <a:pt x="4" y="0"/>
                    <a:pt x="8" y="0"/>
                  </a:cubicBezTo>
                  <a:cubicBezTo>
                    <a:pt x="13" y="0"/>
                    <a:pt x="16" y="3"/>
                    <a:pt x="16" y="8"/>
                  </a:cubicBezTo>
                  <a:cubicBezTo>
                    <a:pt x="16" y="11"/>
                    <a:pt x="16" y="11"/>
                    <a:pt x="16" y="11"/>
                  </a:cubicBezTo>
                  <a:cubicBezTo>
                    <a:pt x="16" y="15"/>
                    <a:pt x="13"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4" name="Freeform 64">
              <a:extLst>
                <a:ext uri="{FF2B5EF4-FFF2-40B4-BE49-F238E27FC236}">
                  <a16:creationId xmlns:a16="http://schemas.microsoft.com/office/drawing/2014/main" xmlns="" id="{D71D1BD4-4C81-5EF7-EFDD-CC8D1625520F}"/>
                </a:ext>
              </a:extLst>
            </p:cNvPr>
            <p:cNvSpPr>
              <a:spLocks noEditPoints="1"/>
            </p:cNvSpPr>
            <p:nvPr/>
          </p:nvSpPr>
          <p:spPr bwMode="auto">
            <a:xfrm>
              <a:off x="5276850" y="3324226"/>
              <a:ext cx="252413" cy="1095375"/>
            </a:xfrm>
            <a:custGeom>
              <a:avLst/>
              <a:gdLst>
                <a:gd name="T0" fmla="*/ 89 w 176"/>
                <a:gd name="T1" fmla="*/ 766 h 766"/>
                <a:gd name="T2" fmla="*/ 34 w 176"/>
                <a:gd name="T3" fmla="*/ 713 h 766"/>
                <a:gd name="T4" fmla="*/ 34 w 176"/>
                <a:gd name="T5" fmla="*/ 712 h 766"/>
                <a:gd name="T6" fmla="*/ 34 w 176"/>
                <a:gd name="T7" fmla="*/ 42 h 766"/>
                <a:gd name="T8" fmla="*/ 4 w 176"/>
                <a:gd name="T9" fmla="*/ 14 h 766"/>
                <a:gd name="T10" fmla="*/ 2 w 176"/>
                <a:gd name="T11" fmla="*/ 5 h 766"/>
                <a:gd name="T12" fmla="*/ 9 w 176"/>
                <a:gd name="T13" fmla="*/ 0 h 766"/>
                <a:gd name="T14" fmla="*/ 168 w 176"/>
                <a:gd name="T15" fmla="*/ 0 h 766"/>
                <a:gd name="T16" fmla="*/ 175 w 176"/>
                <a:gd name="T17" fmla="*/ 5 h 766"/>
                <a:gd name="T18" fmla="*/ 173 w 176"/>
                <a:gd name="T19" fmla="*/ 14 h 766"/>
                <a:gd name="T20" fmla="*/ 143 w 176"/>
                <a:gd name="T21" fmla="*/ 42 h 766"/>
                <a:gd name="T22" fmla="*/ 143 w 176"/>
                <a:gd name="T23" fmla="*/ 709 h 766"/>
                <a:gd name="T24" fmla="*/ 143 w 176"/>
                <a:gd name="T25" fmla="*/ 712 h 766"/>
                <a:gd name="T26" fmla="*/ 89 w 176"/>
                <a:gd name="T27" fmla="*/ 766 h 766"/>
                <a:gd name="T28" fmla="*/ 50 w 176"/>
                <a:gd name="T29" fmla="*/ 710 h 766"/>
                <a:gd name="T30" fmla="*/ 50 w 176"/>
                <a:gd name="T31" fmla="*/ 712 h 766"/>
                <a:gd name="T32" fmla="*/ 89 w 176"/>
                <a:gd name="T33" fmla="*/ 750 h 766"/>
                <a:gd name="T34" fmla="*/ 127 w 176"/>
                <a:gd name="T35" fmla="*/ 712 h 766"/>
                <a:gd name="T36" fmla="*/ 127 w 176"/>
                <a:gd name="T37" fmla="*/ 709 h 766"/>
                <a:gd name="T38" fmla="*/ 127 w 176"/>
                <a:gd name="T39" fmla="*/ 709 h 766"/>
                <a:gd name="T40" fmla="*/ 127 w 176"/>
                <a:gd name="T41" fmla="*/ 38 h 766"/>
                <a:gd name="T42" fmla="*/ 147 w 176"/>
                <a:gd name="T43" fmla="*/ 16 h 766"/>
                <a:gd name="T44" fmla="*/ 30 w 176"/>
                <a:gd name="T45" fmla="*/ 16 h 766"/>
                <a:gd name="T46" fmla="*/ 50 w 176"/>
                <a:gd name="T47" fmla="*/ 38 h 766"/>
                <a:gd name="T48" fmla="*/ 50 w 176"/>
                <a:gd name="T49" fmla="*/ 71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766">
                  <a:moveTo>
                    <a:pt x="89" y="766"/>
                  </a:moveTo>
                  <a:cubicBezTo>
                    <a:pt x="59" y="766"/>
                    <a:pt x="35" y="742"/>
                    <a:pt x="34" y="713"/>
                  </a:cubicBezTo>
                  <a:cubicBezTo>
                    <a:pt x="34" y="713"/>
                    <a:pt x="34" y="712"/>
                    <a:pt x="34" y="712"/>
                  </a:cubicBezTo>
                  <a:cubicBezTo>
                    <a:pt x="34" y="42"/>
                    <a:pt x="34" y="42"/>
                    <a:pt x="34" y="42"/>
                  </a:cubicBezTo>
                  <a:cubicBezTo>
                    <a:pt x="28" y="36"/>
                    <a:pt x="13" y="23"/>
                    <a:pt x="4" y="14"/>
                  </a:cubicBezTo>
                  <a:cubicBezTo>
                    <a:pt x="1" y="12"/>
                    <a:pt x="0" y="8"/>
                    <a:pt x="2" y="5"/>
                  </a:cubicBezTo>
                  <a:cubicBezTo>
                    <a:pt x="3" y="2"/>
                    <a:pt x="6" y="0"/>
                    <a:pt x="9" y="0"/>
                  </a:cubicBezTo>
                  <a:cubicBezTo>
                    <a:pt x="168" y="0"/>
                    <a:pt x="168" y="0"/>
                    <a:pt x="168" y="0"/>
                  </a:cubicBezTo>
                  <a:cubicBezTo>
                    <a:pt x="171" y="0"/>
                    <a:pt x="174" y="2"/>
                    <a:pt x="175" y="5"/>
                  </a:cubicBezTo>
                  <a:cubicBezTo>
                    <a:pt x="176" y="8"/>
                    <a:pt x="176" y="12"/>
                    <a:pt x="173" y="14"/>
                  </a:cubicBezTo>
                  <a:cubicBezTo>
                    <a:pt x="163" y="23"/>
                    <a:pt x="148" y="36"/>
                    <a:pt x="143" y="42"/>
                  </a:cubicBezTo>
                  <a:cubicBezTo>
                    <a:pt x="143" y="709"/>
                    <a:pt x="143" y="709"/>
                    <a:pt x="143" y="709"/>
                  </a:cubicBezTo>
                  <a:cubicBezTo>
                    <a:pt x="143" y="710"/>
                    <a:pt x="143" y="711"/>
                    <a:pt x="143" y="712"/>
                  </a:cubicBezTo>
                  <a:cubicBezTo>
                    <a:pt x="143" y="742"/>
                    <a:pt x="118" y="766"/>
                    <a:pt x="89" y="766"/>
                  </a:cubicBezTo>
                  <a:close/>
                  <a:moveTo>
                    <a:pt x="50" y="710"/>
                  </a:moveTo>
                  <a:cubicBezTo>
                    <a:pt x="50" y="711"/>
                    <a:pt x="50" y="711"/>
                    <a:pt x="50" y="712"/>
                  </a:cubicBezTo>
                  <a:cubicBezTo>
                    <a:pt x="50" y="733"/>
                    <a:pt x="67" y="750"/>
                    <a:pt x="89" y="750"/>
                  </a:cubicBezTo>
                  <a:cubicBezTo>
                    <a:pt x="110" y="750"/>
                    <a:pt x="127" y="733"/>
                    <a:pt x="127" y="712"/>
                  </a:cubicBezTo>
                  <a:cubicBezTo>
                    <a:pt x="127" y="711"/>
                    <a:pt x="127" y="710"/>
                    <a:pt x="127" y="709"/>
                  </a:cubicBezTo>
                  <a:cubicBezTo>
                    <a:pt x="127" y="709"/>
                    <a:pt x="127" y="709"/>
                    <a:pt x="127" y="709"/>
                  </a:cubicBezTo>
                  <a:cubicBezTo>
                    <a:pt x="127" y="38"/>
                    <a:pt x="127" y="38"/>
                    <a:pt x="127" y="38"/>
                  </a:cubicBezTo>
                  <a:cubicBezTo>
                    <a:pt x="127" y="35"/>
                    <a:pt x="127" y="34"/>
                    <a:pt x="147" y="16"/>
                  </a:cubicBezTo>
                  <a:cubicBezTo>
                    <a:pt x="30" y="16"/>
                    <a:pt x="30" y="16"/>
                    <a:pt x="30" y="16"/>
                  </a:cubicBezTo>
                  <a:cubicBezTo>
                    <a:pt x="50" y="34"/>
                    <a:pt x="50" y="35"/>
                    <a:pt x="50" y="38"/>
                  </a:cubicBezTo>
                  <a:lnTo>
                    <a:pt x="50" y="7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5" name="Freeform 65">
              <a:extLst>
                <a:ext uri="{FF2B5EF4-FFF2-40B4-BE49-F238E27FC236}">
                  <a16:creationId xmlns:a16="http://schemas.microsoft.com/office/drawing/2014/main" xmlns="" id="{EF32E951-CD30-CFA3-198B-9F58E9F7CECF}"/>
                </a:ext>
              </a:extLst>
            </p:cNvPr>
            <p:cNvSpPr>
              <a:spLocks/>
            </p:cNvSpPr>
            <p:nvPr/>
          </p:nvSpPr>
          <p:spPr bwMode="auto">
            <a:xfrm>
              <a:off x="5459413" y="4325938"/>
              <a:ext cx="22225" cy="26988"/>
            </a:xfrm>
            <a:custGeom>
              <a:avLst/>
              <a:gdLst>
                <a:gd name="T0" fmla="*/ 8 w 16"/>
                <a:gd name="T1" fmla="*/ 19 h 19"/>
                <a:gd name="T2" fmla="*/ 0 w 16"/>
                <a:gd name="T3" fmla="*/ 11 h 19"/>
                <a:gd name="T4" fmla="*/ 0 w 16"/>
                <a:gd name="T5" fmla="*/ 8 h 19"/>
                <a:gd name="T6" fmla="*/ 8 w 16"/>
                <a:gd name="T7" fmla="*/ 0 h 19"/>
                <a:gd name="T8" fmla="*/ 16 w 16"/>
                <a:gd name="T9" fmla="*/ 8 h 19"/>
                <a:gd name="T10" fmla="*/ 16 w 16"/>
                <a:gd name="T11" fmla="*/ 11 h 19"/>
                <a:gd name="T12" fmla="*/ 8 w 16"/>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6" h="19">
                  <a:moveTo>
                    <a:pt x="8" y="19"/>
                  </a:moveTo>
                  <a:cubicBezTo>
                    <a:pt x="3" y="19"/>
                    <a:pt x="0" y="15"/>
                    <a:pt x="0" y="11"/>
                  </a:cubicBezTo>
                  <a:cubicBezTo>
                    <a:pt x="0" y="8"/>
                    <a:pt x="0" y="8"/>
                    <a:pt x="0" y="8"/>
                  </a:cubicBezTo>
                  <a:cubicBezTo>
                    <a:pt x="0" y="3"/>
                    <a:pt x="3" y="0"/>
                    <a:pt x="8" y="0"/>
                  </a:cubicBezTo>
                  <a:cubicBezTo>
                    <a:pt x="12" y="0"/>
                    <a:pt x="16" y="3"/>
                    <a:pt x="16" y="8"/>
                  </a:cubicBezTo>
                  <a:cubicBezTo>
                    <a:pt x="16" y="11"/>
                    <a:pt x="16" y="11"/>
                    <a:pt x="16" y="11"/>
                  </a:cubicBezTo>
                  <a:cubicBezTo>
                    <a:pt x="16" y="15"/>
                    <a:pt x="12" y="19"/>
                    <a:pt x="8"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6" name="Freeform 66">
              <a:extLst>
                <a:ext uri="{FF2B5EF4-FFF2-40B4-BE49-F238E27FC236}">
                  <a16:creationId xmlns:a16="http://schemas.microsoft.com/office/drawing/2014/main" xmlns="" id="{B8965D42-49EE-8AF2-B6F6-5DDD7A6297E6}"/>
                </a:ext>
              </a:extLst>
            </p:cNvPr>
            <p:cNvSpPr>
              <a:spLocks noEditPoints="1"/>
            </p:cNvSpPr>
            <p:nvPr/>
          </p:nvSpPr>
          <p:spPr bwMode="auto">
            <a:xfrm>
              <a:off x="5705475" y="2997201"/>
              <a:ext cx="155575" cy="153988"/>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8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5" y="0"/>
                    <a:pt x="0" y="24"/>
                    <a:pt x="0" y="54"/>
                  </a:cubicBezTo>
                  <a:cubicBezTo>
                    <a:pt x="0" y="84"/>
                    <a:pt x="25" y="108"/>
                    <a:pt x="54" y="108"/>
                  </a:cubicBezTo>
                  <a:close/>
                  <a:moveTo>
                    <a:pt x="54" y="17"/>
                  </a:moveTo>
                  <a:cubicBezTo>
                    <a:pt x="75" y="17"/>
                    <a:pt x="91" y="34"/>
                    <a:pt x="91" y="54"/>
                  </a:cubicBezTo>
                  <a:cubicBezTo>
                    <a:pt x="91" y="74"/>
                    <a:pt x="75" y="91"/>
                    <a:pt x="54" y="91"/>
                  </a:cubicBezTo>
                  <a:cubicBezTo>
                    <a:pt x="34" y="91"/>
                    <a:pt x="18" y="74"/>
                    <a:pt x="18" y="54"/>
                  </a:cubicBezTo>
                  <a:cubicBezTo>
                    <a:pt x="18" y="34"/>
                    <a:pt x="34" y="17"/>
                    <a:pt x="5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7" name="Freeform 67">
              <a:extLst>
                <a:ext uri="{FF2B5EF4-FFF2-40B4-BE49-F238E27FC236}">
                  <a16:creationId xmlns:a16="http://schemas.microsoft.com/office/drawing/2014/main" xmlns="" id="{E7F91145-0641-7CC8-3D24-A23EACD0AC06}"/>
                </a:ext>
              </a:extLst>
            </p:cNvPr>
            <p:cNvSpPr>
              <a:spLocks noEditPoints="1"/>
            </p:cNvSpPr>
            <p:nvPr/>
          </p:nvSpPr>
          <p:spPr bwMode="auto">
            <a:xfrm>
              <a:off x="6073775" y="3073401"/>
              <a:ext cx="73025" cy="73025"/>
            </a:xfrm>
            <a:custGeom>
              <a:avLst/>
              <a:gdLst>
                <a:gd name="T0" fmla="*/ 26 w 51"/>
                <a:gd name="T1" fmla="*/ 52 h 52"/>
                <a:gd name="T2" fmla="*/ 51 w 51"/>
                <a:gd name="T3" fmla="*/ 26 h 52"/>
                <a:gd name="T4" fmla="*/ 26 w 51"/>
                <a:gd name="T5" fmla="*/ 0 h 52"/>
                <a:gd name="T6" fmla="*/ 0 w 51"/>
                <a:gd name="T7" fmla="*/ 26 h 52"/>
                <a:gd name="T8" fmla="*/ 26 w 51"/>
                <a:gd name="T9" fmla="*/ 52 h 52"/>
                <a:gd name="T10" fmla="*/ 26 w 51"/>
                <a:gd name="T11" fmla="*/ 11 h 52"/>
                <a:gd name="T12" fmla="*/ 41 w 51"/>
                <a:gd name="T13" fmla="*/ 26 h 52"/>
                <a:gd name="T14" fmla="*/ 26 w 51"/>
                <a:gd name="T15" fmla="*/ 41 h 52"/>
                <a:gd name="T16" fmla="*/ 26 w 51"/>
                <a:gd name="T17" fmla="*/ 41 h 52"/>
                <a:gd name="T18" fmla="*/ 11 w 51"/>
                <a:gd name="T19" fmla="*/ 26 h 52"/>
                <a:gd name="T20" fmla="*/ 26 w 51"/>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2">
                  <a:moveTo>
                    <a:pt x="26" y="52"/>
                  </a:moveTo>
                  <a:cubicBezTo>
                    <a:pt x="40" y="52"/>
                    <a:pt x="51" y="40"/>
                    <a:pt x="51" y="26"/>
                  </a:cubicBezTo>
                  <a:cubicBezTo>
                    <a:pt x="51"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8" name="Freeform 68">
              <a:extLst>
                <a:ext uri="{FF2B5EF4-FFF2-40B4-BE49-F238E27FC236}">
                  <a16:creationId xmlns:a16="http://schemas.microsoft.com/office/drawing/2014/main" xmlns="" id="{D898BA66-8768-6755-7B75-002790BB1261}"/>
                </a:ext>
              </a:extLst>
            </p:cNvPr>
            <p:cNvSpPr>
              <a:spLocks noEditPoints="1"/>
            </p:cNvSpPr>
            <p:nvPr/>
          </p:nvSpPr>
          <p:spPr bwMode="auto">
            <a:xfrm>
              <a:off x="5892800"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19" name="Freeform 69">
              <a:extLst>
                <a:ext uri="{FF2B5EF4-FFF2-40B4-BE49-F238E27FC236}">
                  <a16:creationId xmlns:a16="http://schemas.microsoft.com/office/drawing/2014/main" xmlns="" id="{3C03BF2E-6146-75D3-398A-136EE4767DF3}"/>
                </a:ext>
              </a:extLst>
            </p:cNvPr>
            <p:cNvSpPr>
              <a:spLocks noEditPoints="1"/>
            </p:cNvSpPr>
            <p:nvPr/>
          </p:nvSpPr>
          <p:spPr bwMode="auto">
            <a:xfrm>
              <a:off x="5410200" y="3073401"/>
              <a:ext cx="74613" cy="73025"/>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11 h 52"/>
                <a:gd name="T12" fmla="*/ 41 w 52"/>
                <a:gd name="T13" fmla="*/ 26 h 52"/>
                <a:gd name="T14" fmla="*/ 26 w 52"/>
                <a:gd name="T15" fmla="*/ 41 h 52"/>
                <a:gd name="T16" fmla="*/ 26 w 52"/>
                <a:gd name="T17" fmla="*/ 41 h 52"/>
                <a:gd name="T18" fmla="*/ 11 w 52"/>
                <a:gd name="T19" fmla="*/ 26 h 52"/>
                <a:gd name="T20" fmla="*/ 26 w 52"/>
                <a:gd name="T21"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52">
                  <a:moveTo>
                    <a:pt x="26" y="52"/>
                  </a:moveTo>
                  <a:cubicBezTo>
                    <a:pt x="40" y="52"/>
                    <a:pt x="52" y="40"/>
                    <a:pt x="52" y="26"/>
                  </a:cubicBezTo>
                  <a:cubicBezTo>
                    <a:pt x="52" y="12"/>
                    <a:pt x="40" y="0"/>
                    <a:pt x="26" y="0"/>
                  </a:cubicBezTo>
                  <a:cubicBezTo>
                    <a:pt x="12" y="0"/>
                    <a:pt x="0" y="12"/>
                    <a:pt x="0" y="26"/>
                  </a:cubicBezTo>
                  <a:cubicBezTo>
                    <a:pt x="0" y="40"/>
                    <a:pt x="12" y="52"/>
                    <a:pt x="26" y="52"/>
                  </a:cubicBezTo>
                  <a:close/>
                  <a:moveTo>
                    <a:pt x="26" y="11"/>
                  </a:moveTo>
                  <a:cubicBezTo>
                    <a:pt x="34" y="11"/>
                    <a:pt x="41" y="18"/>
                    <a:pt x="41" y="26"/>
                  </a:cubicBezTo>
                  <a:cubicBezTo>
                    <a:pt x="41" y="34"/>
                    <a:pt x="34" y="41"/>
                    <a:pt x="26" y="41"/>
                  </a:cubicBezTo>
                  <a:cubicBezTo>
                    <a:pt x="26" y="41"/>
                    <a:pt x="26" y="41"/>
                    <a:pt x="26" y="41"/>
                  </a:cubicBezTo>
                  <a:cubicBezTo>
                    <a:pt x="18" y="41"/>
                    <a:pt x="11" y="34"/>
                    <a:pt x="11" y="26"/>
                  </a:cubicBezTo>
                  <a:cubicBezTo>
                    <a:pt x="11" y="18"/>
                    <a:pt x="18" y="11"/>
                    <a:pt x="2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0" name="Freeform 70">
              <a:extLst>
                <a:ext uri="{FF2B5EF4-FFF2-40B4-BE49-F238E27FC236}">
                  <a16:creationId xmlns:a16="http://schemas.microsoft.com/office/drawing/2014/main" xmlns="" id="{07B8C1C6-E723-BA1B-6959-86DB469D990E}"/>
                </a:ext>
              </a:extLst>
            </p:cNvPr>
            <p:cNvSpPr>
              <a:spLocks noEditPoints="1"/>
            </p:cNvSpPr>
            <p:nvPr/>
          </p:nvSpPr>
          <p:spPr bwMode="auto">
            <a:xfrm>
              <a:off x="5222875" y="2954338"/>
              <a:ext cx="60325" cy="60325"/>
            </a:xfrm>
            <a:custGeom>
              <a:avLst/>
              <a:gdLst>
                <a:gd name="T0" fmla="*/ 21 w 42"/>
                <a:gd name="T1" fmla="*/ 42 h 42"/>
                <a:gd name="T2" fmla="*/ 42 w 42"/>
                <a:gd name="T3" fmla="*/ 21 h 42"/>
                <a:gd name="T4" fmla="*/ 21 w 42"/>
                <a:gd name="T5" fmla="*/ 0 h 42"/>
                <a:gd name="T6" fmla="*/ 0 w 42"/>
                <a:gd name="T7" fmla="*/ 21 h 42"/>
                <a:gd name="T8" fmla="*/ 21 w 42"/>
                <a:gd name="T9" fmla="*/ 42 h 42"/>
                <a:gd name="T10" fmla="*/ 21 w 42"/>
                <a:gd name="T11" fmla="*/ 9 h 42"/>
                <a:gd name="T12" fmla="*/ 33 w 42"/>
                <a:gd name="T13" fmla="*/ 21 h 42"/>
                <a:gd name="T14" fmla="*/ 21 w 42"/>
                <a:gd name="T15" fmla="*/ 33 h 42"/>
                <a:gd name="T16" fmla="*/ 9 w 42"/>
                <a:gd name="T17" fmla="*/ 21 h 42"/>
                <a:gd name="T18" fmla="*/ 21 w 42"/>
                <a:gd name="T19"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33" y="42"/>
                    <a:pt x="42" y="33"/>
                    <a:pt x="42" y="21"/>
                  </a:cubicBezTo>
                  <a:cubicBezTo>
                    <a:pt x="42" y="9"/>
                    <a:pt x="33" y="0"/>
                    <a:pt x="21" y="0"/>
                  </a:cubicBezTo>
                  <a:cubicBezTo>
                    <a:pt x="10" y="0"/>
                    <a:pt x="0" y="9"/>
                    <a:pt x="0" y="21"/>
                  </a:cubicBezTo>
                  <a:cubicBezTo>
                    <a:pt x="0" y="33"/>
                    <a:pt x="10" y="42"/>
                    <a:pt x="21" y="42"/>
                  </a:cubicBezTo>
                  <a:close/>
                  <a:moveTo>
                    <a:pt x="21" y="9"/>
                  </a:moveTo>
                  <a:cubicBezTo>
                    <a:pt x="28" y="9"/>
                    <a:pt x="33" y="14"/>
                    <a:pt x="33" y="21"/>
                  </a:cubicBezTo>
                  <a:cubicBezTo>
                    <a:pt x="33" y="28"/>
                    <a:pt x="28" y="33"/>
                    <a:pt x="21" y="33"/>
                  </a:cubicBezTo>
                  <a:cubicBezTo>
                    <a:pt x="15" y="33"/>
                    <a:pt x="9" y="28"/>
                    <a:pt x="9" y="21"/>
                  </a:cubicBezTo>
                  <a:cubicBezTo>
                    <a:pt x="9" y="14"/>
                    <a:pt x="15" y="9"/>
                    <a:pt x="2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1" name="Group 20">
            <a:extLst>
              <a:ext uri="{FF2B5EF4-FFF2-40B4-BE49-F238E27FC236}">
                <a16:creationId xmlns:a16="http://schemas.microsoft.com/office/drawing/2014/main" xmlns="" id="{90DE3766-D81F-7EAA-7102-9CD73B858913}"/>
              </a:ext>
            </a:extLst>
          </p:cNvPr>
          <p:cNvGrpSpPr/>
          <p:nvPr/>
        </p:nvGrpSpPr>
        <p:grpSpPr>
          <a:xfrm>
            <a:off x="-642107" y="5544384"/>
            <a:ext cx="265830" cy="418311"/>
            <a:chOff x="660400" y="682626"/>
            <a:chExt cx="938213" cy="1476375"/>
          </a:xfrm>
        </p:grpSpPr>
        <p:sp>
          <p:nvSpPr>
            <p:cNvPr id="22" name="Freeform 233">
              <a:extLst>
                <a:ext uri="{FF2B5EF4-FFF2-40B4-BE49-F238E27FC236}">
                  <a16:creationId xmlns:a16="http://schemas.microsoft.com/office/drawing/2014/main" xmlns="" id="{D6EC52C7-7D0B-FEBE-A33A-B09EF2B3CE64}"/>
                </a:ext>
              </a:extLst>
            </p:cNvPr>
            <p:cNvSpPr>
              <a:spLocks noEditPoints="1"/>
            </p:cNvSpPr>
            <p:nvPr/>
          </p:nvSpPr>
          <p:spPr bwMode="auto">
            <a:xfrm>
              <a:off x="660400" y="682626"/>
              <a:ext cx="595313" cy="1476375"/>
            </a:xfrm>
            <a:custGeom>
              <a:avLst/>
              <a:gdLst>
                <a:gd name="T0" fmla="*/ 227 w 417"/>
                <a:gd name="T1" fmla="*/ 1033 h 1033"/>
                <a:gd name="T2" fmla="*/ 190 w 417"/>
                <a:gd name="T3" fmla="*/ 1033 h 1033"/>
                <a:gd name="T4" fmla="*/ 123 w 417"/>
                <a:gd name="T5" fmla="*/ 966 h 1033"/>
                <a:gd name="T6" fmla="*/ 138 w 417"/>
                <a:gd name="T7" fmla="*/ 332 h 1033"/>
                <a:gd name="T8" fmla="*/ 0 w 417"/>
                <a:gd name="T9" fmla="*/ 154 h 1033"/>
                <a:gd name="T10" fmla="*/ 102 w 417"/>
                <a:gd name="T11" fmla="*/ 3 h 1033"/>
                <a:gd name="T12" fmla="*/ 105 w 417"/>
                <a:gd name="T13" fmla="*/ 0 h 1033"/>
                <a:gd name="T14" fmla="*/ 130 w 417"/>
                <a:gd name="T15" fmla="*/ 0 h 1033"/>
                <a:gd name="T16" fmla="*/ 130 w 417"/>
                <a:gd name="T17" fmla="*/ 123 h 1033"/>
                <a:gd name="T18" fmla="*/ 169 w 417"/>
                <a:gd name="T19" fmla="*/ 183 h 1033"/>
                <a:gd name="T20" fmla="*/ 248 w 417"/>
                <a:gd name="T21" fmla="*/ 183 h 1033"/>
                <a:gd name="T22" fmla="*/ 288 w 417"/>
                <a:gd name="T23" fmla="*/ 123 h 1033"/>
                <a:gd name="T24" fmla="*/ 288 w 417"/>
                <a:gd name="T25" fmla="*/ 0 h 1033"/>
                <a:gd name="T26" fmla="*/ 312 w 417"/>
                <a:gd name="T27" fmla="*/ 0 h 1033"/>
                <a:gd name="T28" fmla="*/ 315 w 417"/>
                <a:gd name="T29" fmla="*/ 3 h 1033"/>
                <a:gd name="T30" fmla="*/ 417 w 417"/>
                <a:gd name="T31" fmla="*/ 154 h 1033"/>
                <a:gd name="T32" fmla="*/ 279 w 417"/>
                <a:gd name="T33" fmla="*/ 332 h 1033"/>
                <a:gd name="T34" fmla="*/ 294 w 417"/>
                <a:gd name="T35" fmla="*/ 966 h 1033"/>
                <a:gd name="T36" fmla="*/ 227 w 417"/>
                <a:gd name="T37" fmla="*/ 1033 h 1033"/>
                <a:gd name="T38" fmla="*/ 149 w 417"/>
                <a:gd name="T39" fmla="*/ 320 h 1033"/>
                <a:gd name="T40" fmla="*/ 149 w 417"/>
                <a:gd name="T41" fmla="*/ 320 h 1033"/>
                <a:gd name="T42" fmla="*/ 152 w 417"/>
                <a:gd name="T43" fmla="*/ 322 h 1033"/>
                <a:gd name="T44" fmla="*/ 153 w 417"/>
                <a:gd name="T45" fmla="*/ 429 h 1033"/>
                <a:gd name="T46" fmla="*/ 148 w 417"/>
                <a:gd name="T47" fmla="*/ 648 h 1033"/>
                <a:gd name="T48" fmla="*/ 139 w 417"/>
                <a:gd name="T49" fmla="*/ 966 h 1033"/>
                <a:gd name="T50" fmla="*/ 190 w 417"/>
                <a:gd name="T51" fmla="*/ 1017 h 1033"/>
                <a:gd name="T52" fmla="*/ 227 w 417"/>
                <a:gd name="T53" fmla="*/ 1017 h 1033"/>
                <a:gd name="T54" fmla="*/ 278 w 417"/>
                <a:gd name="T55" fmla="*/ 966 h 1033"/>
                <a:gd name="T56" fmla="*/ 270 w 417"/>
                <a:gd name="T57" fmla="*/ 648 h 1033"/>
                <a:gd name="T58" fmla="*/ 264 w 417"/>
                <a:gd name="T59" fmla="*/ 429 h 1033"/>
                <a:gd name="T60" fmla="*/ 266 w 417"/>
                <a:gd name="T61" fmla="*/ 322 h 1033"/>
                <a:gd name="T62" fmla="*/ 268 w 417"/>
                <a:gd name="T63" fmla="*/ 320 h 1033"/>
                <a:gd name="T64" fmla="*/ 401 w 417"/>
                <a:gd name="T65" fmla="*/ 154 h 1033"/>
                <a:gd name="T66" fmla="*/ 305 w 417"/>
                <a:gd name="T67" fmla="*/ 16 h 1033"/>
                <a:gd name="T68" fmla="*/ 304 w 417"/>
                <a:gd name="T69" fmla="*/ 16 h 1033"/>
                <a:gd name="T70" fmla="*/ 304 w 417"/>
                <a:gd name="T71" fmla="*/ 128 h 1033"/>
                <a:gd name="T72" fmla="*/ 256 w 417"/>
                <a:gd name="T73" fmla="*/ 199 h 1033"/>
                <a:gd name="T74" fmla="*/ 161 w 417"/>
                <a:gd name="T75" fmla="*/ 199 h 1033"/>
                <a:gd name="T76" fmla="*/ 114 w 417"/>
                <a:gd name="T77" fmla="*/ 128 h 1033"/>
                <a:gd name="T78" fmla="*/ 114 w 417"/>
                <a:gd name="T79" fmla="*/ 16 h 1033"/>
                <a:gd name="T80" fmla="*/ 112 w 417"/>
                <a:gd name="T81" fmla="*/ 16 h 1033"/>
                <a:gd name="T82" fmla="*/ 16 w 417"/>
                <a:gd name="T83" fmla="*/ 154 h 1033"/>
                <a:gd name="T84" fmla="*/ 149 w 417"/>
                <a:gd name="T85" fmla="*/ 320 h 1033"/>
                <a:gd name="T86" fmla="*/ 209 w 417"/>
                <a:gd name="T87" fmla="*/ 995 h 1033"/>
                <a:gd name="T88" fmla="*/ 179 w 417"/>
                <a:gd name="T89" fmla="*/ 966 h 1033"/>
                <a:gd name="T90" fmla="*/ 209 w 417"/>
                <a:gd name="T91" fmla="*/ 937 h 1033"/>
                <a:gd name="T92" fmla="*/ 238 w 417"/>
                <a:gd name="T93" fmla="*/ 966 h 1033"/>
                <a:gd name="T94" fmla="*/ 209 w 417"/>
                <a:gd name="T95" fmla="*/ 995 h 1033"/>
                <a:gd name="T96" fmla="*/ 209 w 417"/>
                <a:gd name="T97" fmla="*/ 953 h 1033"/>
                <a:gd name="T98" fmla="*/ 195 w 417"/>
                <a:gd name="T99" fmla="*/ 966 h 1033"/>
                <a:gd name="T100" fmla="*/ 209 w 417"/>
                <a:gd name="T101" fmla="*/ 979 h 1033"/>
                <a:gd name="T102" fmla="*/ 222 w 417"/>
                <a:gd name="T103" fmla="*/ 966 h 1033"/>
                <a:gd name="T104" fmla="*/ 209 w 417"/>
                <a:gd name="T105" fmla="*/ 95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7" h="1033">
                  <a:moveTo>
                    <a:pt x="227" y="1033"/>
                  </a:moveTo>
                  <a:cubicBezTo>
                    <a:pt x="190" y="1033"/>
                    <a:pt x="190" y="1033"/>
                    <a:pt x="190" y="1033"/>
                  </a:cubicBezTo>
                  <a:cubicBezTo>
                    <a:pt x="153" y="1033"/>
                    <a:pt x="123" y="1003"/>
                    <a:pt x="123" y="966"/>
                  </a:cubicBezTo>
                  <a:cubicBezTo>
                    <a:pt x="128" y="799"/>
                    <a:pt x="139" y="369"/>
                    <a:pt x="138" y="332"/>
                  </a:cubicBezTo>
                  <a:cubicBezTo>
                    <a:pt x="111" y="304"/>
                    <a:pt x="0" y="191"/>
                    <a:pt x="0" y="154"/>
                  </a:cubicBezTo>
                  <a:cubicBezTo>
                    <a:pt x="0" y="115"/>
                    <a:pt x="92" y="14"/>
                    <a:pt x="102" y="3"/>
                  </a:cubicBezTo>
                  <a:cubicBezTo>
                    <a:pt x="105" y="0"/>
                    <a:pt x="105" y="0"/>
                    <a:pt x="105" y="0"/>
                  </a:cubicBezTo>
                  <a:cubicBezTo>
                    <a:pt x="130" y="0"/>
                    <a:pt x="130" y="0"/>
                    <a:pt x="130" y="0"/>
                  </a:cubicBezTo>
                  <a:cubicBezTo>
                    <a:pt x="130" y="123"/>
                    <a:pt x="130" y="123"/>
                    <a:pt x="130" y="123"/>
                  </a:cubicBezTo>
                  <a:cubicBezTo>
                    <a:pt x="169" y="183"/>
                    <a:pt x="169" y="183"/>
                    <a:pt x="169" y="183"/>
                  </a:cubicBezTo>
                  <a:cubicBezTo>
                    <a:pt x="248" y="183"/>
                    <a:pt x="248" y="183"/>
                    <a:pt x="248" y="183"/>
                  </a:cubicBezTo>
                  <a:cubicBezTo>
                    <a:pt x="288" y="123"/>
                    <a:pt x="288" y="123"/>
                    <a:pt x="288" y="123"/>
                  </a:cubicBezTo>
                  <a:cubicBezTo>
                    <a:pt x="288" y="0"/>
                    <a:pt x="288" y="0"/>
                    <a:pt x="288" y="0"/>
                  </a:cubicBezTo>
                  <a:cubicBezTo>
                    <a:pt x="312" y="0"/>
                    <a:pt x="312" y="0"/>
                    <a:pt x="312" y="0"/>
                  </a:cubicBezTo>
                  <a:cubicBezTo>
                    <a:pt x="315" y="3"/>
                    <a:pt x="315" y="3"/>
                    <a:pt x="315" y="3"/>
                  </a:cubicBezTo>
                  <a:cubicBezTo>
                    <a:pt x="325" y="14"/>
                    <a:pt x="417" y="115"/>
                    <a:pt x="417" y="154"/>
                  </a:cubicBezTo>
                  <a:cubicBezTo>
                    <a:pt x="417" y="191"/>
                    <a:pt x="307" y="304"/>
                    <a:pt x="279" y="332"/>
                  </a:cubicBezTo>
                  <a:cubicBezTo>
                    <a:pt x="278" y="369"/>
                    <a:pt x="289" y="799"/>
                    <a:pt x="294" y="966"/>
                  </a:cubicBezTo>
                  <a:cubicBezTo>
                    <a:pt x="294" y="1003"/>
                    <a:pt x="264" y="1033"/>
                    <a:pt x="227" y="1033"/>
                  </a:cubicBezTo>
                  <a:close/>
                  <a:moveTo>
                    <a:pt x="149" y="320"/>
                  </a:moveTo>
                  <a:cubicBezTo>
                    <a:pt x="149" y="320"/>
                    <a:pt x="149" y="320"/>
                    <a:pt x="149" y="320"/>
                  </a:cubicBezTo>
                  <a:cubicBezTo>
                    <a:pt x="152" y="322"/>
                    <a:pt x="152" y="322"/>
                    <a:pt x="152" y="322"/>
                  </a:cubicBezTo>
                  <a:cubicBezTo>
                    <a:pt x="155" y="326"/>
                    <a:pt x="155" y="326"/>
                    <a:pt x="153" y="429"/>
                  </a:cubicBezTo>
                  <a:cubicBezTo>
                    <a:pt x="152" y="482"/>
                    <a:pt x="150" y="556"/>
                    <a:pt x="148" y="648"/>
                  </a:cubicBezTo>
                  <a:cubicBezTo>
                    <a:pt x="144" y="806"/>
                    <a:pt x="139" y="965"/>
                    <a:pt x="139" y="966"/>
                  </a:cubicBezTo>
                  <a:cubicBezTo>
                    <a:pt x="139" y="994"/>
                    <a:pt x="162" y="1017"/>
                    <a:pt x="190" y="1017"/>
                  </a:cubicBezTo>
                  <a:cubicBezTo>
                    <a:pt x="227" y="1017"/>
                    <a:pt x="227" y="1017"/>
                    <a:pt x="227" y="1017"/>
                  </a:cubicBezTo>
                  <a:cubicBezTo>
                    <a:pt x="255" y="1017"/>
                    <a:pt x="278" y="994"/>
                    <a:pt x="278" y="966"/>
                  </a:cubicBezTo>
                  <a:cubicBezTo>
                    <a:pt x="278" y="965"/>
                    <a:pt x="273" y="806"/>
                    <a:pt x="270" y="648"/>
                  </a:cubicBezTo>
                  <a:cubicBezTo>
                    <a:pt x="267" y="556"/>
                    <a:pt x="265" y="482"/>
                    <a:pt x="264" y="429"/>
                  </a:cubicBezTo>
                  <a:cubicBezTo>
                    <a:pt x="262" y="326"/>
                    <a:pt x="262" y="326"/>
                    <a:pt x="266" y="322"/>
                  </a:cubicBezTo>
                  <a:cubicBezTo>
                    <a:pt x="268" y="320"/>
                    <a:pt x="268" y="320"/>
                    <a:pt x="268" y="320"/>
                  </a:cubicBezTo>
                  <a:cubicBezTo>
                    <a:pt x="321" y="267"/>
                    <a:pt x="401" y="178"/>
                    <a:pt x="401" y="154"/>
                  </a:cubicBezTo>
                  <a:cubicBezTo>
                    <a:pt x="401" y="130"/>
                    <a:pt x="344" y="58"/>
                    <a:pt x="305" y="16"/>
                  </a:cubicBezTo>
                  <a:cubicBezTo>
                    <a:pt x="304" y="16"/>
                    <a:pt x="304" y="16"/>
                    <a:pt x="304" y="16"/>
                  </a:cubicBezTo>
                  <a:cubicBezTo>
                    <a:pt x="304" y="128"/>
                    <a:pt x="304" y="128"/>
                    <a:pt x="304" y="128"/>
                  </a:cubicBezTo>
                  <a:cubicBezTo>
                    <a:pt x="256" y="199"/>
                    <a:pt x="256" y="199"/>
                    <a:pt x="256" y="199"/>
                  </a:cubicBezTo>
                  <a:cubicBezTo>
                    <a:pt x="161" y="199"/>
                    <a:pt x="161" y="199"/>
                    <a:pt x="161" y="199"/>
                  </a:cubicBezTo>
                  <a:cubicBezTo>
                    <a:pt x="114" y="128"/>
                    <a:pt x="114" y="128"/>
                    <a:pt x="114" y="128"/>
                  </a:cubicBezTo>
                  <a:cubicBezTo>
                    <a:pt x="114" y="16"/>
                    <a:pt x="114" y="16"/>
                    <a:pt x="114" y="16"/>
                  </a:cubicBezTo>
                  <a:cubicBezTo>
                    <a:pt x="112" y="16"/>
                    <a:pt x="112" y="16"/>
                    <a:pt x="112" y="16"/>
                  </a:cubicBezTo>
                  <a:cubicBezTo>
                    <a:pt x="74" y="58"/>
                    <a:pt x="16" y="130"/>
                    <a:pt x="16" y="154"/>
                  </a:cubicBezTo>
                  <a:cubicBezTo>
                    <a:pt x="16" y="178"/>
                    <a:pt x="97" y="267"/>
                    <a:pt x="149" y="320"/>
                  </a:cubicBezTo>
                  <a:close/>
                  <a:moveTo>
                    <a:pt x="209" y="995"/>
                  </a:moveTo>
                  <a:cubicBezTo>
                    <a:pt x="193" y="995"/>
                    <a:pt x="179" y="982"/>
                    <a:pt x="179" y="966"/>
                  </a:cubicBezTo>
                  <a:cubicBezTo>
                    <a:pt x="179" y="950"/>
                    <a:pt x="193" y="937"/>
                    <a:pt x="209" y="937"/>
                  </a:cubicBezTo>
                  <a:cubicBezTo>
                    <a:pt x="225" y="937"/>
                    <a:pt x="238" y="950"/>
                    <a:pt x="238" y="966"/>
                  </a:cubicBezTo>
                  <a:cubicBezTo>
                    <a:pt x="238" y="982"/>
                    <a:pt x="225" y="995"/>
                    <a:pt x="209" y="995"/>
                  </a:cubicBezTo>
                  <a:close/>
                  <a:moveTo>
                    <a:pt x="209" y="953"/>
                  </a:moveTo>
                  <a:cubicBezTo>
                    <a:pt x="201" y="953"/>
                    <a:pt x="195" y="959"/>
                    <a:pt x="195" y="966"/>
                  </a:cubicBezTo>
                  <a:cubicBezTo>
                    <a:pt x="195" y="973"/>
                    <a:pt x="201" y="979"/>
                    <a:pt x="209" y="979"/>
                  </a:cubicBezTo>
                  <a:cubicBezTo>
                    <a:pt x="216" y="979"/>
                    <a:pt x="222" y="973"/>
                    <a:pt x="222" y="966"/>
                  </a:cubicBezTo>
                  <a:cubicBezTo>
                    <a:pt x="222" y="959"/>
                    <a:pt x="216" y="953"/>
                    <a:pt x="209" y="9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3" name="Freeform 234">
              <a:extLst>
                <a:ext uri="{FF2B5EF4-FFF2-40B4-BE49-F238E27FC236}">
                  <a16:creationId xmlns:a16="http://schemas.microsoft.com/office/drawing/2014/main" xmlns="" id="{ADEFF302-A7BB-5B23-4664-E11F456EE744}"/>
                </a:ext>
              </a:extLst>
            </p:cNvPr>
            <p:cNvSpPr>
              <a:spLocks noEditPoints="1"/>
            </p:cNvSpPr>
            <p:nvPr/>
          </p:nvSpPr>
          <p:spPr bwMode="auto">
            <a:xfrm>
              <a:off x="1331913" y="749301"/>
              <a:ext cx="266700" cy="1409700"/>
            </a:xfrm>
            <a:custGeom>
              <a:avLst/>
              <a:gdLst>
                <a:gd name="T0" fmla="*/ 120 w 187"/>
                <a:gd name="T1" fmla="*/ 987 h 987"/>
                <a:gd name="T2" fmla="*/ 66 w 187"/>
                <a:gd name="T3" fmla="*/ 987 h 987"/>
                <a:gd name="T4" fmla="*/ 0 w 187"/>
                <a:gd name="T5" fmla="*/ 920 h 987"/>
                <a:gd name="T6" fmla="*/ 0 w 187"/>
                <a:gd name="T7" fmla="*/ 920 h 987"/>
                <a:gd name="T8" fmla="*/ 15 w 187"/>
                <a:gd name="T9" fmla="*/ 630 h 987"/>
                <a:gd name="T10" fmla="*/ 53 w 187"/>
                <a:gd name="T11" fmla="*/ 570 h 987"/>
                <a:gd name="T12" fmla="*/ 64 w 187"/>
                <a:gd name="T13" fmla="*/ 172 h 987"/>
                <a:gd name="T14" fmla="*/ 47 w 187"/>
                <a:gd name="T15" fmla="*/ 172 h 987"/>
                <a:gd name="T16" fmla="*/ 71 w 187"/>
                <a:gd name="T17" fmla="*/ 0 h 987"/>
                <a:gd name="T18" fmla="*/ 116 w 187"/>
                <a:gd name="T19" fmla="*/ 0 h 987"/>
                <a:gd name="T20" fmla="*/ 140 w 187"/>
                <a:gd name="T21" fmla="*/ 172 h 987"/>
                <a:gd name="T22" fmla="*/ 122 w 187"/>
                <a:gd name="T23" fmla="*/ 172 h 987"/>
                <a:gd name="T24" fmla="*/ 134 w 187"/>
                <a:gd name="T25" fmla="*/ 570 h 987"/>
                <a:gd name="T26" fmla="*/ 171 w 187"/>
                <a:gd name="T27" fmla="*/ 630 h 987"/>
                <a:gd name="T28" fmla="*/ 187 w 187"/>
                <a:gd name="T29" fmla="*/ 920 h 987"/>
                <a:gd name="T30" fmla="*/ 120 w 187"/>
                <a:gd name="T31" fmla="*/ 987 h 987"/>
                <a:gd name="T32" fmla="*/ 16 w 187"/>
                <a:gd name="T33" fmla="*/ 920 h 987"/>
                <a:gd name="T34" fmla="*/ 66 w 187"/>
                <a:gd name="T35" fmla="*/ 971 h 987"/>
                <a:gd name="T36" fmla="*/ 120 w 187"/>
                <a:gd name="T37" fmla="*/ 971 h 987"/>
                <a:gd name="T38" fmla="*/ 171 w 187"/>
                <a:gd name="T39" fmla="*/ 920 h 987"/>
                <a:gd name="T40" fmla="*/ 155 w 187"/>
                <a:gd name="T41" fmla="*/ 630 h 987"/>
                <a:gd name="T42" fmla="*/ 123 w 187"/>
                <a:gd name="T43" fmla="*/ 583 h 987"/>
                <a:gd name="T44" fmla="*/ 118 w 187"/>
                <a:gd name="T45" fmla="*/ 581 h 987"/>
                <a:gd name="T46" fmla="*/ 105 w 187"/>
                <a:gd name="T47" fmla="*/ 156 h 987"/>
                <a:gd name="T48" fmla="*/ 121 w 187"/>
                <a:gd name="T49" fmla="*/ 156 h 987"/>
                <a:gd name="T50" fmla="*/ 102 w 187"/>
                <a:gd name="T51" fmla="*/ 16 h 987"/>
                <a:gd name="T52" fmla="*/ 85 w 187"/>
                <a:gd name="T53" fmla="*/ 16 h 987"/>
                <a:gd name="T54" fmla="*/ 65 w 187"/>
                <a:gd name="T55" fmla="*/ 156 h 987"/>
                <a:gd name="T56" fmla="*/ 81 w 187"/>
                <a:gd name="T57" fmla="*/ 156 h 987"/>
                <a:gd name="T58" fmla="*/ 68 w 187"/>
                <a:gd name="T59" fmla="*/ 581 h 987"/>
                <a:gd name="T60" fmla="*/ 63 w 187"/>
                <a:gd name="T61" fmla="*/ 583 h 987"/>
                <a:gd name="T62" fmla="*/ 31 w 187"/>
                <a:gd name="T63" fmla="*/ 630 h 987"/>
                <a:gd name="T64" fmla="*/ 31 w 187"/>
                <a:gd name="T65" fmla="*/ 630 h 987"/>
                <a:gd name="T66" fmla="*/ 16 w 187"/>
                <a:gd name="T67" fmla="*/ 920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7" h="987">
                  <a:moveTo>
                    <a:pt x="120" y="987"/>
                  </a:moveTo>
                  <a:cubicBezTo>
                    <a:pt x="66" y="987"/>
                    <a:pt x="66" y="987"/>
                    <a:pt x="66" y="987"/>
                  </a:cubicBezTo>
                  <a:cubicBezTo>
                    <a:pt x="30" y="987"/>
                    <a:pt x="0" y="957"/>
                    <a:pt x="0" y="920"/>
                  </a:cubicBezTo>
                  <a:cubicBezTo>
                    <a:pt x="0" y="920"/>
                    <a:pt x="0" y="920"/>
                    <a:pt x="0" y="920"/>
                  </a:cubicBezTo>
                  <a:cubicBezTo>
                    <a:pt x="15" y="630"/>
                    <a:pt x="15" y="630"/>
                    <a:pt x="15" y="630"/>
                  </a:cubicBezTo>
                  <a:cubicBezTo>
                    <a:pt x="15" y="604"/>
                    <a:pt x="30" y="581"/>
                    <a:pt x="53" y="570"/>
                  </a:cubicBezTo>
                  <a:cubicBezTo>
                    <a:pt x="64" y="172"/>
                    <a:pt x="64" y="172"/>
                    <a:pt x="64" y="172"/>
                  </a:cubicBezTo>
                  <a:cubicBezTo>
                    <a:pt x="47" y="172"/>
                    <a:pt x="47" y="172"/>
                    <a:pt x="47" y="172"/>
                  </a:cubicBezTo>
                  <a:cubicBezTo>
                    <a:pt x="71" y="0"/>
                    <a:pt x="71" y="0"/>
                    <a:pt x="71" y="0"/>
                  </a:cubicBezTo>
                  <a:cubicBezTo>
                    <a:pt x="116" y="0"/>
                    <a:pt x="116" y="0"/>
                    <a:pt x="116" y="0"/>
                  </a:cubicBezTo>
                  <a:cubicBezTo>
                    <a:pt x="140" y="172"/>
                    <a:pt x="140" y="172"/>
                    <a:pt x="140" y="172"/>
                  </a:cubicBezTo>
                  <a:cubicBezTo>
                    <a:pt x="122" y="172"/>
                    <a:pt x="122" y="172"/>
                    <a:pt x="122" y="172"/>
                  </a:cubicBezTo>
                  <a:cubicBezTo>
                    <a:pt x="134" y="570"/>
                    <a:pt x="134" y="570"/>
                    <a:pt x="134" y="570"/>
                  </a:cubicBezTo>
                  <a:cubicBezTo>
                    <a:pt x="157" y="581"/>
                    <a:pt x="171" y="604"/>
                    <a:pt x="171" y="630"/>
                  </a:cubicBezTo>
                  <a:cubicBezTo>
                    <a:pt x="187" y="920"/>
                    <a:pt x="187" y="920"/>
                    <a:pt x="187" y="920"/>
                  </a:cubicBezTo>
                  <a:cubicBezTo>
                    <a:pt x="187" y="957"/>
                    <a:pt x="157" y="987"/>
                    <a:pt x="120" y="987"/>
                  </a:cubicBezTo>
                  <a:close/>
                  <a:moveTo>
                    <a:pt x="16" y="920"/>
                  </a:moveTo>
                  <a:cubicBezTo>
                    <a:pt x="16" y="948"/>
                    <a:pt x="38" y="971"/>
                    <a:pt x="66" y="971"/>
                  </a:cubicBezTo>
                  <a:cubicBezTo>
                    <a:pt x="120" y="971"/>
                    <a:pt x="120" y="971"/>
                    <a:pt x="120" y="971"/>
                  </a:cubicBezTo>
                  <a:cubicBezTo>
                    <a:pt x="148" y="971"/>
                    <a:pt x="171" y="948"/>
                    <a:pt x="171" y="920"/>
                  </a:cubicBezTo>
                  <a:cubicBezTo>
                    <a:pt x="155" y="630"/>
                    <a:pt x="155" y="630"/>
                    <a:pt x="155" y="630"/>
                  </a:cubicBezTo>
                  <a:cubicBezTo>
                    <a:pt x="155" y="609"/>
                    <a:pt x="143" y="590"/>
                    <a:pt x="123" y="583"/>
                  </a:cubicBezTo>
                  <a:cubicBezTo>
                    <a:pt x="118" y="581"/>
                    <a:pt x="118" y="581"/>
                    <a:pt x="118" y="581"/>
                  </a:cubicBezTo>
                  <a:cubicBezTo>
                    <a:pt x="105" y="156"/>
                    <a:pt x="105" y="156"/>
                    <a:pt x="105" y="156"/>
                  </a:cubicBezTo>
                  <a:cubicBezTo>
                    <a:pt x="121" y="156"/>
                    <a:pt x="121" y="156"/>
                    <a:pt x="121" y="156"/>
                  </a:cubicBezTo>
                  <a:cubicBezTo>
                    <a:pt x="102" y="16"/>
                    <a:pt x="102" y="16"/>
                    <a:pt x="102" y="16"/>
                  </a:cubicBezTo>
                  <a:cubicBezTo>
                    <a:pt x="85" y="16"/>
                    <a:pt x="85" y="16"/>
                    <a:pt x="85" y="16"/>
                  </a:cubicBezTo>
                  <a:cubicBezTo>
                    <a:pt x="65" y="156"/>
                    <a:pt x="65" y="156"/>
                    <a:pt x="65" y="156"/>
                  </a:cubicBezTo>
                  <a:cubicBezTo>
                    <a:pt x="81" y="156"/>
                    <a:pt x="81" y="156"/>
                    <a:pt x="81" y="156"/>
                  </a:cubicBezTo>
                  <a:cubicBezTo>
                    <a:pt x="68" y="581"/>
                    <a:pt x="68" y="581"/>
                    <a:pt x="68" y="581"/>
                  </a:cubicBezTo>
                  <a:cubicBezTo>
                    <a:pt x="63" y="583"/>
                    <a:pt x="63" y="583"/>
                    <a:pt x="63" y="583"/>
                  </a:cubicBezTo>
                  <a:cubicBezTo>
                    <a:pt x="44" y="590"/>
                    <a:pt x="31" y="609"/>
                    <a:pt x="31" y="630"/>
                  </a:cubicBezTo>
                  <a:cubicBezTo>
                    <a:pt x="31" y="630"/>
                    <a:pt x="31" y="630"/>
                    <a:pt x="31" y="630"/>
                  </a:cubicBezTo>
                  <a:lnTo>
                    <a:pt x="16" y="9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4" name="Freeform 235">
              <a:extLst>
                <a:ext uri="{FF2B5EF4-FFF2-40B4-BE49-F238E27FC236}">
                  <a16:creationId xmlns:a16="http://schemas.microsoft.com/office/drawing/2014/main" xmlns="" id="{72AD0E78-D973-2D62-C7C1-1C8F39957368}"/>
                </a:ext>
              </a:extLst>
            </p:cNvPr>
            <p:cNvSpPr>
              <a:spLocks noEditPoints="1"/>
            </p:cNvSpPr>
            <p:nvPr/>
          </p:nvSpPr>
          <p:spPr bwMode="auto">
            <a:xfrm>
              <a:off x="1423988" y="2022476"/>
              <a:ext cx="82550" cy="82550"/>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6 h 58"/>
                <a:gd name="T12" fmla="*/ 16 w 58"/>
                <a:gd name="T13" fmla="*/ 29 h 58"/>
                <a:gd name="T14" fmla="*/ 29 w 58"/>
                <a:gd name="T15" fmla="*/ 42 h 58"/>
                <a:gd name="T16" fmla="*/ 42 w 58"/>
                <a:gd name="T17" fmla="*/ 29 h 58"/>
                <a:gd name="T18" fmla="*/ 29 w 58"/>
                <a:gd name="T19"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6"/>
                  </a:moveTo>
                  <a:cubicBezTo>
                    <a:pt x="22" y="16"/>
                    <a:pt x="16" y="22"/>
                    <a:pt x="16" y="29"/>
                  </a:cubicBezTo>
                  <a:cubicBezTo>
                    <a:pt x="16" y="36"/>
                    <a:pt x="22" y="42"/>
                    <a:pt x="29" y="42"/>
                  </a:cubicBezTo>
                  <a:cubicBezTo>
                    <a:pt x="36" y="42"/>
                    <a:pt x="42" y="36"/>
                    <a:pt x="42" y="29"/>
                  </a:cubicBezTo>
                  <a:cubicBezTo>
                    <a:pt x="42" y="22"/>
                    <a:pt x="36" y="16"/>
                    <a:pt x="2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grpSp>
        <p:nvGrpSpPr>
          <p:cNvPr id="25" name="Group 24">
            <a:extLst>
              <a:ext uri="{FF2B5EF4-FFF2-40B4-BE49-F238E27FC236}">
                <a16:creationId xmlns:a16="http://schemas.microsoft.com/office/drawing/2014/main" xmlns="" id="{62588529-03C3-A421-3340-9AFE8EA3EF97}"/>
              </a:ext>
            </a:extLst>
          </p:cNvPr>
          <p:cNvGrpSpPr/>
          <p:nvPr/>
        </p:nvGrpSpPr>
        <p:grpSpPr>
          <a:xfrm>
            <a:off x="-642108" y="-1114979"/>
            <a:ext cx="420463" cy="339881"/>
            <a:chOff x="4949825" y="822326"/>
            <a:chExt cx="1482726" cy="1198563"/>
          </a:xfrm>
        </p:grpSpPr>
        <p:sp>
          <p:nvSpPr>
            <p:cNvPr id="26" name="Freeform 37">
              <a:extLst>
                <a:ext uri="{FF2B5EF4-FFF2-40B4-BE49-F238E27FC236}">
                  <a16:creationId xmlns:a16="http://schemas.microsoft.com/office/drawing/2014/main" xmlns="" id="{36E42D97-A6A3-4CD8-EA5D-3A673039E316}"/>
                </a:ext>
              </a:extLst>
            </p:cNvPr>
            <p:cNvSpPr>
              <a:spLocks noEditPoints="1"/>
            </p:cNvSpPr>
            <p:nvPr/>
          </p:nvSpPr>
          <p:spPr bwMode="auto">
            <a:xfrm>
              <a:off x="4949825" y="822326"/>
              <a:ext cx="1116013" cy="1068388"/>
            </a:xfrm>
            <a:custGeom>
              <a:avLst/>
              <a:gdLst>
                <a:gd name="T0" fmla="*/ 255 w 781"/>
                <a:gd name="T1" fmla="*/ 746 h 748"/>
                <a:gd name="T2" fmla="*/ 132 w 781"/>
                <a:gd name="T3" fmla="*/ 670 h 748"/>
                <a:gd name="T4" fmla="*/ 101 w 781"/>
                <a:gd name="T5" fmla="*/ 493 h 748"/>
                <a:gd name="T6" fmla="*/ 0 w 781"/>
                <a:gd name="T7" fmla="*/ 443 h 748"/>
                <a:gd name="T8" fmla="*/ 5 w 781"/>
                <a:gd name="T9" fmla="*/ 298 h 748"/>
                <a:gd name="T10" fmla="*/ 143 w 781"/>
                <a:gd name="T11" fmla="*/ 183 h 748"/>
                <a:gd name="T12" fmla="*/ 136 w 781"/>
                <a:gd name="T13" fmla="*/ 70 h 748"/>
                <a:gd name="T14" fmla="*/ 264 w 781"/>
                <a:gd name="T15" fmla="*/ 2 h 748"/>
                <a:gd name="T16" fmla="*/ 432 w 781"/>
                <a:gd name="T17" fmla="*/ 64 h 748"/>
                <a:gd name="T18" fmla="*/ 526 w 781"/>
                <a:gd name="T19" fmla="*/ 1 h 748"/>
                <a:gd name="T20" fmla="*/ 649 w 781"/>
                <a:gd name="T21" fmla="*/ 78 h 748"/>
                <a:gd name="T22" fmla="*/ 680 w 781"/>
                <a:gd name="T23" fmla="*/ 255 h 748"/>
                <a:gd name="T24" fmla="*/ 781 w 781"/>
                <a:gd name="T25" fmla="*/ 305 h 748"/>
                <a:gd name="T26" fmla="*/ 776 w 781"/>
                <a:gd name="T27" fmla="*/ 450 h 748"/>
                <a:gd name="T28" fmla="*/ 638 w 781"/>
                <a:gd name="T29" fmla="*/ 565 h 748"/>
                <a:gd name="T30" fmla="*/ 646 w 781"/>
                <a:gd name="T31" fmla="*/ 677 h 748"/>
                <a:gd name="T32" fmla="*/ 518 w 781"/>
                <a:gd name="T33" fmla="*/ 746 h 748"/>
                <a:gd name="T34" fmla="*/ 349 w 781"/>
                <a:gd name="T35" fmla="*/ 684 h 748"/>
                <a:gd name="T36" fmla="*/ 259 w 781"/>
                <a:gd name="T37" fmla="*/ 748 h 748"/>
                <a:gd name="T38" fmla="*/ 259 w 781"/>
                <a:gd name="T39" fmla="*/ 730 h 748"/>
                <a:gd name="T40" fmla="*/ 346 w 781"/>
                <a:gd name="T41" fmla="*/ 668 h 748"/>
                <a:gd name="T42" fmla="*/ 435 w 781"/>
                <a:gd name="T43" fmla="*/ 668 h 748"/>
                <a:gd name="T44" fmla="*/ 523 w 781"/>
                <a:gd name="T45" fmla="*/ 730 h 748"/>
                <a:gd name="T46" fmla="*/ 622 w 781"/>
                <a:gd name="T47" fmla="*/ 564 h 748"/>
                <a:gd name="T48" fmla="*/ 668 w 781"/>
                <a:gd name="T49" fmla="*/ 482 h 748"/>
                <a:gd name="T50" fmla="*/ 765 w 781"/>
                <a:gd name="T51" fmla="*/ 437 h 748"/>
                <a:gd name="T52" fmla="*/ 671 w 781"/>
                <a:gd name="T53" fmla="*/ 268 h 748"/>
                <a:gd name="T54" fmla="*/ 623 w 781"/>
                <a:gd name="T55" fmla="*/ 188 h 748"/>
                <a:gd name="T56" fmla="*/ 633 w 781"/>
                <a:gd name="T57" fmla="*/ 81 h 748"/>
                <a:gd name="T58" fmla="*/ 440 w 781"/>
                <a:gd name="T59" fmla="*/ 78 h 748"/>
                <a:gd name="T60" fmla="*/ 346 w 781"/>
                <a:gd name="T61" fmla="*/ 80 h 748"/>
                <a:gd name="T62" fmla="*/ 341 w 781"/>
                <a:gd name="T63" fmla="*/ 78 h 748"/>
                <a:gd name="T64" fmla="*/ 148 w 781"/>
                <a:gd name="T65" fmla="*/ 82 h 748"/>
                <a:gd name="T66" fmla="*/ 158 w 781"/>
                <a:gd name="T67" fmla="*/ 189 h 748"/>
                <a:gd name="T68" fmla="*/ 110 w 781"/>
                <a:gd name="T69" fmla="*/ 269 h 748"/>
                <a:gd name="T70" fmla="*/ 16 w 781"/>
                <a:gd name="T71" fmla="*/ 438 h 748"/>
                <a:gd name="T72" fmla="*/ 114 w 781"/>
                <a:gd name="T73" fmla="*/ 482 h 748"/>
                <a:gd name="T74" fmla="*/ 160 w 781"/>
                <a:gd name="T75" fmla="*/ 564 h 748"/>
                <a:gd name="T76" fmla="*/ 391 w 781"/>
                <a:gd name="T77" fmla="*/ 547 h 748"/>
                <a:gd name="T78" fmla="*/ 217 w 781"/>
                <a:gd name="T79" fmla="*/ 374 h 748"/>
                <a:gd name="T80" fmla="*/ 391 w 781"/>
                <a:gd name="T81" fmla="*/ 201 h 748"/>
                <a:gd name="T82" fmla="*/ 391 w 781"/>
                <a:gd name="T83" fmla="*/ 547 h 748"/>
                <a:gd name="T84" fmla="*/ 279 w 781"/>
                <a:gd name="T85" fmla="*/ 263 h 748"/>
                <a:gd name="T86" fmla="*/ 279 w 781"/>
                <a:gd name="T87" fmla="*/ 485 h 748"/>
                <a:gd name="T88" fmla="*/ 548 w 781"/>
                <a:gd name="T89" fmla="*/ 37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1" h="748">
                  <a:moveTo>
                    <a:pt x="259" y="748"/>
                  </a:moveTo>
                  <a:cubicBezTo>
                    <a:pt x="258" y="748"/>
                    <a:pt x="257" y="747"/>
                    <a:pt x="255" y="746"/>
                  </a:cubicBezTo>
                  <a:cubicBezTo>
                    <a:pt x="136" y="678"/>
                    <a:pt x="136" y="678"/>
                    <a:pt x="136" y="678"/>
                  </a:cubicBezTo>
                  <a:cubicBezTo>
                    <a:pt x="133" y="676"/>
                    <a:pt x="132" y="673"/>
                    <a:pt x="132" y="670"/>
                  </a:cubicBezTo>
                  <a:cubicBezTo>
                    <a:pt x="143" y="565"/>
                    <a:pt x="143" y="565"/>
                    <a:pt x="143" y="565"/>
                  </a:cubicBezTo>
                  <a:cubicBezTo>
                    <a:pt x="101" y="493"/>
                    <a:pt x="101" y="493"/>
                    <a:pt x="101" y="493"/>
                  </a:cubicBezTo>
                  <a:cubicBezTo>
                    <a:pt x="5" y="450"/>
                    <a:pt x="5" y="450"/>
                    <a:pt x="5" y="450"/>
                  </a:cubicBezTo>
                  <a:cubicBezTo>
                    <a:pt x="2" y="449"/>
                    <a:pt x="0" y="446"/>
                    <a:pt x="0" y="443"/>
                  </a:cubicBezTo>
                  <a:cubicBezTo>
                    <a:pt x="0" y="305"/>
                    <a:pt x="0" y="305"/>
                    <a:pt x="0" y="305"/>
                  </a:cubicBezTo>
                  <a:cubicBezTo>
                    <a:pt x="0" y="302"/>
                    <a:pt x="2" y="299"/>
                    <a:pt x="5" y="298"/>
                  </a:cubicBezTo>
                  <a:cubicBezTo>
                    <a:pt x="101" y="255"/>
                    <a:pt x="101" y="255"/>
                    <a:pt x="101" y="255"/>
                  </a:cubicBezTo>
                  <a:cubicBezTo>
                    <a:pt x="143" y="183"/>
                    <a:pt x="143" y="183"/>
                    <a:pt x="143" y="183"/>
                  </a:cubicBezTo>
                  <a:cubicBezTo>
                    <a:pt x="132" y="78"/>
                    <a:pt x="132" y="78"/>
                    <a:pt x="132" y="78"/>
                  </a:cubicBezTo>
                  <a:cubicBezTo>
                    <a:pt x="131" y="75"/>
                    <a:pt x="133" y="72"/>
                    <a:pt x="136" y="70"/>
                  </a:cubicBezTo>
                  <a:cubicBezTo>
                    <a:pt x="255" y="1"/>
                    <a:pt x="255" y="1"/>
                    <a:pt x="255" y="1"/>
                  </a:cubicBezTo>
                  <a:cubicBezTo>
                    <a:pt x="258" y="0"/>
                    <a:pt x="261" y="0"/>
                    <a:pt x="264" y="2"/>
                  </a:cubicBezTo>
                  <a:cubicBezTo>
                    <a:pt x="349" y="64"/>
                    <a:pt x="349" y="64"/>
                    <a:pt x="349" y="64"/>
                  </a:cubicBezTo>
                  <a:cubicBezTo>
                    <a:pt x="432" y="64"/>
                    <a:pt x="432" y="64"/>
                    <a:pt x="432" y="64"/>
                  </a:cubicBezTo>
                  <a:cubicBezTo>
                    <a:pt x="517" y="2"/>
                    <a:pt x="517" y="2"/>
                    <a:pt x="517" y="2"/>
                  </a:cubicBezTo>
                  <a:cubicBezTo>
                    <a:pt x="520" y="0"/>
                    <a:pt x="523" y="0"/>
                    <a:pt x="526" y="1"/>
                  </a:cubicBezTo>
                  <a:cubicBezTo>
                    <a:pt x="645" y="70"/>
                    <a:pt x="645" y="70"/>
                    <a:pt x="645" y="70"/>
                  </a:cubicBezTo>
                  <a:cubicBezTo>
                    <a:pt x="648" y="72"/>
                    <a:pt x="650" y="75"/>
                    <a:pt x="649" y="78"/>
                  </a:cubicBezTo>
                  <a:cubicBezTo>
                    <a:pt x="638" y="182"/>
                    <a:pt x="638" y="182"/>
                    <a:pt x="638" y="182"/>
                  </a:cubicBezTo>
                  <a:cubicBezTo>
                    <a:pt x="680" y="255"/>
                    <a:pt x="680" y="255"/>
                    <a:pt x="680" y="255"/>
                  </a:cubicBezTo>
                  <a:cubicBezTo>
                    <a:pt x="776" y="297"/>
                    <a:pt x="776" y="297"/>
                    <a:pt x="776" y="297"/>
                  </a:cubicBezTo>
                  <a:cubicBezTo>
                    <a:pt x="779" y="299"/>
                    <a:pt x="781" y="301"/>
                    <a:pt x="781" y="305"/>
                  </a:cubicBezTo>
                  <a:cubicBezTo>
                    <a:pt x="781" y="442"/>
                    <a:pt x="781" y="442"/>
                    <a:pt x="781" y="442"/>
                  </a:cubicBezTo>
                  <a:cubicBezTo>
                    <a:pt x="781" y="446"/>
                    <a:pt x="779" y="448"/>
                    <a:pt x="776" y="450"/>
                  </a:cubicBezTo>
                  <a:cubicBezTo>
                    <a:pt x="680" y="492"/>
                    <a:pt x="680" y="492"/>
                    <a:pt x="680" y="492"/>
                  </a:cubicBezTo>
                  <a:cubicBezTo>
                    <a:pt x="638" y="565"/>
                    <a:pt x="638" y="565"/>
                    <a:pt x="638" y="565"/>
                  </a:cubicBezTo>
                  <a:cubicBezTo>
                    <a:pt x="650" y="669"/>
                    <a:pt x="650" y="669"/>
                    <a:pt x="650" y="669"/>
                  </a:cubicBezTo>
                  <a:cubicBezTo>
                    <a:pt x="650" y="673"/>
                    <a:pt x="649" y="676"/>
                    <a:pt x="646" y="677"/>
                  </a:cubicBezTo>
                  <a:cubicBezTo>
                    <a:pt x="526" y="746"/>
                    <a:pt x="526" y="746"/>
                    <a:pt x="526" y="746"/>
                  </a:cubicBezTo>
                  <a:cubicBezTo>
                    <a:pt x="524" y="748"/>
                    <a:pt x="520" y="748"/>
                    <a:pt x="518" y="746"/>
                  </a:cubicBezTo>
                  <a:cubicBezTo>
                    <a:pt x="433" y="684"/>
                    <a:pt x="433" y="684"/>
                    <a:pt x="433" y="684"/>
                  </a:cubicBezTo>
                  <a:cubicBezTo>
                    <a:pt x="349" y="684"/>
                    <a:pt x="349" y="684"/>
                    <a:pt x="349" y="684"/>
                  </a:cubicBezTo>
                  <a:cubicBezTo>
                    <a:pt x="264" y="746"/>
                    <a:pt x="264" y="746"/>
                    <a:pt x="264" y="746"/>
                  </a:cubicBezTo>
                  <a:cubicBezTo>
                    <a:pt x="263" y="747"/>
                    <a:pt x="261" y="748"/>
                    <a:pt x="259" y="748"/>
                  </a:cubicBezTo>
                  <a:close/>
                  <a:moveTo>
                    <a:pt x="149" y="666"/>
                  </a:moveTo>
                  <a:cubicBezTo>
                    <a:pt x="259" y="730"/>
                    <a:pt x="259" y="730"/>
                    <a:pt x="259" y="730"/>
                  </a:cubicBezTo>
                  <a:cubicBezTo>
                    <a:pt x="342" y="669"/>
                    <a:pt x="342" y="669"/>
                    <a:pt x="342" y="669"/>
                  </a:cubicBezTo>
                  <a:cubicBezTo>
                    <a:pt x="343" y="668"/>
                    <a:pt x="345" y="668"/>
                    <a:pt x="346" y="668"/>
                  </a:cubicBezTo>
                  <a:cubicBezTo>
                    <a:pt x="435" y="668"/>
                    <a:pt x="435" y="668"/>
                    <a:pt x="435" y="668"/>
                  </a:cubicBezTo>
                  <a:cubicBezTo>
                    <a:pt x="435" y="668"/>
                    <a:pt x="435" y="668"/>
                    <a:pt x="435" y="668"/>
                  </a:cubicBezTo>
                  <a:cubicBezTo>
                    <a:pt x="437" y="668"/>
                    <a:pt x="439" y="668"/>
                    <a:pt x="440" y="669"/>
                  </a:cubicBezTo>
                  <a:cubicBezTo>
                    <a:pt x="523" y="730"/>
                    <a:pt x="523" y="730"/>
                    <a:pt x="523" y="730"/>
                  </a:cubicBezTo>
                  <a:cubicBezTo>
                    <a:pt x="633" y="666"/>
                    <a:pt x="633" y="666"/>
                    <a:pt x="633" y="666"/>
                  </a:cubicBezTo>
                  <a:cubicBezTo>
                    <a:pt x="622" y="564"/>
                    <a:pt x="622" y="564"/>
                    <a:pt x="622" y="564"/>
                  </a:cubicBezTo>
                  <a:cubicBezTo>
                    <a:pt x="622" y="562"/>
                    <a:pt x="622" y="561"/>
                    <a:pt x="623" y="559"/>
                  </a:cubicBezTo>
                  <a:cubicBezTo>
                    <a:pt x="668" y="482"/>
                    <a:pt x="668" y="482"/>
                    <a:pt x="668" y="482"/>
                  </a:cubicBezTo>
                  <a:cubicBezTo>
                    <a:pt x="668" y="481"/>
                    <a:pt x="670" y="479"/>
                    <a:pt x="671" y="479"/>
                  </a:cubicBezTo>
                  <a:cubicBezTo>
                    <a:pt x="765" y="437"/>
                    <a:pt x="765" y="437"/>
                    <a:pt x="765" y="437"/>
                  </a:cubicBezTo>
                  <a:cubicBezTo>
                    <a:pt x="765" y="310"/>
                    <a:pt x="765" y="310"/>
                    <a:pt x="765" y="310"/>
                  </a:cubicBezTo>
                  <a:cubicBezTo>
                    <a:pt x="671" y="268"/>
                    <a:pt x="671" y="268"/>
                    <a:pt x="671" y="268"/>
                  </a:cubicBezTo>
                  <a:cubicBezTo>
                    <a:pt x="669" y="268"/>
                    <a:pt x="668" y="267"/>
                    <a:pt x="667" y="265"/>
                  </a:cubicBezTo>
                  <a:cubicBezTo>
                    <a:pt x="623" y="188"/>
                    <a:pt x="623" y="188"/>
                    <a:pt x="623" y="188"/>
                  </a:cubicBezTo>
                  <a:cubicBezTo>
                    <a:pt x="622" y="187"/>
                    <a:pt x="622" y="185"/>
                    <a:pt x="622" y="183"/>
                  </a:cubicBezTo>
                  <a:cubicBezTo>
                    <a:pt x="633" y="81"/>
                    <a:pt x="633" y="81"/>
                    <a:pt x="633" y="81"/>
                  </a:cubicBezTo>
                  <a:cubicBezTo>
                    <a:pt x="522" y="18"/>
                    <a:pt x="522" y="18"/>
                    <a:pt x="522" y="18"/>
                  </a:cubicBezTo>
                  <a:cubicBezTo>
                    <a:pt x="440" y="78"/>
                    <a:pt x="440" y="78"/>
                    <a:pt x="440" y="78"/>
                  </a:cubicBezTo>
                  <a:cubicBezTo>
                    <a:pt x="438" y="79"/>
                    <a:pt x="437" y="80"/>
                    <a:pt x="435" y="80"/>
                  </a:cubicBezTo>
                  <a:cubicBezTo>
                    <a:pt x="346" y="80"/>
                    <a:pt x="346" y="80"/>
                    <a:pt x="346" y="80"/>
                  </a:cubicBezTo>
                  <a:cubicBezTo>
                    <a:pt x="346" y="80"/>
                    <a:pt x="346" y="80"/>
                    <a:pt x="346" y="80"/>
                  </a:cubicBezTo>
                  <a:cubicBezTo>
                    <a:pt x="344" y="80"/>
                    <a:pt x="343" y="79"/>
                    <a:pt x="341" y="78"/>
                  </a:cubicBezTo>
                  <a:cubicBezTo>
                    <a:pt x="258" y="18"/>
                    <a:pt x="258" y="18"/>
                    <a:pt x="258" y="18"/>
                  </a:cubicBezTo>
                  <a:cubicBezTo>
                    <a:pt x="148" y="82"/>
                    <a:pt x="148" y="82"/>
                    <a:pt x="148" y="82"/>
                  </a:cubicBezTo>
                  <a:cubicBezTo>
                    <a:pt x="159" y="184"/>
                    <a:pt x="159" y="184"/>
                    <a:pt x="159" y="184"/>
                  </a:cubicBezTo>
                  <a:cubicBezTo>
                    <a:pt x="159" y="185"/>
                    <a:pt x="159" y="187"/>
                    <a:pt x="158" y="189"/>
                  </a:cubicBezTo>
                  <a:cubicBezTo>
                    <a:pt x="114" y="266"/>
                    <a:pt x="114" y="266"/>
                    <a:pt x="114" y="266"/>
                  </a:cubicBezTo>
                  <a:cubicBezTo>
                    <a:pt x="113" y="267"/>
                    <a:pt x="112" y="268"/>
                    <a:pt x="110" y="269"/>
                  </a:cubicBezTo>
                  <a:cubicBezTo>
                    <a:pt x="16" y="310"/>
                    <a:pt x="16" y="310"/>
                    <a:pt x="16" y="310"/>
                  </a:cubicBezTo>
                  <a:cubicBezTo>
                    <a:pt x="16" y="438"/>
                    <a:pt x="16" y="438"/>
                    <a:pt x="16" y="438"/>
                  </a:cubicBezTo>
                  <a:cubicBezTo>
                    <a:pt x="110" y="479"/>
                    <a:pt x="110" y="479"/>
                    <a:pt x="110" y="479"/>
                  </a:cubicBezTo>
                  <a:cubicBezTo>
                    <a:pt x="112" y="480"/>
                    <a:pt x="113" y="481"/>
                    <a:pt x="114" y="482"/>
                  </a:cubicBezTo>
                  <a:cubicBezTo>
                    <a:pt x="158" y="559"/>
                    <a:pt x="158" y="559"/>
                    <a:pt x="158" y="559"/>
                  </a:cubicBezTo>
                  <a:cubicBezTo>
                    <a:pt x="159" y="561"/>
                    <a:pt x="160" y="563"/>
                    <a:pt x="160" y="564"/>
                  </a:cubicBezTo>
                  <a:lnTo>
                    <a:pt x="149" y="666"/>
                  </a:lnTo>
                  <a:close/>
                  <a:moveTo>
                    <a:pt x="391" y="547"/>
                  </a:moveTo>
                  <a:cubicBezTo>
                    <a:pt x="344" y="547"/>
                    <a:pt x="301" y="529"/>
                    <a:pt x="268" y="496"/>
                  </a:cubicBezTo>
                  <a:cubicBezTo>
                    <a:pt x="235" y="464"/>
                    <a:pt x="217" y="420"/>
                    <a:pt x="217" y="374"/>
                  </a:cubicBezTo>
                  <a:cubicBezTo>
                    <a:pt x="217" y="328"/>
                    <a:pt x="235" y="284"/>
                    <a:pt x="268" y="251"/>
                  </a:cubicBezTo>
                  <a:cubicBezTo>
                    <a:pt x="301" y="219"/>
                    <a:pt x="344" y="201"/>
                    <a:pt x="391" y="201"/>
                  </a:cubicBezTo>
                  <a:cubicBezTo>
                    <a:pt x="486" y="201"/>
                    <a:pt x="564" y="278"/>
                    <a:pt x="564" y="374"/>
                  </a:cubicBezTo>
                  <a:cubicBezTo>
                    <a:pt x="564" y="469"/>
                    <a:pt x="486" y="547"/>
                    <a:pt x="391" y="547"/>
                  </a:cubicBezTo>
                  <a:close/>
                  <a:moveTo>
                    <a:pt x="391" y="217"/>
                  </a:moveTo>
                  <a:cubicBezTo>
                    <a:pt x="349" y="217"/>
                    <a:pt x="309" y="233"/>
                    <a:pt x="279" y="263"/>
                  </a:cubicBezTo>
                  <a:cubicBezTo>
                    <a:pt x="250" y="292"/>
                    <a:pt x="233" y="332"/>
                    <a:pt x="233" y="374"/>
                  </a:cubicBezTo>
                  <a:cubicBezTo>
                    <a:pt x="233" y="416"/>
                    <a:pt x="250" y="455"/>
                    <a:pt x="279" y="485"/>
                  </a:cubicBezTo>
                  <a:cubicBezTo>
                    <a:pt x="309" y="515"/>
                    <a:pt x="349" y="531"/>
                    <a:pt x="391" y="531"/>
                  </a:cubicBezTo>
                  <a:cubicBezTo>
                    <a:pt x="477" y="531"/>
                    <a:pt x="548" y="461"/>
                    <a:pt x="548" y="374"/>
                  </a:cubicBezTo>
                  <a:cubicBezTo>
                    <a:pt x="548" y="287"/>
                    <a:pt x="477" y="217"/>
                    <a:pt x="391"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27" name="Freeform 38">
              <a:extLst>
                <a:ext uri="{FF2B5EF4-FFF2-40B4-BE49-F238E27FC236}">
                  <a16:creationId xmlns:a16="http://schemas.microsoft.com/office/drawing/2014/main" xmlns="" id="{2A8D04BF-D09F-15EA-5EAD-B5C4F3AA7ECA}"/>
                </a:ext>
              </a:extLst>
            </p:cNvPr>
            <p:cNvSpPr>
              <a:spLocks noEditPoints="1"/>
            </p:cNvSpPr>
            <p:nvPr/>
          </p:nvSpPr>
          <p:spPr bwMode="auto">
            <a:xfrm>
              <a:off x="5900738" y="1466851"/>
              <a:ext cx="531813" cy="554038"/>
            </a:xfrm>
            <a:custGeom>
              <a:avLst/>
              <a:gdLst>
                <a:gd name="T0" fmla="*/ 149 w 373"/>
                <a:gd name="T1" fmla="*/ 382 h 387"/>
                <a:gd name="T2" fmla="*/ 95 w 373"/>
                <a:gd name="T3" fmla="*/ 319 h 387"/>
                <a:gd name="T4" fmla="*/ 38 w 373"/>
                <a:gd name="T5" fmla="*/ 321 h 387"/>
                <a:gd name="T6" fmla="*/ 4 w 373"/>
                <a:gd name="T7" fmla="*/ 255 h 387"/>
                <a:gd name="T8" fmla="*/ 32 w 373"/>
                <a:gd name="T9" fmla="*/ 177 h 387"/>
                <a:gd name="T10" fmla="*/ 2 w 373"/>
                <a:gd name="T11" fmla="*/ 128 h 387"/>
                <a:gd name="T12" fmla="*/ 42 w 373"/>
                <a:gd name="T13" fmla="*/ 66 h 387"/>
                <a:gd name="T14" fmla="*/ 124 w 373"/>
                <a:gd name="T15" fmla="*/ 51 h 387"/>
                <a:gd name="T16" fmla="*/ 150 w 373"/>
                <a:gd name="T17" fmla="*/ 1 h 387"/>
                <a:gd name="T18" fmla="*/ 224 w 373"/>
                <a:gd name="T19" fmla="*/ 4 h 387"/>
                <a:gd name="T20" fmla="*/ 278 w 373"/>
                <a:gd name="T21" fmla="*/ 68 h 387"/>
                <a:gd name="T22" fmla="*/ 335 w 373"/>
                <a:gd name="T23" fmla="*/ 65 h 387"/>
                <a:gd name="T24" fmla="*/ 369 w 373"/>
                <a:gd name="T25" fmla="*/ 131 h 387"/>
                <a:gd name="T26" fmla="*/ 341 w 373"/>
                <a:gd name="T27" fmla="*/ 210 h 387"/>
                <a:gd name="T28" fmla="*/ 371 w 373"/>
                <a:gd name="T29" fmla="*/ 258 h 387"/>
                <a:gd name="T30" fmla="*/ 331 w 373"/>
                <a:gd name="T31" fmla="*/ 320 h 387"/>
                <a:gd name="T32" fmla="*/ 249 w 373"/>
                <a:gd name="T33" fmla="*/ 335 h 387"/>
                <a:gd name="T34" fmla="*/ 223 w 373"/>
                <a:gd name="T35" fmla="*/ 386 h 387"/>
                <a:gd name="T36" fmla="*/ 156 w 373"/>
                <a:gd name="T37" fmla="*/ 387 h 387"/>
                <a:gd name="T38" fmla="*/ 101 w 373"/>
                <a:gd name="T39" fmla="*/ 303 h 387"/>
                <a:gd name="T40" fmla="*/ 142 w 373"/>
                <a:gd name="T41" fmla="*/ 328 h 387"/>
                <a:gd name="T42" fmla="*/ 217 w 373"/>
                <a:gd name="T43" fmla="*/ 370 h 387"/>
                <a:gd name="T44" fmla="*/ 239 w 373"/>
                <a:gd name="T45" fmla="*/ 323 h 387"/>
                <a:gd name="T46" fmla="*/ 281 w 373"/>
                <a:gd name="T47" fmla="*/ 299 h 387"/>
                <a:gd name="T48" fmla="*/ 355 w 373"/>
                <a:gd name="T49" fmla="*/ 255 h 387"/>
                <a:gd name="T50" fmla="*/ 325 w 373"/>
                <a:gd name="T51" fmla="*/ 213 h 387"/>
                <a:gd name="T52" fmla="*/ 326 w 373"/>
                <a:gd name="T53" fmla="*/ 165 h 387"/>
                <a:gd name="T54" fmla="*/ 324 w 373"/>
                <a:gd name="T55" fmla="*/ 78 h 387"/>
                <a:gd name="T56" fmla="*/ 272 w 373"/>
                <a:gd name="T57" fmla="*/ 83 h 387"/>
                <a:gd name="T58" fmla="*/ 231 w 373"/>
                <a:gd name="T59" fmla="*/ 58 h 387"/>
                <a:gd name="T60" fmla="*/ 156 w 373"/>
                <a:gd name="T61" fmla="*/ 17 h 387"/>
                <a:gd name="T62" fmla="*/ 134 w 373"/>
                <a:gd name="T63" fmla="*/ 64 h 387"/>
                <a:gd name="T64" fmla="*/ 92 w 373"/>
                <a:gd name="T65" fmla="*/ 87 h 387"/>
                <a:gd name="T66" fmla="*/ 18 w 373"/>
                <a:gd name="T67" fmla="*/ 132 h 387"/>
                <a:gd name="T68" fmla="*/ 48 w 373"/>
                <a:gd name="T69" fmla="*/ 174 h 387"/>
                <a:gd name="T70" fmla="*/ 47 w 373"/>
                <a:gd name="T71" fmla="*/ 222 h 387"/>
                <a:gd name="T72" fmla="*/ 49 w 373"/>
                <a:gd name="T73" fmla="*/ 308 h 387"/>
                <a:gd name="T74" fmla="*/ 97 w 373"/>
                <a:gd name="T75" fmla="*/ 302 h 387"/>
                <a:gd name="T76" fmla="*/ 144 w 373"/>
                <a:gd name="T77" fmla="*/ 270 h 387"/>
                <a:gd name="T78" fmla="*/ 187 w 373"/>
                <a:gd name="T79" fmla="*/ 105 h 387"/>
                <a:gd name="T80" fmla="*/ 271 w 373"/>
                <a:gd name="T81" fmla="*/ 169 h 387"/>
                <a:gd name="T82" fmla="*/ 186 w 373"/>
                <a:gd name="T83" fmla="*/ 281 h 387"/>
                <a:gd name="T84" fmla="*/ 124 w 373"/>
                <a:gd name="T85" fmla="*/ 158 h 387"/>
                <a:gd name="T86" fmla="*/ 186 w 373"/>
                <a:gd name="T87" fmla="*/ 265 h 387"/>
                <a:gd name="T88" fmla="*/ 256 w 373"/>
                <a:gd name="T89" fmla="*/ 174 h 387"/>
                <a:gd name="T90" fmla="*/ 187 w 373"/>
                <a:gd name="T91" fmla="*/ 12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387">
                  <a:moveTo>
                    <a:pt x="156" y="387"/>
                  </a:moveTo>
                  <a:cubicBezTo>
                    <a:pt x="153" y="387"/>
                    <a:pt x="150" y="385"/>
                    <a:pt x="149" y="382"/>
                  </a:cubicBezTo>
                  <a:cubicBezTo>
                    <a:pt x="128" y="337"/>
                    <a:pt x="128" y="337"/>
                    <a:pt x="128" y="337"/>
                  </a:cubicBezTo>
                  <a:cubicBezTo>
                    <a:pt x="95" y="319"/>
                    <a:pt x="95" y="319"/>
                    <a:pt x="95" y="319"/>
                  </a:cubicBezTo>
                  <a:cubicBezTo>
                    <a:pt x="46" y="325"/>
                    <a:pt x="46" y="325"/>
                    <a:pt x="46" y="325"/>
                  </a:cubicBezTo>
                  <a:cubicBezTo>
                    <a:pt x="43" y="325"/>
                    <a:pt x="40" y="324"/>
                    <a:pt x="38" y="321"/>
                  </a:cubicBezTo>
                  <a:cubicBezTo>
                    <a:pt x="4" y="264"/>
                    <a:pt x="4" y="264"/>
                    <a:pt x="4" y="264"/>
                  </a:cubicBezTo>
                  <a:cubicBezTo>
                    <a:pt x="2" y="261"/>
                    <a:pt x="2" y="258"/>
                    <a:pt x="4" y="255"/>
                  </a:cubicBezTo>
                  <a:cubicBezTo>
                    <a:pt x="33" y="215"/>
                    <a:pt x="33" y="215"/>
                    <a:pt x="33" y="215"/>
                  </a:cubicBezTo>
                  <a:cubicBezTo>
                    <a:pt x="32" y="177"/>
                    <a:pt x="32" y="177"/>
                    <a:pt x="32" y="177"/>
                  </a:cubicBezTo>
                  <a:cubicBezTo>
                    <a:pt x="2" y="137"/>
                    <a:pt x="2" y="137"/>
                    <a:pt x="2" y="137"/>
                  </a:cubicBezTo>
                  <a:cubicBezTo>
                    <a:pt x="0" y="135"/>
                    <a:pt x="0" y="131"/>
                    <a:pt x="2" y="128"/>
                  </a:cubicBezTo>
                  <a:cubicBezTo>
                    <a:pt x="34" y="70"/>
                    <a:pt x="34" y="70"/>
                    <a:pt x="34" y="70"/>
                  </a:cubicBezTo>
                  <a:cubicBezTo>
                    <a:pt x="36" y="67"/>
                    <a:pt x="39" y="66"/>
                    <a:pt x="42" y="66"/>
                  </a:cubicBezTo>
                  <a:cubicBezTo>
                    <a:pt x="91" y="71"/>
                    <a:pt x="91" y="71"/>
                    <a:pt x="91" y="71"/>
                  </a:cubicBezTo>
                  <a:cubicBezTo>
                    <a:pt x="124" y="51"/>
                    <a:pt x="124" y="51"/>
                    <a:pt x="124" y="51"/>
                  </a:cubicBezTo>
                  <a:cubicBezTo>
                    <a:pt x="143" y="6"/>
                    <a:pt x="143" y="6"/>
                    <a:pt x="143" y="6"/>
                  </a:cubicBezTo>
                  <a:cubicBezTo>
                    <a:pt x="144" y="3"/>
                    <a:pt x="147" y="1"/>
                    <a:pt x="150" y="1"/>
                  </a:cubicBezTo>
                  <a:cubicBezTo>
                    <a:pt x="217" y="0"/>
                    <a:pt x="217" y="0"/>
                    <a:pt x="217" y="0"/>
                  </a:cubicBezTo>
                  <a:cubicBezTo>
                    <a:pt x="220" y="0"/>
                    <a:pt x="223" y="1"/>
                    <a:pt x="224" y="4"/>
                  </a:cubicBezTo>
                  <a:cubicBezTo>
                    <a:pt x="245" y="49"/>
                    <a:pt x="245" y="49"/>
                    <a:pt x="245" y="49"/>
                  </a:cubicBezTo>
                  <a:cubicBezTo>
                    <a:pt x="278" y="68"/>
                    <a:pt x="278" y="68"/>
                    <a:pt x="278" y="68"/>
                  </a:cubicBezTo>
                  <a:cubicBezTo>
                    <a:pt x="327" y="62"/>
                    <a:pt x="327" y="62"/>
                    <a:pt x="327" y="62"/>
                  </a:cubicBezTo>
                  <a:cubicBezTo>
                    <a:pt x="330" y="61"/>
                    <a:pt x="333" y="63"/>
                    <a:pt x="335" y="65"/>
                  </a:cubicBezTo>
                  <a:cubicBezTo>
                    <a:pt x="369" y="123"/>
                    <a:pt x="369" y="123"/>
                    <a:pt x="369" y="123"/>
                  </a:cubicBezTo>
                  <a:cubicBezTo>
                    <a:pt x="371" y="125"/>
                    <a:pt x="371" y="129"/>
                    <a:pt x="369" y="131"/>
                  </a:cubicBezTo>
                  <a:cubicBezTo>
                    <a:pt x="340" y="172"/>
                    <a:pt x="340" y="172"/>
                    <a:pt x="340" y="172"/>
                  </a:cubicBezTo>
                  <a:cubicBezTo>
                    <a:pt x="341" y="210"/>
                    <a:pt x="341" y="210"/>
                    <a:pt x="341" y="210"/>
                  </a:cubicBezTo>
                  <a:cubicBezTo>
                    <a:pt x="371" y="249"/>
                    <a:pt x="371" y="249"/>
                    <a:pt x="371" y="249"/>
                  </a:cubicBezTo>
                  <a:cubicBezTo>
                    <a:pt x="373" y="252"/>
                    <a:pt x="373" y="255"/>
                    <a:pt x="371" y="258"/>
                  </a:cubicBezTo>
                  <a:cubicBezTo>
                    <a:pt x="339" y="316"/>
                    <a:pt x="339" y="316"/>
                    <a:pt x="339" y="316"/>
                  </a:cubicBezTo>
                  <a:cubicBezTo>
                    <a:pt x="337" y="319"/>
                    <a:pt x="334" y="321"/>
                    <a:pt x="331" y="320"/>
                  </a:cubicBezTo>
                  <a:cubicBezTo>
                    <a:pt x="282" y="316"/>
                    <a:pt x="282" y="316"/>
                    <a:pt x="282" y="316"/>
                  </a:cubicBezTo>
                  <a:cubicBezTo>
                    <a:pt x="249" y="335"/>
                    <a:pt x="249" y="335"/>
                    <a:pt x="249" y="335"/>
                  </a:cubicBezTo>
                  <a:cubicBezTo>
                    <a:pt x="230" y="381"/>
                    <a:pt x="230" y="381"/>
                    <a:pt x="230" y="381"/>
                  </a:cubicBezTo>
                  <a:cubicBezTo>
                    <a:pt x="229" y="384"/>
                    <a:pt x="226" y="386"/>
                    <a:pt x="223" y="386"/>
                  </a:cubicBezTo>
                  <a:cubicBezTo>
                    <a:pt x="156" y="387"/>
                    <a:pt x="156" y="387"/>
                    <a:pt x="156" y="387"/>
                  </a:cubicBezTo>
                  <a:cubicBezTo>
                    <a:pt x="156" y="387"/>
                    <a:pt x="156" y="387"/>
                    <a:pt x="156" y="387"/>
                  </a:cubicBezTo>
                  <a:close/>
                  <a:moveTo>
                    <a:pt x="97" y="302"/>
                  </a:moveTo>
                  <a:cubicBezTo>
                    <a:pt x="98" y="302"/>
                    <a:pt x="99" y="303"/>
                    <a:pt x="101" y="303"/>
                  </a:cubicBezTo>
                  <a:cubicBezTo>
                    <a:pt x="138" y="324"/>
                    <a:pt x="138" y="324"/>
                    <a:pt x="138" y="324"/>
                  </a:cubicBezTo>
                  <a:cubicBezTo>
                    <a:pt x="140" y="325"/>
                    <a:pt x="141" y="326"/>
                    <a:pt x="142" y="328"/>
                  </a:cubicBezTo>
                  <a:cubicBezTo>
                    <a:pt x="161" y="371"/>
                    <a:pt x="161" y="371"/>
                    <a:pt x="161" y="371"/>
                  </a:cubicBezTo>
                  <a:cubicBezTo>
                    <a:pt x="217" y="370"/>
                    <a:pt x="217" y="370"/>
                    <a:pt x="217" y="370"/>
                  </a:cubicBezTo>
                  <a:cubicBezTo>
                    <a:pt x="236" y="326"/>
                    <a:pt x="236" y="326"/>
                    <a:pt x="236" y="326"/>
                  </a:cubicBezTo>
                  <a:cubicBezTo>
                    <a:pt x="236" y="325"/>
                    <a:pt x="237" y="324"/>
                    <a:pt x="239" y="323"/>
                  </a:cubicBezTo>
                  <a:cubicBezTo>
                    <a:pt x="276" y="301"/>
                    <a:pt x="276" y="301"/>
                    <a:pt x="276" y="301"/>
                  </a:cubicBezTo>
                  <a:cubicBezTo>
                    <a:pt x="277" y="300"/>
                    <a:pt x="279" y="299"/>
                    <a:pt x="281" y="299"/>
                  </a:cubicBezTo>
                  <a:cubicBezTo>
                    <a:pt x="327" y="304"/>
                    <a:pt x="327" y="304"/>
                    <a:pt x="327" y="304"/>
                  </a:cubicBezTo>
                  <a:cubicBezTo>
                    <a:pt x="355" y="255"/>
                    <a:pt x="355" y="255"/>
                    <a:pt x="355" y="255"/>
                  </a:cubicBezTo>
                  <a:cubicBezTo>
                    <a:pt x="326" y="217"/>
                    <a:pt x="326" y="217"/>
                    <a:pt x="326" y="217"/>
                  </a:cubicBezTo>
                  <a:cubicBezTo>
                    <a:pt x="325" y="216"/>
                    <a:pt x="325" y="214"/>
                    <a:pt x="325" y="213"/>
                  </a:cubicBezTo>
                  <a:cubicBezTo>
                    <a:pt x="324" y="169"/>
                    <a:pt x="324" y="169"/>
                    <a:pt x="324" y="169"/>
                  </a:cubicBezTo>
                  <a:cubicBezTo>
                    <a:pt x="324" y="168"/>
                    <a:pt x="325" y="166"/>
                    <a:pt x="326" y="165"/>
                  </a:cubicBezTo>
                  <a:cubicBezTo>
                    <a:pt x="353" y="126"/>
                    <a:pt x="353" y="126"/>
                    <a:pt x="353" y="126"/>
                  </a:cubicBezTo>
                  <a:cubicBezTo>
                    <a:pt x="324" y="78"/>
                    <a:pt x="324" y="78"/>
                    <a:pt x="324" y="78"/>
                  </a:cubicBezTo>
                  <a:cubicBezTo>
                    <a:pt x="277" y="84"/>
                    <a:pt x="277" y="84"/>
                    <a:pt x="277" y="84"/>
                  </a:cubicBezTo>
                  <a:cubicBezTo>
                    <a:pt x="276" y="84"/>
                    <a:pt x="274" y="84"/>
                    <a:pt x="272" y="83"/>
                  </a:cubicBezTo>
                  <a:cubicBezTo>
                    <a:pt x="235" y="62"/>
                    <a:pt x="235" y="62"/>
                    <a:pt x="235" y="62"/>
                  </a:cubicBezTo>
                  <a:cubicBezTo>
                    <a:pt x="233" y="61"/>
                    <a:pt x="232" y="60"/>
                    <a:pt x="231" y="58"/>
                  </a:cubicBezTo>
                  <a:cubicBezTo>
                    <a:pt x="212" y="16"/>
                    <a:pt x="212" y="16"/>
                    <a:pt x="212" y="16"/>
                  </a:cubicBezTo>
                  <a:cubicBezTo>
                    <a:pt x="156" y="17"/>
                    <a:pt x="156" y="17"/>
                    <a:pt x="156" y="17"/>
                  </a:cubicBezTo>
                  <a:cubicBezTo>
                    <a:pt x="137" y="60"/>
                    <a:pt x="137" y="60"/>
                    <a:pt x="137" y="60"/>
                  </a:cubicBezTo>
                  <a:cubicBezTo>
                    <a:pt x="137" y="61"/>
                    <a:pt x="136" y="63"/>
                    <a:pt x="134" y="64"/>
                  </a:cubicBezTo>
                  <a:cubicBezTo>
                    <a:pt x="97" y="86"/>
                    <a:pt x="97" y="86"/>
                    <a:pt x="97" y="86"/>
                  </a:cubicBezTo>
                  <a:cubicBezTo>
                    <a:pt x="96" y="87"/>
                    <a:pt x="94" y="87"/>
                    <a:pt x="92" y="87"/>
                  </a:cubicBezTo>
                  <a:cubicBezTo>
                    <a:pt x="46" y="83"/>
                    <a:pt x="46" y="83"/>
                    <a:pt x="46" y="83"/>
                  </a:cubicBezTo>
                  <a:cubicBezTo>
                    <a:pt x="18" y="132"/>
                    <a:pt x="18" y="132"/>
                    <a:pt x="18" y="132"/>
                  </a:cubicBezTo>
                  <a:cubicBezTo>
                    <a:pt x="47" y="169"/>
                    <a:pt x="47" y="169"/>
                    <a:pt x="47" y="169"/>
                  </a:cubicBezTo>
                  <a:cubicBezTo>
                    <a:pt x="48" y="171"/>
                    <a:pt x="48" y="172"/>
                    <a:pt x="48" y="174"/>
                  </a:cubicBezTo>
                  <a:cubicBezTo>
                    <a:pt x="49" y="217"/>
                    <a:pt x="49" y="217"/>
                    <a:pt x="49" y="217"/>
                  </a:cubicBezTo>
                  <a:cubicBezTo>
                    <a:pt x="49" y="219"/>
                    <a:pt x="48" y="220"/>
                    <a:pt x="47" y="222"/>
                  </a:cubicBezTo>
                  <a:cubicBezTo>
                    <a:pt x="20" y="260"/>
                    <a:pt x="20" y="260"/>
                    <a:pt x="20" y="260"/>
                  </a:cubicBezTo>
                  <a:cubicBezTo>
                    <a:pt x="49" y="308"/>
                    <a:pt x="49" y="308"/>
                    <a:pt x="49" y="308"/>
                  </a:cubicBezTo>
                  <a:cubicBezTo>
                    <a:pt x="96" y="302"/>
                    <a:pt x="96" y="302"/>
                    <a:pt x="96" y="302"/>
                  </a:cubicBezTo>
                  <a:cubicBezTo>
                    <a:pt x="96" y="302"/>
                    <a:pt x="96" y="302"/>
                    <a:pt x="97" y="302"/>
                  </a:cubicBezTo>
                  <a:close/>
                  <a:moveTo>
                    <a:pt x="186" y="281"/>
                  </a:moveTo>
                  <a:cubicBezTo>
                    <a:pt x="172" y="281"/>
                    <a:pt x="157" y="277"/>
                    <a:pt x="144" y="270"/>
                  </a:cubicBezTo>
                  <a:cubicBezTo>
                    <a:pt x="101" y="246"/>
                    <a:pt x="86" y="193"/>
                    <a:pt x="110" y="150"/>
                  </a:cubicBezTo>
                  <a:cubicBezTo>
                    <a:pt x="125" y="123"/>
                    <a:pt x="155" y="105"/>
                    <a:pt x="187" y="105"/>
                  </a:cubicBezTo>
                  <a:cubicBezTo>
                    <a:pt x="201" y="105"/>
                    <a:pt x="216" y="109"/>
                    <a:pt x="229" y="116"/>
                  </a:cubicBezTo>
                  <a:cubicBezTo>
                    <a:pt x="250" y="128"/>
                    <a:pt x="265" y="147"/>
                    <a:pt x="271" y="169"/>
                  </a:cubicBezTo>
                  <a:cubicBezTo>
                    <a:pt x="278" y="192"/>
                    <a:pt x="275" y="215"/>
                    <a:pt x="263" y="236"/>
                  </a:cubicBezTo>
                  <a:cubicBezTo>
                    <a:pt x="248" y="264"/>
                    <a:pt x="218" y="281"/>
                    <a:pt x="186" y="281"/>
                  </a:cubicBezTo>
                  <a:close/>
                  <a:moveTo>
                    <a:pt x="187" y="121"/>
                  </a:moveTo>
                  <a:cubicBezTo>
                    <a:pt x="160" y="121"/>
                    <a:pt x="136" y="135"/>
                    <a:pt x="124" y="158"/>
                  </a:cubicBezTo>
                  <a:cubicBezTo>
                    <a:pt x="104" y="193"/>
                    <a:pt x="117" y="237"/>
                    <a:pt x="151" y="256"/>
                  </a:cubicBezTo>
                  <a:cubicBezTo>
                    <a:pt x="162" y="262"/>
                    <a:pt x="174" y="265"/>
                    <a:pt x="186" y="265"/>
                  </a:cubicBezTo>
                  <a:cubicBezTo>
                    <a:pt x="213" y="265"/>
                    <a:pt x="237" y="251"/>
                    <a:pt x="249" y="228"/>
                  </a:cubicBezTo>
                  <a:cubicBezTo>
                    <a:pt x="259" y="211"/>
                    <a:pt x="261" y="192"/>
                    <a:pt x="256" y="174"/>
                  </a:cubicBezTo>
                  <a:cubicBezTo>
                    <a:pt x="250" y="155"/>
                    <a:pt x="238" y="140"/>
                    <a:pt x="222" y="130"/>
                  </a:cubicBezTo>
                  <a:cubicBezTo>
                    <a:pt x="211" y="124"/>
                    <a:pt x="199" y="121"/>
                    <a:pt x="187" y="1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28" name="Freeform 5">
            <a:extLst>
              <a:ext uri="{FF2B5EF4-FFF2-40B4-BE49-F238E27FC236}">
                <a16:creationId xmlns:a16="http://schemas.microsoft.com/office/drawing/2014/main" xmlns="" id="{3C684FA1-0651-8AAF-D40F-AF00CCE9F9C7}"/>
              </a:ext>
            </a:extLst>
          </p:cNvPr>
          <p:cNvSpPr>
            <a:spLocks/>
          </p:cNvSpPr>
          <p:nvPr/>
        </p:nvSpPr>
        <p:spPr bwMode="auto">
          <a:xfrm>
            <a:off x="9220749" y="5831240"/>
            <a:ext cx="625742" cy="624536"/>
          </a:xfrm>
          <a:custGeom>
            <a:avLst/>
            <a:gdLst>
              <a:gd name="T0" fmla="*/ 0 w 436"/>
              <a:gd name="T1" fmla="*/ 436 h 436"/>
              <a:gd name="T2" fmla="*/ 323 w 436"/>
              <a:gd name="T3" fmla="*/ 436 h 436"/>
              <a:gd name="T4" fmla="*/ 436 w 436"/>
              <a:gd name="T5" fmla="*/ 323 h 436"/>
              <a:gd name="T6" fmla="*/ 436 w 436"/>
              <a:gd name="T7" fmla="*/ 0 h 436"/>
              <a:gd name="T8" fmla="*/ 113 w 436"/>
              <a:gd name="T9" fmla="*/ 0 h 436"/>
              <a:gd name="T10" fmla="*/ 0 w 436"/>
              <a:gd name="T11" fmla="*/ 113 h 436"/>
              <a:gd name="T12" fmla="*/ 0 w 436"/>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436" h="436">
                <a:moveTo>
                  <a:pt x="0" y="436"/>
                </a:moveTo>
                <a:cubicBezTo>
                  <a:pt x="323" y="436"/>
                  <a:pt x="323" y="436"/>
                  <a:pt x="323" y="436"/>
                </a:cubicBezTo>
                <a:cubicBezTo>
                  <a:pt x="385" y="436"/>
                  <a:pt x="436" y="385"/>
                  <a:pt x="436" y="323"/>
                </a:cubicBezTo>
                <a:cubicBezTo>
                  <a:pt x="436" y="0"/>
                  <a:pt x="436" y="0"/>
                  <a:pt x="436" y="0"/>
                </a:cubicBezTo>
                <a:cubicBezTo>
                  <a:pt x="113" y="0"/>
                  <a:pt x="113" y="0"/>
                  <a:pt x="113" y="0"/>
                </a:cubicBezTo>
                <a:cubicBezTo>
                  <a:pt x="51" y="0"/>
                  <a:pt x="0" y="51"/>
                  <a:pt x="0" y="113"/>
                </a:cubicBezTo>
                <a:lnTo>
                  <a:pt x="0" y="436"/>
                </a:lnTo>
                <a:close/>
              </a:path>
            </a:pathLst>
          </a:custGeom>
          <a:solidFill>
            <a:srgbClr val="49CFAE"/>
          </a:solidFill>
          <a:ln>
            <a:noFill/>
          </a:ln>
        </p:spPr>
        <p:txBody>
          <a:bodyPr vert="horz" wrap="square" lIns="68580" tIns="34290" rIns="68580" bIns="34290" numCol="1" anchor="t" anchorCtr="0" compatLnSpc="1">
            <a:prstTxWarp prst="textNoShape">
              <a:avLst/>
            </a:prstTxWarp>
          </a:bodyPr>
          <a:lstStyle/>
          <a:p>
            <a:pPr defTabSz="685800">
              <a:buClrTx/>
              <a:defRPr/>
            </a:pPr>
            <a:endParaRPr lang="en-US" sz="1350" b="1">
              <a:solidFill>
                <a:srgbClr val="5A5A5A"/>
              </a:solidFill>
              <a:latin typeface="Roboto Condensed Light" panose="02000000000000000000" pitchFamily="2" charset="0"/>
              <a:ea typeface="Roboto Condensed Light" panose="02000000000000000000" pitchFamily="2" charset="0"/>
            </a:endParaRPr>
          </a:p>
        </p:txBody>
      </p:sp>
      <p:grpSp>
        <p:nvGrpSpPr>
          <p:cNvPr id="29" name="Group 28">
            <a:extLst>
              <a:ext uri="{FF2B5EF4-FFF2-40B4-BE49-F238E27FC236}">
                <a16:creationId xmlns:a16="http://schemas.microsoft.com/office/drawing/2014/main" xmlns="" id="{5B16703B-0F9F-62B7-B815-44D6D6FEC104}"/>
              </a:ext>
            </a:extLst>
          </p:cNvPr>
          <p:cNvGrpSpPr/>
          <p:nvPr/>
        </p:nvGrpSpPr>
        <p:grpSpPr>
          <a:xfrm>
            <a:off x="9336868" y="5940561"/>
            <a:ext cx="397705" cy="385874"/>
            <a:chOff x="455613" y="765176"/>
            <a:chExt cx="1387475" cy="1346200"/>
          </a:xfrm>
        </p:grpSpPr>
        <p:sp>
          <p:nvSpPr>
            <p:cNvPr id="30" name="Freeform 34">
              <a:extLst>
                <a:ext uri="{FF2B5EF4-FFF2-40B4-BE49-F238E27FC236}">
                  <a16:creationId xmlns:a16="http://schemas.microsoft.com/office/drawing/2014/main" xmlns="" id="{A46749CF-513E-1CAE-22FB-CB12F3F4DF9B}"/>
                </a:ext>
              </a:extLst>
            </p:cNvPr>
            <p:cNvSpPr>
              <a:spLocks noEditPoints="1"/>
            </p:cNvSpPr>
            <p:nvPr/>
          </p:nvSpPr>
          <p:spPr bwMode="auto">
            <a:xfrm>
              <a:off x="922338" y="765176"/>
              <a:ext cx="920750" cy="839788"/>
            </a:xfrm>
            <a:custGeom>
              <a:avLst/>
              <a:gdLst>
                <a:gd name="T0" fmla="*/ 322 w 645"/>
                <a:gd name="T1" fmla="*/ 588 h 588"/>
                <a:gd name="T2" fmla="*/ 114 w 645"/>
                <a:gd name="T3" fmla="*/ 502 h 588"/>
                <a:gd name="T4" fmla="*/ 114 w 645"/>
                <a:gd name="T5" fmla="*/ 86 h 588"/>
                <a:gd name="T6" fmla="*/ 322 w 645"/>
                <a:gd name="T7" fmla="*/ 0 h 588"/>
                <a:gd name="T8" fmla="*/ 530 w 645"/>
                <a:gd name="T9" fmla="*/ 86 h 588"/>
                <a:gd name="T10" fmla="*/ 530 w 645"/>
                <a:gd name="T11" fmla="*/ 502 h 588"/>
                <a:gd name="T12" fmla="*/ 322 w 645"/>
                <a:gd name="T13" fmla="*/ 588 h 588"/>
                <a:gd name="T14" fmla="*/ 322 w 645"/>
                <a:gd name="T15" fmla="*/ 16 h 588"/>
                <a:gd name="T16" fmla="*/ 126 w 645"/>
                <a:gd name="T17" fmla="*/ 97 h 588"/>
                <a:gd name="T18" fmla="*/ 126 w 645"/>
                <a:gd name="T19" fmla="*/ 491 h 588"/>
                <a:gd name="T20" fmla="*/ 322 w 645"/>
                <a:gd name="T21" fmla="*/ 572 h 588"/>
                <a:gd name="T22" fmla="*/ 519 w 645"/>
                <a:gd name="T23" fmla="*/ 491 h 588"/>
                <a:gd name="T24" fmla="*/ 519 w 645"/>
                <a:gd name="T25" fmla="*/ 97 h 588"/>
                <a:gd name="T26" fmla="*/ 322 w 645"/>
                <a:gd name="T27" fmla="*/ 1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5" h="588">
                  <a:moveTo>
                    <a:pt x="322" y="588"/>
                  </a:moveTo>
                  <a:cubicBezTo>
                    <a:pt x="244" y="588"/>
                    <a:pt x="170" y="558"/>
                    <a:pt x="114" y="502"/>
                  </a:cubicBezTo>
                  <a:cubicBezTo>
                    <a:pt x="0" y="387"/>
                    <a:pt x="0" y="201"/>
                    <a:pt x="114" y="86"/>
                  </a:cubicBezTo>
                  <a:cubicBezTo>
                    <a:pt x="170" y="30"/>
                    <a:pt x="244" y="0"/>
                    <a:pt x="322" y="0"/>
                  </a:cubicBezTo>
                  <a:cubicBezTo>
                    <a:pt x="401" y="0"/>
                    <a:pt x="475" y="30"/>
                    <a:pt x="530" y="86"/>
                  </a:cubicBezTo>
                  <a:cubicBezTo>
                    <a:pt x="645" y="201"/>
                    <a:pt x="645" y="387"/>
                    <a:pt x="530" y="502"/>
                  </a:cubicBezTo>
                  <a:cubicBezTo>
                    <a:pt x="475" y="558"/>
                    <a:pt x="401" y="588"/>
                    <a:pt x="322" y="588"/>
                  </a:cubicBezTo>
                  <a:close/>
                  <a:moveTo>
                    <a:pt x="322" y="16"/>
                  </a:moveTo>
                  <a:cubicBezTo>
                    <a:pt x="248" y="16"/>
                    <a:pt x="178" y="45"/>
                    <a:pt x="126" y="97"/>
                  </a:cubicBezTo>
                  <a:cubicBezTo>
                    <a:pt x="17" y="206"/>
                    <a:pt x="17" y="382"/>
                    <a:pt x="126" y="491"/>
                  </a:cubicBezTo>
                  <a:cubicBezTo>
                    <a:pt x="178" y="543"/>
                    <a:pt x="248" y="572"/>
                    <a:pt x="322" y="572"/>
                  </a:cubicBezTo>
                  <a:cubicBezTo>
                    <a:pt x="397" y="572"/>
                    <a:pt x="466" y="543"/>
                    <a:pt x="519" y="491"/>
                  </a:cubicBezTo>
                  <a:cubicBezTo>
                    <a:pt x="627" y="382"/>
                    <a:pt x="627" y="206"/>
                    <a:pt x="519" y="97"/>
                  </a:cubicBezTo>
                  <a:cubicBezTo>
                    <a:pt x="466" y="45"/>
                    <a:pt x="397" y="16"/>
                    <a:pt x="3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1" name="Freeform 35">
              <a:extLst>
                <a:ext uri="{FF2B5EF4-FFF2-40B4-BE49-F238E27FC236}">
                  <a16:creationId xmlns:a16="http://schemas.microsoft.com/office/drawing/2014/main" xmlns="" id="{BB207AF1-4CD0-27C1-BF58-5859C5C745F0}"/>
                </a:ext>
              </a:extLst>
            </p:cNvPr>
            <p:cNvSpPr>
              <a:spLocks noEditPoints="1"/>
            </p:cNvSpPr>
            <p:nvPr/>
          </p:nvSpPr>
          <p:spPr bwMode="auto">
            <a:xfrm>
              <a:off x="1027113" y="830263"/>
              <a:ext cx="711200" cy="708025"/>
            </a:xfrm>
            <a:custGeom>
              <a:avLst/>
              <a:gdLst>
                <a:gd name="T0" fmla="*/ 248 w 497"/>
                <a:gd name="T1" fmla="*/ 496 h 496"/>
                <a:gd name="T2" fmla="*/ 73 w 497"/>
                <a:gd name="T3" fmla="*/ 424 h 496"/>
                <a:gd name="T4" fmla="*/ 0 w 497"/>
                <a:gd name="T5" fmla="*/ 248 h 496"/>
                <a:gd name="T6" fmla="*/ 73 w 497"/>
                <a:gd name="T7" fmla="*/ 72 h 496"/>
                <a:gd name="T8" fmla="*/ 248 w 497"/>
                <a:gd name="T9" fmla="*/ 0 h 496"/>
                <a:gd name="T10" fmla="*/ 424 w 497"/>
                <a:gd name="T11" fmla="*/ 72 h 496"/>
                <a:gd name="T12" fmla="*/ 497 w 497"/>
                <a:gd name="T13" fmla="*/ 248 h 496"/>
                <a:gd name="T14" fmla="*/ 424 w 497"/>
                <a:gd name="T15" fmla="*/ 424 h 496"/>
                <a:gd name="T16" fmla="*/ 248 w 497"/>
                <a:gd name="T17" fmla="*/ 496 h 496"/>
                <a:gd name="T18" fmla="*/ 248 w 497"/>
                <a:gd name="T19" fmla="*/ 16 h 496"/>
                <a:gd name="T20" fmla="*/ 84 w 497"/>
                <a:gd name="T21" fmla="*/ 84 h 496"/>
                <a:gd name="T22" fmla="*/ 16 w 497"/>
                <a:gd name="T23" fmla="*/ 248 h 496"/>
                <a:gd name="T24" fmla="*/ 84 w 497"/>
                <a:gd name="T25" fmla="*/ 412 h 496"/>
                <a:gd name="T26" fmla="*/ 248 w 497"/>
                <a:gd name="T27" fmla="*/ 480 h 496"/>
                <a:gd name="T28" fmla="*/ 413 w 497"/>
                <a:gd name="T29" fmla="*/ 412 h 496"/>
                <a:gd name="T30" fmla="*/ 481 w 497"/>
                <a:gd name="T31" fmla="*/ 248 h 496"/>
                <a:gd name="T32" fmla="*/ 413 w 497"/>
                <a:gd name="T33" fmla="*/ 84 h 496"/>
                <a:gd name="T34" fmla="*/ 248 w 497"/>
                <a:gd name="T35" fmla="*/ 1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7" h="496">
                  <a:moveTo>
                    <a:pt x="248" y="496"/>
                  </a:moveTo>
                  <a:cubicBezTo>
                    <a:pt x="182" y="496"/>
                    <a:pt x="120" y="470"/>
                    <a:pt x="73" y="424"/>
                  </a:cubicBezTo>
                  <a:cubicBezTo>
                    <a:pt x="26" y="377"/>
                    <a:pt x="0" y="314"/>
                    <a:pt x="0" y="248"/>
                  </a:cubicBezTo>
                  <a:cubicBezTo>
                    <a:pt x="0" y="182"/>
                    <a:pt x="26" y="119"/>
                    <a:pt x="73" y="72"/>
                  </a:cubicBezTo>
                  <a:cubicBezTo>
                    <a:pt x="120" y="26"/>
                    <a:pt x="182" y="0"/>
                    <a:pt x="248" y="0"/>
                  </a:cubicBezTo>
                  <a:cubicBezTo>
                    <a:pt x="315" y="0"/>
                    <a:pt x="377" y="26"/>
                    <a:pt x="424" y="72"/>
                  </a:cubicBezTo>
                  <a:cubicBezTo>
                    <a:pt x="471" y="119"/>
                    <a:pt x="497" y="182"/>
                    <a:pt x="497" y="248"/>
                  </a:cubicBezTo>
                  <a:cubicBezTo>
                    <a:pt x="497" y="314"/>
                    <a:pt x="471" y="377"/>
                    <a:pt x="424" y="424"/>
                  </a:cubicBezTo>
                  <a:cubicBezTo>
                    <a:pt x="377" y="470"/>
                    <a:pt x="315" y="496"/>
                    <a:pt x="248" y="496"/>
                  </a:cubicBezTo>
                  <a:close/>
                  <a:moveTo>
                    <a:pt x="248" y="16"/>
                  </a:moveTo>
                  <a:cubicBezTo>
                    <a:pt x="186" y="16"/>
                    <a:pt x="128" y="40"/>
                    <a:pt x="84" y="84"/>
                  </a:cubicBezTo>
                  <a:cubicBezTo>
                    <a:pt x="40" y="128"/>
                    <a:pt x="16" y="186"/>
                    <a:pt x="16" y="248"/>
                  </a:cubicBezTo>
                  <a:cubicBezTo>
                    <a:pt x="16" y="310"/>
                    <a:pt x="40" y="368"/>
                    <a:pt x="84" y="412"/>
                  </a:cubicBezTo>
                  <a:cubicBezTo>
                    <a:pt x="128" y="456"/>
                    <a:pt x="186" y="480"/>
                    <a:pt x="248" y="480"/>
                  </a:cubicBezTo>
                  <a:cubicBezTo>
                    <a:pt x="310" y="480"/>
                    <a:pt x="369" y="456"/>
                    <a:pt x="413" y="412"/>
                  </a:cubicBezTo>
                  <a:cubicBezTo>
                    <a:pt x="456" y="368"/>
                    <a:pt x="481" y="310"/>
                    <a:pt x="481" y="248"/>
                  </a:cubicBezTo>
                  <a:cubicBezTo>
                    <a:pt x="481" y="186"/>
                    <a:pt x="456" y="128"/>
                    <a:pt x="413" y="84"/>
                  </a:cubicBezTo>
                  <a:cubicBezTo>
                    <a:pt x="369" y="40"/>
                    <a:pt x="310" y="16"/>
                    <a:pt x="24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2" name="Freeform 36">
              <a:extLst>
                <a:ext uri="{FF2B5EF4-FFF2-40B4-BE49-F238E27FC236}">
                  <a16:creationId xmlns:a16="http://schemas.microsoft.com/office/drawing/2014/main" xmlns="" id="{DC74E5A5-AFF2-C86A-B68B-2FF254C2CFAF}"/>
                </a:ext>
              </a:extLst>
            </p:cNvPr>
            <p:cNvSpPr>
              <a:spLocks/>
            </p:cNvSpPr>
            <p:nvPr/>
          </p:nvSpPr>
          <p:spPr bwMode="auto">
            <a:xfrm>
              <a:off x="1009650" y="1473201"/>
              <a:ext cx="85725" cy="82550"/>
            </a:xfrm>
            <a:custGeom>
              <a:avLst/>
              <a:gdLst>
                <a:gd name="T0" fmla="*/ 11 w 54"/>
                <a:gd name="T1" fmla="*/ 52 h 52"/>
                <a:gd name="T2" fmla="*/ 0 w 54"/>
                <a:gd name="T3" fmla="*/ 42 h 52"/>
                <a:gd name="T4" fmla="*/ 43 w 54"/>
                <a:gd name="T5" fmla="*/ 0 h 52"/>
                <a:gd name="T6" fmla="*/ 54 w 54"/>
                <a:gd name="T7" fmla="*/ 10 h 52"/>
                <a:gd name="T8" fmla="*/ 11 w 54"/>
                <a:gd name="T9" fmla="*/ 52 h 52"/>
              </a:gdLst>
              <a:ahLst/>
              <a:cxnLst>
                <a:cxn ang="0">
                  <a:pos x="T0" y="T1"/>
                </a:cxn>
                <a:cxn ang="0">
                  <a:pos x="T2" y="T3"/>
                </a:cxn>
                <a:cxn ang="0">
                  <a:pos x="T4" y="T5"/>
                </a:cxn>
                <a:cxn ang="0">
                  <a:pos x="T6" y="T7"/>
                </a:cxn>
                <a:cxn ang="0">
                  <a:pos x="T8" y="T9"/>
                </a:cxn>
              </a:cxnLst>
              <a:rect l="0" t="0" r="r" b="b"/>
              <a:pathLst>
                <a:path w="54" h="52">
                  <a:moveTo>
                    <a:pt x="11" y="52"/>
                  </a:moveTo>
                  <a:lnTo>
                    <a:pt x="0" y="42"/>
                  </a:lnTo>
                  <a:lnTo>
                    <a:pt x="43" y="0"/>
                  </a:lnTo>
                  <a:lnTo>
                    <a:pt x="54" y="10"/>
                  </a:lnTo>
                  <a:lnTo>
                    <a:pt x="11"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sp>
          <p:nvSpPr>
            <p:cNvPr id="33" name="Freeform 37">
              <a:extLst>
                <a:ext uri="{FF2B5EF4-FFF2-40B4-BE49-F238E27FC236}">
                  <a16:creationId xmlns:a16="http://schemas.microsoft.com/office/drawing/2014/main" xmlns="" id="{3EDA766B-5833-78A7-4707-512B09C817A5}"/>
                </a:ext>
              </a:extLst>
            </p:cNvPr>
            <p:cNvSpPr>
              <a:spLocks noEditPoints="1"/>
            </p:cNvSpPr>
            <p:nvPr/>
          </p:nvSpPr>
          <p:spPr bwMode="auto">
            <a:xfrm>
              <a:off x="455613" y="1519238"/>
              <a:ext cx="596900" cy="592138"/>
            </a:xfrm>
            <a:custGeom>
              <a:avLst/>
              <a:gdLst>
                <a:gd name="T0" fmla="*/ 41 w 417"/>
                <a:gd name="T1" fmla="*/ 414 h 414"/>
                <a:gd name="T2" fmla="*/ 23 w 417"/>
                <a:gd name="T3" fmla="*/ 407 h 414"/>
                <a:gd name="T4" fmla="*/ 7 w 417"/>
                <a:gd name="T5" fmla="*/ 392 h 414"/>
                <a:gd name="T6" fmla="*/ 0 w 417"/>
                <a:gd name="T7" fmla="*/ 374 h 414"/>
                <a:gd name="T8" fmla="*/ 7 w 417"/>
                <a:gd name="T9" fmla="*/ 356 h 414"/>
                <a:gd name="T10" fmla="*/ 356 w 417"/>
                <a:gd name="T11" fmla="*/ 7 h 414"/>
                <a:gd name="T12" fmla="*/ 374 w 417"/>
                <a:gd name="T13" fmla="*/ 0 h 414"/>
                <a:gd name="T14" fmla="*/ 392 w 417"/>
                <a:gd name="T15" fmla="*/ 7 h 414"/>
                <a:gd name="T16" fmla="*/ 407 w 417"/>
                <a:gd name="T17" fmla="*/ 22 h 414"/>
                <a:gd name="T18" fmla="*/ 407 w 417"/>
                <a:gd name="T19" fmla="*/ 58 h 414"/>
                <a:gd name="T20" fmla="*/ 58 w 417"/>
                <a:gd name="T21" fmla="*/ 407 h 414"/>
                <a:gd name="T22" fmla="*/ 41 w 417"/>
                <a:gd name="T23" fmla="*/ 414 h 414"/>
                <a:gd name="T24" fmla="*/ 374 w 417"/>
                <a:gd name="T25" fmla="*/ 16 h 414"/>
                <a:gd name="T26" fmla="*/ 368 w 417"/>
                <a:gd name="T27" fmla="*/ 18 h 414"/>
                <a:gd name="T28" fmla="*/ 19 w 417"/>
                <a:gd name="T29" fmla="*/ 367 h 414"/>
                <a:gd name="T30" fmla="*/ 16 w 417"/>
                <a:gd name="T31" fmla="*/ 374 h 414"/>
                <a:gd name="T32" fmla="*/ 19 w 417"/>
                <a:gd name="T33" fmla="*/ 380 h 414"/>
                <a:gd name="T34" fmla="*/ 34 w 417"/>
                <a:gd name="T35" fmla="*/ 396 h 414"/>
                <a:gd name="T36" fmla="*/ 47 w 417"/>
                <a:gd name="T37" fmla="*/ 396 h 414"/>
                <a:gd name="T38" fmla="*/ 396 w 417"/>
                <a:gd name="T39" fmla="*/ 47 h 414"/>
                <a:gd name="T40" fmla="*/ 396 w 417"/>
                <a:gd name="T41" fmla="*/ 34 h 414"/>
                <a:gd name="T42" fmla="*/ 381 w 417"/>
                <a:gd name="T43" fmla="*/ 18 h 414"/>
                <a:gd name="T44" fmla="*/ 374 w 417"/>
                <a:gd name="T45" fmla="*/ 16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7" h="414">
                  <a:moveTo>
                    <a:pt x="41" y="414"/>
                  </a:moveTo>
                  <a:cubicBezTo>
                    <a:pt x="34" y="414"/>
                    <a:pt x="27" y="412"/>
                    <a:pt x="23" y="407"/>
                  </a:cubicBezTo>
                  <a:cubicBezTo>
                    <a:pt x="7" y="392"/>
                    <a:pt x="7" y="392"/>
                    <a:pt x="7" y="392"/>
                  </a:cubicBezTo>
                  <a:cubicBezTo>
                    <a:pt x="3" y="387"/>
                    <a:pt x="0" y="381"/>
                    <a:pt x="0" y="374"/>
                  </a:cubicBezTo>
                  <a:cubicBezTo>
                    <a:pt x="0" y="367"/>
                    <a:pt x="3" y="361"/>
                    <a:pt x="7" y="356"/>
                  </a:cubicBezTo>
                  <a:cubicBezTo>
                    <a:pt x="356" y="7"/>
                    <a:pt x="356" y="7"/>
                    <a:pt x="356" y="7"/>
                  </a:cubicBezTo>
                  <a:cubicBezTo>
                    <a:pt x="361" y="2"/>
                    <a:pt x="367" y="0"/>
                    <a:pt x="374" y="0"/>
                  </a:cubicBezTo>
                  <a:cubicBezTo>
                    <a:pt x="381" y="0"/>
                    <a:pt x="387" y="2"/>
                    <a:pt x="392" y="7"/>
                  </a:cubicBezTo>
                  <a:cubicBezTo>
                    <a:pt x="407" y="22"/>
                    <a:pt x="407" y="22"/>
                    <a:pt x="407" y="22"/>
                  </a:cubicBezTo>
                  <a:cubicBezTo>
                    <a:pt x="417" y="32"/>
                    <a:pt x="417" y="48"/>
                    <a:pt x="407" y="58"/>
                  </a:cubicBezTo>
                  <a:cubicBezTo>
                    <a:pt x="58" y="407"/>
                    <a:pt x="58" y="407"/>
                    <a:pt x="58" y="407"/>
                  </a:cubicBezTo>
                  <a:cubicBezTo>
                    <a:pt x="54" y="412"/>
                    <a:pt x="47" y="414"/>
                    <a:pt x="41" y="414"/>
                  </a:cubicBezTo>
                  <a:close/>
                  <a:moveTo>
                    <a:pt x="374" y="16"/>
                  </a:moveTo>
                  <a:cubicBezTo>
                    <a:pt x="372" y="16"/>
                    <a:pt x="369" y="17"/>
                    <a:pt x="368" y="18"/>
                  </a:cubicBezTo>
                  <a:cubicBezTo>
                    <a:pt x="19" y="367"/>
                    <a:pt x="19" y="367"/>
                    <a:pt x="19" y="367"/>
                  </a:cubicBezTo>
                  <a:cubicBezTo>
                    <a:pt x="17" y="369"/>
                    <a:pt x="16" y="371"/>
                    <a:pt x="16" y="374"/>
                  </a:cubicBezTo>
                  <a:cubicBezTo>
                    <a:pt x="16" y="376"/>
                    <a:pt x="17" y="379"/>
                    <a:pt x="19" y="380"/>
                  </a:cubicBezTo>
                  <a:cubicBezTo>
                    <a:pt x="34" y="396"/>
                    <a:pt x="34" y="396"/>
                    <a:pt x="34" y="396"/>
                  </a:cubicBezTo>
                  <a:cubicBezTo>
                    <a:pt x="37" y="399"/>
                    <a:pt x="44" y="399"/>
                    <a:pt x="47" y="396"/>
                  </a:cubicBezTo>
                  <a:cubicBezTo>
                    <a:pt x="396" y="47"/>
                    <a:pt x="396" y="47"/>
                    <a:pt x="396" y="47"/>
                  </a:cubicBezTo>
                  <a:cubicBezTo>
                    <a:pt x="400" y="43"/>
                    <a:pt x="400" y="37"/>
                    <a:pt x="396" y="34"/>
                  </a:cubicBezTo>
                  <a:cubicBezTo>
                    <a:pt x="381" y="18"/>
                    <a:pt x="381" y="18"/>
                    <a:pt x="381" y="18"/>
                  </a:cubicBezTo>
                  <a:cubicBezTo>
                    <a:pt x="379" y="17"/>
                    <a:pt x="377" y="16"/>
                    <a:pt x="37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50" b="1">
                <a:solidFill>
                  <a:srgbClr val="5A5A5A"/>
                </a:solidFill>
                <a:latin typeface="Roboto Condensed Light" panose="02000000000000000000" pitchFamily="2" charset="0"/>
                <a:ea typeface="Roboto Condensed Light" panose="02000000000000000000" pitchFamily="2" charset="0"/>
              </a:endParaRPr>
            </a:p>
          </p:txBody>
        </p:sp>
      </p:grpSp>
      <p:sp>
        <p:nvSpPr>
          <p:cNvPr id="35" name="Rectangle 34"/>
          <p:cNvSpPr/>
          <p:nvPr/>
        </p:nvSpPr>
        <p:spPr>
          <a:xfrm>
            <a:off x="2140688" y="1190637"/>
            <a:ext cx="6626405" cy="1815882"/>
          </a:xfrm>
          <a:prstGeom prst="rect">
            <a:avLst/>
          </a:prstGeom>
        </p:spPr>
        <p:txBody>
          <a:bodyPr wrap="square">
            <a:spAutoFit/>
          </a:bodyPr>
          <a:lstStyle/>
          <a:p>
            <a:pPr algn="ctr"/>
            <a:r>
              <a:rPr lang="en-US" sz="2800" b="1" u="sng" dirty="0">
                <a:solidFill>
                  <a:srgbClr val="0000CC"/>
                </a:solidFill>
                <a:latin typeface="Calibri" panose="020F0502020204030204" pitchFamily="34" charset="0"/>
                <a:ea typeface="Calibri" panose="020F0502020204030204" pitchFamily="34" charset="0"/>
                <a:cs typeface="Calibri" panose="020F0502020204030204" pitchFamily="34" charset="0"/>
              </a:rPr>
              <a:t>CHƯƠNG </a:t>
            </a:r>
            <a:r>
              <a:rPr lang="en-US" sz="2800" b="1" u="sng" dirty="0" smtClean="0">
                <a:solidFill>
                  <a:srgbClr val="0000CC"/>
                </a:solidFill>
                <a:latin typeface="Calibri" panose="020F0502020204030204" pitchFamily="34" charset="0"/>
                <a:ea typeface="Calibri" panose="020F0502020204030204" pitchFamily="34" charset="0"/>
                <a:cs typeface="Calibri" panose="020F0502020204030204" pitchFamily="34" charset="0"/>
              </a:rPr>
              <a:t>5 </a:t>
            </a:r>
          </a:p>
          <a:p>
            <a:pPr algn="just"/>
            <a:r>
              <a:rPr lang="en-US" sz="2800" b="1" dirty="0" smtClean="0">
                <a:solidFill>
                  <a:srgbClr val="0000CC"/>
                </a:solidFill>
                <a:latin typeface="Calibri" panose="020F0502020204030204" pitchFamily="34" charset="0"/>
                <a:ea typeface="Calibri" panose="020F0502020204030204" pitchFamily="34" charset="0"/>
                <a:cs typeface="Calibri" panose="020F0502020204030204" pitchFamily="34" charset="0"/>
              </a:rPr>
              <a:t>MỐI </a:t>
            </a:r>
            <a:r>
              <a:rPr lang="en-US" sz="2800" b="1" dirty="0">
                <a:solidFill>
                  <a:srgbClr val="0000CC"/>
                </a:solidFill>
                <a:latin typeface="Calibri" panose="020F0502020204030204" pitchFamily="34" charset="0"/>
                <a:ea typeface="Calibri" panose="020F0502020204030204" pitchFamily="34" charset="0"/>
                <a:cs typeface="Calibri" panose="020F0502020204030204" pitchFamily="34" charset="0"/>
              </a:rPr>
              <a:t>QUAN HỆ GIỮA CÁC QUÁ TRÌNH SINH LÝ TRONG CƠ THỂ VÀ MỘT SỐ NGÀNH NGHỀ LIÊN QUAN ĐẾN SINH HỌC CƠ THỂ</a:t>
            </a:r>
          </a:p>
        </p:txBody>
      </p:sp>
      <p:sp>
        <p:nvSpPr>
          <p:cNvPr id="38" name="Rectangle 37"/>
          <p:cNvSpPr/>
          <p:nvPr/>
        </p:nvSpPr>
        <p:spPr>
          <a:xfrm>
            <a:off x="7772400" y="259080"/>
            <a:ext cx="708660" cy="4191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solidFill>
                  <a:srgbClr val="FF0000"/>
                </a:solidFill>
              </a:rPr>
              <a:t>11</a:t>
            </a:r>
          </a:p>
        </p:txBody>
      </p:sp>
    </p:spTree>
    <p:extLst>
      <p:ext uri="{BB962C8B-B14F-4D97-AF65-F5344CB8AC3E}">
        <p14:creationId xmlns:p14="http://schemas.microsoft.com/office/powerpoint/2010/main" val="9322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96719" y="37055"/>
            <a:ext cx="6446522" cy="446698"/>
          </a:xfrm>
          <a:prstGeom prst="rect">
            <a:avLst/>
          </a:prstGeom>
          <a:solidFill>
            <a:srgbClr val="FFFFFF"/>
          </a:solidFill>
        </p:spPr>
        <p:txBody>
          <a:bodyPr>
            <a:noAutofit/>
          </a:bodyPr>
          <a:lstStyle/>
          <a:p>
            <a:r>
              <a:rPr lang="en-US" sz="1400" b="1" dirty="0" err="1">
                <a:solidFill>
                  <a:schemeClr val="bg1"/>
                </a:solidFill>
              </a:rPr>
              <a:t>CƠ</a:t>
            </a:r>
            <a:r>
              <a:rPr lang="en-US" sz="1400" b="1" dirty="0">
                <a:solidFill>
                  <a:schemeClr val="bg1"/>
                </a:solidFill>
              </a:rPr>
              <a:t> </a:t>
            </a:r>
            <a:r>
              <a:rPr lang="en-US" sz="1400" b="1" dirty="0" err="1">
                <a:solidFill>
                  <a:schemeClr val="bg1"/>
                </a:solidFill>
              </a:rPr>
              <a:t>THỂ</a:t>
            </a:r>
            <a:r>
              <a:rPr lang="en-US" sz="1400" b="1" dirty="0">
                <a:solidFill>
                  <a:schemeClr val="bg1"/>
                </a:solidFill>
              </a:rPr>
              <a:t> </a:t>
            </a:r>
            <a:r>
              <a:rPr lang="en-US" sz="1400" b="1" dirty="0" err="1">
                <a:solidFill>
                  <a:schemeClr val="bg1"/>
                </a:solidFill>
              </a:rPr>
              <a:t>SINH</a:t>
            </a:r>
            <a:r>
              <a:rPr lang="en-US" sz="1400" b="1" dirty="0">
                <a:solidFill>
                  <a:schemeClr val="bg1"/>
                </a:solidFill>
              </a:rPr>
              <a:t> </a:t>
            </a:r>
            <a:r>
              <a:rPr lang="en-US" sz="1400" b="1" dirty="0" err="1">
                <a:solidFill>
                  <a:schemeClr val="bg1"/>
                </a:solidFill>
              </a:rPr>
              <a:t>VẬT</a:t>
            </a:r>
            <a:r>
              <a:rPr lang="en-US" sz="1400" b="1" dirty="0">
                <a:solidFill>
                  <a:schemeClr val="bg1"/>
                </a:solidFill>
              </a:rPr>
              <a:t> </a:t>
            </a:r>
            <a:r>
              <a:rPr lang="en-US" sz="1400" b="1" dirty="0" err="1">
                <a:solidFill>
                  <a:schemeClr val="bg1"/>
                </a:solidFill>
              </a:rPr>
              <a:t>LÀ</a:t>
            </a:r>
            <a:r>
              <a:rPr lang="en-US" sz="1400" b="1" dirty="0">
                <a:solidFill>
                  <a:schemeClr val="bg1"/>
                </a:solidFill>
              </a:rPr>
              <a:t> </a:t>
            </a:r>
            <a:r>
              <a:rPr lang="en-US" sz="1400" b="1" dirty="0" err="1">
                <a:solidFill>
                  <a:schemeClr val="bg1"/>
                </a:solidFill>
              </a:rPr>
              <a:t>MỘT</a:t>
            </a:r>
            <a:r>
              <a:rPr lang="en-US" sz="1400" b="1" dirty="0">
                <a:solidFill>
                  <a:schemeClr val="bg1"/>
                </a:solidFill>
              </a:rPr>
              <a:t> </a:t>
            </a:r>
            <a:r>
              <a:rPr lang="en-US" sz="1400" b="1" dirty="0" err="1">
                <a:solidFill>
                  <a:schemeClr val="bg1"/>
                </a:solidFill>
              </a:rPr>
              <a:t>HỆ</a:t>
            </a:r>
            <a:r>
              <a:rPr lang="en-US" sz="1400" b="1" dirty="0">
                <a:solidFill>
                  <a:schemeClr val="bg1"/>
                </a:solidFill>
              </a:rPr>
              <a:t> </a:t>
            </a:r>
            <a:r>
              <a:rPr lang="en-US" sz="1400" b="1" dirty="0" err="1">
                <a:solidFill>
                  <a:schemeClr val="bg1"/>
                </a:solidFill>
              </a:rPr>
              <a:t>THỐNG</a:t>
            </a:r>
            <a:r>
              <a:rPr lang="en-US" sz="1400" b="1" dirty="0">
                <a:solidFill>
                  <a:schemeClr val="bg1"/>
                </a:solidFill>
              </a:rPr>
              <a:t> </a:t>
            </a:r>
            <a:r>
              <a:rPr lang="en-US" sz="1400" b="1" dirty="0" err="1">
                <a:solidFill>
                  <a:schemeClr val="bg1"/>
                </a:solidFill>
              </a:rPr>
              <a:t>MỞ</a:t>
            </a:r>
            <a:r>
              <a:rPr lang="en-US" sz="1400" b="1" dirty="0">
                <a:solidFill>
                  <a:schemeClr val="bg1"/>
                </a:solidFill>
              </a:rPr>
              <a:t> </a:t>
            </a:r>
            <a:r>
              <a:rPr lang="en-US" sz="1400" b="1" dirty="0" err="1">
                <a:solidFill>
                  <a:schemeClr val="bg1"/>
                </a:solidFill>
              </a:rPr>
              <a:t>VÀ</a:t>
            </a:r>
            <a:r>
              <a:rPr lang="en-US" sz="1400" b="1" dirty="0">
                <a:solidFill>
                  <a:schemeClr val="bg1"/>
                </a:solidFill>
              </a:rPr>
              <a:t> </a:t>
            </a:r>
            <a:r>
              <a:rPr lang="en-US" sz="1400" b="1" dirty="0" err="1">
                <a:solidFill>
                  <a:schemeClr val="bg1"/>
                </a:solidFill>
              </a:rPr>
              <a:t>TỰ</a:t>
            </a:r>
            <a:r>
              <a:rPr lang="en-US" sz="1400" b="1" dirty="0">
                <a:solidFill>
                  <a:schemeClr val="bg1"/>
                </a:solidFill>
              </a:rPr>
              <a:t> </a:t>
            </a:r>
            <a:r>
              <a:rPr lang="en-US" sz="1400" b="1" dirty="0" err="1">
                <a:solidFill>
                  <a:schemeClr val="bg1"/>
                </a:solidFill>
              </a:rPr>
              <a:t>ĐIỀU</a:t>
            </a:r>
            <a:r>
              <a:rPr lang="en-US" sz="1400" b="1" dirty="0">
                <a:solidFill>
                  <a:schemeClr val="bg1"/>
                </a:solidFill>
              </a:rPr>
              <a:t> </a:t>
            </a:r>
            <a:r>
              <a:rPr lang="en-US" sz="1400" b="1" dirty="0" err="1">
                <a:solidFill>
                  <a:schemeClr val="bg1"/>
                </a:solidFill>
              </a:rPr>
              <a:t>CHỈNH</a:t>
            </a:r>
            <a:endParaRPr lang="en-US" sz="14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556334" y="516352"/>
            <a:ext cx="7634355" cy="624536"/>
          </a:xfrm>
        </p:spPr>
        <p:txBody>
          <a:bodyPr anchor="ctr">
            <a:normAutofit fontScale="92500"/>
          </a:bodyPr>
          <a:lstStyle/>
          <a:p>
            <a:r>
              <a:rPr lang="en-US" sz="1800" dirty="0"/>
              <a:t>II. </a:t>
            </a:r>
            <a:r>
              <a:rPr lang="en-US" sz="1800" dirty="0" err="1"/>
              <a:t>CƠ</a:t>
            </a:r>
            <a:r>
              <a:rPr lang="en-US" sz="1800" dirty="0"/>
              <a:t> </a:t>
            </a:r>
            <a:r>
              <a:rPr lang="en-US" sz="1800" dirty="0" err="1"/>
              <a:t>THỂ</a:t>
            </a:r>
            <a:r>
              <a:rPr lang="en-US" sz="1800" dirty="0"/>
              <a:t> </a:t>
            </a:r>
            <a:r>
              <a:rPr lang="en-US" sz="1800" dirty="0" err="1"/>
              <a:t>SINH</a:t>
            </a:r>
            <a:r>
              <a:rPr lang="en-US" sz="1800" dirty="0"/>
              <a:t> </a:t>
            </a:r>
            <a:r>
              <a:rPr lang="en-US" sz="1800" dirty="0" err="1"/>
              <a:t>VẬT</a:t>
            </a:r>
            <a:r>
              <a:rPr lang="en-US" sz="1800" dirty="0"/>
              <a:t> </a:t>
            </a:r>
            <a:r>
              <a:rPr lang="en-US" sz="1800" dirty="0" err="1"/>
              <a:t>LÀ</a:t>
            </a:r>
            <a:r>
              <a:rPr lang="en-US" sz="1800" dirty="0"/>
              <a:t> </a:t>
            </a:r>
            <a:r>
              <a:rPr lang="en-US" sz="1800" dirty="0" err="1"/>
              <a:t>MỘT</a:t>
            </a:r>
            <a:r>
              <a:rPr lang="en-US" sz="1800" dirty="0"/>
              <a:t> </a:t>
            </a:r>
            <a:r>
              <a:rPr lang="en-US" sz="1800" dirty="0" err="1"/>
              <a:t>HỆ</a:t>
            </a:r>
            <a:r>
              <a:rPr lang="en-US" sz="1800" dirty="0"/>
              <a:t> </a:t>
            </a:r>
            <a:r>
              <a:rPr lang="en-US" sz="1800" dirty="0" err="1"/>
              <a:t>THỐNG</a:t>
            </a:r>
            <a:r>
              <a:rPr lang="en-US" sz="1800" dirty="0"/>
              <a:t> </a:t>
            </a:r>
            <a:r>
              <a:rPr lang="en-US" sz="1800" dirty="0" err="1"/>
              <a:t>MỞ</a:t>
            </a:r>
            <a:r>
              <a:rPr lang="en-US" sz="1800" dirty="0"/>
              <a:t> </a:t>
            </a:r>
            <a:r>
              <a:rPr lang="en-US" sz="1800" dirty="0" err="1"/>
              <a:t>VÀ</a:t>
            </a:r>
            <a:r>
              <a:rPr lang="en-US" sz="1800" dirty="0"/>
              <a:t> </a:t>
            </a:r>
            <a:r>
              <a:rPr lang="en-US" sz="1800" dirty="0" err="1"/>
              <a:t>TỰ</a:t>
            </a:r>
            <a:r>
              <a:rPr lang="en-US" sz="1800" dirty="0"/>
              <a:t> </a:t>
            </a:r>
            <a:r>
              <a:rPr lang="en-US" sz="1800" dirty="0" err="1"/>
              <a:t>ĐIỀU</a:t>
            </a:r>
            <a:r>
              <a:rPr lang="en-US" sz="1800" dirty="0"/>
              <a:t> </a:t>
            </a:r>
            <a:r>
              <a:rPr lang="en-US" sz="1800" dirty="0" err="1"/>
              <a:t>CHỈNH</a:t>
            </a:r>
            <a:endParaRPr lang="en-US" sz="1800" dirty="0"/>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Rectangle 5"/>
          <p:cNvSpPr/>
          <p:nvPr/>
        </p:nvSpPr>
        <p:spPr>
          <a:xfrm>
            <a:off x="170505" y="1140887"/>
            <a:ext cx="5649475" cy="768608"/>
          </a:xfrm>
          <a:prstGeom prst="rect">
            <a:avLst/>
          </a:prstGeom>
        </p:spPr>
        <p:txBody>
          <a:bodyPr wrap="square">
            <a:spAutoFit/>
          </a:bodyPr>
          <a:lstStyle/>
          <a:p>
            <a:pPr algn="just">
              <a:lnSpc>
                <a:spcPct val="107000"/>
              </a:lnSpc>
              <a:spcBef>
                <a:spcPts val="225"/>
              </a:spcBef>
              <a:spcAft>
                <a:spcPts val="225"/>
              </a:spcAft>
              <a:tabLst>
                <a:tab pos="1215390" algn="l"/>
                <a:tab pos="3645694" algn="l"/>
              </a:tabLst>
            </a:pP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Hãy</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giải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thích</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tại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sao</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khi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ăn</a:t>
            </a:r>
            <a:r>
              <a:rPr lang="en-US" sz="2100" dirty="0">
                <a:latin typeface="Calibri" panose="020F0502020204030204" pitchFamily="34" charset="0"/>
                <a:ea typeface="Calibri" panose="020F0502020204030204" pitchFamily="34" charset="0"/>
                <a:cs typeface="Calibri" panose="020F0502020204030204" pitchFamily="34" charset="0"/>
              </a:rPr>
              <a:t> no </a:t>
            </a:r>
            <a:r>
              <a:rPr lang="en-US" sz="2100" dirty="0" err="1">
                <a:latin typeface="Calibri" panose="020F0502020204030204" pitchFamily="34" charset="0"/>
                <a:ea typeface="Calibri" panose="020F0502020204030204" pitchFamily="34" charset="0"/>
                <a:cs typeface="Calibri" panose="020F0502020204030204" pitchFamily="34" charset="0"/>
              </a:rPr>
              <a:t>cần</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phải</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nghỉ</a:t>
            </a:r>
            <a:r>
              <a:rPr lang="en-US" sz="2100" dirty="0">
                <a:latin typeface="Calibri" panose="020F0502020204030204" pitchFamily="34" charset="0"/>
                <a:ea typeface="Calibri" panose="020F0502020204030204" pitchFamily="34" charset="0"/>
                <a:cs typeface="Calibri" panose="020F0502020204030204" pitchFamily="34" charset="0"/>
              </a:rPr>
              <a:t> </a:t>
            </a:r>
            <a:r>
              <a:rPr lang="en-US" sz="2100" dirty="0" err="1">
                <a:latin typeface="Calibri" panose="020F0502020204030204" pitchFamily="34" charset="0"/>
                <a:ea typeface="Calibri" panose="020F0502020204030204" pitchFamily="34" charset="0"/>
                <a:cs typeface="Calibri" panose="020F0502020204030204" pitchFamily="34" charset="0"/>
              </a:rPr>
              <a:t>ngơi</a:t>
            </a:r>
            <a:r>
              <a:rPr lang="en-US" sz="2100" dirty="0">
                <a:latin typeface="Calibri" panose="020F0502020204030204" pitchFamily="34" charset="0"/>
                <a:ea typeface="Calibri" panose="020F0502020204030204" pitchFamily="34" charset="0"/>
                <a:cs typeface="Calibri" panose="020F0502020204030204" pitchFamily="34" charset="0"/>
              </a:rPr>
              <a:t>?</a:t>
            </a:r>
          </a:p>
        </p:txBody>
      </p:sp>
      <p:sp>
        <p:nvSpPr>
          <p:cNvPr id="2" name="Rectangle 1"/>
          <p:cNvSpPr/>
          <p:nvPr/>
        </p:nvSpPr>
        <p:spPr>
          <a:xfrm>
            <a:off x="170505" y="2005021"/>
            <a:ext cx="5541813" cy="1708160"/>
          </a:xfrm>
          <a:prstGeom prst="rect">
            <a:avLst/>
          </a:prstGeom>
        </p:spPr>
        <p:txBody>
          <a:bodyPr wrap="square">
            <a:spAutoFit/>
          </a:bodyPr>
          <a:lstStyle/>
          <a:p>
            <a:pPr algn="just"/>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Quá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trình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dưỡng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đòi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hỏi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sự</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tốn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năng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lượng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tài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nguyên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của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do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cần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nghỉ</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ngơi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để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cho</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cơ</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thể</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có</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thời</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gian</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tiêu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hóa</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và</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hấp</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thụ</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dinh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dưỡng</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một</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cách</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hiệu</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 </a:t>
            </a:r>
            <a:r>
              <a:rPr lang="en-US" sz="2100" dirty="0" err="1">
                <a:solidFill>
                  <a:srgbClr val="1706BA"/>
                </a:solidFill>
                <a:latin typeface="Calibri" panose="020F0502020204030204" pitchFamily="34" charset="0"/>
                <a:ea typeface="Calibri" panose="020F0502020204030204" pitchFamily="34" charset="0"/>
                <a:cs typeface="Calibri" panose="020F0502020204030204" pitchFamily="34" charset="0"/>
              </a:rPr>
              <a:t>quả</a:t>
            </a:r>
            <a:r>
              <a:rPr lang="en-US" sz="21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2"/>
          <a:stretch>
            <a:fillRect/>
          </a:stretch>
        </p:blipFill>
        <p:spPr>
          <a:xfrm>
            <a:off x="5712318" y="1498458"/>
            <a:ext cx="3431682" cy="3431682"/>
          </a:xfrm>
          <a:prstGeom prst="rect">
            <a:avLst/>
          </a:prstGeom>
        </p:spPr>
      </p:pic>
    </p:spTree>
    <p:extLst>
      <p:ext uri="{BB962C8B-B14F-4D97-AF65-F5344CB8AC3E}">
        <p14:creationId xmlns:p14="http://schemas.microsoft.com/office/powerpoint/2010/main" val="1953347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xmlns="" id="{A068C63D-3437-C93A-6CCD-68609586E954}"/>
              </a:ext>
            </a:extLst>
          </p:cNvPr>
          <p:cNvSpPr>
            <a:spLocks noGrp="1"/>
          </p:cNvSpPr>
          <p:nvPr>
            <p:ph type="body" sz="quarter" idx="15"/>
          </p:nvPr>
        </p:nvSpPr>
        <p:spPr>
          <a:xfrm>
            <a:off x="1463279" y="117873"/>
            <a:ext cx="989409" cy="365881"/>
          </a:xfrm>
          <a:solidFill>
            <a:srgbClr val="FFFFFF"/>
          </a:solidFill>
        </p:spPr>
        <p:txBody>
          <a:bodyPr/>
          <a:lstStyle/>
          <a:p>
            <a:r>
              <a:rPr lang="en-US" dirty="0" err="1"/>
              <a:t>BÀI</a:t>
            </a:r>
            <a:r>
              <a:rPr lang="en-US" dirty="0"/>
              <a:t> 27</a:t>
            </a:r>
          </a:p>
        </p:txBody>
      </p:sp>
      <p:sp>
        <p:nvSpPr>
          <p:cNvPr id="19" name="Rectangle 18"/>
          <p:cNvSpPr/>
          <p:nvPr/>
        </p:nvSpPr>
        <p:spPr>
          <a:xfrm>
            <a:off x="944880" y="268147"/>
            <a:ext cx="438221" cy="215606"/>
          </a:xfrm>
          <a:prstGeom prst="rect">
            <a:avLst/>
          </a:prstGeom>
          <a:solidFill>
            <a:srgbClr val="1597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11</a:t>
            </a:r>
          </a:p>
        </p:txBody>
      </p:sp>
      <p:sp>
        <p:nvSpPr>
          <p:cNvPr id="21" name="Text Placeholder 8">
            <a:extLst>
              <a:ext uri="{FF2B5EF4-FFF2-40B4-BE49-F238E27FC236}">
                <a16:creationId xmlns:a16="http://schemas.microsoft.com/office/drawing/2014/main" xmlns="" id="{99D9F6BE-A474-3837-B932-B87D9F9AB8E3}"/>
              </a:ext>
            </a:extLst>
          </p:cNvPr>
          <p:cNvSpPr>
            <a:spLocks noGrp="1"/>
          </p:cNvSpPr>
          <p:nvPr>
            <p:ph type="body" sz="quarter" idx="4294967295"/>
          </p:nvPr>
        </p:nvSpPr>
        <p:spPr>
          <a:xfrm>
            <a:off x="2587367" y="44798"/>
            <a:ext cx="6478660" cy="446698"/>
          </a:xfrm>
          <a:prstGeom prst="rect">
            <a:avLst/>
          </a:prstGeom>
          <a:solidFill>
            <a:srgbClr val="FFFFFF"/>
          </a:solidFill>
        </p:spPr>
        <p:txBody>
          <a:bodyPr>
            <a:noAutofit/>
          </a:bodyPr>
          <a:lstStyle/>
          <a:p>
            <a:pPr marL="114300" indent="0">
              <a:buNone/>
            </a:pPr>
            <a:r>
              <a:rPr lang="en-US" sz="1500" b="1" dirty="0" err="1">
                <a:solidFill>
                  <a:schemeClr val="bg1"/>
                </a:solidFill>
              </a:rPr>
              <a:t>CƠ</a:t>
            </a:r>
            <a:r>
              <a:rPr lang="en-US" sz="1500" b="1" dirty="0">
                <a:solidFill>
                  <a:schemeClr val="bg1"/>
                </a:solidFill>
              </a:rPr>
              <a:t> </a:t>
            </a:r>
            <a:r>
              <a:rPr lang="en-US" sz="1500" b="1" dirty="0" err="1">
                <a:solidFill>
                  <a:schemeClr val="bg1"/>
                </a:solidFill>
              </a:rPr>
              <a:t>THỂ</a:t>
            </a:r>
            <a:r>
              <a:rPr lang="en-US" sz="1500" b="1" dirty="0">
                <a:solidFill>
                  <a:schemeClr val="bg1"/>
                </a:solidFill>
              </a:rPr>
              <a:t> </a:t>
            </a:r>
            <a:r>
              <a:rPr lang="en-US" sz="1500" b="1" dirty="0" err="1">
                <a:solidFill>
                  <a:schemeClr val="bg1"/>
                </a:solidFill>
              </a:rPr>
              <a:t>SINH</a:t>
            </a:r>
            <a:r>
              <a:rPr lang="en-US" sz="1500" b="1" dirty="0">
                <a:solidFill>
                  <a:schemeClr val="bg1"/>
                </a:solidFill>
              </a:rPr>
              <a:t> </a:t>
            </a:r>
            <a:r>
              <a:rPr lang="en-US" sz="1500" b="1" dirty="0" err="1">
                <a:solidFill>
                  <a:schemeClr val="bg1"/>
                </a:solidFill>
              </a:rPr>
              <a:t>VẬT</a:t>
            </a:r>
            <a:r>
              <a:rPr lang="en-US" sz="1500" b="1" dirty="0">
                <a:solidFill>
                  <a:schemeClr val="bg1"/>
                </a:solidFill>
              </a:rPr>
              <a:t> </a:t>
            </a:r>
            <a:r>
              <a:rPr lang="en-US" sz="1500" b="1" dirty="0" err="1">
                <a:solidFill>
                  <a:schemeClr val="bg1"/>
                </a:solidFill>
              </a:rPr>
              <a:t>LÀ</a:t>
            </a:r>
            <a:r>
              <a:rPr lang="en-US" sz="1500" b="1" dirty="0">
                <a:solidFill>
                  <a:schemeClr val="bg1"/>
                </a:solidFill>
              </a:rPr>
              <a:t> </a:t>
            </a:r>
            <a:r>
              <a:rPr lang="en-US" sz="1500" b="1" dirty="0" err="1">
                <a:solidFill>
                  <a:schemeClr val="bg1"/>
                </a:solidFill>
              </a:rPr>
              <a:t>MỘT</a:t>
            </a:r>
            <a:r>
              <a:rPr lang="en-US" sz="1500" b="1" dirty="0">
                <a:solidFill>
                  <a:schemeClr val="bg1"/>
                </a:solidFill>
              </a:rPr>
              <a:t> </a:t>
            </a:r>
            <a:r>
              <a:rPr lang="en-US" sz="1500" b="1" dirty="0" err="1">
                <a:solidFill>
                  <a:schemeClr val="bg1"/>
                </a:solidFill>
              </a:rPr>
              <a:t>HỆ</a:t>
            </a:r>
            <a:r>
              <a:rPr lang="en-US" sz="1500" b="1" dirty="0">
                <a:solidFill>
                  <a:schemeClr val="bg1"/>
                </a:solidFill>
              </a:rPr>
              <a:t> </a:t>
            </a:r>
            <a:r>
              <a:rPr lang="en-US" sz="1500" b="1" dirty="0" err="1">
                <a:solidFill>
                  <a:schemeClr val="bg1"/>
                </a:solidFill>
              </a:rPr>
              <a:t>THỐNG</a:t>
            </a:r>
            <a:r>
              <a:rPr lang="en-US" sz="1500" b="1" dirty="0">
                <a:solidFill>
                  <a:schemeClr val="bg1"/>
                </a:solidFill>
              </a:rPr>
              <a:t> </a:t>
            </a:r>
            <a:r>
              <a:rPr lang="en-US" sz="1500" b="1" dirty="0" err="1">
                <a:solidFill>
                  <a:schemeClr val="bg1"/>
                </a:solidFill>
              </a:rPr>
              <a:t>MỞ</a:t>
            </a:r>
            <a:r>
              <a:rPr lang="en-US" sz="1500" b="1" dirty="0">
                <a:solidFill>
                  <a:schemeClr val="bg1"/>
                </a:solidFill>
              </a:rPr>
              <a:t> </a:t>
            </a:r>
            <a:r>
              <a:rPr lang="en-US" sz="1500" b="1" dirty="0" err="1">
                <a:solidFill>
                  <a:schemeClr val="bg1"/>
                </a:solidFill>
              </a:rPr>
              <a:t>VÀ</a:t>
            </a:r>
            <a:r>
              <a:rPr lang="en-US" sz="1500" b="1" dirty="0">
                <a:solidFill>
                  <a:schemeClr val="bg1"/>
                </a:solidFill>
              </a:rPr>
              <a:t> </a:t>
            </a:r>
            <a:r>
              <a:rPr lang="en-US" sz="1500" b="1" dirty="0" err="1">
                <a:solidFill>
                  <a:schemeClr val="bg1"/>
                </a:solidFill>
              </a:rPr>
              <a:t>TỰ</a:t>
            </a:r>
            <a:r>
              <a:rPr lang="en-US" sz="1500" b="1" dirty="0">
                <a:solidFill>
                  <a:schemeClr val="bg1"/>
                </a:solidFill>
              </a:rPr>
              <a:t> </a:t>
            </a:r>
            <a:r>
              <a:rPr lang="en-US" sz="1500" b="1" dirty="0" err="1">
                <a:solidFill>
                  <a:schemeClr val="bg1"/>
                </a:solidFill>
              </a:rPr>
              <a:t>ĐIỀU</a:t>
            </a:r>
            <a:r>
              <a:rPr lang="en-US" sz="1500" b="1" dirty="0">
                <a:solidFill>
                  <a:schemeClr val="bg1"/>
                </a:solidFill>
              </a:rPr>
              <a:t> </a:t>
            </a:r>
            <a:r>
              <a:rPr lang="en-US" sz="1500" b="1" dirty="0" err="1">
                <a:solidFill>
                  <a:schemeClr val="bg1"/>
                </a:solidFill>
              </a:rPr>
              <a:t>CHỈNH</a:t>
            </a:r>
            <a:endParaRPr lang="en-US" sz="1500" b="1" dirty="0">
              <a:solidFill>
                <a:schemeClr val="bg1"/>
              </a:solidFill>
            </a:endParaRPr>
          </a:p>
        </p:txBody>
      </p:sp>
      <p:sp>
        <p:nvSpPr>
          <p:cNvPr id="22"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652105" y="523239"/>
            <a:ext cx="7577495" cy="624536"/>
          </a:xfrm>
        </p:spPr>
        <p:txBody>
          <a:bodyPr anchor="ctr">
            <a:normAutofit fontScale="92500"/>
          </a:bodyPr>
          <a:lstStyle/>
          <a:p>
            <a:r>
              <a:rPr lang="en-US" sz="1800" dirty="0">
                <a:solidFill>
                  <a:srgbClr val="C00000"/>
                </a:solidFill>
              </a:rPr>
              <a:t>II. </a:t>
            </a:r>
            <a:r>
              <a:rPr lang="en-US" sz="1800" dirty="0" err="1">
                <a:solidFill>
                  <a:srgbClr val="C00000"/>
                </a:solidFill>
              </a:rPr>
              <a:t>CƠ</a:t>
            </a:r>
            <a:r>
              <a:rPr lang="en-US" sz="1800" dirty="0">
                <a:solidFill>
                  <a:srgbClr val="C00000"/>
                </a:solidFill>
              </a:rPr>
              <a:t> </a:t>
            </a:r>
            <a:r>
              <a:rPr lang="en-US" sz="1800" dirty="0" err="1">
                <a:solidFill>
                  <a:srgbClr val="C00000"/>
                </a:solidFill>
              </a:rPr>
              <a:t>THỂ</a:t>
            </a:r>
            <a:r>
              <a:rPr lang="en-US" sz="1800" dirty="0">
                <a:solidFill>
                  <a:srgbClr val="C00000"/>
                </a:solidFill>
              </a:rPr>
              <a:t> </a:t>
            </a:r>
            <a:r>
              <a:rPr lang="en-US" sz="1800" dirty="0" err="1">
                <a:solidFill>
                  <a:srgbClr val="C00000"/>
                </a:solidFill>
              </a:rPr>
              <a:t>SINH</a:t>
            </a:r>
            <a:r>
              <a:rPr lang="en-US" sz="1800" dirty="0">
                <a:solidFill>
                  <a:srgbClr val="C00000"/>
                </a:solidFill>
              </a:rPr>
              <a:t> </a:t>
            </a:r>
            <a:r>
              <a:rPr lang="en-US" sz="1800" dirty="0" err="1">
                <a:solidFill>
                  <a:srgbClr val="C00000"/>
                </a:solidFill>
              </a:rPr>
              <a:t>VẬT</a:t>
            </a:r>
            <a:r>
              <a:rPr lang="en-US" sz="1800" dirty="0">
                <a:solidFill>
                  <a:srgbClr val="C00000"/>
                </a:solidFill>
              </a:rPr>
              <a:t> </a:t>
            </a:r>
            <a:r>
              <a:rPr lang="en-US" sz="1800" dirty="0" err="1">
                <a:solidFill>
                  <a:srgbClr val="C00000"/>
                </a:solidFill>
              </a:rPr>
              <a:t>LÀ</a:t>
            </a:r>
            <a:r>
              <a:rPr lang="en-US" sz="1800" dirty="0">
                <a:solidFill>
                  <a:srgbClr val="C00000"/>
                </a:solidFill>
              </a:rPr>
              <a:t> </a:t>
            </a:r>
            <a:r>
              <a:rPr lang="en-US" sz="1800" dirty="0" err="1">
                <a:solidFill>
                  <a:srgbClr val="C00000"/>
                </a:solidFill>
              </a:rPr>
              <a:t>MỘT</a:t>
            </a:r>
            <a:r>
              <a:rPr lang="en-US" sz="1800" dirty="0">
                <a:solidFill>
                  <a:srgbClr val="C00000"/>
                </a:solidFill>
              </a:rPr>
              <a:t> </a:t>
            </a:r>
            <a:r>
              <a:rPr lang="en-US" sz="1800" dirty="0" err="1">
                <a:solidFill>
                  <a:srgbClr val="C00000"/>
                </a:solidFill>
              </a:rPr>
              <a:t>HỆ</a:t>
            </a:r>
            <a:r>
              <a:rPr lang="en-US" sz="1800" dirty="0">
                <a:solidFill>
                  <a:srgbClr val="C00000"/>
                </a:solidFill>
              </a:rPr>
              <a:t> </a:t>
            </a:r>
            <a:r>
              <a:rPr lang="en-US" sz="1800" dirty="0" err="1">
                <a:solidFill>
                  <a:srgbClr val="C00000"/>
                </a:solidFill>
              </a:rPr>
              <a:t>THỐNG</a:t>
            </a:r>
            <a:r>
              <a:rPr lang="en-US" sz="1800" dirty="0">
                <a:solidFill>
                  <a:srgbClr val="C00000"/>
                </a:solidFill>
              </a:rPr>
              <a:t> </a:t>
            </a:r>
            <a:r>
              <a:rPr lang="en-US" sz="1800" dirty="0" err="1">
                <a:solidFill>
                  <a:srgbClr val="C00000"/>
                </a:solidFill>
              </a:rPr>
              <a:t>MỞ</a:t>
            </a:r>
            <a:r>
              <a:rPr lang="en-US" sz="1800" dirty="0">
                <a:solidFill>
                  <a:srgbClr val="C00000"/>
                </a:solidFill>
              </a:rPr>
              <a:t> </a:t>
            </a:r>
            <a:r>
              <a:rPr lang="en-US" sz="1800" dirty="0" err="1">
                <a:solidFill>
                  <a:srgbClr val="C00000"/>
                </a:solidFill>
              </a:rPr>
              <a:t>VÀ</a:t>
            </a:r>
            <a:r>
              <a:rPr lang="en-US" sz="1800" dirty="0">
                <a:solidFill>
                  <a:srgbClr val="C00000"/>
                </a:solidFill>
              </a:rPr>
              <a:t> </a:t>
            </a:r>
            <a:r>
              <a:rPr lang="en-US" sz="1800" dirty="0" err="1">
                <a:solidFill>
                  <a:srgbClr val="C00000"/>
                </a:solidFill>
              </a:rPr>
              <a:t>TỰ</a:t>
            </a:r>
            <a:r>
              <a:rPr lang="en-US" sz="1800" dirty="0">
                <a:solidFill>
                  <a:srgbClr val="C00000"/>
                </a:solidFill>
              </a:rPr>
              <a:t> </a:t>
            </a:r>
            <a:r>
              <a:rPr lang="en-US" sz="1800" dirty="0" err="1">
                <a:solidFill>
                  <a:srgbClr val="C00000"/>
                </a:solidFill>
              </a:rPr>
              <a:t>ĐIỀU</a:t>
            </a:r>
            <a:r>
              <a:rPr lang="en-US" sz="1800" dirty="0">
                <a:solidFill>
                  <a:srgbClr val="C00000"/>
                </a:solidFill>
              </a:rPr>
              <a:t> </a:t>
            </a:r>
            <a:r>
              <a:rPr lang="en-US" sz="1800" dirty="0" err="1">
                <a:solidFill>
                  <a:srgbClr val="C00000"/>
                </a:solidFill>
              </a:rPr>
              <a:t>CHỈNH</a:t>
            </a:r>
            <a:endParaRPr lang="en-US" sz="1800" dirty="0">
              <a:solidFill>
                <a:srgbClr val="C00000"/>
              </a:solidFill>
            </a:endParaRPr>
          </a:p>
        </p:txBody>
      </p:sp>
      <p:sp>
        <p:nvSpPr>
          <p:cNvPr id="9" name="Rectangle 8"/>
          <p:cNvSpPr/>
          <p:nvPr/>
        </p:nvSpPr>
        <p:spPr>
          <a:xfrm>
            <a:off x="1" y="599298"/>
            <a:ext cx="556334" cy="43824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p:cNvSpPr/>
          <p:nvPr/>
        </p:nvSpPr>
        <p:spPr>
          <a:xfrm>
            <a:off x="944880" y="2833161"/>
            <a:ext cx="3752255" cy="1569660"/>
          </a:xfrm>
          <a:prstGeom prst="rect">
            <a:avLst/>
          </a:prstGeom>
        </p:spPr>
        <p:txBody>
          <a:bodyPr wrap="square">
            <a:spAutoFit/>
          </a:bodyPr>
          <a:lstStyle/>
          <a:p>
            <a:pPr algn="just"/>
            <a:r>
              <a:rPr lang="en-US" sz="2400" dirty="0">
                <a:solidFill>
                  <a:srgbClr val="1706BA"/>
                </a:solidFill>
                <a:latin typeface="Calibri" panose="020F0502020204030204" pitchFamily="34" charset="0"/>
                <a:ea typeface="Calibri" panose="020F0502020204030204" pitchFamily="34" charset="0"/>
                <a:cs typeface="Calibri" panose="020F0502020204030204" pitchFamily="34" charset="0"/>
              </a:rPr>
              <a:t>1. </a:t>
            </a:r>
            <a:r>
              <a:rPr lang="vi-VN" sz="2400" dirty="0">
                <a:solidFill>
                  <a:srgbClr val="1706BA"/>
                </a:solidFill>
                <a:latin typeface="Calibri" panose="020F0502020204030204" pitchFamily="34" charset="0"/>
                <a:ea typeface="Calibri" panose="020F0502020204030204" pitchFamily="34" charset="0"/>
                <a:cs typeface="Calibri" panose="020F0502020204030204" pitchFamily="34" charset="0"/>
              </a:rPr>
              <a:t>Hãy thiết kế infographic để tóm tắt mối quan hệ giữa các cơ quan trong cơ thể thực vật và động vật</a:t>
            </a:r>
            <a:r>
              <a:rPr lang="en-US" sz="2400" dirty="0">
                <a:solidFill>
                  <a:srgbClr val="1706BA"/>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2"/>
          <a:stretch>
            <a:fillRect/>
          </a:stretch>
        </p:blipFill>
        <p:spPr>
          <a:xfrm>
            <a:off x="5115241" y="2833160"/>
            <a:ext cx="4028759" cy="2112221"/>
          </a:xfrm>
          <a:prstGeom prst="rect">
            <a:avLst/>
          </a:prstGeom>
        </p:spPr>
      </p:pic>
      <p:sp>
        <p:nvSpPr>
          <p:cNvPr id="14" name="Text Placeholder 24">
            <a:extLst>
              <a:ext uri="{FF2B5EF4-FFF2-40B4-BE49-F238E27FC236}">
                <a16:creationId xmlns:a16="http://schemas.microsoft.com/office/drawing/2014/main" xmlns="" id="{406C7752-F100-9DB6-6D4D-9F66DEF5DDB9}"/>
              </a:ext>
            </a:extLst>
          </p:cNvPr>
          <p:cNvSpPr>
            <a:spLocks noGrp="1"/>
          </p:cNvSpPr>
          <p:nvPr>
            <p:ph type="body" sz="quarter" idx="16"/>
          </p:nvPr>
        </p:nvSpPr>
        <p:spPr>
          <a:xfrm>
            <a:off x="2533720" y="1365931"/>
            <a:ext cx="3889940" cy="624536"/>
          </a:xfrm>
        </p:spPr>
        <p:txBody>
          <a:bodyPr anchor="ctr">
            <a:noAutofit/>
          </a:bodyPr>
          <a:lstStyle/>
          <a:p>
            <a:r>
              <a:rPr lang="en-US" sz="3000" i="1" dirty="0" err="1">
                <a:solidFill>
                  <a:srgbClr val="FF0000"/>
                </a:solidFill>
                <a:effectLst>
                  <a:outerShdw blurRad="38100" dist="38100" dir="2700000" algn="tl">
                    <a:srgbClr val="000000">
                      <a:alpha val="43137"/>
                    </a:srgbClr>
                  </a:outerShdw>
                </a:effectLst>
              </a:rPr>
              <a:t>BÀI</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TẬP</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VỀ</a:t>
            </a:r>
            <a:r>
              <a:rPr lang="en-US" sz="3000" i="1" dirty="0">
                <a:solidFill>
                  <a:srgbClr val="FF0000"/>
                </a:solidFill>
                <a:effectLst>
                  <a:outerShdw blurRad="38100" dist="38100" dir="2700000" algn="tl">
                    <a:srgbClr val="000000">
                      <a:alpha val="43137"/>
                    </a:srgbClr>
                  </a:outerShdw>
                </a:effectLst>
              </a:rPr>
              <a:t> </a:t>
            </a:r>
            <a:r>
              <a:rPr lang="en-US" sz="3000" i="1" dirty="0" err="1">
                <a:solidFill>
                  <a:srgbClr val="FF0000"/>
                </a:solidFill>
                <a:effectLst>
                  <a:outerShdw blurRad="38100" dist="38100" dir="2700000" algn="tl">
                    <a:srgbClr val="000000">
                      <a:alpha val="43137"/>
                    </a:srgbClr>
                  </a:outerShdw>
                </a:effectLst>
              </a:rPr>
              <a:t>NHÀ</a:t>
            </a:r>
            <a:r>
              <a:rPr lang="en-US" sz="3000" i="1" dirty="0">
                <a:solidFill>
                  <a:srgbClr val="FF00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87816811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grpSp>
        <p:nvGrpSpPr>
          <p:cNvPr id="1380" name="Google Shape;1380;p51"/>
          <p:cNvGrpSpPr/>
          <p:nvPr/>
        </p:nvGrpSpPr>
        <p:grpSpPr>
          <a:xfrm>
            <a:off x="3058888" y="1550128"/>
            <a:ext cx="445718" cy="445753"/>
            <a:chOff x="3706812" y="1035050"/>
            <a:chExt cx="4792662" cy="4787899"/>
          </a:xfrm>
        </p:grpSpPr>
        <p:sp>
          <p:nvSpPr>
            <p:cNvPr id="1381" name="Google Shape;1381;p51"/>
            <p:cNvSpPr/>
            <p:nvPr/>
          </p:nvSpPr>
          <p:spPr>
            <a:xfrm>
              <a:off x="5913437" y="4054475"/>
              <a:ext cx="2273299" cy="1746250"/>
            </a:xfrm>
            <a:custGeom>
              <a:avLst/>
              <a:gdLst/>
              <a:ahLst/>
              <a:cxnLst/>
              <a:rect l="l" t="t" r="r" b="b"/>
              <a:pathLst>
                <a:path w="517" h="397" extrusionOk="0">
                  <a:moveTo>
                    <a:pt x="517" y="117"/>
                  </a:moveTo>
                  <a:cubicBezTo>
                    <a:pt x="368" y="128"/>
                    <a:pt x="368" y="128"/>
                    <a:pt x="368" y="128"/>
                  </a:cubicBezTo>
                  <a:cubicBezTo>
                    <a:pt x="284" y="0"/>
                    <a:pt x="284" y="0"/>
                    <a:pt x="284" y="0"/>
                  </a:cubicBezTo>
                  <a:cubicBezTo>
                    <a:pt x="239" y="77"/>
                    <a:pt x="158" y="129"/>
                    <a:pt x="68" y="137"/>
                  </a:cubicBezTo>
                  <a:cubicBezTo>
                    <a:pt x="0" y="273"/>
                    <a:pt x="0" y="273"/>
                    <a:pt x="0" y="273"/>
                  </a:cubicBezTo>
                  <a:cubicBezTo>
                    <a:pt x="83" y="397"/>
                    <a:pt x="83" y="397"/>
                    <a:pt x="83" y="397"/>
                  </a:cubicBezTo>
                  <a:cubicBezTo>
                    <a:pt x="265" y="383"/>
                    <a:pt x="429" y="277"/>
                    <a:pt x="517" y="11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2" name="Google Shape;1382;p51"/>
            <p:cNvSpPr/>
            <p:nvPr/>
          </p:nvSpPr>
          <p:spPr>
            <a:xfrm>
              <a:off x="4137025" y="4141787"/>
              <a:ext cx="2019301" cy="1681162"/>
            </a:xfrm>
            <a:custGeom>
              <a:avLst/>
              <a:gdLst/>
              <a:ahLst/>
              <a:cxnLst/>
              <a:rect l="l" t="t" r="r" b="b"/>
              <a:pathLst>
                <a:path w="459" h="382" extrusionOk="0">
                  <a:moveTo>
                    <a:pt x="459" y="378"/>
                  </a:moveTo>
                  <a:cubicBezTo>
                    <a:pt x="376" y="254"/>
                    <a:pt x="376" y="254"/>
                    <a:pt x="376" y="254"/>
                  </a:cubicBezTo>
                  <a:cubicBezTo>
                    <a:pt x="445" y="118"/>
                    <a:pt x="445" y="118"/>
                    <a:pt x="445" y="118"/>
                  </a:cubicBezTo>
                  <a:cubicBezTo>
                    <a:pt x="355" y="117"/>
                    <a:pt x="270" y="73"/>
                    <a:pt x="218" y="0"/>
                  </a:cubicBezTo>
                  <a:cubicBezTo>
                    <a:pt x="66" y="8"/>
                    <a:pt x="66" y="8"/>
                    <a:pt x="66" y="8"/>
                  </a:cubicBezTo>
                  <a:cubicBezTo>
                    <a:pt x="0" y="143"/>
                    <a:pt x="0" y="143"/>
                    <a:pt x="0" y="143"/>
                  </a:cubicBezTo>
                  <a:cubicBezTo>
                    <a:pt x="104" y="294"/>
                    <a:pt x="277" y="382"/>
                    <a:pt x="459" y="37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3" name="Google Shape;1383;p51"/>
            <p:cNvSpPr/>
            <p:nvPr/>
          </p:nvSpPr>
          <p:spPr>
            <a:xfrm>
              <a:off x="4014787" y="1057275"/>
              <a:ext cx="2276475" cy="1747837"/>
            </a:xfrm>
            <a:custGeom>
              <a:avLst/>
              <a:gdLst/>
              <a:ahLst/>
              <a:cxnLst/>
              <a:rect l="l" t="t" r="r" b="b"/>
              <a:pathLst>
                <a:path w="518" h="397" extrusionOk="0">
                  <a:moveTo>
                    <a:pt x="233" y="397"/>
                  </a:moveTo>
                  <a:cubicBezTo>
                    <a:pt x="279" y="320"/>
                    <a:pt x="359" y="268"/>
                    <a:pt x="449" y="260"/>
                  </a:cubicBezTo>
                  <a:cubicBezTo>
                    <a:pt x="518" y="125"/>
                    <a:pt x="518" y="125"/>
                    <a:pt x="518" y="125"/>
                  </a:cubicBezTo>
                  <a:cubicBezTo>
                    <a:pt x="434" y="0"/>
                    <a:pt x="434" y="0"/>
                    <a:pt x="434" y="0"/>
                  </a:cubicBezTo>
                  <a:cubicBezTo>
                    <a:pt x="252" y="14"/>
                    <a:pt x="88" y="120"/>
                    <a:pt x="0" y="280"/>
                  </a:cubicBezTo>
                  <a:cubicBezTo>
                    <a:pt x="149" y="270"/>
                    <a:pt x="149" y="270"/>
                    <a:pt x="149" y="270"/>
                  </a:cubicBezTo>
                  <a:lnTo>
                    <a:pt x="233" y="397"/>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4" name="Google Shape;1384;p51"/>
            <p:cNvSpPr/>
            <p:nvPr/>
          </p:nvSpPr>
          <p:spPr>
            <a:xfrm>
              <a:off x="3706812" y="2355850"/>
              <a:ext cx="1323975" cy="2309812"/>
            </a:xfrm>
            <a:custGeom>
              <a:avLst/>
              <a:gdLst/>
              <a:ahLst/>
              <a:cxnLst/>
              <a:rect l="l" t="t" r="r" b="b"/>
              <a:pathLst>
                <a:path w="301" h="525" extrusionOk="0">
                  <a:moveTo>
                    <a:pt x="58" y="10"/>
                  </a:moveTo>
                  <a:cubicBezTo>
                    <a:pt x="18" y="93"/>
                    <a:pt x="0" y="186"/>
                    <a:pt x="5" y="278"/>
                  </a:cubicBezTo>
                  <a:cubicBezTo>
                    <a:pt x="11" y="366"/>
                    <a:pt x="38" y="451"/>
                    <a:pt x="83" y="525"/>
                  </a:cubicBezTo>
                  <a:cubicBezTo>
                    <a:pt x="149" y="391"/>
                    <a:pt x="149" y="391"/>
                    <a:pt x="149" y="391"/>
                  </a:cubicBezTo>
                  <a:cubicBezTo>
                    <a:pt x="301" y="382"/>
                    <a:pt x="301" y="382"/>
                    <a:pt x="301" y="382"/>
                  </a:cubicBezTo>
                  <a:cubicBezTo>
                    <a:pt x="280" y="346"/>
                    <a:pt x="268" y="304"/>
                    <a:pt x="265" y="262"/>
                  </a:cubicBezTo>
                  <a:cubicBezTo>
                    <a:pt x="262" y="215"/>
                    <a:pt x="271" y="169"/>
                    <a:pt x="290" y="127"/>
                  </a:cubicBezTo>
                  <a:cubicBezTo>
                    <a:pt x="207" y="0"/>
                    <a:pt x="207" y="0"/>
                    <a:pt x="207" y="0"/>
                  </a:cubicBezTo>
                  <a:lnTo>
                    <a:pt x="58" y="10"/>
                  </a:ln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5" name="Google Shape;1385;p51"/>
            <p:cNvSpPr/>
            <p:nvPr/>
          </p:nvSpPr>
          <p:spPr>
            <a:xfrm>
              <a:off x="7170737" y="2192337"/>
              <a:ext cx="1328737" cy="2314575"/>
            </a:xfrm>
            <a:custGeom>
              <a:avLst/>
              <a:gdLst/>
              <a:ahLst/>
              <a:cxnLst/>
              <a:rect l="l" t="t" r="r" b="b"/>
              <a:pathLst>
                <a:path w="302" h="526" extrusionOk="0">
                  <a:moveTo>
                    <a:pt x="244" y="515"/>
                  </a:moveTo>
                  <a:cubicBezTo>
                    <a:pt x="284" y="432"/>
                    <a:pt x="302" y="340"/>
                    <a:pt x="296" y="247"/>
                  </a:cubicBezTo>
                  <a:cubicBezTo>
                    <a:pt x="290" y="159"/>
                    <a:pt x="263" y="74"/>
                    <a:pt x="218" y="0"/>
                  </a:cubicBezTo>
                  <a:cubicBezTo>
                    <a:pt x="153" y="134"/>
                    <a:pt x="153" y="134"/>
                    <a:pt x="153" y="134"/>
                  </a:cubicBezTo>
                  <a:cubicBezTo>
                    <a:pt x="0" y="143"/>
                    <a:pt x="0" y="143"/>
                    <a:pt x="0" y="143"/>
                  </a:cubicBezTo>
                  <a:cubicBezTo>
                    <a:pt x="21" y="180"/>
                    <a:pt x="33" y="221"/>
                    <a:pt x="36" y="264"/>
                  </a:cubicBezTo>
                  <a:cubicBezTo>
                    <a:pt x="39" y="310"/>
                    <a:pt x="30" y="357"/>
                    <a:pt x="11" y="399"/>
                  </a:cubicBezTo>
                  <a:cubicBezTo>
                    <a:pt x="94" y="526"/>
                    <a:pt x="94" y="526"/>
                    <a:pt x="94" y="526"/>
                  </a:cubicBezTo>
                  <a:lnTo>
                    <a:pt x="244" y="51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6" name="Google Shape;1386;p51"/>
            <p:cNvSpPr/>
            <p:nvPr/>
          </p:nvSpPr>
          <p:spPr>
            <a:xfrm>
              <a:off x="6045200" y="1035050"/>
              <a:ext cx="2019301" cy="1685925"/>
            </a:xfrm>
            <a:custGeom>
              <a:avLst/>
              <a:gdLst/>
              <a:ahLst/>
              <a:cxnLst/>
              <a:rect l="l" t="t" r="r" b="b"/>
              <a:pathLst>
                <a:path w="459" h="383" extrusionOk="0">
                  <a:moveTo>
                    <a:pt x="0" y="4"/>
                  </a:moveTo>
                  <a:cubicBezTo>
                    <a:pt x="83" y="128"/>
                    <a:pt x="83" y="128"/>
                    <a:pt x="83" y="128"/>
                  </a:cubicBezTo>
                  <a:cubicBezTo>
                    <a:pt x="15" y="264"/>
                    <a:pt x="15" y="264"/>
                    <a:pt x="15" y="264"/>
                  </a:cubicBezTo>
                  <a:cubicBezTo>
                    <a:pt x="104" y="265"/>
                    <a:pt x="189" y="309"/>
                    <a:pt x="241" y="383"/>
                  </a:cubicBezTo>
                  <a:cubicBezTo>
                    <a:pt x="393" y="374"/>
                    <a:pt x="393" y="374"/>
                    <a:pt x="393" y="374"/>
                  </a:cubicBezTo>
                  <a:cubicBezTo>
                    <a:pt x="459" y="239"/>
                    <a:pt x="459" y="239"/>
                    <a:pt x="459" y="239"/>
                  </a:cubicBezTo>
                  <a:cubicBezTo>
                    <a:pt x="356" y="89"/>
                    <a:pt x="182" y="0"/>
                    <a:pt x="0" y="4"/>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87" name="Google Shape;1387;p51"/>
          <p:cNvGrpSpPr/>
          <p:nvPr/>
        </p:nvGrpSpPr>
        <p:grpSpPr>
          <a:xfrm>
            <a:off x="1779394" y="1550158"/>
            <a:ext cx="443331" cy="445437"/>
            <a:chOff x="1400175" y="1220787"/>
            <a:chExt cx="4473575" cy="4476750"/>
          </a:xfrm>
        </p:grpSpPr>
        <p:sp>
          <p:nvSpPr>
            <p:cNvPr id="1388" name="Google Shape;1388;p51"/>
            <p:cNvSpPr/>
            <p:nvPr/>
          </p:nvSpPr>
          <p:spPr>
            <a:xfrm>
              <a:off x="1400175" y="3135312"/>
              <a:ext cx="2132011" cy="2562226"/>
            </a:xfrm>
            <a:custGeom>
              <a:avLst/>
              <a:gdLst/>
              <a:ahLst/>
              <a:cxnLst/>
              <a:rect l="l" t="t" r="r" b="b"/>
              <a:pathLst>
                <a:path w="478" h="574" extrusionOk="0">
                  <a:moveTo>
                    <a:pt x="477" y="574"/>
                  </a:moveTo>
                  <a:cubicBezTo>
                    <a:pt x="395" y="435"/>
                    <a:pt x="395" y="435"/>
                    <a:pt x="395" y="435"/>
                  </a:cubicBezTo>
                  <a:cubicBezTo>
                    <a:pt x="478" y="294"/>
                    <a:pt x="478" y="294"/>
                    <a:pt x="478" y="294"/>
                  </a:cubicBezTo>
                  <a:cubicBezTo>
                    <a:pt x="370" y="282"/>
                    <a:pt x="284" y="193"/>
                    <a:pt x="279" y="82"/>
                  </a:cubicBezTo>
                  <a:cubicBezTo>
                    <a:pt x="139" y="0"/>
                    <a:pt x="139" y="0"/>
                    <a:pt x="139" y="0"/>
                  </a:cubicBezTo>
                  <a:cubicBezTo>
                    <a:pt x="0" y="82"/>
                    <a:pt x="0" y="82"/>
                    <a:pt x="0" y="82"/>
                  </a:cubicBezTo>
                  <a:cubicBezTo>
                    <a:pt x="5" y="346"/>
                    <a:pt x="215" y="561"/>
                    <a:pt x="477" y="57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89" name="Google Shape;1389;p51"/>
            <p:cNvSpPr/>
            <p:nvPr/>
          </p:nvSpPr>
          <p:spPr>
            <a:xfrm>
              <a:off x="3314700" y="3563937"/>
              <a:ext cx="2559050" cy="2133600"/>
            </a:xfrm>
            <a:custGeom>
              <a:avLst/>
              <a:gdLst/>
              <a:ahLst/>
              <a:cxnLst/>
              <a:rect l="l" t="t" r="r" b="b"/>
              <a:pathLst>
                <a:path w="574" h="478" extrusionOk="0">
                  <a:moveTo>
                    <a:pt x="0" y="339"/>
                  </a:moveTo>
                  <a:cubicBezTo>
                    <a:pt x="82" y="478"/>
                    <a:pt x="82" y="478"/>
                    <a:pt x="82" y="478"/>
                  </a:cubicBezTo>
                  <a:cubicBezTo>
                    <a:pt x="346" y="474"/>
                    <a:pt x="561" y="263"/>
                    <a:pt x="574" y="1"/>
                  </a:cubicBezTo>
                  <a:cubicBezTo>
                    <a:pt x="435" y="83"/>
                    <a:pt x="435" y="83"/>
                    <a:pt x="435" y="83"/>
                  </a:cubicBezTo>
                  <a:cubicBezTo>
                    <a:pt x="294" y="0"/>
                    <a:pt x="294" y="0"/>
                    <a:pt x="294" y="0"/>
                  </a:cubicBezTo>
                  <a:cubicBezTo>
                    <a:pt x="282" y="109"/>
                    <a:pt x="192" y="194"/>
                    <a:pt x="82" y="199"/>
                  </a:cubicBezTo>
                  <a:lnTo>
                    <a:pt x="0" y="339"/>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0" name="Google Shape;1390;p51"/>
            <p:cNvSpPr/>
            <p:nvPr/>
          </p:nvSpPr>
          <p:spPr>
            <a:xfrm>
              <a:off x="3741737" y="1223962"/>
              <a:ext cx="2132011" cy="2559050"/>
            </a:xfrm>
            <a:custGeom>
              <a:avLst/>
              <a:gdLst/>
              <a:ahLst/>
              <a:cxnLst/>
              <a:rect l="l" t="t" r="r" b="b"/>
              <a:pathLst>
                <a:path w="478" h="573" extrusionOk="0">
                  <a:moveTo>
                    <a:pt x="478" y="491"/>
                  </a:moveTo>
                  <a:cubicBezTo>
                    <a:pt x="473" y="227"/>
                    <a:pt x="263" y="12"/>
                    <a:pt x="1" y="0"/>
                  </a:cubicBezTo>
                  <a:cubicBezTo>
                    <a:pt x="83" y="138"/>
                    <a:pt x="83" y="138"/>
                    <a:pt x="83" y="138"/>
                  </a:cubicBezTo>
                  <a:cubicBezTo>
                    <a:pt x="0" y="279"/>
                    <a:pt x="0" y="279"/>
                    <a:pt x="0" y="279"/>
                  </a:cubicBezTo>
                  <a:cubicBezTo>
                    <a:pt x="108" y="291"/>
                    <a:pt x="194" y="381"/>
                    <a:pt x="199" y="491"/>
                  </a:cubicBezTo>
                  <a:cubicBezTo>
                    <a:pt x="339" y="573"/>
                    <a:pt x="339" y="573"/>
                    <a:pt x="339" y="573"/>
                  </a:cubicBezTo>
                  <a:lnTo>
                    <a:pt x="478" y="491"/>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1" name="Google Shape;1391;p51"/>
            <p:cNvSpPr/>
            <p:nvPr/>
          </p:nvSpPr>
          <p:spPr>
            <a:xfrm>
              <a:off x="1400175" y="1220787"/>
              <a:ext cx="2560637" cy="2133600"/>
            </a:xfrm>
            <a:custGeom>
              <a:avLst/>
              <a:gdLst/>
              <a:ahLst/>
              <a:cxnLst/>
              <a:rect l="l" t="t" r="r" b="b"/>
              <a:pathLst>
                <a:path w="574" h="478" extrusionOk="0">
                  <a:moveTo>
                    <a:pt x="574" y="139"/>
                  </a:moveTo>
                  <a:cubicBezTo>
                    <a:pt x="492" y="0"/>
                    <a:pt x="492" y="0"/>
                    <a:pt x="492" y="0"/>
                  </a:cubicBezTo>
                  <a:cubicBezTo>
                    <a:pt x="228" y="5"/>
                    <a:pt x="13" y="215"/>
                    <a:pt x="0" y="477"/>
                  </a:cubicBezTo>
                  <a:cubicBezTo>
                    <a:pt x="139" y="395"/>
                    <a:pt x="139" y="395"/>
                    <a:pt x="139" y="395"/>
                  </a:cubicBezTo>
                  <a:cubicBezTo>
                    <a:pt x="280" y="478"/>
                    <a:pt x="280" y="478"/>
                    <a:pt x="280" y="478"/>
                  </a:cubicBezTo>
                  <a:cubicBezTo>
                    <a:pt x="292" y="370"/>
                    <a:pt x="382" y="284"/>
                    <a:pt x="492" y="279"/>
                  </a:cubicBezTo>
                  <a:lnTo>
                    <a:pt x="574" y="139"/>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92" name="Google Shape;1392;p51"/>
          <p:cNvGrpSpPr/>
          <p:nvPr/>
        </p:nvGrpSpPr>
        <p:grpSpPr>
          <a:xfrm>
            <a:off x="1138047" y="1550172"/>
            <a:ext cx="446045" cy="445465"/>
            <a:chOff x="1649412" y="927100"/>
            <a:chExt cx="5011737" cy="5016500"/>
          </a:xfrm>
        </p:grpSpPr>
        <p:sp>
          <p:nvSpPr>
            <p:cNvPr id="1393" name="Google Shape;1393;p51"/>
            <p:cNvSpPr/>
            <p:nvPr/>
          </p:nvSpPr>
          <p:spPr>
            <a:xfrm>
              <a:off x="2008187" y="4025900"/>
              <a:ext cx="4252913" cy="1917700"/>
            </a:xfrm>
            <a:custGeom>
              <a:avLst/>
              <a:gdLst/>
              <a:ahLst/>
              <a:cxnLst/>
              <a:rect l="l" t="t" r="r" b="b"/>
              <a:pathLst>
                <a:path w="999" h="450" extrusionOk="0">
                  <a:moveTo>
                    <a:pt x="715" y="15"/>
                  </a:moveTo>
                  <a:cubicBezTo>
                    <a:pt x="667" y="82"/>
                    <a:pt x="588" y="123"/>
                    <a:pt x="505" y="123"/>
                  </a:cubicBezTo>
                  <a:cubicBezTo>
                    <a:pt x="416" y="123"/>
                    <a:pt x="332" y="76"/>
                    <a:pt x="284" y="2"/>
                  </a:cubicBezTo>
                  <a:cubicBezTo>
                    <a:pt x="94" y="0"/>
                    <a:pt x="94" y="0"/>
                    <a:pt x="94" y="0"/>
                  </a:cubicBezTo>
                  <a:cubicBezTo>
                    <a:pt x="0" y="165"/>
                    <a:pt x="0" y="165"/>
                    <a:pt x="0" y="165"/>
                  </a:cubicBezTo>
                  <a:cubicBezTo>
                    <a:pt x="107" y="341"/>
                    <a:pt x="299" y="450"/>
                    <a:pt x="505" y="450"/>
                  </a:cubicBezTo>
                  <a:cubicBezTo>
                    <a:pt x="704" y="450"/>
                    <a:pt x="891" y="347"/>
                    <a:pt x="999" y="181"/>
                  </a:cubicBezTo>
                  <a:cubicBezTo>
                    <a:pt x="810" y="182"/>
                    <a:pt x="810" y="182"/>
                    <a:pt x="810" y="182"/>
                  </a:cubicBezTo>
                  <a:lnTo>
                    <a:pt x="715" y="1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4" name="Google Shape;1394;p51"/>
            <p:cNvSpPr/>
            <p:nvPr/>
          </p:nvSpPr>
          <p:spPr>
            <a:xfrm>
              <a:off x="4271962" y="931862"/>
              <a:ext cx="2389187" cy="3724276"/>
            </a:xfrm>
            <a:custGeom>
              <a:avLst/>
              <a:gdLst/>
              <a:ahLst/>
              <a:cxnLst/>
              <a:rect l="l" t="t" r="r" b="b"/>
              <a:pathLst>
                <a:path w="561" h="874" extrusionOk="0">
                  <a:moveTo>
                    <a:pt x="488" y="872"/>
                  </a:moveTo>
                  <a:cubicBezTo>
                    <a:pt x="536" y="786"/>
                    <a:pt x="561" y="687"/>
                    <a:pt x="561" y="588"/>
                  </a:cubicBezTo>
                  <a:cubicBezTo>
                    <a:pt x="561" y="273"/>
                    <a:pt x="313" y="15"/>
                    <a:pt x="1" y="0"/>
                  </a:cubicBezTo>
                  <a:cubicBezTo>
                    <a:pt x="97" y="163"/>
                    <a:pt x="97" y="163"/>
                    <a:pt x="97" y="163"/>
                  </a:cubicBezTo>
                  <a:cubicBezTo>
                    <a:pt x="0" y="328"/>
                    <a:pt x="0" y="328"/>
                    <a:pt x="0" y="328"/>
                  </a:cubicBezTo>
                  <a:cubicBezTo>
                    <a:pt x="131" y="342"/>
                    <a:pt x="233" y="453"/>
                    <a:pt x="233" y="588"/>
                  </a:cubicBezTo>
                  <a:cubicBezTo>
                    <a:pt x="233" y="630"/>
                    <a:pt x="223" y="671"/>
                    <a:pt x="204" y="708"/>
                  </a:cubicBezTo>
                  <a:cubicBezTo>
                    <a:pt x="298" y="874"/>
                    <a:pt x="298" y="874"/>
                    <a:pt x="298" y="874"/>
                  </a:cubicBezTo>
                  <a:lnTo>
                    <a:pt x="488" y="872"/>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5" name="Google Shape;1395;p51"/>
            <p:cNvSpPr/>
            <p:nvPr/>
          </p:nvSpPr>
          <p:spPr>
            <a:xfrm>
              <a:off x="1649412" y="927100"/>
              <a:ext cx="2870200" cy="3652836"/>
            </a:xfrm>
            <a:custGeom>
              <a:avLst/>
              <a:gdLst/>
              <a:ahLst/>
              <a:cxnLst/>
              <a:rect l="l" t="t" r="r" b="b"/>
              <a:pathLst>
                <a:path w="674" h="857" extrusionOk="0">
                  <a:moveTo>
                    <a:pt x="674" y="164"/>
                  </a:moveTo>
                  <a:cubicBezTo>
                    <a:pt x="578" y="0"/>
                    <a:pt x="578" y="0"/>
                    <a:pt x="578" y="0"/>
                  </a:cubicBezTo>
                  <a:cubicBezTo>
                    <a:pt x="258" y="6"/>
                    <a:pt x="0" y="268"/>
                    <a:pt x="0" y="589"/>
                  </a:cubicBezTo>
                  <a:cubicBezTo>
                    <a:pt x="0" y="682"/>
                    <a:pt x="22" y="775"/>
                    <a:pt x="65" y="857"/>
                  </a:cubicBezTo>
                  <a:cubicBezTo>
                    <a:pt x="158" y="693"/>
                    <a:pt x="158" y="693"/>
                    <a:pt x="158" y="693"/>
                  </a:cubicBezTo>
                  <a:cubicBezTo>
                    <a:pt x="350" y="695"/>
                    <a:pt x="350" y="695"/>
                    <a:pt x="350" y="695"/>
                  </a:cubicBezTo>
                  <a:cubicBezTo>
                    <a:pt x="335" y="661"/>
                    <a:pt x="328" y="625"/>
                    <a:pt x="328" y="589"/>
                  </a:cubicBezTo>
                  <a:cubicBezTo>
                    <a:pt x="328" y="449"/>
                    <a:pt x="439" y="334"/>
                    <a:pt x="577" y="328"/>
                  </a:cubicBezTo>
                  <a:lnTo>
                    <a:pt x="674" y="164"/>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396" name="Google Shape;1396;p51"/>
          <p:cNvGrpSpPr/>
          <p:nvPr/>
        </p:nvGrpSpPr>
        <p:grpSpPr>
          <a:xfrm>
            <a:off x="2418397" y="1550425"/>
            <a:ext cx="444870" cy="445286"/>
            <a:chOff x="1301750" y="920750"/>
            <a:chExt cx="5095875" cy="5100637"/>
          </a:xfrm>
        </p:grpSpPr>
        <p:sp>
          <p:nvSpPr>
            <p:cNvPr id="1397" name="Google Shape;1397;p51"/>
            <p:cNvSpPr/>
            <p:nvPr/>
          </p:nvSpPr>
          <p:spPr>
            <a:xfrm>
              <a:off x="1301750" y="2546350"/>
              <a:ext cx="1801812" cy="2917825"/>
            </a:xfrm>
            <a:custGeom>
              <a:avLst/>
              <a:gdLst/>
              <a:ahLst/>
              <a:cxnLst/>
              <a:rect l="l" t="t" r="r" b="b"/>
              <a:pathLst>
                <a:path w="405" h="655" extrusionOk="0">
                  <a:moveTo>
                    <a:pt x="321" y="207"/>
                  </a:moveTo>
                  <a:cubicBezTo>
                    <a:pt x="321" y="184"/>
                    <a:pt x="324" y="161"/>
                    <a:pt x="330" y="139"/>
                  </a:cubicBezTo>
                  <a:cubicBezTo>
                    <a:pt x="207" y="0"/>
                    <a:pt x="207" y="0"/>
                    <a:pt x="207" y="0"/>
                  </a:cubicBezTo>
                  <a:cubicBezTo>
                    <a:pt x="25" y="40"/>
                    <a:pt x="25" y="40"/>
                    <a:pt x="25" y="40"/>
                  </a:cubicBezTo>
                  <a:cubicBezTo>
                    <a:pt x="9" y="94"/>
                    <a:pt x="0" y="150"/>
                    <a:pt x="0" y="207"/>
                  </a:cubicBezTo>
                  <a:cubicBezTo>
                    <a:pt x="0" y="381"/>
                    <a:pt x="80" y="546"/>
                    <a:pt x="216" y="655"/>
                  </a:cubicBezTo>
                  <a:cubicBezTo>
                    <a:pt x="234" y="471"/>
                    <a:pt x="234" y="471"/>
                    <a:pt x="234" y="471"/>
                  </a:cubicBezTo>
                  <a:cubicBezTo>
                    <a:pt x="405" y="396"/>
                    <a:pt x="405" y="396"/>
                    <a:pt x="405" y="396"/>
                  </a:cubicBezTo>
                  <a:cubicBezTo>
                    <a:pt x="352" y="348"/>
                    <a:pt x="321" y="279"/>
                    <a:pt x="321" y="207"/>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8" name="Google Shape;1398;p51"/>
            <p:cNvSpPr/>
            <p:nvPr/>
          </p:nvSpPr>
          <p:spPr>
            <a:xfrm>
              <a:off x="2387600" y="4403725"/>
              <a:ext cx="2865436" cy="1617662"/>
            </a:xfrm>
            <a:custGeom>
              <a:avLst/>
              <a:gdLst/>
              <a:ahLst/>
              <a:cxnLst/>
              <a:rect l="l" t="t" r="r" b="b"/>
              <a:pathLst>
                <a:path w="644" h="363" extrusionOk="0">
                  <a:moveTo>
                    <a:pt x="644" y="268"/>
                  </a:moveTo>
                  <a:cubicBezTo>
                    <a:pt x="475" y="194"/>
                    <a:pt x="475" y="194"/>
                    <a:pt x="475" y="194"/>
                  </a:cubicBezTo>
                  <a:cubicBezTo>
                    <a:pt x="456" y="8"/>
                    <a:pt x="456" y="8"/>
                    <a:pt x="456" y="8"/>
                  </a:cubicBezTo>
                  <a:cubicBezTo>
                    <a:pt x="418" y="31"/>
                    <a:pt x="374" y="42"/>
                    <a:pt x="329" y="42"/>
                  </a:cubicBezTo>
                  <a:cubicBezTo>
                    <a:pt x="279" y="42"/>
                    <a:pt x="231" y="28"/>
                    <a:pt x="189" y="0"/>
                  </a:cubicBezTo>
                  <a:cubicBezTo>
                    <a:pt x="18" y="75"/>
                    <a:pt x="18" y="75"/>
                    <a:pt x="18" y="75"/>
                  </a:cubicBezTo>
                  <a:cubicBezTo>
                    <a:pt x="0" y="259"/>
                    <a:pt x="0" y="259"/>
                    <a:pt x="0" y="259"/>
                  </a:cubicBezTo>
                  <a:cubicBezTo>
                    <a:pt x="97" y="327"/>
                    <a:pt x="210" y="363"/>
                    <a:pt x="329" y="363"/>
                  </a:cubicBezTo>
                  <a:cubicBezTo>
                    <a:pt x="442" y="363"/>
                    <a:pt x="550" y="330"/>
                    <a:pt x="644" y="26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399" name="Google Shape;1399;p51"/>
            <p:cNvSpPr/>
            <p:nvPr/>
          </p:nvSpPr>
          <p:spPr>
            <a:xfrm>
              <a:off x="4546600" y="2790825"/>
              <a:ext cx="1851025" cy="2717800"/>
            </a:xfrm>
            <a:custGeom>
              <a:avLst/>
              <a:gdLst/>
              <a:ahLst/>
              <a:cxnLst/>
              <a:rect l="l" t="t" r="r" b="b"/>
              <a:pathLst>
                <a:path w="416" h="610" extrusionOk="0">
                  <a:moveTo>
                    <a:pt x="416" y="152"/>
                  </a:moveTo>
                  <a:cubicBezTo>
                    <a:pt x="416" y="101"/>
                    <a:pt x="409" y="50"/>
                    <a:pt x="396" y="0"/>
                  </a:cubicBezTo>
                  <a:cubicBezTo>
                    <a:pt x="273" y="139"/>
                    <a:pt x="273" y="139"/>
                    <a:pt x="273" y="139"/>
                  </a:cubicBezTo>
                  <a:cubicBezTo>
                    <a:pt x="90" y="98"/>
                    <a:pt x="90" y="98"/>
                    <a:pt x="90" y="98"/>
                  </a:cubicBezTo>
                  <a:cubicBezTo>
                    <a:pt x="94" y="116"/>
                    <a:pt x="96" y="134"/>
                    <a:pt x="96" y="152"/>
                  </a:cubicBezTo>
                  <a:cubicBezTo>
                    <a:pt x="96" y="229"/>
                    <a:pt x="60" y="302"/>
                    <a:pt x="0" y="350"/>
                  </a:cubicBezTo>
                  <a:cubicBezTo>
                    <a:pt x="18" y="535"/>
                    <a:pt x="18" y="535"/>
                    <a:pt x="18" y="535"/>
                  </a:cubicBezTo>
                  <a:cubicBezTo>
                    <a:pt x="188" y="610"/>
                    <a:pt x="188" y="610"/>
                    <a:pt x="188" y="610"/>
                  </a:cubicBezTo>
                  <a:cubicBezTo>
                    <a:pt x="331" y="502"/>
                    <a:pt x="416" y="331"/>
                    <a:pt x="416" y="15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0" name="Google Shape;1400;p51"/>
            <p:cNvSpPr/>
            <p:nvPr/>
          </p:nvSpPr>
          <p:spPr>
            <a:xfrm>
              <a:off x="3962400" y="925512"/>
              <a:ext cx="2297112" cy="2333625"/>
            </a:xfrm>
            <a:custGeom>
              <a:avLst/>
              <a:gdLst/>
              <a:ahLst/>
              <a:cxnLst/>
              <a:rect l="l" t="t" r="r" b="b"/>
              <a:pathLst>
                <a:path w="516" h="524" extrusionOk="0">
                  <a:moveTo>
                    <a:pt x="1" y="0"/>
                  </a:moveTo>
                  <a:cubicBezTo>
                    <a:pt x="94" y="159"/>
                    <a:pt x="94" y="159"/>
                    <a:pt x="94" y="159"/>
                  </a:cubicBezTo>
                  <a:cubicBezTo>
                    <a:pt x="0" y="320"/>
                    <a:pt x="0" y="320"/>
                    <a:pt x="0" y="320"/>
                  </a:cubicBezTo>
                  <a:cubicBezTo>
                    <a:pt x="95" y="330"/>
                    <a:pt x="178" y="393"/>
                    <a:pt x="211" y="484"/>
                  </a:cubicBezTo>
                  <a:cubicBezTo>
                    <a:pt x="393" y="524"/>
                    <a:pt x="393" y="524"/>
                    <a:pt x="393" y="524"/>
                  </a:cubicBezTo>
                  <a:cubicBezTo>
                    <a:pt x="516" y="385"/>
                    <a:pt x="516" y="385"/>
                    <a:pt x="516" y="385"/>
                  </a:cubicBezTo>
                  <a:cubicBezTo>
                    <a:pt x="439" y="162"/>
                    <a:pt x="235" y="10"/>
                    <a:pt x="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1" name="Google Shape;1401;p51"/>
            <p:cNvSpPr/>
            <p:nvPr/>
          </p:nvSpPr>
          <p:spPr>
            <a:xfrm>
              <a:off x="1466850" y="920750"/>
              <a:ext cx="2759074" cy="2097087"/>
            </a:xfrm>
            <a:custGeom>
              <a:avLst/>
              <a:gdLst/>
              <a:ahLst/>
              <a:cxnLst/>
              <a:rect l="l" t="t" r="r" b="b"/>
              <a:pathLst>
                <a:path w="620" h="471" extrusionOk="0">
                  <a:moveTo>
                    <a:pt x="526" y="320"/>
                  </a:moveTo>
                  <a:cubicBezTo>
                    <a:pt x="620" y="160"/>
                    <a:pt x="620" y="160"/>
                    <a:pt x="620" y="160"/>
                  </a:cubicBezTo>
                  <a:cubicBezTo>
                    <a:pt x="526" y="0"/>
                    <a:pt x="526" y="0"/>
                    <a:pt x="526" y="0"/>
                  </a:cubicBezTo>
                  <a:cubicBezTo>
                    <a:pt x="290" y="4"/>
                    <a:pt x="82" y="151"/>
                    <a:pt x="0" y="371"/>
                  </a:cubicBezTo>
                  <a:cubicBezTo>
                    <a:pt x="180" y="331"/>
                    <a:pt x="180" y="331"/>
                    <a:pt x="180" y="331"/>
                  </a:cubicBezTo>
                  <a:cubicBezTo>
                    <a:pt x="305" y="471"/>
                    <a:pt x="305" y="471"/>
                    <a:pt x="305" y="471"/>
                  </a:cubicBezTo>
                  <a:cubicBezTo>
                    <a:pt x="343" y="383"/>
                    <a:pt x="428" y="324"/>
                    <a:pt x="526" y="32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02" name="Google Shape;1402;p51"/>
          <p:cNvGrpSpPr/>
          <p:nvPr/>
        </p:nvGrpSpPr>
        <p:grpSpPr>
          <a:xfrm>
            <a:off x="4341571" y="1550334"/>
            <a:ext cx="445621" cy="445591"/>
            <a:chOff x="5732756" y="2682276"/>
            <a:chExt cx="719905" cy="719856"/>
          </a:xfrm>
        </p:grpSpPr>
        <p:sp>
          <p:nvSpPr>
            <p:cNvPr id="1403" name="Google Shape;1403;p51"/>
            <p:cNvSpPr/>
            <p:nvPr/>
          </p:nvSpPr>
          <p:spPr>
            <a:xfrm>
              <a:off x="5732756" y="2682276"/>
              <a:ext cx="400276" cy="538927"/>
            </a:xfrm>
            <a:custGeom>
              <a:avLst/>
              <a:gdLst/>
              <a:ahLst/>
              <a:cxnLst/>
              <a:rect l="l" t="t" r="r" b="b"/>
              <a:pathLst>
                <a:path w="670" h="902" extrusionOk="0">
                  <a:moveTo>
                    <a:pt x="145" y="824"/>
                  </a:moveTo>
                  <a:cubicBezTo>
                    <a:pt x="138" y="813"/>
                    <a:pt x="137" y="799"/>
                    <a:pt x="142" y="786"/>
                  </a:cubicBezTo>
                  <a:cubicBezTo>
                    <a:pt x="149" y="767"/>
                    <a:pt x="164" y="751"/>
                    <a:pt x="185" y="739"/>
                  </a:cubicBezTo>
                  <a:cubicBezTo>
                    <a:pt x="205" y="727"/>
                    <a:pt x="227" y="722"/>
                    <a:pt x="247" y="725"/>
                  </a:cubicBezTo>
                  <a:cubicBezTo>
                    <a:pt x="260" y="727"/>
                    <a:pt x="272" y="735"/>
                    <a:pt x="278" y="747"/>
                  </a:cubicBezTo>
                  <a:cubicBezTo>
                    <a:pt x="285" y="758"/>
                    <a:pt x="286" y="773"/>
                    <a:pt x="281" y="786"/>
                  </a:cubicBezTo>
                  <a:cubicBezTo>
                    <a:pt x="365" y="737"/>
                    <a:pt x="365" y="737"/>
                    <a:pt x="365" y="737"/>
                  </a:cubicBezTo>
                  <a:cubicBezTo>
                    <a:pt x="342" y="697"/>
                    <a:pt x="329" y="651"/>
                    <a:pt x="329" y="602"/>
                  </a:cubicBezTo>
                  <a:cubicBezTo>
                    <a:pt x="329" y="459"/>
                    <a:pt x="440" y="342"/>
                    <a:pt x="580" y="330"/>
                  </a:cubicBezTo>
                  <a:cubicBezTo>
                    <a:pt x="580" y="202"/>
                    <a:pt x="580" y="202"/>
                    <a:pt x="580" y="202"/>
                  </a:cubicBezTo>
                  <a:cubicBezTo>
                    <a:pt x="581" y="199"/>
                    <a:pt x="584" y="195"/>
                    <a:pt x="589" y="195"/>
                  </a:cubicBezTo>
                  <a:cubicBezTo>
                    <a:pt x="598" y="194"/>
                    <a:pt x="606" y="195"/>
                    <a:pt x="611" y="202"/>
                  </a:cubicBezTo>
                  <a:cubicBezTo>
                    <a:pt x="614" y="207"/>
                    <a:pt x="616" y="212"/>
                    <a:pt x="619" y="216"/>
                  </a:cubicBezTo>
                  <a:cubicBezTo>
                    <a:pt x="628" y="230"/>
                    <a:pt x="645" y="232"/>
                    <a:pt x="656" y="219"/>
                  </a:cubicBezTo>
                  <a:cubicBezTo>
                    <a:pt x="666" y="207"/>
                    <a:pt x="670" y="189"/>
                    <a:pt x="669" y="172"/>
                  </a:cubicBezTo>
                  <a:cubicBezTo>
                    <a:pt x="670" y="156"/>
                    <a:pt x="666" y="138"/>
                    <a:pt x="656" y="126"/>
                  </a:cubicBezTo>
                  <a:cubicBezTo>
                    <a:pt x="645" y="113"/>
                    <a:pt x="628" y="115"/>
                    <a:pt x="619" y="129"/>
                  </a:cubicBezTo>
                  <a:cubicBezTo>
                    <a:pt x="616" y="133"/>
                    <a:pt x="614" y="138"/>
                    <a:pt x="611" y="143"/>
                  </a:cubicBezTo>
                  <a:cubicBezTo>
                    <a:pt x="606" y="150"/>
                    <a:pt x="598" y="151"/>
                    <a:pt x="589" y="150"/>
                  </a:cubicBezTo>
                  <a:cubicBezTo>
                    <a:pt x="584" y="150"/>
                    <a:pt x="581" y="146"/>
                    <a:pt x="580" y="142"/>
                  </a:cubicBezTo>
                  <a:cubicBezTo>
                    <a:pt x="580" y="0"/>
                    <a:pt x="580" y="0"/>
                    <a:pt x="580" y="0"/>
                  </a:cubicBezTo>
                  <a:cubicBezTo>
                    <a:pt x="258" y="12"/>
                    <a:pt x="0" y="277"/>
                    <a:pt x="0" y="602"/>
                  </a:cubicBezTo>
                  <a:cubicBezTo>
                    <a:pt x="0" y="711"/>
                    <a:pt x="29" y="814"/>
                    <a:pt x="79" y="902"/>
                  </a:cubicBezTo>
                  <a:cubicBezTo>
                    <a:pt x="177" y="845"/>
                    <a:pt x="177" y="845"/>
                    <a:pt x="177" y="845"/>
                  </a:cubicBezTo>
                  <a:cubicBezTo>
                    <a:pt x="163" y="843"/>
                    <a:pt x="151" y="836"/>
                    <a:pt x="145" y="82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4" name="Google Shape;1404;p51"/>
            <p:cNvSpPr/>
            <p:nvPr/>
          </p:nvSpPr>
          <p:spPr>
            <a:xfrm>
              <a:off x="6094186" y="2682276"/>
              <a:ext cx="358476" cy="531209"/>
            </a:xfrm>
            <a:custGeom>
              <a:avLst/>
              <a:gdLst/>
              <a:ahLst/>
              <a:cxnLst/>
              <a:rect l="l" t="t" r="r" b="b"/>
              <a:pathLst>
                <a:path w="600" h="889" extrusionOk="0">
                  <a:moveTo>
                    <a:pt x="35" y="95"/>
                  </a:moveTo>
                  <a:cubicBezTo>
                    <a:pt x="48" y="95"/>
                    <a:pt x="60" y="101"/>
                    <a:pt x="69" y="112"/>
                  </a:cubicBezTo>
                  <a:cubicBezTo>
                    <a:pt x="82" y="127"/>
                    <a:pt x="88" y="149"/>
                    <a:pt x="88" y="172"/>
                  </a:cubicBezTo>
                  <a:cubicBezTo>
                    <a:pt x="88" y="196"/>
                    <a:pt x="82" y="218"/>
                    <a:pt x="69" y="233"/>
                  </a:cubicBezTo>
                  <a:cubicBezTo>
                    <a:pt x="60" y="244"/>
                    <a:pt x="48" y="250"/>
                    <a:pt x="35" y="250"/>
                  </a:cubicBezTo>
                  <a:cubicBezTo>
                    <a:pt x="21" y="250"/>
                    <a:pt x="8" y="243"/>
                    <a:pt x="0" y="232"/>
                  </a:cubicBezTo>
                  <a:cubicBezTo>
                    <a:pt x="0" y="329"/>
                    <a:pt x="0" y="329"/>
                    <a:pt x="0" y="329"/>
                  </a:cubicBezTo>
                  <a:cubicBezTo>
                    <a:pt x="150" y="331"/>
                    <a:pt x="271" y="452"/>
                    <a:pt x="271" y="602"/>
                  </a:cubicBezTo>
                  <a:cubicBezTo>
                    <a:pt x="271" y="644"/>
                    <a:pt x="261" y="684"/>
                    <a:pt x="245" y="719"/>
                  </a:cubicBezTo>
                  <a:cubicBezTo>
                    <a:pt x="355" y="783"/>
                    <a:pt x="355" y="783"/>
                    <a:pt x="355" y="783"/>
                  </a:cubicBezTo>
                  <a:cubicBezTo>
                    <a:pt x="358" y="786"/>
                    <a:pt x="359" y="791"/>
                    <a:pt x="357" y="795"/>
                  </a:cubicBezTo>
                  <a:cubicBezTo>
                    <a:pt x="353" y="802"/>
                    <a:pt x="349" y="809"/>
                    <a:pt x="340" y="810"/>
                  </a:cubicBezTo>
                  <a:cubicBezTo>
                    <a:pt x="334" y="810"/>
                    <a:pt x="329" y="810"/>
                    <a:pt x="324" y="810"/>
                  </a:cubicBezTo>
                  <a:cubicBezTo>
                    <a:pt x="307" y="810"/>
                    <a:pt x="297" y="825"/>
                    <a:pt x="303" y="840"/>
                  </a:cubicBezTo>
                  <a:cubicBezTo>
                    <a:pt x="309" y="855"/>
                    <a:pt x="322" y="868"/>
                    <a:pt x="336" y="875"/>
                  </a:cubicBezTo>
                  <a:cubicBezTo>
                    <a:pt x="350" y="884"/>
                    <a:pt x="368" y="889"/>
                    <a:pt x="384" y="887"/>
                  </a:cubicBezTo>
                  <a:cubicBezTo>
                    <a:pt x="400" y="884"/>
                    <a:pt x="407" y="868"/>
                    <a:pt x="399" y="854"/>
                  </a:cubicBezTo>
                  <a:cubicBezTo>
                    <a:pt x="397" y="849"/>
                    <a:pt x="394" y="845"/>
                    <a:pt x="391" y="840"/>
                  </a:cubicBezTo>
                  <a:cubicBezTo>
                    <a:pt x="387" y="831"/>
                    <a:pt x="391" y="824"/>
                    <a:pt x="396" y="817"/>
                  </a:cubicBezTo>
                  <a:cubicBezTo>
                    <a:pt x="398" y="813"/>
                    <a:pt x="403" y="812"/>
                    <a:pt x="407" y="813"/>
                  </a:cubicBezTo>
                  <a:cubicBezTo>
                    <a:pt x="530" y="884"/>
                    <a:pt x="530" y="884"/>
                    <a:pt x="530" y="884"/>
                  </a:cubicBezTo>
                  <a:cubicBezTo>
                    <a:pt x="575" y="800"/>
                    <a:pt x="600" y="704"/>
                    <a:pt x="600" y="602"/>
                  </a:cubicBezTo>
                  <a:cubicBezTo>
                    <a:pt x="600" y="271"/>
                    <a:pt x="331" y="1"/>
                    <a:pt x="0" y="0"/>
                  </a:cubicBezTo>
                  <a:cubicBezTo>
                    <a:pt x="0" y="113"/>
                    <a:pt x="0" y="113"/>
                    <a:pt x="0" y="113"/>
                  </a:cubicBezTo>
                  <a:cubicBezTo>
                    <a:pt x="8" y="102"/>
                    <a:pt x="21" y="95"/>
                    <a:pt x="35" y="9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5" name="Google Shape;1405;p51"/>
            <p:cNvSpPr/>
            <p:nvPr/>
          </p:nvSpPr>
          <p:spPr>
            <a:xfrm>
              <a:off x="5787732" y="3124950"/>
              <a:ext cx="616090" cy="277182"/>
            </a:xfrm>
            <a:custGeom>
              <a:avLst/>
              <a:gdLst/>
              <a:ahLst/>
              <a:cxnLst/>
              <a:rect l="l" t="t" r="r" b="b"/>
              <a:pathLst>
                <a:path w="1031" h="464" extrusionOk="0">
                  <a:moveTo>
                    <a:pt x="931" y="147"/>
                  </a:moveTo>
                  <a:cubicBezTo>
                    <a:pt x="925" y="159"/>
                    <a:pt x="913" y="166"/>
                    <a:pt x="900" y="169"/>
                  </a:cubicBezTo>
                  <a:cubicBezTo>
                    <a:pt x="880" y="172"/>
                    <a:pt x="858" y="167"/>
                    <a:pt x="838" y="155"/>
                  </a:cubicBezTo>
                  <a:cubicBezTo>
                    <a:pt x="817" y="143"/>
                    <a:pt x="801" y="127"/>
                    <a:pt x="795" y="108"/>
                  </a:cubicBezTo>
                  <a:cubicBezTo>
                    <a:pt x="790" y="95"/>
                    <a:pt x="791" y="81"/>
                    <a:pt x="797" y="70"/>
                  </a:cubicBezTo>
                  <a:cubicBezTo>
                    <a:pt x="804" y="58"/>
                    <a:pt x="816" y="50"/>
                    <a:pt x="830" y="48"/>
                  </a:cubicBezTo>
                  <a:cubicBezTo>
                    <a:pt x="746" y="0"/>
                    <a:pt x="746" y="0"/>
                    <a:pt x="746" y="0"/>
                  </a:cubicBezTo>
                  <a:cubicBezTo>
                    <a:pt x="698" y="81"/>
                    <a:pt x="611" y="135"/>
                    <a:pt x="510" y="135"/>
                  </a:cubicBezTo>
                  <a:cubicBezTo>
                    <a:pt x="417" y="135"/>
                    <a:pt x="335" y="88"/>
                    <a:pt x="286" y="17"/>
                  </a:cubicBezTo>
                  <a:cubicBezTo>
                    <a:pt x="175" y="81"/>
                    <a:pt x="175" y="81"/>
                    <a:pt x="175" y="81"/>
                  </a:cubicBezTo>
                  <a:cubicBezTo>
                    <a:pt x="171" y="82"/>
                    <a:pt x="167" y="81"/>
                    <a:pt x="164" y="77"/>
                  </a:cubicBezTo>
                  <a:cubicBezTo>
                    <a:pt x="159" y="70"/>
                    <a:pt x="156" y="63"/>
                    <a:pt x="160" y="54"/>
                  </a:cubicBezTo>
                  <a:cubicBezTo>
                    <a:pt x="162" y="49"/>
                    <a:pt x="165" y="45"/>
                    <a:pt x="168" y="40"/>
                  </a:cubicBezTo>
                  <a:cubicBezTo>
                    <a:pt x="175" y="26"/>
                    <a:pt x="168" y="10"/>
                    <a:pt x="152" y="7"/>
                  </a:cubicBezTo>
                  <a:cubicBezTo>
                    <a:pt x="136" y="5"/>
                    <a:pt x="119" y="10"/>
                    <a:pt x="105" y="18"/>
                  </a:cubicBezTo>
                  <a:cubicBezTo>
                    <a:pt x="90" y="26"/>
                    <a:pt x="77" y="39"/>
                    <a:pt x="71" y="54"/>
                  </a:cubicBezTo>
                  <a:cubicBezTo>
                    <a:pt x="66" y="69"/>
                    <a:pt x="76" y="83"/>
                    <a:pt x="92" y="84"/>
                  </a:cubicBezTo>
                  <a:cubicBezTo>
                    <a:pt x="97" y="84"/>
                    <a:pt x="103" y="83"/>
                    <a:pt x="108" y="84"/>
                  </a:cubicBezTo>
                  <a:cubicBezTo>
                    <a:pt x="117" y="85"/>
                    <a:pt x="121" y="92"/>
                    <a:pt x="126" y="99"/>
                  </a:cubicBezTo>
                  <a:cubicBezTo>
                    <a:pt x="128" y="103"/>
                    <a:pt x="126" y="108"/>
                    <a:pt x="123" y="111"/>
                  </a:cubicBezTo>
                  <a:cubicBezTo>
                    <a:pt x="0" y="182"/>
                    <a:pt x="0" y="182"/>
                    <a:pt x="0" y="182"/>
                  </a:cubicBezTo>
                  <a:cubicBezTo>
                    <a:pt x="107" y="351"/>
                    <a:pt x="296" y="464"/>
                    <a:pt x="510" y="464"/>
                  </a:cubicBezTo>
                  <a:cubicBezTo>
                    <a:pt x="733" y="464"/>
                    <a:pt x="927" y="344"/>
                    <a:pt x="1031" y="165"/>
                  </a:cubicBezTo>
                  <a:cubicBezTo>
                    <a:pt x="934" y="108"/>
                    <a:pt x="934" y="108"/>
                    <a:pt x="934" y="108"/>
                  </a:cubicBezTo>
                  <a:cubicBezTo>
                    <a:pt x="939" y="121"/>
                    <a:pt x="938" y="136"/>
                    <a:pt x="931" y="14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06" name="Google Shape;1406;p51"/>
          <p:cNvGrpSpPr/>
          <p:nvPr/>
        </p:nvGrpSpPr>
        <p:grpSpPr>
          <a:xfrm>
            <a:off x="4982888" y="1550328"/>
            <a:ext cx="445627" cy="445604"/>
            <a:chOff x="6768809" y="2682265"/>
            <a:chExt cx="719915" cy="719877"/>
          </a:xfrm>
        </p:grpSpPr>
        <p:sp>
          <p:nvSpPr>
            <p:cNvPr id="1407" name="Google Shape;1407;p51"/>
            <p:cNvSpPr/>
            <p:nvPr/>
          </p:nvSpPr>
          <p:spPr>
            <a:xfrm>
              <a:off x="6768809" y="2682954"/>
              <a:ext cx="400157" cy="358101"/>
            </a:xfrm>
            <a:custGeom>
              <a:avLst/>
              <a:gdLst/>
              <a:ahLst/>
              <a:cxnLst/>
              <a:rect l="l" t="t" r="r" b="b"/>
              <a:pathLst>
                <a:path w="638" h="571" extrusionOk="0">
                  <a:moveTo>
                    <a:pt x="91" y="538"/>
                  </a:moveTo>
                  <a:cubicBezTo>
                    <a:pt x="91" y="525"/>
                    <a:pt x="97" y="513"/>
                    <a:pt x="107" y="505"/>
                  </a:cubicBezTo>
                  <a:cubicBezTo>
                    <a:pt x="121" y="493"/>
                    <a:pt x="142" y="486"/>
                    <a:pt x="164" y="487"/>
                  </a:cubicBezTo>
                  <a:cubicBezTo>
                    <a:pt x="187" y="486"/>
                    <a:pt x="208" y="493"/>
                    <a:pt x="222" y="505"/>
                  </a:cubicBezTo>
                  <a:cubicBezTo>
                    <a:pt x="232" y="513"/>
                    <a:pt x="238" y="525"/>
                    <a:pt x="238" y="538"/>
                  </a:cubicBezTo>
                  <a:cubicBezTo>
                    <a:pt x="238" y="551"/>
                    <a:pt x="232" y="563"/>
                    <a:pt x="221" y="571"/>
                  </a:cubicBezTo>
                  <a:cubicBezTo>
                    <a:pt x="314" y="571"/>
                    <a:pt x="314" y="571"/>
                    <a:pt x="314" y="571"/>
                  </a:cubicBezTo>
                  <a:cubicBezTo>
                    <a:pt x="315" y="435"/>
                    <a:pt x="420" y="325"/>
                    <a:pt x="552" y="314"/>
                  </a:cubicBezTo>
                  <a:cubicBezTo>
                    <a:pt x="552" y="192"/>
                    <a:pt x="552" y="192"/>
                    <a:pt x="552" y="192"/>
                  </a:cubicBezTo>
                  <a:cubicBezTo>
                    <a:pt x="554" y="189"/>
                    <a:pt x="557" y="185"/>
                    <a:pt x="561" y="185"/>
                  </a:cubicBezTo>
                  <a:cubicBezTo>
                    <a:pt x="569" y="184"/>
                    <a:pt x="577" y="184"/>
                    <a:pt x="582" y="192"/>
                  </a:cubicBezTo>
                  <a:cubicBezTo>
                    <a:pt x="585" y="196"/>
                    <a:pt x="587" y="201"/>
                    <a:pt x="590" y="205"/>
                  </a:cubicBezTo>
                  <a:cubicBezTo>
                    <a:pt x="598" y="218"/>
                    <a:pt x="615" y="220"/>
                    <a:pt x="625" y="208"/>
                  </a:cubicBezTo>
                  <a:cubicBezTo>
                    <a:pt x="634" y="196"/>
                    <a:pt x="638" y="179"/>
                    <a:pt x="638" y="163"/>
                  </a:cubicBezTo>
                  <a:cubicBezTo>
                    <a:pt x="638" y="148"/>
                    <a:pt x="634" y="131"/>
                    <a:pt x="625" y="119"/>
                  </a:cubicBezTo>
                  <a:cubicBezTo>
                    <a:pt x="615" y="107"/>
                    <a:pt x="598" y="109"/>
                    <a:pt x="590" y="122"/>
                  </a:cubicBezTo>
                  <a:cubicBezTo>
                    <a:pt x="587" y="126"/>
                    <a:pt x="585" y="131"/>
                    <a:pt x="582" y="135"/>
                  </a:cubicBezTo>
                  <a:cubicBezTo>
                    <a:pt x="577" y="142"/>
                    <a:pt x="569" y="143"/>
                    <a:pt x="561" y="142"/>
                  </a:cubicBezTo>
                  <a:cubicBezTo>
                    <a:pt x="557" y="142"/>
                    <a:pt x="554" y="138"/>
                    <a:pt x="552" y="135"/>
                  </a:cubicBezTo>
                  <a:cubicBezTo>
                    <a:pt x="552" y="0"/>
                    <a:pt x="552" y="0"/>
                    <a:pt x="552" y="0"/>
                  </a:cubicBezTo>
                  <a:cubicBezTo>
                    <a:pt x="246" y="11"/>
                    <a:pt x="1" y="262"/>
                    <a:pt x="0" y="571"/>
                  </a:cubicBezTo>
                  <a:cubicBezTo>
                    <a:pt x="107" y="571"/>
                    <a:pt x="107" y="571"/>
                    <a:pt x="107" y="571"/>
                  </a:cubicBezTo>
                  <a:cubicBezTo>
                    <a:pt x="97" y="563"/>
                    <a:pt x="91" y="551"/>
                    <a:pt x="91" y="53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8" name="Google Shape;1408;p51"/>
            <p:cNvSpPr/>
            <p:nvPr/>
          </p:nvSpPr>
          <p:spPr>
            <a:xfrm>
              <a:off x="6768809" y="3002032"/>
              <a:ext cx="358808" cy="400111"/>
            </a:xfrm>
            <a:custGeom>
              <a:avLst/>
              <a:gdLst/>
              <a:ahLst/>
              <a:cxnLst/>
              <a:rect l="l" t="t" r="r" b="b"/>
              <a:pathLst>
                <a:path w="572" h="638" extrusionOk="0">
                  <a:moveTo>
                    <a:pt x="539" y="547"/>
                  </a:moveTo>
                  <a:cubicBezTo>
                    <a:pt x="526" y="547"/>
                    <a:pt x="514" y="542"/>
                    <a:pt x="506" y="532"/>
                  </a:cubicBezTo>
                  <a:cubicBezTo>
                    <a:pt x="494" y="517"/>
                    <a:pt x="487" y="497"/>
                    <a:pt x="488" y="474"/>
                  </a:cubicBezTo>
                  <a:cubicBezTo>
                    <a:pt x="487" y="451"/>
                    <a:pt x="494" y="431"/>
                    <a:pt x="506" y="416"/>
                  </a:cubicBezTo>
                  <a:cubicBezTo>
                    <a:pt x="514" y="406"/>
                    <a:pt x="526" y="400"/>
                    <a:pt x="539" y="400"/>
                  </a:cubicBezTo>
                  <a:cubicBezTo>
                    <a:pt x="551" y="400"/>
                    <a:pt x="564" y="406"/>
                    <a:pt x="572" y="417"/>
                  </a:cubicBezTo>
                  <a:cubicBezTo>
                    <a:pt x="572" y="324"/>
                    <a:pt x="572" y="324"/>
                    <a:pt x="572" y="324"/>
                  </a:cubicBezTo>
                  <a:cubicBezTo>
                    <a:pt x="436" y="323"/>
                    <a:pt x="325" y="219"/>
                    <a:pt x="315" y="86"/>
                  </a:cubicBezTo>
                  <a:cubicBezTo>
                    <a:pt x="193" y="86"/>
                    <a:pt x="193" y="86"/>
                    <a:pt x="193" y="86"/>
                  </a:cubicBezTo>
                  <a:cubicBezTo>
                    <a:pt x="189" y="84"/>
                    <a:pt x="186" y="81"/>
                    <a:pt x="186" y="77"/>
                  </a:cubicBezTo>
                  <a:cubicBezTo>
                    <a:pt x="185" y="69"/>
                    <a:pt x="185" y="61"/>
                    <a:pt x="193" y="56"/>
                  </a:cubicBezTo>
                  <a:cubicBezTo>
                    <a:pt x="197" y="53"/>
                    <a:pt x="202" y="51"/>
                    <a:pt x="206" y="48"/>
                  </a:cubicBezTo>
                  <a:cubicBezTo>
                    <a:pt x="219" y="40"/>
                    <a:pt x="221" y="23"/>
                    <a:pt x="209" y="13"/>
                  </a:cubicBezTo>
                  <a:cubicBezTo>
                    <a:pt x="197" y="4"/>
                    <a:pt x="180" y="0"/>
                    <a:pt x="164" y="0"/>
                  </a:cubicBezTo>
                  <a:cubicBezTo>
                    <a:pt x="149" y="0"/>
                    <a:pt x="132" y="4"/>
                    <a:pt x="120" y="13"/>
                  </a:cubicBezTo>
                  <a:cubicBezTo>
                    <a:pt x="108" y="23"/>
                    <a:pt x="109" y="40"/>
                    <a:pt x="123" y="48"/>
                  </a:cubicBezTo>
                  <a:cubicBezTo>
                    <a:pt x="127" y="51"/>
                    <a:pt x="132" y="53"/>
                    <a:pt x="136" y="56"/>
                  </a:cubicBezTo>
                  <a:cubicBezTo>
                    <a:pt x="143" y="61"/>
                    <a:pt x="143" y="69"/>
                    <a:pt x="143" y="77"/>
                  </a:cubicBezTo>
                  <a:cubicBezTo>
                    <a:pt x="143" y="81"/>
                    <a:pt x="139" y="84"/>
                    <a:pt x="136" y="86"/>
                  </a:cubicBezTo>
                  <a:cubicBezTo>
                    <a:pt x="0" y="86"/>
                    <a:pt x="0" y="86"/>
                    <a:pt x="0" y="86"/>
                  </a:cubicBezTo>
                  <a:cubicBezTo>
                    <a:pt x="12" y="392"/>
                    <a:pt x="263" y="637"/>
                    <a:pt x="572" y="638"/>
                  </a:cubicBezTo>
                  <a:cubicBezTo>
                    <a:pt x="572" y="531"/>
                    <a:pt x="572" y="531"/>
                    <a:pt x="572" y="531"/>
                  </a:cubicBezTo>
                  <a:cubicBezTo>
                    <a:pt x="564" y="541"/>
                    <a:pt x="551" y="547"/>
                    <a:pt x="539" y="54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09" name="Google Shape;1409;p51"/>
            <p:cNvSpPr/>
            <p:nvPr/>
          </p:nvSpPr>
          <p:spPr>
            <a:xfrm>
              <a:off x="7129915" y="2682265"/>
              <a:ext cx="358808" cy="400111"/>
            </a:xfrm>
            <a:custGeom>
              <a:avLst/>
              <a:gdLst/>
              <a:ahLst/>
              <a:cxnLst/>
              <a:rect l="l" t="t" r="r" b="b"/>
              <a:pathLst>
                <a:path w="572" h="638" extrusionOk="0">
                  <a:moveTo>
                    <a:pt x="33" y="91"/>
                  </a:moveTo>
                  <a:cubicBezTo>
                    <a:pt x="46" y="91"/>
                    <a:pt x="58" y="97"/>
                    <a:pt x="66" y="107"/>
                  </a:cubicBezTo>
                  <a:cubicBezTo>
                    <a:pt x="78" y="121"/>
                    <a:pt x="85" y="142"/>
                    <a:pt x="84" y="164"/>
                  </a:cubicBezTo>
                  <a:cubicBezTo>
                    <a:pt x="85" y="187"/>
                    <a:pt x="78" y="208"/>
                    <a:pt x="66" y="222"/>
                  </a:cubicBezTo>
                  <a:cubicBezTo>
                    <a:pt x="58" y="232"/>
                    <a:pt x="46" y="238"/>
                    <a:pt x="33" y="238"/>
                  </a:cubicBezTo>
                  <a:cubicBezTo>
                    <a:pt x="21" y="238"/>
                    <a:pt x="8" y="232"/>
                    <a:pt x="0" y="222"/>
                  </a:cubicBezTo>
                  <a:cubicBezTo>
                    <a:pt x="0" y="314"/>
                    <a:pt x="0" y="314"/>
                    <a:pt x="0" y="314"/>
                  </a:cubicBezTo>
                  <a:cubicBezTo>
                    <a:pt x="136" y="315"/>
                    <a:pt x="247" y="420"/>
                    <a:pt x="257" y="553"/>
                  </a:cubicBezTo>
                  <a:cubicBezTo>
                    <a:pt x="379" y="553"/>
                    <a:pt x="379" y="553"/>
                    <a:pt x="379" y="553"/>
                  </a:cubicBezTo>
                  <a:cubicBezTo>
                    <a:pt x="383" y="554"/>
                    <a:pt x="386" y="557"/>
                    <a:pt x="386" y="561"/>
                  </a:cubicBezTo>
                  <a:cubicBezTo>
                    <a:pt x="387" y="570"/>
                    <a:pt x="387" y="577"/>
                    <a:pt x="379" y="582"/>
                  </a:cubicBezTo>
                  <a:cubicBezTo>
                    <a:pt x="375" y="585"/>
                    <a:pt x="370" y="587"/>
                    <a:pt x="366" y="590"/>
                  </a:cubicBezTo>
                  <a:cubicBezTo>
                    <a:pt x="353" y="598"/>
                    <a:pt x="351" y="615"/>
                    <a:pt x="363" y="625"/>
                  </a:cubicBezTo>
                  <a:cubicBezTo>
                    <a:pt x="375" y="635"/>
                    <a:pt x="392" y="638"/>
                    <a:pt x="408" y="638"/>
                  </a:cubicBezTo>
                  <a:cubicBezTo>
                    <a:pt x="423" y="638"/>
                    <a:pt x="440" y="635"/>
                    <a:pt x="452" y="625"/>
                  </a:cubicBezTo>
                  <a:cubicBezTo>
                    <a:pt x="464" y="615"/>
                    <a:pt x="463" y="598"/>
                    <a:pt x="449" y="590"/>
                  </a:cubicBezTo>
                  <a:cubicBezTo>
                    <a:pt x="445" y="587"/>
                    <a:pt x="440" y="585"/>
                    <a:pt x="436" y="582"/>
                  </a:cubicBezTo>
                  <a:cubicBezTo>
                    <a:pt x="429" y="577"/>
                    <a:pt x="429" y="570"/>
                    <a:pt x="429" y="561"/>
                  </a:cubicBezTo>
                  <a:cubicBezTo>
                    <a:pt x="429" y="557"/>
                    <a:pt x="433" y="554"/>
                    <a:pt x="436" y="553"/>
                  </a:cubicBezTo>
                  <a:cubicBezTo>
                    <a:pt x="572" y="553"/>
                    <a:pt x="572" y="553"/>
                    <a:pt x="572" y="553"/>
                  </a:cubicBezTo>
                  <a:cubicBezTo>
                    <a:pt x="560" y="246"/>
                    <a:pt x="309" y="1"/>
                    <a:pt x="0" y="0"/>
                  </a:cubicBezTo>
                  <a:cubicBezTo>
                    <a:pt x="0" y="107"/>
                    <a:pt x="0" y="107"/>
                    <a:pt x="0" y="107"/>
                  </a:cubicBezTo>
                  <a:cubicBezTo>
                    <a:pt x="8" y="97"/>
                    <a:pt x="21" y="91"/>
                    <a:pt x="33" y="9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0" name="Google Shape;1410;p51"/>
            <p:cNvSpPr/>
            <p:nvPr/>
          </p:nvSpPr>
          <p:spPr>
            <a:xfrm>
              <a:off x="7088567" y="3043581"/>
              <a:ext cx="400157" cy="358561"/>
            </a:xfrm>
            <a:custGeom>
              <a:avLst/>
              <a:gdLst/>
              <a:ahLst/>
              <a:cxnLst/>
              <a:rect l="l" t="t" r="r" b="b"/>
              <a:pathLst>
                <a:path w="638" h="572" extrusionOk="0">
                  <a:moveTo>
                    <a:pt x="547" y="34"/>
                  </a:moveTo>
                  <a:cubicBezTo>
                    <a:pt x="547" y="46"/>
                    <a:pt x="541" y="58"/>
                    <a:pt x="531" y="66"/>
                  </a:cubicBezTo>
                  <a:cubicBezTo>
                    <a:pt x="517" y="78"/>
                    <a:pt x="496" y="85"/>
                    <a:pt x="474" y="84"/>
                  </a:cubicBezTo>
                  <a:cubicBezTo>
                    <a:pt x="451" y="85"/>
                    <a:pt x="430" y="78"/>
                    <a:pt x="416" y="66"/>
                  </a:cubicBezTo>
                  <a:cubicBezTo>
                    <a:pt x="406" y="58"/>
                    <a:pt x="400" y="46"/>
                    <a:pt x="400" y="34"/>
                  </a:cubicBezTo>
                  <a:cubicBezTo>
                    <a:pt x="400" y="21"/>
                    <a:pt x="406" y="9"/>
                    <a:pt x="417" y="0"/>
                  </a:cubicBezTo>
                  <a:cubicBezTo>
                    <a:pt x="324" y="0"/>
                    <a:pt x="324" y="0"/>
                    <a:pt x="324" y="0"/>
                  </a:cubicBezTo>
                  <a:cubicBezTo>
                    <a:pt x="323" y="136"/>
                    <a:pt x="218" y="247"/>
                    <a:pt x="86" y="258"/>
                  </a:cubicBezTo>
                  <a:cubicBezTo>
                    <a:pt x="86" y="379"/>
                    <a:pt x="86" y="379"/>
                    <a:pt x="86" y="379"/>
                  </a:cubicBezTo>
                  <a:cubicBezTo>
                    <a:pt x="84" y="383"/>
                    <a:pt x="81" y="386"/>
                    <a:pt x="77" y="387"/>
                  </a:cubicBezTo>
                  <a:cubicBezTo>
                    <a:pt x="69" y="387"/>
                    <a:pt x="61" y="387"/>
                    <a:pt x="56" y="379"/>
                  </a:cubicBezTo>
                  <a:cubicBezTo>
                    <a:pt x="53" y="375"/>
                    <a:pt x="51" y="370"/>
                    <a:pt x="48" y="366"/>
                  </a:cubicBezTo>
                  <a:cubicBezTo>
                    <a:pt x="40" y="353"/>
                    <a:pt x="23" y="352"/>
                    <a:pt x="13" y="363"/>
                  </a:cubicBezTo>
                  <a:cubicBezTo>
                    <a:pt x="4" y="375"/>
                    <a:pt x="0" y="392"/>
                    <a:pt x="0" y="408"/>
                  </a:cubicBezTo>
                  <a:cubicBezTo>
                    <a:pt x="0" y="423"/>
                    <a:pt x="4" y="440"/>
                    <a:pt x="13" y="452"/>
                  </a:cubicBezTo>
                  <a:cubicBezTo>
                    <a:pt x="23" y="464"/>
                    <a:pt x="40" y="463"/>
                    <a:pt x="48" y="450"/>
                  </a:cubicBezTo>
                  <a:cubicBezTo>
                    <a:pt x="51" y="445"/>
                    <a:pt x="53" y="440"/>
                    <a:pt x="56" y="436"/>
                  </a:cubicBezTo>
                  <a:cubicBezTo>
                    <a:pt x="61" y="429"/>
                    <a:pt x="69" y="429"/>
                    <a:pt x="77" y="429"/>
                  </a:cubicBezTo>
                  <a:cubicBezTo>
                    <a:pt x="81" y="429"/>
                    <a:pt x="84" y="433"/>
                    <a:pt x="86" y="436"/>
                  </a:cubicBezTo>
                  <a:cubicBezTo>
                    <a:pt x="86" y="572"/>
                    <a:pt x="86" y="572"/>
                    <a:pt x="86" y="572"/>
                  </a:cubicBezTo>
                  <a:cubicBezTo>
                    <a:pt x="392" y="560"/>
                    <a:pt x="637" y="309"/>
                    <a:pt x="638" y="0"/>
                  </a:cubicBezTo>
                  <a:cubicBezTo>
                    <a:pt x="531" y="0"/>
                    <a:pt x="531" y="0"/>
                    <a:pt x="531" y="0"/>
                  </a:cubicBezTo>
                  <a:cubicBezTo>
                    <a:pt x="541" y="9"/>
                    <a:pt x="547" y="21"/>
                    <a:pt x="547" y="34"/>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11" name="Google Shape;1411;p51"/>
          <p:cNvGrpSpPr/>
          <p:nvPr/>
        </p:nvGrpSpPr>
        <p:grpSpPr>
          <a:xfrm>
            <a:off x="5624210" y="1550357"/>
            <a:ext cx="445753" cy="445545"/>
            <a:chOff x="7804870" y="2682313"/>
            <a:chExt cx="720118" cy="719782"/>
          </a:xfrm>
        </p:grpSpPr>
        <p:sp>
          <p:nvSpPr>
            <p:cNvPr id="1412" name="Google Shape;1412;p51"/>
            <p:cNvSpPr/>
            <p:nvPr/>
          </p:nvSpPr>
          <p:spPr>
            <a:xfrm>
              <a:off x="7804870" y="2922841"/>
              <a:ext cx="256443" cy="407568"/>
            </a:xfrm>
            <a:custGeom>
              <a:avLst/>
              <a:gdLst/>
              <a:ahLst/>
              <a:cxnLst/>
              <a:rect l="l" t="t" r="r" b="b"/>
              <a:pathLst>
                <a:path w="376" h="598" extrusionOk="0">
                  <a:moveTo>
                    <a:pt x="242" y="519"/>
                  </a:moveTo>
                  <a:cubicBezTo>
                    <a:pt x="234" y="513"/>
                    <a:pt x="229" y="503"/>
                    <a:pt x="228" y="493"/>
                  </a:cubicBezTo>
                  <a:cubicBezTo>
                    <a:pt x="227" y="477"/>
                    <a:pt x="233" y="460"/>
                    <a:pt x="244" y="445"/>
                  </a:cubicBezTo>
                  <a:cubicBezTo>
                    <a:pt x="255" y="430"/>
                    <a:pt x="269" y="420"/>
                    <a:pt x="284" y="416"/>
                  </a:cubicBezTo>
                  <a:cubicBezTo>
                    <a:pt x="294" y="413"/>
                    <a:pt x="305" y="415"/>
                    <a:pt x="313" y="421"/>
                  </a:cubicBezTo>
                  <a:cubicBezTo>
                    <a:pt x="316" y="424"/>
                    <a:pt x="319" y="427"/>
                    <a:pt x="321" y="430"/>
                  </a:cubicBezTo>
                  <a:cubicBezTo>
                    <a:pt x="326" y="437"/>
                    <a:pt x="335" y="437"/>
                    <a:pt x="340" y="430"/>
                  </a:cubicBezTo>
                  <a:cubicBezTo>
                    <a:pt x="372" y="386"/>
                    <a:pt x="372" y="386"/>
                    <a:pt x="372" y="386"/>
                  </a:cubicBezTo>
                  <a:cubicBezTo>
                    <a:pt x="376" y="381"/>
                    <a:pt x="375" y="374"/>
                    <a:pt x="370" y="371"/>
                  </a:cubicBezTo>
                  <a:cubicBezTo>
                    <a:pt x="313" y="325"/>
                    <a:pt x="276" y="254"/>
                    <a:pt x="276" y="175"/>
                  </a:cubicBezTo>
                  <a:cubicBezTo>
                    <a:pt x="276" y="157"/>
                    <a:pt x="278" y="140"/>
                    <a:pt x="281" y="124"/>
                  </a:cubicBezTo>
                  <a:cubicBezTo>
                    <a:pt x="283" y="118"/>
                    <a:pt x="279" y="112"/>
                    <a:pt x="274" y="111"/>
                  </a:cubicBezTo>
                  <a:cubicBezTo>
                    <a:pt x="177" y="79"/>
                    <a:pt x="177" y="79"/>
                    <a:pt x="177" y="79"/>
                  </a:cubicBezTo>
                  <a:cubicBezTo>
                    <a:pt x="175" y="77"/>
                    <a:pt x="173" y="74"/>
                    <a:pt x="174" y="71"/>
                  </a:cubicBezTo>
                  <a:cubicBezTo>
                    <a:pt x="176" y="64"/>
                    <a:pt x="178" y="58"/>
                    <a:pt x="185" y="56"/>
                  </a:cubicBezTo>
                  <a:cubicBezTo>
                    <a:pt x="189" y="55"/>
                    <a:pt x="193" y="55"/>
                    <a:pt x="197" y="54"/>
                  </a:cubicBezTo>
                  <a:cubicBezTo>
                    <a:pt x="209" y="50"/>
                    <a:pt x="215" y="38"/>
                    <a:pt x="208" y="27"/>
                  </a:cubicBezTo>
                  <a:cubicBezTo>
                    <a:pt x="201" y="16"/>
                    <a:pt x="189" y="9"/>
                    <a:pt x="177" y="5"/>
                  </a:cubicBezTo>
                  <a:cubicBezTo>
                    <a:pt x="165" y="1"/>
                    <a:pt x="151" y="0"/>
                    <a:pt x="139" y="5"/>
                  </a:cubicBezTo>
                  <a:cubicBezTo>
                    <a:pt x="127" y="9"/>
                    <a:pt x="124" y="23"/>
                    <a:pt x="132" y="32"/>
                  </a:cubicBezTo>
                  <a:cubicBezTo>
                    <a:pt x="135" y="36"/>
                    <a:pt x="138" y="38"/>
                    <a:pt x="140" y="42"/>
                  </a:cubicBezTo>
                  <a:cubicBezTo>
                    <a:pt x="145" y="48"/>
                    <a:pt x="143" y="54"/>
                    <a:pt x="141" y="60"/>
                  </a:cubicBezTo>
                  <a:cubicBezTo>
                    <a:pt x="140" y="63"/>
                    <a:pt x="136" y="65"/>
                    <a:pt x="133" y="65"/>
                  </a:cubicBezTo>
                  <a:cubicBezTo>
                    <a:pt x="32" y="32"/>
                    <a:pt x="32" y="32"/>
                    <a:pt x="32" y="32"/>
                  </a:cubicBezTo>
                  <a:cubicBezTo>
                    <a:pt x="26" y="30"/>
                    <a:pt x="19" y="34"/>
                    <a:pt x="17" y="40"/>
                  </a:cubicBezTo>
                  <a:cubicBezTo>
                    <a:pt x="6" y="83"/>
                    <a:pt x="0" y="128"/>
                    <a:pt x="0" y="175"/>
                  </a:cubicBezTo>
                  <a:cubicBezTo>
                    <a:pt x="0" y="345"/>
                    <a:pt x="81" y="497"/>
                    <a:pt x="207" y="594"/>
                  </a:cubicBezTo>
                  <a:cubicBezTo>
                    <a:pt x="212" y="598"/>
                    <a:pt x="219" y="597"/>
                    <a:pt x="223" y="591"/>
                  </a:cubicBezTo>
                  <a:cubicBezTo>
                    <a:pt x="259" y="542"/>
                    <a:pt x="259" y="542"/>
                    <a:pt x="259" y="542"/>
                  </a:cubicBezTo>
                  <a:cubicBezTo>
                    <a:pt x="264" y="535"/>
                    <a:pt x="260" y="526"/>
                    <a:pt x="253" y="524"/>
                  </a:cubicBezTo>
                  <a:cubicBezTo>
                    <a:pt x="249" y="523"/>
                    <a:pt x="245" y="521"/>
                    <a:pt x="242" y="519"/>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3" name="Google Shape;1413;p51"/>
            <p:cNvSpPr/>
            <p:nvPr/>
          </p:nvSpPr>
          <p:spPr>
            <a:xfrm>
              <a:off x="7823833" y="2682313"/>
              <a:ext cx="377215" cy="304549"/>
            </a:xfrm>
            <a:custGeom>
              <a:avLst/>
              <a:gdLst/>
              <a:ahLst/>
              <a:cxnLst/>
              <a:rect l="l" t="t" r="r" b="b"/>
              <a:pathLst>
                <a:path w="553" h="447" extrusionOk="0">
                  <a:moveTo>
                    <a:pt x="84" y="362"/>
                  </a:moveTo>
                  <a:cubicBezTo>
                    <a:pt x="87" y="352"/>
                    <a:pt x="95" y="344"/>
                    <a:pt x="105" y="340"/>
                  </a:cubicBezTo>
                  <a:cubicBezTo>
                    <a:pt x="119" y="335"/>
                    <a:pt x="137" y="335"/>
                    <a:pt x="154" y="341"/>
                  </a:cubicBezTo>
                  <a:cubicBezTo>
                    <a:pt x="172" y="346"/>
                    <a:pt x="187" y="357"/>
                    <a:pt x="195" y="370"/>
                  </a:cubicBezTo>
                  <a:cubicBezTo>
                    <a:pt x="201" y="379"/>
                    <a:pt x="202" y="390"/>
                    <a:pt x="199" y="399"/>
                  </a:cubicBezTo>
                  <a:cubicBezTo>
                    <a:pt x="198" y="403"/>
                    <a:pt x="196" y="407"/>
                    <a:pt x="193" y="410"/>
                  </a:cubicBezTo>
                  <a:cubicBezTo>
                    <a:pt x="188" y="416"/>
                    <a:pt x="191" y="425"/>
                    <a:pt x="199" y="428"/>
                  </a:cubicBezTo>
                  <a:cubicBezTo>
                    <a:pt x="250" y="445"/>
                    <a:pt x="250" y="445"/>
                    <a:pt x="250" y="445"/>
                  </a:cubicBezTo>
                  <a:cubicBezTo>
                    <a:pt x="256" y="447"/>
                    <a:pt x="263" y="444"/>
                    <a:pt x="265" y="438"/>
                  </a:cubicBezTo>
                  <a:cubicBezTo>
                    <a:pt x="298" y="352"/>
                    <a:pt x="377" y="288"/>
                    <a:pt x="472" y="277"/>
                  </a:cubicBezTo>
                  <a:cubicBezTo>
                    <a:pt x="478" y="277"/>
                    <a:pt x="482" y="272"/>
                    <a:pt x="482" y="266"/>
                  </a:cubicBezTo>
                  <a:cubicBezTo>
                    <a:pt x="482" y="165"/>
                    <a:pt x="482" y="165"/>
                    <a:pt x="482" y="165"/>
                  </a:cubicBezTo>
                  <a:cubicBezTo>
                    <a:pt x="483" y="162"/>
                    <a:pt x="486" y="159"/>
                    <a:pt x="489" y="159"/>
                  </a:cubicBezTo>
                  <a:cubicBezTo>
                    <a:pt x="496" y="158"/>
                    <a:pt x="502" y="159"/>
                    <a:pt x="507" y="165"/>
                  </a:cubicBezTo>
                  <a:cubicBezTo>
                    <a:pt x="509" y="168"/>
                    <a:pt x="511" y="172"/>
                    <a:pt x="513" y="176"/>
                  </a:cubicBezTo>
                  <a:cubicBezTo>
                    <a:pt x="520" y="186"/>
                    <a:pt x="533" y="187"/>
                    <a:pt x="541" y="178"/>
                  </a:cubicBezTo>
                  <a:cubicBezTo>
                    <a:pt x="549" y="168"/>
                    <a:pt x="553" y="154"/>
                    <a:pt x="552" y="141"/>
                  </a:cubicBezTo>
                  <a:cubicBezTo>
                    <a:pt x="553" y="128"/>
                    <a:pt x="549" y="115"/>
                    <a:pt x="541" y="105"/>
                  </a:cubicBezTo>
                  <a:cubicBezTo>
                    <a:pt x="533" y="95"/>
                    <a:pt x="520" y="96"/>
                    <a:pt x="513" y="107"/>
                  </a:cubicBezTo>
                  <a:cubicBezTo>
                    <a:pt x="511" y="111"/>
                    <a:pt x="509" y="114"/>
                    <a:pt x="507" y="118"/>
                  </a:cubicBezTo>
                  <a:cubicBezTo>
                    <a:pt x="502" y="124"/>
                    <a:pt x="496" y="124"/>
                    <a:pt x="489" y="124"/>
                  </a:cubicBezTo>
                  <a:cubicBezTo>
                    <a:pt x="486" y="124"/>
                    <a:pt x="483" y="121"/>
                    <a:pt x="482" y="118"/>
                  </a:cubicBezTo>
                  <a:cubicBezTo>
                    <a:pt x="482" y="12"/>
                    <a:pt x="482" y="12"/>
                    <a:pt x="482" y="12"/>
                  </a:cubicBezTo>
                  <a:cubicBezTo>
                    <a:pt x="482" y="5"/>
                    <a:pt x="477" y="0"/>
                    <a:pt x="470" y="0"/>
                  </a:cubicBezTo>
                  <a:cubicBezTo>
                    <a:pt x="253" y="12"/>
                    <a:pt x="71" y="155"/>
                    <a:pt x="2" y="352"/>
                  </a:cubicBezTo>
                  <a:cubicBezTo>
                    <a:pt x="0" y="358"/>
                    <a:pt x="3" y="364"/>
                    <a:pt x="9" y="366"/>
                  </a:cubicBezTo>
                  <a:cubicBezTo>
                    <a:pt x="68" y="385"/>
                    <a:pt x="68" y="385"/>
                    <a:pt x="68" y="385"/>
                  </a:cubicBezTo>
                  <a:cubicBezTo>
                    <a:pt x="75" y="388"/>
                    <a:pt x="83" y="382"/>
                    <a:pt x="82" y="374"/>
                  </a:cubicBezTo>
                  <a:cubicBezTo>
                    <a:pt x="82" y="370"/>
                    <a:pt x="83" y="366"/>
                    <a:pt x="84" y="36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4" name="Google Shape;1414;p51"/>
            <p:cNvSpPr/>
            <p:nvPr/>
          </p:nvSpPr>
          <p:spPr>
            <a:xfrm>
              <a:off x="8277575" y="2932985"/>
              <a:ext cx="247414" cy="390661"/>
            </a:xfrm>
            <a:custGeom>
              <a:avLst/>
              <a:gdLst/>
              <a:ahLst/>
              <a:cxnLst/>
              <a:rect l="l" t="t" r="r" b="b"/>
              <a:pathLst>
                <a:path w="363" h="573" extrusionOk="0">
                  <a:moveTo>
                    <a:pt x="268" y="20"/>
                  </a:moveTo>
                  <a:cubicBezTo>
                    <a:pt x="261" y="23"/>
                    <a:pt x="258" y="32"/>
                    <a:pt x="263" y="38"/>
                  </a:cubicBezTo>
                  <a:cubicBezTo>
                    <a:pt x="266" y="42"/>
                    <a:pt x="268" y="45"/>
                    <a:pt x="269" y="49"/>
                  </a:cubicBezTo>
                  <a:cubicBezTo>
                    <a:pt x="272" y="59"/>
                    <a:pt x="270" y="70"/>
                    <a:pt x="265" y="79"/>
                  </a:cubicBezTo>
                  <a:cubicBezTo>
                    <a:pt x="256" y="92"/>
                    <a:pt x="242" y="102"/>
                    <a:pt x="224" y="107"/>
                  </a:cubicBezTo>
                  <a:cubicBezTo>
                    <a:pt x="207" y="113"/>
                    <a:pt x="189" y="114"/>
                    <a:pt x="174" y="108"/>
                  </a:cubicBezTo>
                  <a:cubicBezTo>
                    <a:pt x="165" y="104"/>
                    <a:pt x="157" y="96"/>
                    <a:pt x="154" y="86"/>
                  </a:cubicBezTo>
                  <a:cubicBezTo>
                    <a:pt x="153" y="83"/>
                    <a:pt x="152" y="79"/>
                    <a:pt x="152" y="75"/>
                  </a:cubicBezTo>
                  <a:cubicBezTo>
                    <a:pt x="152" y="67"/>
                    <a:pt x="145" y="60"/>
                    <a:pt x="137" y="63"/>
                  </a:cubicBezTo>
                  <a:cubicBezTo>
                    <a:pt x="85" y="80"/>
                    <a:pt x="85" y="80"/>
                    <a:pt x="85" y="80"/>
                  </a:cubicBezTo>
                  <a:cubicBezTo>
                    <a:pt x="80" y="82"/>
                    <a:pt x="76" y="88"/>
                    <a:pt x="78" y="94"/>
                  </a:cubicBezTo>
                  <a:cubicBezTo>
                    <a:pt x="84" y="115"/>
                    <a:pt x="87" y="137"/>
                    <a:pt x="87" y="160"/>
                  </a:cubicBezTo>
                  <a:cubicBezTo>
                    <a:pt x="87" y="233"/>
                    <a:pt x="55" y="299"/>
                    <a:pt x="5" y="345"/>
                  </a:cubicBezTo>
                  <a:cubicBezTo>
                    <a:pt x="0" y="349"/>
                    <a:pt x="0" y="356"/>
                    <a:pt x="3" y="361"/>
                  </a:cubicBezTo>
                  <a:cubicBezTo>
                    <a:pt x="63" y="443"/>
                    <a:pt x="63" y="443"/>
                    <a:pt x="63" y="443"/>
                  </a:cubicBezTo>
                  <a:cubicBezTo>
                    <a:pt x="63" y="446"/>
                    <a:pt x="63" y="449"/>
                    <a:pt x="61" y="452"/>
                  </a:cubicBezTo>
                  <a:cubicBezTo>
                    <a:pt x="55" y="456"/>
                    <a:pt x="50" y="459"/>
                    <a:pt x="43" y="457"/>
                  </a:cubicBezTo>
                  <a:cubicBezTo>
                    <a:pt x="39" y="456"/>
                    <a:pt x="35" y="453"/>
                    <a:pt x="32" y="452"/>
                  </a:cubicBezTo>
                  <a:cubicBezTo>
                    <a:pt x="20" y="447"/>
                    <a:pt x="8" y="454"/>
                    <a:pt x="7" y="467"/>
                  </a:cubicBezTo>
                  <a:cubicBezTo>
                    <a:pt x="6" y="479"/>
                    <a:pt x="12" y="493"/>
                    <a:pt x="20" y="503"/>
                  </a:cubicBezTo>
                  <a:cubicBezTo>
                    <a:pt x="27" y="513"/>
                    <a:pt x="38" y="523"/>
                    <a:pt x="50" y="526"/>
                  </a:cubicBezTo>
                  <a:cubicBezTo>
                    <a:pt x="62" y="529"/>
                    <a:pt x="73" y="520"/>
                    <a:pt x="72" y="507"/>
                  </a:cubicBezTo>
                  <a:cubicBezTo>
                    <a:pt x="72" y="503"/>
                    <a:pt x="71" y="499"/>
                    <a:pt x="70" y="495"/>
                  </a:cubicBezTo>
                  <a:cubicBezTo>
                    <a:pt x="70" y="487"/>
                    <a:pt x="75" y="484"/>
                    <a:pt x="81" y="480"/>
                  </a:cubicBezTo>
                  <a:cubicBezTo>
                    <a:pt x="84" y="478"/>
                    <a:pt x="88" y="479"/>
                    <a:pt x="90" y="481"/>
                  </a:cubicBezTo>
                  <a:cubicBezTo>
                    <a:pt x="153" y="566"/>
                    <a:pt x="153" y="566"/>
                    <a:pt x="153" y="566"/>
                  </a:cubicBezTo>
                  <a:cubicBezTo>
                    <a:pt x="156" y="572"/>
                    <a:pt x="164" y="573"/>
                    <a:pt x="169" y="569"/>
                  </a:cubicBezTo>
                  <a:cubicBezTo>
                    <a:pt x="287" y="472"/>
                    <a:pt x="363" y="324"/>
                    <a:pt x="363" y="160"/>
                  </a:cubicBezTo>
                  <a:cubicBezTo>
                    <a:pt x="363" y="107"/>
                    <a:pt x="355" y="57"/>
                    <a:pt x="341" y="9"/>
                  </a:cubicBezTo>
                  <a:cubicBezTo>
                    <a:pt x="339" y="3"/>
                    <a:pt x="333" y="0"/>
                    <a:pt x="327" y="1"/>
                  </a:cubicBezTo>
                  <a:lnTo>
                    <a:pt x="268" y="20"/>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5" name="Google Shape;1415;p51"/>
            <p:cNvSpPr/>
            <p:nvPr/>
          </p:nvSpPr>
          <p:spPr>
            <a:xfrm>
              <a:off x="8166284" y="2682313"/>
              <a:ext cx="336357" cy="315595"/>
            </a:xfrm>
            <a:custGeom>
              <a:avLst/>
              <a:gdLst/>
              <a:ahLst/>
              <a:cxnLst/>
              <a:rect l="l" t="t" r="r" b="b"/>
              <a:pathLst>
                <a:path w="493" h="463" extrusionOk="0">
                  <a:moveTo>
                    <a:pt x="27" y="81"/>
                  </a:moveTo>
                  <a:cubicBezTo>
                    <a:pt x="37" y="81"/>
                    <a:pt x="47" y="86"/>
                    <a:pt x="54" y="94"/>
                  </a:cubicBezTo>
                  <a:cubicBezTo>
                    <a:pt x="64" y="106"/>
                    <a:pt x="69" y="123"/>
                    <a:pt x="69" y="141"/>
                  </a:cubicBezTo>
                  <a:cubicBezTo>
                    <a:pt x="69" y="160"/>
                    <a:pt x="64" y="177"/>
                    <a:pt x="54" y="189"/>
                  </a:cubicBezTo>
                  <a:cubicBezTo>
                    <a:pt x="47" y="197"/>
                    <a:pt x="37" y="202"/>
                    <a:pt x="27" y="202"/>
                  </a:cubicBezTo>
                  <a:cubicBezTo>
                    <a:pt x="23" y="202"/>
                    <a:pt x="19" y="201"/>
                    <a:pt x="15" y="200"/>
                  </a:cubicBezTo>
                  <a:cubicBezTo>
                    <a:pt x="8" y="197"/>
                    <a:pt x="0" y="202"/>
                    <a:pt x="0" y="210"/>
                  </a:cubicBezTo>
                  <a:cubicBezTo>
                    <a:pt x="0" y="265"/>
                    <a:pt x="0" y="265"/>
                    <a:pt x="0" y="265"/>
                  </a:cubicBezTo>
                  <a:cubicBezTo>
                    <a:pt x="0" y="271"/>
                    <a:pt x="5" y="276"/>
                    <a:pt x="11" y="276"/>
                  </a:cubicBezTo>
                  <a:cubicBezTo>
                    <a:pt x="107" y="281"/>
                    <a:pt x="189" y="340"/>
                    <a:pt x="227" y="423"/>
                  </a:cubicBezTo>
                  <a:cubicBezTo>
                    <a:pt x="230" y="429"/>
                    <a:pt x="236" y="432"/>
                    <a:pt x="241" y="430"/>
                  </a:cubicBezTo>
                  <a:cubicBezTo>
                    <a:pt x="338" y="398"/>
                    <a:pt x="338" y="398"/>
                    <a:pt x="338" y="398"/>
                  </a:cubicBezTo>
                  <a:cubicBezTo>
                    <a:pt x="341" y="399"/>
                    <a:pt x="344" y="400"/>
                    <a:pt x="346" y="403"/>
                  </a:cubicBezTo>
                  <a:cubicBezTo>
                    <a:pt x="348" y="410"/>
                    <a:pt x="350" y="416"/>
                    <a:pt x="345" y="422"/>
                  </a:cubicBezTo>
                  <a:cubicBezTo>
                    <a:pt x="343" y="425"/>
                    <a:pt x="339" y="428"/>
                    <a:pt x="337" y="431"/>
                  </a:cubicBezTo>
                  <a:cubicBezTo>
                    <a:pt x="329" y="441"/>
                    <a:pt x="332" y="454"/>
                    <a:pt x="344" y="459"/>
                  </a:cubicBezTo>
                  <a:cubicBezTo>
                    <a:pt x="355" y="463"/>
                    <a:pt x="369" y="462"/>
                    <a:pt x="382" y="458"/>
                  </a:cubicBezTo>
                  <a:cubicBezTo>
                    <a:pt x="394" y="454"/>
                    <a:pt x="406" y="447"/>
                    <a:pt x="413" y="436"/>
                  </a:cubicBezTo>
                  <a:cubicBezTo>
                    <a:pt x="420" y="426"/>
                    <a:pt x="414" y="413"/>
                    <a:pt x="402" y="410"/>
                  </a:cubicBezTo>
                  <a:cubicBezTo>
                    <a:pt x="398" y="409"/>
                    <a:pt x="394" y="408"/>
                    <a:pt x="390" y="407"/>
                  </a:cubicBezTo>
                  <a:cubicBezTo>
                    <a:pt x="383" y="405"/>
                    <a:pt x="380" y="399"/>
                    <a:pt x="379" y="393"/>
                  </a:cubicBezTo>
                  <a:cubicBezTo>
                    <a:pt x="378" y="389"/>
                    <a:pt x="380" y="386"/>
                    <a:pt x="382" y="384"/>
                  </a:cubicBezTo>
                  <a:cubicBezTo>
                    <a:pt x="483" y="351"/>
                    <a:pt x="483" y="351"/>
                    <a:pt x="483" y="351"/>
                  </a:cubicBezTo>
                  <a:cubicBezTo>
                    <a:pt x="489" y="349"/>
                    <a:pt x="493" y="342"/>
                    <a:pt x="490" y="336"/>
                  </a:cubicBezTo>
                  <a:cubicBezTo>
                    <a:pt x="415" y="143"/>
                    <a:pt x="230" y="5"/>
                    <a:pt x="11" y="0"/>
                  </a:cubicBezTo>
                  <a:cubicBezTo>
                    <a:pt x="5" y="0"/>
                    <a:pt x="0" y="5"/>
                    <a:pt x="0" y="11"/>
                  </a:cubicBezTo>
                  <a:cubicBezTo>
                    <a:pt x="0" y="72"/>
                    <a:pt x="0" y="72"/>
                    <a:pt x="0" y="72"/>
                  </a:cubicBezTo>
                  <a:cubicBezTo>
                    <a:pt x="0" y="80"/>
                    <a:pt x="8" y="86"/>
                    <a:pt x="15" y="83"/>
                  </a:cubicBezTo>
                  <a:cubicBezTo>
                    <a:pt x="19" y="82"/>
                    <a:pt x="23" y="81"/>
                    <a:pt x="27"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6" name="Google Shape;1416;p51"/>
            <p:cNvSpPr/>
            <p:nvPr/>
          </p:nvSpPr>
          <p:spPr>
            <a:xfrm>
              <a:off x="7965147" y="3183207"/>
              <a:ext cx="408594" cy="218887"/>
            </a:xfrm>
            <a:custGeom>
              <a:avLst/>
              <a:gdLst/>
              <a:ahLst/>
              <a:cxnLst/>
              <a:rect l="l" t="t" r="r" b="b"/>
              <a:pathLst>
                <a:path w="599" h="321" extrusionOk="0">
                  <a:moveTo>
                    <a:pt x="532" y="171"/>
                  </a:moveTo>
                  <a:cubicBezTo>
                    <a:pt x="524" y="177"/>
                    <a:pt x="513" y="179"/>
                    <a:pt x="503" y="176"/>
                  </a:cubicBezTo>
                  <a:cubicBezTo>
                    <a:pt x="488" y="172"/>
                    <a:pt x="474" y="162"/>
                    <a:pt x="463" y="147"/>
                  </a:cubicBezTo>
                  <a:cubicBezTo>
                    <a:pt x="452" y="132"/>
                    <a:pt x="446" y="115"/>
                    <a:pt x="447" y="99"/>
                  </a:cubicBezTo>
                  <a:cubicBezTo>
                    <a:pt x="448" y="89"/>
                    <a:pt x="453" y="79"/>
                    <a:pt x="461" y="73"/>
                  </a:cubicBezTo>
                  <a:cubicBezTo>
                    <a:pt x="464" y="71"/>
                    <a:pt x="468" y="69"/>
                    <a:pt x="472" y="68"/>
                  </a:cubicBezTo>
                  <a:cubicBezTo>
                    <a:pt x="479" y="66"/>
                    <a:pt x="483" y="57"/>
                    <a:pt x="478" y="50"/>
                  </a:cubicBezTo>
                  <a:cubicBezTo>
                    <a:pt x="446" y="6"/>
                    <a:pt x="446" y="6"/>
                    <a:pt x="446" y="6"/>
                  </a:cubicBezTo>
                  <a:cubicBezTo>
                    <a:pt x="442" y="1"/>
                    <a:pt x="436" y="0"/>
                    <a:pt x="431" y="3"/>
                  </a:cubicBezTo>
                  <a:cubicBezTo>
                    <a:pt x="391" y="29"/>
                    <a:pt x="344" y="44"/>
                    <a:pt x="293" y="44"/>
                  </a:cubicBezTo>
                  <a:cubicBezTo>
                    <a:pt x="248" y="44"/>
                    <a:pt x="205" y="32"/>
                    <a:pt x="168" y="11"/>
                  </a:cubicBezTo>
                  <a:cubicBezTo>
                    <a:pt x="163" y="8"/>
                    <a:pt x="157" y="10"/>
                    <a:pt x="154" y="15"/>
                  </a:cubicBezTo>
                  <a:cubicBezTo>
                    <a:pt x="94" y="97"/>
                    <a:pt x="94" y="97"/>
                    <a:pt x="94" y="97"/>
                  </a:cubicBezTo>
                  <a:cubicBezTo>
                    <a:pt x="91" y="98"/>
                    <a:pt x="88" y="99"/>
                    <a:pt x="85" y="97"/>
                  </a:cubicBezTo>
                  <a:cubicBezTo>
                    <a:pt x="79" y="93"/>
                    <a:pt x="74" y="90"/>
                    <a:pt x="74" y="82"/>
                  </a:cubicBezTo>
                  <a:cubicBezTo>
                    <a:pt x="74" y="78"/>
                    <a:pt x="75" y="74"/>
                    <a:pt x="76" y="70"/>
                  </a:cubicBezTo>
                  <a:cubicBezTo>
                    <a:pt x="77" y="57"/>
                    <a:pt x="66" y="48"/>
                    <a:pt x="54" y="51"/>
                  </a:cubicBezTo>
                  <a:cubicBezTo>
                    <a:pt x="42" y="54"/>
                    <a:pt x="31" y="64"/>
                    <a:pt x="24" y="74"/>
                  </a:cubicBezTo>
                  <a:cubicBezTo>
                    <a:pt x="16" y="85"/>
                    <a:pt x="10" y="98"/>
                    <a:pt x="11" y="110"/>
                  </a:cubicBezTo>
                  <a:cubicBezTo>
                    <a:pt x="12" y="123"/>
                    <a:pt x="24" y="130"/>
                    <a:pt x="35" y="125"/>
                  </a:cubicBezTo>
                  <a:cubicBezTo>
                    <a:pt x="39" y="124"/>
                    <a:pt x="43" y="121"/>
                    <a:pt x="47" y="120"/>
                  </a:cubicBezTo>
                  <a:cubicBezTo>
                    <a:pt x="54" y="118"/>
                    <a:pt x="59" y="121"/>
                    <a:pt x="64" y="125"/>
                  </a:cubicBezTo>
                  <a:cubicBezTo>
                    <a:pt x="67" y="128"/>
                    <a:pt x="67" y="131"/>
                    <a:pt x="67" y="135"/>
                  </a:cubicBezTo>
                  <a:cubicBezTo>
                    <a:pt x="4" y="220"/>
                    <a:pt x="4" y="220"/>
                    <a:pt x="4" y="220"/>
                  </a:cubicBezTo>
                  <a:cubicBezTo>
                    <a:pt x="0" y="226"/>
                    <a:pt x="2" y="233"/>
                    <a:pt x="7" y="237"/>
                  </a:cubicBezTo>
                  <a:cubicBezTo>
                    <a:pt x="90" y="290"/>
                    <a:pt x="188" y="321"/>
                    <a:pt x="293" y="321"/>
                  </a:cubicBezTo>
                  <a:cubicBezTo>
                    <a:pt x="404" y="321"/>
                    <a:pt x="507" y="286"/>
                    <a:pt x="593" y="227"/>
                  </a:cubicBezTo>
                  <a:cubicBezTo>
                    <a:pt x="598" y="224"/>
                    <a:pt x="599" y="216"/>
                    <a:pt x="595" y="211"/>
                  </a:cubicBezTo>
                  <a:cubicBezTo>
                    <a:pt x="559" y="162"/>
                    <a:pt x="559" y="162"/>
                    <a:pt x="559" y="162"/>
                  </a:cubicBezTo>
                  <a:cubicBezTo>
                    <a:pt x="555" y="155"/>
                    <a:pt x="545" y="156"/>
                    <a:pt x="541" y="162"/>
                  </a:cubicBezTo>
                  <a:cubicBezTo>
                    <a:pt x="538" y="166"/>
                    <a:pt x="535" y="169"/>
                    <a:pt x="532" y="171"/>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17" name="Google Shape;1417;p51"/>
          <p:cNvGrpSpPr/>
          <p:nvPr/>
        </p:nvGrpSpPr>
        <p:grpSpPr>
          <a:xfrm>
            <a:off x="6265658" y="1550125"/>
            <a:ext cx="446293" cy="446006"/>
            <a:chOff x="8841135" y="2681940"/>
            <a:chExt cx="720990" cy="720527"/>
          </a:xfrm>
        </p:grpSpPr>
        <p:sp>
          <p:nvSpPr>
            <p:cNvPr id="1418" name="Google Shape;1418;p51"/>
            <p:cNvSpPr/>
            <p:nvPr/>
          </p:nvSpPr>
          <p:spPr>
            <a:xfrm>
              <a:off x="8841135" y="2874744"/>
              <a:ext cx="210627" cy="348807"/>
            </a:xfrm>
            <a:custGeom>
              <a:avLst/>
              <a:gdLst/>
              <a:ahLst/>
              <a:cxnLst/>
              <a:rect l="l" t="t" r="r" b="b"/>
              <a:pathLst>
                <a:path w="312" h="516" extrusionOk="0">
                  <a:moveTo>
                    <a:pt x="131" y="453"/>
                  </a:moveTo>
                  <a:cubicBezTo>
                    <a:pt x="126" y="444"/>
                    <a:pt x="125" y="433"/>
                    <a:pt x="128" y="423"/>
                  </a:cubicBezTo>
                  <a:cubicBezTo>
                    <a:pt x="134" y="408"/>
                    <a:pt x="146" y="395"/>
                    <a:pt x="162" y="385"/>
                  </a:cubicBezTo>
                  <a:cubicBezTo>
                    <a:pt x="178" y="375"/>
                    <a:pt x="195" y="371"/>
                    <a:pt x="211" y="374"/>
                  </a:cubicBezTo>
                  <a:cubicBezTo>
                    <a:pt x="222" y="375"/>
                    <a:pt x="231" y="382"/>
                    <a:pt x="236" y="390"/>
                  </a:cubicBezTo>
                  <a:cubicBezTo>
                    <a:pt x="238" y="394"/>
                    <a:pt x="240" y="399"/>
                    <a:pt x="240" y="403"/>
                  </a:cubicBezTo>
                  <a:cubicBezTo>
                    <a:pt x="241" y="410"/>
                    <a:pt x="249" y="415"/>
                    <a:pt x="256" y="411"/>
                  </a:cubicBezTo>
                  <a:cubicBezTo>
                    <a:pt x="306" y="381"/>
                    <a:pt x="306" y="381"/>
                    <a:pt x="306" y="381"/>
                  </a:cubicBezTo>
                  <a:cubicBezTo>
                    <a:pt x="311" y="378"/>
                    <a:pt x="312" y="372"/>
                    <a:pt x="310" y="367"/>
                  </a:cubicBezTo>
                  <a:cubicBezTo>
                    <a:pt x="291" y="333"/>
                    <a:pt x="280" y="293"/>
                    <a:pt x="280" y="251"/>
                  </a:cubicBezTo>
                  <a:cubicBezTo>
                    <a:pt x="279" y="214"/>
                    <a:pt x="287" y="179"/>
                    <a:pt x="300" y="148"/>
                  </a:cubicBezTo>
                  <a:cubicBezTo>
                    <a:pt x="302" y="143"/>
                    <a:pt x="301" y="137"/>
                    <a:pt x="296" y="135"/>
                  </a:cubicBezTo>
                  <a:cubicBezTo>
                    <a:pt x="208" y="85"/>
                    <a:pt x="208" y="85"/>
                    <a:pt x="208" y="85"/>
                  </a:cubicBezTo>
                  <a:cubicBezTo>
                    <a:pt x="206" y="84"/>
                    <a:pt x="204" y="82"/>
                    <a:pt x="204" y="80"/>
                  </a:cubicBezTo>
                  <a:cubicBezTo>
                    <a:pt x="203" y="78"/>
                    <a:pt x="203" y="76"/>
                    <a:pt x="204" y="75"/>
                  </a:cubicBezTo>
                  <a:cubicBezTo>
                    <a:pt x="207" y="69"/>
                    <a:pt x="210" y="63"/>
                    <a:pt x="218" y="62"/>
                  </a:cubicBezTo>
                  <a:cubicBezTo>
                    <a:pt x="222" y="62"/>
                    <a:pt x="226" y="62"/>
                    <a:pt x="230" y="62"/>
                  </a:cubicBezTo>
                  <a:cubicBezTo>
                    <a:pt x="243" y="62"/>
                    <a:pt x="251" y="50"/>
                    <a:pt x="246" y="38"/>
                  </a:cubicBezTo>
                  <a:cubicBezTo>
                    <a:pt x="242" y="26"/>
                    <a:pt x="231" y="17"/>
                    <a:pt x="220" y="11"/>
                  </a:cubicBezTo>
                  <a:cubicBezTo>
                    <a:pt x="209" y="4"/>
                    <a:pt x="195" y="0"/>
                    <a:pt x="182" y="2"/>
                  </a:cubicBezTo>
                  <a:cubicBezTo>
                    <a:pt x="170" y="4"/>
                    <a:pt x="164" y="17"/>
                    <a:pt x="170" y="28"/>
                  </a:cubicBezTo>
                  <a:cubicBezTo>
                    <a:pt x="172" y="32"/>
                    <a:pt x="175" y="35"/>
                    <a:pt x="177" y="39"/>
                  </a:cubicBezTo>
                  <a:cubicBezTo>
                    <a:pt x="180" y="46"/>
                    <a:pt x="177" y="52"/>
                    <a:pt x="173" y="57"/>
                  </a:cubicBezTo>
                  <a:cubicBezTo>
                    <a:pt x="172" y="59"/>
                    <a:pt x="171" y="60"/>
                    <a:pt x="169" y="60"/>
                  </a:cubicBezTo>
                  <a:cubicBezTo>
                    <a:pt x="167" y="61"/>
                    <a:pt x="164" y="61"/>
                    <a:pt x="162" y="59"/>
                  </a:cubicBezTo>
                  <a:cubicBezTo>
                    <a:pt x="70" y="8"/>
                    <a:pt x="70" y="8"/>
                    <a:pt x="70" y="8"/>
                  </a:cubicBezTo>
                  <a:cubicBezTo>
                    <a:pt x="65" y="5"/>
                    <a:pt x="58" y="7"/>
                    <a:pt x="56" y="12"/>
                  </a:cubicBezTo>
                  <a:cubicBezTo>
                    <a:pt x="20" y="85"/>
                    <a:pt x="0" y="167"/>
                    <a:pt x="1" y="254"/>
                  </a:cubicBezTo>
                  <a:cubicBezTo>
                    <a:pt x="2" y="347"/>
                    <a:pt x="26" y="434"/>
                    <a:pt x="69" y="509"/>
                  </a:cubicBezTo>
                  <a:cubicBezTo>
                    <a:pt x="72" y="514"/>
                    <a:pt x="78" y="516"/>
                    <a:pt x="83" y="513"/>
                  </a:cubicBezTo>
                  <a:cubicBezTo>
                    <a:pt x="139" y="480"/>
                    <a:pt x="139" y="480"/>
                    <a:pt x="139" y="480"/>
                  </a:cubicBezTo>
                  <a:cubicBezTo>
                    <a:pt x="146" y="476"/>
                    <a:pt x="146" y="467"/>
                    <a:pt x="140" y="463"/>
                  </a:cubicBezTo>
                  <a:cubicBezTo>
                    <a:pt x="136" y="460"/>
                    <a:pt x="133" y="457"/>
                    <a:pt x="131" y="453"/>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19" name="Google Shape;1419;p51"/>
            <p:cNvSpPr/>
            <p:nvPr/>
          </p:nvSpPr>
          <p:spPr>
            <a:xfrm>
              <a:off x="8899694" y="3138374"/>
              <a:ext cx="304599" cy="264093"/>
            </a:xfrm>
            <a:custGeom>
              <a:avLst/>
              <a:gdLst/>
              <a:ahLst/>
              <a:cxnLst/>
              <a:rect l="l" t="t" r="r" b="b"/>
              <a:pathLst>
                <a:path w="451" h="391" extrusionOk="0">
                  <a:moveTo>
                    <a:pt x="423" y="309"/>
                  </a:moveTo>
                  <a:cubicBezTo>
                    <a:pt x="413" y="309"/>
                    <a:pt x="403" y="305"/>
                    <a:pt x="396" y="297"/>
                  </a:cubicBezTo>
                  <a:cubicBezTo>
                    <a:pt x="385" y="285"/>
                    <a:pt x="380" y="268"/>
                    <a:pt x="380" y="249"/>
                  </a:cubicBezTo>
                  <a:cubicBezTo>
                    <a:pt x="379" y="230"/>
                    <a:pt x="385" y="213"/>
                    <a:pt x="394" y="201"/>
                  </a:cubicBezTo>
                  <a:cubicBezTo>
                    <a:pt x="401" y="192"/>
                    <a:pt x="411" y="187"/>
                    <a:pt x="421" y="187"/>
                  </a:cubicBezTo>
                  <a:cubicBezTo>
                    <a:pt x="426" y="187"/>
                    <a:pt x="431" y="188"/>
                    <a:pt x="435" y="190"/>
                  </a:cubicBezTo>
                  <a:cubicBezTo>
                    <a:pt x="442" y="193"/>
                    <a:pt x="449" y="188"/>
                    <a:pt x="449" y="180"/>
                  </a:cubicBezTo>
                  <a:cubicBezTo>
                    <a:pt x="448" y="122"/>
                    <a:pt x="448" y="122"/>
                    <a:pt x="448" y="122"/>
                  </a:cubicBezTo>
                  <a:cubicBezTo>
                    <a:pt x="448" y="117"/>
                    <a:pt x="444" y="112"/>
                    <a:pt x="438" y="112"/>
                  </a:cubicBezTo>
                  <a:cubicBezTo>
                    <a:pt x="359" y="109"/>
                    <a:pt x="288" y="70"/>
                    <a:pt x="243" y="10"/>
                  </a:cubicBezTo>
                  <a:cubicBezTo>
                    <a:pt x="240" y="6"/>
                    <a:pt x="234" y="5"/>
                    <a:pt x="230" y="7"/>
                  </a:cubicBezTo>
                  <a:cubicBezTo>
                    <a:pt x="143" y="59"/>
                    <a:pt x="143" y="59"/>
                    <a:pt x="143" y="59"/>
                  </a:cubicBezTo>
                  <a:cubicBezTo>
                    <a:pt x="141" y="60"/>
                    <a:pt x="139" y="61"/>
                    <a:pt x="136" y="60"/>
                  </a:cubicBezTo>
                  <a:cubicBezTo>
                    <a:pt x="134" y="59"/>
                    <a:pt x="133" y="59"/>
                    <a:pt x="132" y="57"/>
                  </a:cubicBezTo>
                  <a:cubicBezTo>
                    <a:pt x="128" y="51"/>
                    <a:pt x="125" y="46"/>
                    <a:pt x="128" y="39"/>
                  </a:cubicBezTo>
                  <a:cubicBezTo>
                    <a:pt x="130" y="35"/>
                    <a:pt x="133" y="32"/>
                    <a:pt x="135" y="28"/>
                  </a:cubicBezTo>
                  <a:cubicBezTo>
                    <a:pt x="140" y="17"/>
                    <a:pt x="134" y="4"/>
                    <a:pt x="122" y="2"/>
                  </a:cubicBezTo>
                  <a:cubicBezTo>
                    <a:pt x="109" y="0"/>
                    <a:pt x="95" y="4"/>
                    <a:pt x="84" y="11"/>
                  </a:cubicBezTo>
                  <a:cubicBezTo>
                    <a:pt x="73" y="18"/>
                    <a:pt x="63" y="27"/>
                    <a:pt x="58" y="39"/>
                  </a:cubicBezTo>
                  <a:cubicBezTo>
                    <a:pt x="54" y="52"/>
                    <a:pt x="62" y="63"/>
                    <a:pt x="75" y="63"/>
                  </a:cubicBezTo>
                  <a:cubicBezTo>
                    <a:pt x="79" y="63"/>
                    <a:pt x="83" y="63"/>
                    <a:pt x="88" y="63"/>
                  </a:cubicBezTo>
                  <a:cubicBezTo>
                    <a:pt x="95" y="64"/>
                    <a:pt x="98" y="69"/>
                    <a:pt x="102" y="75"/>
                  </a:cubicBezTo>
                  <a:cubicBezTo>
                    <a:pt x="103" y="77"/>
                    <a:pt x="103" y="78"/>
                    <a:pt x="102" y="80"/>
                  </a:cubicBezTo>
                  <a:cubicBezTo>
                    <a:pt x="102" y="82"/>
                    <a:pt x="100" y="84"/>
                    <a:pt x="98" y="86"/>
                  </a:cubicBezTo>
                  <a:cubicBezTo>
                    <a:pt x="7" y="140"/>
                    <a:pt x="7" y="140"/>
                    <a:pt x="7" y="140"/>
                  </a:cubicBezTo>
                  <a:cubicBezTo>
                    <a:pt x="2" y="143"/>
                    <a:pt x="0" y="149"/>
                    <a:pt x="4" y="154"/>
                  </a:cubicBezTo>
                  <a:cubicBezTo>
                    <a:pt x="98" y="296"/>
                    <a:pt x="259" y="389"/>
                    <a:pt x="441" y="391"/>
                  </a:cubicBezTo>
                  <a:cubicBezTo>
                    <a:pt x="447" y="391"/>
                    <a:pt x="451" y="387"/>
                    <a:pt x="451" y="381"/>
                  </a:cubicBezTo>
                  <a:cubicBezTo>
                    <a:pt x="450" y="316"/>
                    <a:pt x="450" y="316"/>
                    <a:pt x="450" y="316"/>
                  </a:cubicBezTo>
                  <a:cubicBezTo>
                    <a:pt x="450" y="308"/>
                    <a:pt x="443" y="304"/>
                    <a:pt x="436" y="307"/>
                  </a:cubicBezTo>
                  <a:cubicBezTo>
                    <a:pt x="432" y="308"/>
                    <a:pt x="427" y="309"/>
                    <a:pt x="423" y="309"/>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0" name="Google Shape;1420;p51"/>
            <p:cNvSpPr/>
            <p:nvPr/>
          </p:nvSpPr>
          <p:spPr>
            <a:xfrm>
              <a:off x="8889742" y="2681940"/>
              <a:ext cx="344871" cy="273814"/>
            </a:xfrm>
            <a:custGeom>
              <a:avLst/>
              <a:gdLst/>
              <a:ahLst/>
              <a:cxnLst/>
              <a:rect l="l" t="t" r="r" b="b"/>
              <a:pathLst>
                <a:path w="511" h="405" extrusionOk="0">
                  <a:moveTo>
                    <a:pt x="83" y="286"/>
                  </a:moveTo>
                  <a:cubicBezTo>
                    <a:pt x="88" y="277"/>
                    <a:pt x="97" y="271"/>
                    <a:pt x="108" y="269"/>
                  </a:cubicBezTo>
                  <a:cubicBezTo>
                    <a:pt x="123" y="266"/>
                    <a:pt x="141" y="270"/>
                    <a:pt x="157" y="279"/>
                  </a:cubicBezTo>
                  <a:cubicBezTo>
                    <a:pt x="174" y="288"/>
                    <a:pt x="186" y="301"/>
                    <a:pt x="191" y="316"/>
                  </a:cubicBezTo>
                  <a:cubicBezTo>
                    <a:pt x="195" y="326"/>
                    <a:pt x="195" y="337"/>
                    <a:pt x="189" y="346"/>
                  </a:cubicBezTo>
                  <a:cubicBezTo>
                    <a:pt x="187" y="350"/>
                    <a:pt x="184" y="354"/>
                    <a:pt x="181" y="356"/>
                  </a:cubicBezTo>
                  <a:cubicBezTo>
                    <a:pt x="175" y="361"/>
                    <a:pt x="175" y="370"/>
                    <a:pt x="182" y="373"/>
                  </a:cubicBezTo>
                  <a:cubicBezTo>
                    <a:pt x="233" y="402"/>
                    <a:pt x="233" y="402"/>
                    <a:pt x="233" y="402"/>
                  </a:cubicBezTo>
                  <a:cubicBezTo>
                    <a:pt x="237" y="405"/>
                    <a:pt x="243" y="403"/>
                    <a:pt x="246" y="398"/>
                  </a:cubicBezTo>
                  <a:cubicBezTo>
                    <a:pt x="286" y="335"/>
                    <a:pt x="353" y="290"/>
                    <a:pt x="432" y="280"/>
                  </a:cubicBezTo>
                  <a:cubicBezTo>
                    <a:pt x="437" y="280"/>
                    <a:pt x="441" y="275"/>
                    <a:pt x="441" y="270"/>
                  </a:cubicBezTo>
                  <a:cubicBezTo>
                    <a:pt x="440" y="170"/>
                    <a:pt x="440" y="170"/>
                    <a:pt x="440" y="170"/>
                  </a:cubicBezTo>
                  <a:cubicBezTo>
                    <a:pt x="440" y="167"/>
                    <a:pt x="441" y="164"/>
                    <a:pt x="442" y="163"/>
                  </a:cubicBezTo>
                  <a:cubicBezTo>
                    <a:pt x="444" y="161"/>
                    <a:pt x="445" y="161"/>
                    <a:pt x="447" y="160"/>
                  </a:cubicBezTo>
                  <a:cubicBezTo>
                    <a:pt x="454" y="160"/>
                    <a:pt x="460" y="160"/>
                    <a:pt x="465" y="166"/>
                  </a:cubicBezTo>
                  <a:cubicBezTo>
                    <a:pt x="467" y="170"/>
                    <a:pt x="469" y="174"/>
                    <a:pt x="471" y="177"/>
                  </a:cubicBezTo>
                  <a:cubicBezTo>
                    <a:pt x="478" y="188"/>
                    <a:pt x="492" y="189"/>
                    <a:pt x="500" y="179"/>
                  </a:cubicBezTo>
                  <a:cubicBezTo>
                    <a:pt x="508" y="169"/>
                    <a:pt x="511" y="155"/>
                    <a:pt x="510" y="142"/>
                  </a:cubicBezTo>
                  <a:cubicBezTo>
                    <a:pt x="511" y="129"/>
                    <a:pt x="507" y="115"/>
                    <a:pt x="499" y="106"/>
                  </a:cubicBezTo>
                  <a:cubicBezTo>
                    <a:pt x="491" y="96"/>
                    <a:pt x="477" y="97"/>
                    <a:pt x="470" y="108"/>
                  </a:cubicBezTo>
                  <a:cubicBezTo>
                    <a:pt x="468" y="112"/>
                    <a:pt x="466" y="116"/>
                    <a:pt x="464" y="119"/>
                  </a:cubicBezTo>
                  <a:cubicBezTo>
                    <a:pt x="460" y="125"/>
                    <a:pt x="453" y="125"/>
                    <a:pt x="447" y="125"/>
                  </a:cubicBezTo>
                  <a:cubicBezTo>
                    <a:pt x="445" y="125"/>
                    <a:pt x="443" y="124"/>
                    <a:pt x="442" y="123"/>
                  </a:cubicBezTo>
                  <a:cubicBezTo>
                    <a:pt x="440" y="121"/>
                    <a:pt x="439" y="119"/>
                    <a:pt x="439" y="116"/>
                  </a:cubicBezTo>
                  <a:cubicBezTo>
                    <a:pt x="438" y="11"/>
                    <a:pt x="438" y="11"/>
                    <a:pt x="438" y="11"/>
                  </a:cubicBezTo>
                  <a:cubicBezTo>
                    <a:pt x="438" y="5"/>
                    <a:pt x="433" y="0"/>
                    <a:pt x="427" y="1"/>
                  </a:cubicBezTo>
                  <a:cubicBezTo>
                    <a:pt x="246" y="12"/>
                    <a:pt x="91" y="114"/>
                    <a:pt x="3" y="261"/>
                  </a:cubicBezTo>
                  <a:cubicBezTo>
                    <a:pt x="0" y="266"/>
                    <a:pt x="2" y="272"/>
                    <a:pt x="7" y="275"/>
                  </a:cubicBezTo>
                  <a:cubicBezTo>
                    <a:pt x="64" y="307"/>
                    <a:pt x="64" y="307"/>
                    <a:pt x="64" y="307"/>
                  </a:cubicBezTo>
                  <a:cubicBezTo>
                    <a:pt x="70" y="311"/>
                    <a:pt x="78" y="306"/>
                    <a:pt x="79" y="299"/>
                  </a:cubicBezTo>
                  <a:cubicBezTo>
                    <a:pt x="79" y="295"/>
                    <a:pt x="81" y="290"/>
                    <a:pt x="83" y="286"/>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1" name="Google Shape;1421;p51"/>
            <p:cNvSpPr/>
            <p:nvPr/>
          </p:nvSpPr>
          <p:spPr>
            <a:xfrm>
              <a:off x="9198969" y="2681940"/>
              <a:ext cx="304599" cy="264325"/>
            </a:xfrm>
            <a:custGeom>
              <a:avLst/>
              <a:gdLst/>
              <a:ahLst/>
              <a:cxnLst/>
              <a:rect l="l" t="t" r="r" b="b"/>
              <a:pathLst>
                <a:path w="451" h="391" extrusionOk="0">
                  <a:moveTo>
                    <a:pt x="28" y="81"/>
                  </a:moveTo>
                  <a:cubicBezTo>
                    <a:pt x="38" y="81"/>
                    <a:pt x="48" y="86"/>
                    <a:pt x="55" y="94"/>
                  </a:cubicBezTo>
                  <a:cubicBezTo>
                    <a:pt x="66" y="106"/>
                    <a:pt x="71" y="123"/>
                    <a:pt x="71" y="142"/>
                  </a:cubicBezTo>
                  <a:cubicBezTo>
                    <a:pt x="72" y="161"/>
                    <a:pt x="66" y="178"/>
                    <a:pt x="57" y="190"/>
                  </a:cubicBezTo>
                  <a:cubicBezTo>
                    <a:pt x="50" y="198"/>
                    <a:pt x="40" y="203"/>
                    <a:pt x="30" y="203"/>
                  </a:cubicBezTo>
                  <a:cubicBezTo>
                    <a:pt x="25" y="204"/>
                    <a:pt x="20" y="203"/>
                    <a:pt x="16" y="201"/>
                  </a:cubicBezTo>
                  <a:cubicBezTo>
                    <a:pt x="9" y="198"/>
                    <a:pt x="2" y="203"/>
                    <a:pt x="2" y="210"/>
                  </a:cubicBezTo>
                  <a:cubicBezTo>
                    <a:pt x="3" y="269"/>
                    <a:pt x="3" y="269"/>
                    <a:pt x="3" y="269"/>
                  </a:cubicBezTo>
                  <a:cubicBezTo>
                    <a:pt x="3" y="274"/>
                    <a:pt x="7" y="279"/>
                    <a:pt x="13" y="279"/>
                  </a:cubicBezTo>
                  <a:cubicBezTo>
                    <a:pt x="92" y="281"/>
                    <a:pt x="163" y="321"/>
                    <a:pt x="208" y="381"/>
                  </a:cubicBezTo>
                  <a:cubicBezTo>
                    <a:pt x="211" y="385"/>
                    <a:pt x="217" y="386"/>
                    <a:pt x="221" y="383"/>
                  </a:cubicBezTo>
                  <a:cubicBezTo>
                    <a:pt x="308" y="332"/>
                    <a:pt x="308" y="332"/>
                    <a:pt x="308" y="332"/>
                  </a:cubicBezTo>
                  <a:cubicBezTo>
                    <a:pt x="310" y="331"/>
                    <a:pt x="312" y="330"/>
                    <a:pt x="315" y="331"/>
                  </a:cubicBezTo>
                  <a:cubicBezTo>
                    <a:pt x="316" y="331"/>
                    <a:pt x="318" y="332"/>
                    <a:pt x="319" y="334"/>
                  </a:cubicBezTo>
                  <a:cubicBezTo>
                    <a:pt x="323" y="339"/>
                    <a:pt x="326" y="345"/>
                    <a:pt x="323" y="352"/>
                  </a:cubicBezTo>
                  <a:cubicBezTo>
                    <a:pt x="321" y="356"/>
                    <a:pt x="318" y="359"/>
                    <a:pt x="316" y="363"/>
                  </a:cubicBezTo>
                  <a:cubicBezTo>
                    <a:pt x="311" y="374"/>
                    <a:pt x="317" y="387"/>
                    <a:pt x="329" y="389"/>
                  </a:cubicBezTo>
                  <a:cubicBezTo>
                    <a:pt x="342" y="391"/>
                    <a:pt x="356" y="386"/>
                    <a:pt x="367" y="379"/>
                  </a:cubicBezTo>
                  <a:cubicBezTo>
                    <a:pt x="378" y="373"/>
                    <a:pt x="388" y="363"/>
                    <a:pt x="393" y="351"/>
                  </a:cubicBezTo>
                  <a:cubicBezTo>
                    <a:pt x="397" y="339"/>
                    <a:pt x="389" y="328"/>
                    <a:pt x="376" y="328"/>
                  </a:cubicBezTo>
                  <a:cubicBezTo>
                    <a:pt x="372" y="327"/>
                    <a:pt x="368" y="328"/>
                    <a:pt x="363" y="328"/>
                  </a:cubicBezTo>
                  <a:cubicBezTo>
                    <a:pt x="356" y="327"/>
                    <a:pt x="353" y="322"/>
                    <a:pt x="349" y="316"/>
                  </a:cubicBezTo>
                  <a:cubicBezTo>
                    <a:pt x="348" y="314"/>
                    <a:pt x="348" y="312"/>
                    <a:pt x="349" y="311"/>
                  </a:cubicBezTo>
                  <a:cubicBezTo>
                    <a:pt x="349" y="308"/>
                    <a:pt x="351" y="306"/>
                    <a:pt x="353" y="305"/>
                  </a:cubicBezTo>
                  <a:cubicBezTo>
                    <a:pt x="444" y="251"/>
                    <a:pt x="444" y="251"/>
                    <a:pt x="444" y="251"/>
                  </a:cubicBezTo>
                  <a:cubicBezTo>
                    <a:pt x="449" y="248"/>
                    <a:pt x="451" y="241"/>
                    <a:pt x="447" y="237"/>
                  </a:cubicBezTo>
                  <a:cubicBezTo>
                    <a:pt x="353" y="95"/>
                    <a:pt x="192" y="2"/>
                    <a:pt x="10" y="0"/>
                  </a:cubicBezTo>
                  <a:cubicBezTo>
                    <a:pt x="4" y="0"/>
                    <a:pt x="0" y="4"/>
                    <a:pt x="0" y="10"/>
                  </a:cubicBezTo>
                  <a:cubicBezTo>
                    <a:pt x="1" y="75"/>
                    <a:pt x="1" y="75"/>
                    <a:pt x="1" y="75"/>
                  </a:cubicBezTo>
                  <a:cubicBezTo>
                    <a:pt x="1" y="83"/>
                    <a:pt x="8" y="87"/>
                    <a:pt x="15" y="84"/>
                  </a:cubicBezTo>
                  <a:cubicBezTo>
                    <a:pt x="19" y="82"/>
                    <a:pt x="24" y="81"/>
                    <a:pt x="28"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2" name="Google Shape;1422;p51"/>
            <p:cNvSpPr/>
            <p:nvPr/>
          </p:nvSpPr>
          <p:spPr>
            <a:xfrm>
              <a:off x="9351499" y="2861088"/>
              <a:ext cx="210627" cy="348807"/>
            </a:xfrm>
            <a:custGeom>
              <a:avLst/>
              <a:gdLst/>
              <a:ahLst/>
              <a:cxnLst/>
              <a:rect l="l" t="t" r="r" b="b"/>
              <a:pathLst>
                <a:path w="312" h="516" extrusionOk="0">
                  <a:moveTo>
                    <a:pt x="181" y="63"/>
                  </a:moveTo>
                  <a:cubicBezTo>
                    <a:pt x="186" y="72"/>
                    <a:pt x="187" y="83"/>
                    <a:pt x="184" y="93"/>
                  </a:cubicBezTo>
                  <a:cubicBezTo>
                    <a:pt x="178" y="108"/>
                    <a:pt x="166" y="121"/>
                    <a:pt x="150" y="130"/>
                  </a:cubicBezTo>
                  <a:cubicBezTo>
                    <a:pt x="134" y="140"/>
                    <a:pt x="117" y="144"/>
                    <a:pt x="101" y="142"/>
                  </a:cubicBezTo>
                  <a:cubicBezTo>
                    <a:pt x="90" y="140"/>
                    <a:pt x="81" y="134"/>
                    <a:pt x="76" y="125"/>
                  </a:cubicBezTo>
                  <a:cubicBezTo>
                    <a:pt x="74" y="121"/>
                    <a:pt x="72" y="117"/>
                    <a:pt x="72" y="113"/>
                  </a:cubicBezTo>
                  <a:cubicBezTo>
                    <a:pt x="71" y="105"/>
                    <a:pt x="63" y="101"/>
                    <a:pt x="56" y="105"/>
                  </a:cubicBezTo>
                  <a:cubicBezTo>
                    <a:pt x="6" y="135"/>
                    <a:pt x="6" y="135"/>
                    <a:pt x="6" y="135"/>
                  </a:cubicBezTo>
                  <a:cubicBezTo>
                    <a:pt x="1" y="137"/>
                    <a:pt x="0" y="143"/>
                    <a:pt x="2" y="148"/>
                  </a:cubicBezTo>
                  <a:cubicBezTo>
                    <a:pt x="21" y="183"/>
                    <a:pt x="32" y="223"/>
                    <a:pt x="32" y="265"/>
                  </a:cubicBezTo>
                  <a:cubicBezTo>
                    <a:pt x="33" y="302"/>
                    <a:pt x="25" y="337"/>
                    <a:pt x="12" y="368"/>
                  </a:cubicBezTo>
                  <a:cubicBezTo>
                    <a:pt x="10" y="373"/>
                    <a:pt x="11" y="379"/>
                    <a:pt x="16" y="381"/>
                  </a:cubicBezTo>
                  <a:cubicBezTo>
                    <a:pt x="104" y="430"/>
                    <a:pt x="104" y="430"/>
                    <a:pt x="104" y="430"/>
                  </a:cubicBezTo>
                  <a:cubicBezTo>
                    <a:pt x="106" y="432"/>
                    <a:pt x="108" y="434"/>
                    <a:pt x="108" y="436"/>
                  </a:cubicBezTo>
                  <a:cubicBezTo>
                    <a:pt x="109" y="438"/>
                    <a:pt x="109" y="439"/>
                    <a:pt x="108" y="441"/>
                  </a:cubicBezTo>
                  <a:cubicBezTo>
                    <a:pt x="105" y="447"/>
                    <a:pt x="102" y="453"/>
                    <a:pt x="94" y="453"/>
                  </a:cubicBezTo>
                  <a:cubicBezTo>
                    <a:pt x="90" y="454"/>
                    <a:pt x="86" y="453"/>
                    <a:pt x="82" y="453"/>
                  </a:cubicBezTo>
                  <a:cubicBezTo>
                    <a:pt x="69" y="454"/>
                    <a:pt x="61" y="466"/>
                    <a:pt x="65" y="478"/>
                  </a:cubicBezTo>
                  <a:cubicBezTo>
                    <a:pt x="70" y="489"/>
                    <a:pt x="81" y="499"/>
                    <a:pt x="92" y="505"/>
                  </a:cubicBezTo>
                  <a:cubicBezTo>
                    <a:pt x="103" y="512"/>
                    <a:pt x="117" y="516"/>
                    <a:pt x="130" y="514"/>
                  </a:cubicBezTo>
                  <a:cubicBezTo>
                    <a:pt x="142" y="511"/>
                    <a:pt x="148" y="499"/>
                    <a:pt x="142" y="487"/>
                  </a:cubicBezTo>
                  <a:cubicBezTo>
                    <a:pt x="140" y="484"/>
                    <a:pt x="137" y="480"/>
                    <a:pt x="135" y="477"/>
                  </a:cubicBezTo>
                  <a:cubicBezTo>
                    <a:pt x="132" y="470"/>
                    <a:pt x="135" y="464"/>
                    <a:pt x="139" y="458"/>
                  </a:cubicBezTo>
                  <a:cubicBezTo>
                    <a:pt x="140" y="457"/>
                    <a:pt x="141" y="456"/>
                    <a:pt x="143" y="455"/>
                  </a:cubicBezTo>
                  <a:cubicBezTo>
                    <a:pt x="145" y="455"/>
                    <a:pt x="148" y="455"/>
                    <a:pt x="150" y="456"/>
                  </a:cubicBezTo>
                  <a:cubicBezTo>
                    <a:pt x="242" y="508"/>
                    <a:pt x="242" y="508"/>
                    <a:pt x="242" y="508"/>
                  </a:cubicBezTo>
                  <a:cubicBezTo>
                    <a:pt x="247" y="511"/>
                    <a:pt x="254" y="509"/>
                    <a:pt x="256" y="504"/>
                  </a:cubicBezTo>
                  <a:cubicBezTo>
                    <a:pt x="292" y="431"/>
                    <a:pt x="312" y="349"/>
                    <a:pt x="311" y="262"/>
                  </a:cubicBezTo>
                  <a:cubicBezTo>
                    <a:pt x="310" y="169"/>
                    <a:pt x="286" y="82"/>
                    <a:pt x="243" y="6"/>
                  </a:cubicBezTo>
                  <a:cubicBezTo>
                    <a:pt x="240" y="1"/>
                    <a:pt x="234" y="0"/>
                    <a:pt x="229" y="3"/>
                  </a:cubicBezTo>
                  <a:cubicBezTo>
                    <a:pt x="173" y="36"/>
                    <a:pt x="173" y="36"/>
                    <a:pt x="173" y="36"/>
                  </a:cubicBezTo>
                  <a:cubicBezTo>
                    <a:pt x="166" y="40"/>
                    <a:pt x="166" y="49"/>
                    <a:pt x="172" y="53"/>
                  </a:cubicBezTo>
                  <a:cubicBezTo>
                    <a:pt x="176" y="56"/>
                    <a:pt x="179" y="59"/>
                    <a:pt x="181" y="63"/>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3" name="Google Shape;1423;p51"/>
            <p:cNvSpPr/>
            <p:nvPr/>
          </p:nvSpPr>
          <p:spPr>
            <a:xfrm>
              <a:off x="9168648" y="3128885"/>
              <a:ext cx="344871" cy="273120"/>
            </a:xfrm>
            <a:custGeom>
              <a:avLst/>
              <a:gdLst/>
              <a:ahLst/>
              <a:cxnLst/>
              <a:rect l="l" t="t" r="r" b="b"/>
              <a:pathLst>
                <a:path w="511" h="404" extrusionOk="0">
                  <a:moveTo>
                    <a:pt x="428" y="119"/>
                  </a:moveTo>
                  <a:cubicBezTo>
                    <a:pt x="423" y="128"/>
                    <a:pt x="414" y="134"/>
                    <a:pt x="403" y="136"/>
                  </a:cubicBezTo>
                  <a:cubicBezTo>
                    <a:pt x="388" y="139"/>
                    <a:pt x="370" y="135"/>
                    <a:pt x="354" y="125"/>
                  </a:cubicBezTo>
                  <a:cubicBezTo>
                    <a:pt x="337" y="116"/>
                    <a:pt x="325" y="103"/>
                    <a:pt x="320" y="89"/>
                  </a:cubicBezTo>
                  <a:cubicBezTo>
                    <a:pt x="316" y="79"/>
                    <a:pt x="316" y="68"/>
                    <a:pt x="322" y="59"/>
                  </a:cubicBezTo>
                  <a:cubicBezTo>
                    <a:pt x="324" y="55"/>
                    <a:pt x="327" y="51"/>
                    <a:pt x="330" y="48"/>
                  </a:cubicBezTo>
                  <a:cubicBezTo>
                    <a:pt x="336" y="44"/>
                    <a:pt x="336" y="35"/>
                    <a:pt x="329" y="31"/>
                  </a:cubicBezTo>
                  <a:cubicBezTo>
                    <a:pt x="278" y="3"/>
                    <a:pt x="278" y="3"/>
                    <a:pt x="278" y="3"/>
                  </a:cubicBezTo>
                  <a:cubicBezTo>
                    <a:pt x="274" y="0"/>
                    <a:pt x="268" y="2"/>
                    <a:pt x="265" y="6"/>
                  </a:cubicBezTo>
                  <a:cubicBezTo>
                    <a:pt x="225" y="70"/>
                    <a:pt x="157" y="115"/>
                    <a:pt x="79" y="124"/>
                  </a:cubicBezTo>
                  <a:cubicBezTo>
                    <a:pt x="74" y="125"/>
                    <a:pt x="70" y="129"/>
                    <a:pt x="70" y="135"/>
                  </a:cubicBezTo>
                  <a:cubicBezTo>
                    <a:pt x="71" y="235"/>
                    <a:pt x="71" y="235"/>
                    <a:pt x="71" y="235"/>
                  </a:cubicBezTo>
                  <a:cubicBezTo>
                    <a:pt x="71" y="238"/>
                    <a:pt x="70" y="240"/>
                    <a:pt x="69" y="242"/>
                  </a:cubicBezTo>
                  <a:cubicBezTo>
                    <a:pt x="67" y="243"/>
                    <a:pt x="66" y="244"/>
                    <a:pt x="64" y="244"/>
                  </a:cubicBezTo>
                  <a:cubicBezTo>
                    <a:pt x="57" y="245"/>
                    <a:pt x="51" y="245"/>
                    <a:pt x="46" y="238"/>
                  </a:cubicBezTo>
                  <a:cubicBezTo>
                    <a:pt x="44" y="235"/>
                    <a:pt x="42" y="231"/>
                    <a:pt x="40" y="228"/>
                  </a:cubicBezTo>
                  <a:cubicBezTo>
                    <a:pt x="33" y="217"/>
                    <a:pt x="19" y="216"/>
                    <a:pt x="11" y="226"/>
                  </a:cubicBezTo>
                  <a:cubicBezTo>
                    <a:pt x="3" y="236"/>
                    <a:pt x="0" y="250"/>
                    <a:pt x="1" y="263"/>
                  </a:cubicBezTo>
                  <a:cubicBezTo>
                    <a:pt x="0" y="276"/>
                    <a:pt x="4" y="290"/>
                    <a:pt x="12" y="299"/>
                  </a:cubicBezTo>
                  <a:cubicBezTo>
                    <a:pt x="20" y="309"/>
                    <a:pt x="34" y="308"/>
                    <a:pt x="41" y="297"/>
                  </a:cubicBezTo>
                  <a:cubicBezTo>
                    <a:pt x="43" y="293"/>
                    <a:pt x="45" y="289"/>
                    <a:pt x="47" y="286"/>
                  </a:cubicBezTo>
                  <a:cubicBezTo>
                    <a:pt x="51" y="279"/>
                    <a:pt x="58" y="279"/>
                    <a:pt x="64" y="279"/>
                  </a:cubicBezTo>
                  <a:cubicBezTo>
                    <a:pt x="66" y="279"/>
                    <a:pt x="68" y="280"/>
                    <a:pt x="69" y="281"/>
                  </a:cubicBezTo>
                  <a:cubicBezTo>
                    <a:pt x="71" y="283"/>
                    <a:pt x="72" y="286"/>
                    <a:pt x="72" y="288"/>
                  </a:cubicBezTo>
                  <a:cubicBezTo>
                    <a:pt x="73" y="394"/>
                    <a:pt x="73" y="394"/>
                    <a:pt x="73" y="394"/>
                  </a:cubicBezTo>
                  <a:cubicBezTo>
                    <a:pt x="73" y="400"/>
                    <a:pt x="78" y="404"/>
                    <a:pt x="84" y="404"/>
                  </a:cubicBezTo>
                  <a:cubicBezTo>
                    <a:pt x="265" y="392"/>
                    <a:pt x="420" y="291"/>
                    <a:pt x="508" y="144"/>
                  </a:cubicBezTo>
                  <a:cubicBezTo>
                    <a:pt x="511" y="139"/>
                    <a:pt x="509" y="133"/>
                    <a:pt x="504" y="130"/>
                  </a:cubicBezTo>
                  <a:cubicBezTo>
                    <a:pt x="447" y="98"/>
                    <a:pt x="447" y="98"/>
                    <a:pt x="447" y="98"/>
                  </a:cubicBezTo>
                  <a:cubicBezTo>
                    <a:pt x="441" y="94"/>
                    <a:pt x="433" y="98"/>
                    <a:pt x="432" y="106"/>
                  </a:cubicBezTo>
                  <a:cubicBezTo>
                    <a:pt x="432" y="110"/>
                    <a:pt x="430" y="115"/>
                    <a:pt x="428" y="119"/>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24" name="Google Shape;1424;p51"/>
          <p:cNvGrpSpPr/>
          <p:nvPr/>
        </p:nvGrpSpPr>
        <p:grpSpPr>
          <a:xfrm>
            <a:off x="3699655" y="1550057"/>
            <a:ext cx="445260" cy="445260"/>
            <a:chOff x="4103687" y="1439862"/>
            <a:chExt cx="3986212" cy="3986211"/>
          </a:xfrm>
        </p:grpSpPr>
        <p:sp>
          <p:nvSpPr>
            <p:cNvPr id="1425" name="Google Shape;1425;p51"/>
            <p:cNvSpPr/>
            <p:nvPr/>
          </p:nvSpPr>
          <p:spPr>
            <a:xfrm>
              <a:off x="4103687" y="1439862"/>
              <a:ext cx="2254250" cy="3986211"/>
            </a:xfrm>
            <a:custGeom>
              <a:avLst/>
              <a:gdLst/>
              <a:ahLst/>
              <a:cxnLst/>
              <a:rect l="l" t="t" r="r" b="b"/>
              <a:pathLst>
                <a:path w="502" h="887" extrusionOk="0">
                  <a:moveTo>
                    <a:pt x="435" y="815"/>
                  </a:moveTo>
                  <a:cubicBezTo>
                    <a:pt x="428" y="824"/>
                    <a:pt x="419" y="828"/>
                    <a:pt x="408" y="828"/>
                  </a:cubicBezTo>
                  <a:cubicBezTo>
                    <a:pt x="399" y="828"/>
                    <a:pt x="389" y="824"/>
                    <a:pt x="383" y="816"/>
                  </a:cubicBezTo>
                  <a:cubicBezTo>
                    <a:pt x="373" y="805"/>
                    <a:pt x="368" y="788"/>
                    <a:pt x="368" y="770"/>
                  </a:cubicBezTo>
                  <a:cubicBezTo>
                    <a:pt x="368" y="752"/>
                    <a:pt x="373" y="736"/>
                    <a:pt x="383" y="725"/>
                  </a:cubicBezTo>
                  <a:cubicBezTo>
                    <a:pt x="389" y="717"/>
                    <a:pt x="399" y="712"/>
                    <a:pt x="408" y="712"/>
                  </a:cubicBezTo>
                  <a:cubicBezTo>
                    <a:pt x="419" y="712"/>
                    <a:pt x="428" y="717"/>
                    <a:pt x="435" y="725"/>
                  </a:cubicBezTo>
                  <a:cubicBezTo>
                    <a:pt x="435" y="662"/>
                    <a:pt x="435" y="662"/>
                    <a:pt x="435" y="662"/>
                  </a:cubicBezTo>
                  <a:cubicBezTo>
                    <a:pt x="435" y="658"/>
                    <a:pt x="431" y="654"/>
                    <a:pt x="427" y="654"/>
                  </a:cubicBezTo>
                  <a:cubicBezTo>
                    <a:pt x="318" y="645"/>
                    <a:pt x="233" y="554"/>
                    <a:pt x="233" y="444"/>
                  </a:cubicBezTo>
                  <a:cubicBezTo>
                    <a:pt x="233" y="333"/>
                    <a:pt x="318" y="242"/>
                    <a:pt x="427" y="233"/>
                  </a:cubicBezTo>
                  <a:cubicBezTo>
                    <a:pt x="431" y="233"/>
                    <a:pt x="434" y="230"/>
                    <a:pt x="434" y="225"/>
                  </a:cubicBezTo>
                  <a:cubicBezTo>
                    <a:pt x="434" y="143"/>
                    <a:pt x="434" y="143"/>
                    <a:pt x="434" y="143"/>
                  </a:cubicBezTo>
                  <a:cubicBezTo>
                    <a:pt x="435" y="141"/>
                    <a:pt x="438" y="138"/>
                    <a:pt x="441" y="138"/>
                  </a:cubicBezTo>
                  <a:cubicBezTo>
                    <a:pt x="448" y="137"/>
                    <a:pt x="454" y="137"/>
                    <a:pt x="458" y="143"/>
                  </a:cubicBezTo>
                  <a:cubicBezTo>
                    <a:pt x="460" y="147"/>
                    <a:pt x="462" y="151"/>
                    <a:pt x="464" y="155"/>
                  </a:cubicBezTo>
                  <a:cubicBezTo>
                    <a:pt x="471" y="165"/>
                    <a:pt x="483" y="165"/>
                    <a:pt x="491" y="156"/>
                  </a:cubicBezTo>
                  <a:cubicBezTo>
                    <a:pt x="499" y="146"/>
                    <a:pt x="502" y="133"/>
                    <a:pt x="502" y="121"/>
                  </a:cubicBezTo>
                  <a:cubicBezTo>
                    <a:pt x="502" y="109"/>
                    <a:pt x="499" y="95"/>
                    <a:pt x="491" y="86"/>
                  </a:cubicBezTo>
                  <a:cubicBezTo>
                    <a:pt x="483" y="76"/>
                    <a:pt x="471" y="76"/>
                    <a:pt x="464" y="87"/>
                  </a:cubicBezTo>
                  <a:cubicBezTo>
                    <a:pt x="462" y="91"/>
                    <a:pt x="460" y="95"/>
                    <a:pt x="458" y="98"/>
                  </a:cubicBezTo>
                  <a:cubicBezTo>
                    <a:pt x="454" y="104"/>
                    <a:pt x="448" y="104"/>
                    <a:pt x="441" y="104"/>
                  </a:cubicBezTo>
                  <a:cubicBezTo>
                    <a:pt x="438" y="104"/>
                    <a:pt x="435" y="101"/>
                    <a:pt x="434" y="98"/>
                  </a:cubicBezTo>
                  <a:cubicBezTo>
                    <a:pt x="434" y="8"/>
                    <a:pt x="434" y="8"/>
                    <a:pt x="434" y="8"/>
                  </a:cubicBezTo>
                  <a:cubicBezTo>
                    <a:pt x="434" y="4"/>
                    <a:pt x="430" y="0"/>
                    <a:pt x="426" y="0"/>
                  </a:cubicBezTo>
                  <a:cubicBezTo>
                    <a:pt x="189" y="10"/>
                    <a:pt x="0" y="205"/>
                    <a:pt x="0" y="444"/>
                  </a:cubicBezTo>
                  <a:cubicBezTo>
                    <a:pt x="0" y="683"/>
                    <a:pt x="189" y="878"/>
                    <a:pt x="426" y="887"/>
                  </a:cubicBezTo>
                  <a:cubicBezTo>
                    <a:pt x="431" y="887"/>
                    <a:pt x="435" y="884"/>
                    <a:pt x="435" y="879"/>
                  </a:cubicBezTo>
                  <a:lnTo>
                    <a:pt x="435" y="815"/>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6" name="Google Shape;1426;p51"/>
            <p:cNvSpPr/>
            <p:nvPr/>
          </p:nvSpPr>
          <p:spPr>
            <a:xfrm>
              <a:off x="5837237" y="1439862"/>
              <a:ext cx="2252662" cy="3986211"/>
            </a:xfrm>
            <a:custGeom>
              <a:avLst/>
              <a:gdLst/>
              <a:ahLst/>
              <a:cxnLst/>
              <a:rect l="l" t="t" r="r" b="b"/>
              <a:pathLst>
                <a:path w="502" h="887" extrusionOk="0">
                  <a:moveTo>
                    <a:pt x="67" y="8"/>
                  </a:moveTo>
                  <a:cubicBezTo>
                    <a:pt x="67" y="76"/>
                    <a:pt x="67" y="76"/>
                    <a:pt x="67" y="76"/>
                  </a:cubicBezTo>
                  <a:cubicBezTo>
                    <a:pt x="73" y="68"/>
                    <a:pt x="83" y="63"/>
                    <a:pt x="93" y="63"/>
                  </a:cubicBezTo>
                  <a:cubicBezTo>
                    <a:pt x="103" y="63"/>
                    <a:pt x="112" y="67"/>
                    <a:pt x="119" y="75"/>
                  </a:cubicBezTo>
                  <a:cubicBezTo>
                    <a:pt x="128" y="87"/>
                    <a:pt x="134" y="103"/>
                    <a:pt x="133" y="121"/>
                  </a:cubicBezTo>
                  <a:cubicBezTo>
                    <a:pt x="134" y="139"/>
                    <a:pt x="128" y="155"/>
                    <a:pt x="119" y="166"/>
                  </a:cubicBezTo>
                  <a:cubicBezTo>
                    <a:pt x="112" y="174"/>
                    <a:pt x="103" y="179"/>
                    <a:pt x="93" y="179"/>
                  </a:cubicBezTo>
                  <a:cubicBezTo>
                    <a:pt x="83" y="179"/>
                    <a:pt x="73" y="174"/>
                    <a:pt x="67" y="166"/>
                  </a:cubicBezTo>
                  <a:cubicBezTo>
                    <a:pt x="67" y="225"/>
                    <a:pt x="67" y="225"/>
                    <a:pt x="67" y="225"/>
                  </a:cubicBezTo>
                  <a:cubicBezTo>
                    <a:pt x="67" y="230"/>
                    <a:pt x="70" y="233"/>
                    <a:pt x="75" y="233"/>
                  </a:cubicBezTo>
                  <a:cubicBezTo>
                    <a:pt x="183" y="242"/>
                    <a:pt x="269" y="333"/>
                    <a:pt x="269" y="444"/>
                  </a:cubicBezTo>
                  <a:cubicBezTo>
                    <a:pt x="269" y="554"/>
                    <a:pt x="183" y="645"/>
                    <a:pt x="75" y="654"/>
                  </a:cubicBezTo>
                  <a:cubicBezTo>
                    <a:pt x="71" y="654"/>
                    <a:pt x="67" y="658"/>
                    <a:pt x="67" y="662"/>
                  </a:cubicBezTo>
                  <a:cubicBezTo>
                    <a:pt x="67" y="748"/>
                    <a:pt x="67" y="748"/>
                    <a:pt x="67" y="748"/>
                  </a:cubicBezTo>
                  <a:cubicBezTo>
                    <a:pt x="66" y="751"/>
                    <a:pt x="64" y="754"/>
                    <a:pt x="60" y="754"/>
                  </a:cubicBezTo>
                  <a:cubicBezTo>
                    <a:pt x="54" y="754"/>
                    <a:pt x="48" y="754"/>
                    <a:pt x="44" y="748"/>
                  </a:cubicBezTo>
                  <a:cubicBezTo>
                    <a:pt x="41" y="744"/>
                    <a:pt x="40" y="740"/>
                    <a:pt x="37" y="736"/>
                  </a:cubicBezTo>
                  <a:cubicBezTo>
                    <a:pt x="30" y="726"/>
                    <a:pt x="18" y="726"/>
                    <a:pt x="10" y="736"/>
                  </a:cubicBezTo>
                  <a:cubicBezTo>
                    <a:pt x="3" y="745"/>
                    <a:pt x="0" y="758"/>
                    <a:pt x="0" y="770"/>
                  </a:cubicBezTo>
                  <a:cubicBezTo>
                    <a:pt x="0" y="783"/>
                    <a:pt x="3" y="796"/>
                    <a:pt x="10" y="805"/>
                  </a:cubicBezTo>
                  <a:cubicBezTo>
                    <a:pt x="18" y="815"/>
                    <a:pt x="30" y="815"/>
                    <a:pt x="37" y="804"/>
                  </a:cubicBezTo>
                  <a:cubicBezTo>
                    <a:pt x="40" y="801"/>
                    <a:pt x="41" y="796"/>
                    <a:pt x="44" y="793"/>
                  </a:cubicBezTo>
                  <a:cubicBezTo>
                    <a:pt x="48" y="787"/>
                    <a:pt x="54" y="787"/>
                    <a:pt x="60" y="787"/>
                  </a:cubicBezTo>
                  <a:cubicBezTo>
                    <a:pt x="64" y="787"/>
                    <a:pt x="66" y="790"/>
                    <a:pt x="67" y="793"/>
                  </a:cubicBezTo>
                  <a:cubicBezTo>
                    <a:pt x="67" y="879"/>
                    <a:pt x="67" y="879"/>
                    <a:pt x="67" y="879"/>
                  </a:cubicBezTo>
                  <a:cubicBezTo>
                    <a:pt x="67" y="884"/>
                    <a:pt x="71" y="887"/>
                    <a:pt x="76" y="887"/>
                  </a:cubicBezTo>
                  <a:cubicBezTo>
                    <a:pt x="313" y="878"/>
                    <a:pt x="502" y="683"/>
                    <a:pt x="502" y="444"/>
                  </a:cubicBezTo>
                  <a:cubicBezTo>
                    <a:pt x="502" y="204"/>
                    <a:pt x="312" y="9"/>
                    <a:pt x="75" y="0"/>
                  </a:cubicBezTo>
                  <a:cubicBezTo>
                    <a:pt x="71" y="0"/>
                    <a:pt x="67" y="4"/>
                    <a:pt x="67" y="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27" name="Google Shape;1427;p51"/>
          <p:cNvGrpSpPr/>
          <p:nvPr/>
        </p:nvGrpSpPr>
        <p:grpSpPr>
          <a:xfrm>
            <a:off x="6907646" y="1550362"/>
            <a:ext cx="445803" cy="445535"/>
            <a:chOff x="9878272" y="2682320"/>
            <a:chExt cx="720199" cy="719767"/>
          </a:xfrm>
        </p:grpSpPr>
        <p:sp>
          <p:nvSpPr>
            <p:cNvPr id="1428" name="Google Shape;1428;p51"/>
            <p:cNvSpPr/>
            <p:nvPr/>
          </p:nvSpPr>
          <p:spPr>
            <a:xfrm>
              <a:off x="10056560" y="2963533"/>
              <a:ext cx="541911" cy="438554"/>
            </a:xfrm>
            <a:custGeom>
              <a:avLst/>
              <a:gdLst/>
              <a:ahLst/>
              <a:cxnLst/>
              <a:rect l="l" t="t"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29" name="Google Shape;1429;p51"/>
            <p:cNvSpPr/>
            <p:nvPr/>
          </p:nvSpPr>
          <p:spPr>
            <a:xfrm>
              <a:off x="9878272" y="2791266"/>
              <a:ext cx="459066" cy="594405"/>
            </a:xfrm>
            <a:custGeom>
              <a:avLst/>
              <a:gdLst/>
              <a:ahLst/>
              <a:cxnLst/>
              <a:rect l="l" t="t"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0" name="Google Shape;1430;p51"/>
            <p:cNvSpPr/>
            <p:nvPr/>
          </p:nvSpPr>
          <p:spPr>
            <a:xfrm>
              <a:off x="9994853" y="2682320"/>
              <a:ext cx="583546" cy="500170"/>
            </a:xfrm>
            <a:custGeom>
              <a:avLst/>
              <a:gdLst/>
              <a:ahLst/>
              <a:cxnLst/>
              <a:rect l="l" t="t"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31" name="Google Shape;1431;p51"/>
          <p:cNvGrpSpPr/>
          <p:nvPr/>
        </p:nvGrpSpPr>
        <p:grpSpPr>
          <a:xfrm>
            <a:off x="7549144" y="1550279"/>
            <a:ext cx="445700" cy="445701"/>
            <a:chOff x="10914618" y="2682187"/>
            <a:chExt cx="720033" cy="720033"/>
          </a:xfrm>
        </p:grpSpPr>
        <p:sp>
          <p:nvSpPr>
            <p:cNvPr id="1432" name="Google Shape;1432;p51"/>
            <p:cNvSpPr/>
            <p:nvPr/>
          </p:nvSpPr>
          <p:spPr>
            <a:xfrm>
              <a:off x="11401733" y="2955582"/>
              <a:ext cx="229448" cy="412406"/>
            </a:xfrm>
            <a:custGeom>
              <a:avLst/>
              <a:gdLst/>
              <a:ahLst/>
              <a:cxnLst/>
              <a:rect l="l" t="t" r="r" b="b"/>
              <a:pathLst>
                <a:path w="335" h="602" extrusionOk="0">
                  <a:moveTo>
                    <a:pt x="335" y="194"/>
                  </a:moveTo>
                  <a:cubicBezTo>
                    <a:pt x="0" y="0"/>
                    <a:pt x="0" y="0"/>
                    <a:pt x="0" y="0"/>
                  </a:cubicBezTo>
                  <a:cubicBezTo>
                    <a:pt x="24" y="37"/>
                    <a:pt x="38" y="81"/>
                    <a:pt x="38" y="126"/>
                  </a:cubicBezTo>
                  <a:cubicBezTo>
                    <a:pt x="38" y="602"/>
                    <a:pt x="38" y="602"/>
                    <a:pt x="38" y="602"/>
                  </a:cubicBezTo>
                  <a:cubicBezTo>
                    <a:pt x="200" y="525"/>
                    <a:pt x="312" y="371"/>
                    <a:pt x="335" y="19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3" name="Google Shape;1433;p51"/>
            <p:cNvSpPr/>
            <p:nvPr/>
          </p:nvSpPr>
          <p:spPr>
            <a:xfrm>
              <a:off x="10914618" y="3012482"/>
              <a:ext cx="370771" cy="315723"/>
            </a:xfrm>
            <a:custGeom>
              <a:avLst/>
              <a:gdLst/>
              <a:ahLst/>
              <a:cxnLst/>
              <a:rect l="l" t="t" r="r" b="b"/>
              <a:pathLst>
                <a:path w="542" h="461" extrusionOk="0">
                  <a:moveTo>
                    <a:pt x="207" y="461"/>
                  </a:moveTo>
                  <a:cubicBezTo>
                    <a:pt x="542" y="267"/>
                    <a:pt x="542" y="267"/>
                    <a:pt x="542" y="267"/>
                  </a:cubicBezTo>
                  <a:cubicBezTo>
                    <a:pt x="537" y="268"/>
                    <a:pt x="531" y="268"/>
                    <a:pt x="526" y="268"/>
                  </a:cubicBezTo>
                  <a:cubicBezTo>
                    <a:pt x="486" y="268"/>
                    <a:pt x="446" y="257"/>
                    <a:pt x="411" y="236"/>
                  </a:cubicBezTo>
                  <a:cubicBezTo>
                    <a:pt x="2" y="0"/>
                    <a:pt x="2" y="0"/>
                    <a:pt x="2" y="0"/>
                  </a:cubicBezTo>
                  <a:cubicBezTo>
                    <a:pt x="1" y="15"/>
                    <a:pt x="0" y="29"/>
                    <a:pt x="0" y="43"/>
                  </a:cubicBezTo>
                  <a:cubicBezTo>
                    <a:pt x="0" y="209"/>
                    <a:pt x="76" y="361"/>
                    <a:pt x="207" y="461"/>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4" name="Google Shape;1434;p51"/>
            <p:cNvSpPr/>
            <p:nvPr/>
          </p:nvSpPr>
          <p:spPr>
            <a:xfrm>
              <a:off x="11136202" y="2682187"/>
              <a:ext cx="343016" cy="292593"/>
            </a:xfrm>
            <a:custGeom>
              <a:avLst/>
              <a:gdLst/>
              <a:ahLst/>
              <a:cxnLst/>
              <a:rect l="l" t="t" r="r" b="b"/>
              <a:pathLst>
                <a:path w="501" h="427" extrusionOk="0">
                  <a:moveTo>
                    <a:pt x="93" y="329"/>
                  </a:moveTo>
                  <a:cubicBezTo>
                    <a:pt x="501" y="93"/>
                    <a:pt x="501" y="93"/>
                    <a:pt x="501" y="93"/>
                  </a:cubicBezTo>
                  <a:cubicBezTo>
                    <a:pt x="413" y="32"/>
                    <a:pt x="310" y="0"/>
                    <a:pt x="202" y="0"/>
                  </a:cubicBezTo>
                  <a:cubicBezTo>
                    <a:pt x="132" y="0"/>
                    <a:pt x="64" y="13"/>
                    <a:pt x="0" y="40"/>
                  </a:cubicBezTo>
                  <a:cubicBezTo>
                    <a:pt x="0" y="427"/>
                    <a:pt x="0" y="427"/>
                    <a:pt x="0" y="427"/>
                  </a:cubicBezTo>
                  <a:cubicBezTo>
                    <a:pt x="20" y="387"/>
                    <a:pt x="52" y="352"/>
                    <a:pt x="93" y="32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5" name="Google Shape;1435;p51"/>
            <p:cNvSpPr/>
            <p:nvPr/>
          </p:nvSpPr>
          <p:spPr>
            <a:xfrm>
              <a:off x="10917856" y="2716419"/>
              <a:ext cx="230142" cy="411712"/>
            </a:xfrm>
            <a:custGeom>
              <a:avLst/>
              <a:gdLst/>
              <a:ahLst/>
              <a:cxnLst/>
              <a:rect l="l" t="t" r="r" b="b"/>
              <a:pathLst>
                <a:path w="336" h="601" extrusionOk="0">
                  <a:moveTo>
                    <a:pt x="0" y="408"/>
                  </a:moveTo>
                  <a:cubicBezTo>
                    <a:pt x="336" y="601"/>
                    <a:pt x="336" y="601"/>
                    <a:pt x="336" y="601"/>
                  </a:cubicBezTo>
                  <a:cubicBezTo>
                    <a:pt x="311" y="565"/>
                    <a:pt x="297" y="521"/>
                    <a:pt x="297" y="475"/>
                  </a:cubicBezTo>
                  <a:cubicBezTo>
                    <a:pt x="297" y="0"/>
                    <a:pt x="297" y="0"/>
                    <a:pt x="297" y="0"/>
                  </a:cubicBezTo>
                  <a:cubicBezTo>
                    <a:pt x="135" y="76"/>
                    <a:pt x="23" y="231"/>
                    <a:pt x="0" y="408"/>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6" name="Google Shape;1436;p51"/>
            <p:cNvSpPr/>
            <p:nvPr/>
          </p:nvSpPr>
          <p:spPr>
            <a:xfrm>
              <a:off x="11069819" y="3108934"/>
              <a:ext cx="343016" cy="293287"/>
            </a:xfrm>
            <a:custGeom>
              <a:avLst/>
              <a:gdLst/>
              <a:ahLst/>
              <a:cxnLst/>
              <a:rect l="l" t="t" r="r" b="b"/>
              <a:pathLst>
                <a:path w="501" h="428" extrusionOk="0">
                  <a:moveTo>
                    <a:pt x="408" y="98"/>
                  </a:moveTo>
                  <a:cubicBezTo>
                    <a:pt x="0" y="334"/>
                    <a:pt x="0" y="334"/>
                    <a:pt x="0" y="334"/>
                  </a:cubicBezTo>
                  <a:cubicBezTo>
                    <a:pt x="88" y="396"/>
                    <a:pt x="191" y="428"/>
                    <a:pt x="299" y="428"/>
                  </a:cubicBezTo>
                  <a:cubicBezTo>
                    <a:pt x="369" y="428"/>
                    <a:pt x="437" y="414"/>
                    <a:pt x="501" y="388"/>
                  </a:cubicBezTo>
                  <a:cubicBezTo>
                    <a:pt x="501" y="0"/>
                    <a:pt x="501" y="0"/>
                    <a:pt x="501" y="0"/>
                  </a:cubicBezTo>
                  <a:cubicBezTo>
                    <a:pt x="481" y="41"/>
                    <a:pt x="449" y="76"/>
                    <a:pt x="408" y="9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37" name="Google Shape;1437;p51"/>
            <p:cNvSpPr/>
            <p:nvPr/>
          </p:nvSpPr>
          <p:spPr>
            <a:xfrm>
              <a:off x="11263647" y="2756203"/>
              <a:ext cx="371003" cy="315723"/>
            </a:xfrm>
            <a:custGeom>
              <a:avLst/>
              <a:gdLst/>
              <a:ahLst/>
              <a:cxnLst/>
              <a:rect l="l" t="t" r="r" b="b"/>
              <a:pathLst>
                <a:path w="542" h="461" extrusionOk="0">
                  <a:moveTo>
                    <a:pt x="131" y="225"/>
                  </a:moveTo>
                  <a:cubicBezTo>
                    <a:pt x="540" y="461"/>
                    <a:pt x="540" y="461"/>
                    <a:pt x="540" y="461"/>
                  </a:cubicBezTo>
                  <a:cubicBezTo>
                    <a:pt x="541" y="446"/>
                    <a:pt x="542" y="432"/>
                    <a:pt x="542" y="417"/>
                  </a:cubicBezTo>
                  <a:cubicBezTo>
                    <a:pt x="542" y="252"/>
                    <a:pt x="466" y="100"/>
                    <a:pt x="335" y="0"/>
                  </a:cubicBezTo>
                  <a:cubicBezTo>
                    <a:pt x="0" y="194"/>
                    <a:pt x="0" y="194"/>
                    <a:pt x="0" y="194"/>
                  </a:cubicBezTo>
                  <a:cubicBezTo>
                    <a:pt x="5" y="193"/>
                    <a:pt x="11" y="193"/>
                    <a:pt x="16" y="193"/>
                  </a:cubicBezTo>
                  <a:cubicBezTo>
                    <a:pt x="57" y="193"/>
                    <a:pt x="96" y="204"/>
                    <a:pt x="131" y="22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38" name="Google Shape;1438;p51"/>
          <p:cNvGrpSpPr/>
          <p:nvPr/>
        </p:nvGrpSpPr>
        <p:grpSpPr>
          <a:xfrm>
            <a:off x="1772665" y="843057"/>
            <a:ext cx="361521" cy="445816"/>
            <a:chOff x="1582665" y="1011072"/>
            <a:chExt cx="584040" cy="720220"/>
          </a:xfrm>
        </p:grpSpPr>
        <p:sp>
          <p:nvSpPr>
            <p:cNvPr id="1439" name="Google Shape;1439;p51"/>
            <p:cNvSpPr/>
            <p:nvPr/>
          </p:nvSpPr>
          <p:spPr>
            <a:xfrm>
              <a:off x="1638485" y="1571653"/>
              <a:ext cx="449564" cy="159640"/>
            </a:xfrm>
            <a:custGeom>
              <a:avLst/>
              <a:gdLst/>
              <a:ahLst/>
              <a:cxnLst/>
              <a:rect l="l" t="t" r="r" b="b"/>
              <a:pathLst>
                <a:path w="767" h="273" extrusionOk="0">
                  <a:moveTo>
                    <a:pt x="8" y="71"/>
                  </a:moveTo>
                  <a:cubicBezTo>
                    <a:pt x="26" y="131"/>
                    <a:pt x="228" y="66"/>
                    <a:pt x="244" y="81"/>
                  </a:cubicBezTo>
                  <a:cubicBezTo>
                    <a:pt x="269" y="104"/>
                    <a:pt x="240" y="171"/>
                    <a:pt x="254" y="194"/>
                  </a:cubicBezTo>
                  <a:cubicBezTo>
                    <a:pt x="274" y="228"/>
                    <a:pt x="588" y="273"/>
                    <a:pt x="743" y="165"/>
                  </a:cubicBezTo>
                  <a:cubicBezTo>
                    <a:pt x="767" y="149"/>
                    <a:pt x="749" y="103"/>
                    <a:pt x="751" y="0"/>
                  </a:cubicBezTo>
                  <a:cubicBezTo>
                    <a:pt x="16" y="0"/>
                    <a:pt x="16" y="0"/>
                    <a:pt x="16" y="0"/>
                  </a:cubicBezTo>
                  <a:cubicBezTo>
                    <a:pt x="10" y="17"/>
                    <a:pt x="0" y="43"/>
                    <a:pt x="8" y="7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0" name="Google Shape;1440;p51"/>
            <p:cNvSpPr/>
            <p:nvPr/>
          </p:nvSpPr>
          <p:spPr>
            <a:xfrm>
              <a:off x="1590507" y="1435245"/>
              <a:ext cx="515072" cy="136407"/>
            </a:xfrm>
            <a:custGeom>
              <a:avLst/>
              <a:gdLst/>
              <a:ahLst/>
              <a:cxnLst/>
              <a:rect l="l" t="t" r="r" b="b"/>
              <a:pathLst>
                <a:path w="879" h="233" extrusionOk="0">
                  <a:moveTo>
                    <a:pt x="75" y="52"/>
                  </a:moveTo>
                  <a:cubicBezTo>
                    <a:pt x="81" y="64"/>
                    <a:pt x="64" y="89"/>
                    <a:pt x="66" y="104"/>
                  </a:cubicBezTo>
                  <a:cubicBezTo>
                    <a:pt x="68" y="117"/>
                    <a:pt x="105" y="132"/>
                    <a:pt x="105" y="132"/>
                  </a:cubicBezTo>
                  <a:cubicBezTo>
                    <a:pt x="105" y="132"/>
                    <a:pt x="78" y="157"/>
                    <a:pt x="77" y="169"/>
                  </a:cubicBezTo>
                  <a:cubicBezTo>
                    <a:pt x="76" y="182"/>
                    <a:pt x="101" y="204"/>
                    <a:pt x="101" y="218"/>
                  </a:cubicBezTo>
                  <a:cubicBezTo>
                    <a:pt x="102" y="221"/>
                    <a:pt x="100" y="227"/>
                    <a:pt x="98" y="233"/>
                  </a:cubicBezTo>
                  <a:cubicBezTo>
                    <a:pt x="833" y="233"/>
                    <a:pt x="833" y="233"/>
                    <a:pt x="833" y="233"/>
                  </a:cubicBezTo>
                  <a:cubicBezTo>
                    <a:pt x="834" y="202"/>
                    <a:pt x="837" y="167"/>
                    <a:pt x="843" y="126"/>
                  </a:cubicBezTo>
                  <a:cubicBezTo>
                    <a:pt x="850" y="80"/>
                    <a:pt x="863" y="39"/>
                    <a:pt x="879" y="0"/>
                  </a:cubicBezTo>
                  <a:cubicBezTo>
                    <a:pt x="0" y="0"/>
                    <a:pt x="0" y="0"/>
                    <a:pt x="0" y="0"/>
                  </a:cubicBezTo>
                  <a:cubicBezTo>
                    <a:pt x="22" y="20"/>
                    <a:pt x="65" y="34"/>
                    <a:pt x="75" y="5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1" name="Google Shape;1441;p51"/>
            <p:cNvSpPr/>
            <p:nvPr/>
          </p:nvSpPr>
          <p:spPr>
            <a:xfrm>
              <a:off x="1582665" y="1299068"/>
              <a:ext cx="576890" cy="136177"/>
            </a:xfrm>
            <a:custGeom>
              <a:avLst/>
              <a:gdLst/>
              <a:ahLst/>
              <a:cxnLst/>
              <a:rect l="l" t="t" r="r" b="b"/>
              <a:pathLst>
                <a:path w="984" h="233" extrusionOk="0">
                  <a:moveTo>
                    <a:pt x="984" y="0"/>
                  </a:moveTo>
                  <a:cubicBezTo>
                    <a:pt x="119" y="0"/>
                    <a:pt x="119" y="0"/>
                    <a:pt x="119" y="0"/>
                  </a:cubicBezTo>
                  <a:cubicBezTo>
                    <a:pt x="121" y="7"/>
                    <a:pt x="122" y="14"/>
                    <a:pt x="121" y="20"/>
                  </a:cubicBezTo>
                  <a:cubicBezTo>
                    <a:pt x="115" y="71"/>
                    <a:pt x="3" y="151"/>
                    <a:pt x="1" y="207"/>
                  </a:cubicBezTo>
                  <a:cubicBezTo>
                    <a:pt x="0" y="217"/>
                    <a:pt x="5" y="225"/>
                    <a:pt x="13" y="233"/>
                  </a:cubicBezTo>
                  <a:cubicBezTo>
                    <a:pt x="892" y="233"/>
                    <a:pt x="892" y="233"/>
                    <a:pt x="892" y="233"/>
                  </a:cubicBezTo>
                  <a:cubicBezTo>
                    <a:pt x="910" y="190"/>
                    <a:pt x="932" y="150"/>
                    <a:pt x="954" y="106"/>
                  </a:cubicBezTo>
                  <a:cubicBezTo>
                    <a:pt x="965" y="83"/>
                    <a:pt x="977" y="45"/>
                    <a:pt x="984"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2" name="Google Shape;1442;p51"/>
            <p:cNvSpPr/>
            <p:nvPr/>
          </p:nvSpPr>
          <p:spPr>
            <a:xfrm>
              <a:off x="1665934" y="1011072"/>
              <a:ext cx="484393" cy="151589"/>
            </a:xfrm>
            <a:custGeom>
              <a:avLst/>
              <a:gdLst/>
              <a:ahLst/>
              <a:cxnLst/>
              <a:rect l="l" t="t" r="r" b="b"/>
              <a:pathLst>
                <a:path w="826" h="259" extrusionOk="0">
                  <a:moveTo>
                    <a:pt x="691" y="105"/>
                  </a:moveTo>
                  <a:cubicBezTo>
                    <a:pt x="485" y="0"/>
                    <a:pt x="280" y="20"/>
                    <a:pt x="171" y="77"/>
                  </a:cubicBezTo>
                  <a:cubicBezTo>
                    <a:pt x="84" y="123"/>
                    <a:pt x="31" y="190"/>
                    <a:pt x="0" y="259"/>
                  </a:cubicBezTo>
                  <a:cubicBezTo>
                    <a:pt x="826" y="259"/>
                    <a:pt x="826" y="259"/>
                    <a:pt x="826" y="259"/>
                  </a:cubicBezTo>
                  <a:cubicBezTo>
                    <a:pt x="803" y="196"/>
                    <a:pt x="762" y="140"/>
                    <a:pt x="691" y="10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3" name="Google Shape;1443;p51"/>
            <p:cNvSpPr/>
            <p:nvPr/>
          </p:nvSpPr>
          <p:spPr>
            <a:xfrm>
              <a:off x="1639639" y="1162661"/>
              <a:ext cx="527066" cy="136407"/>
            </a:xfrm>
            <a:custGeom>
              <a:avLst/>
              <a:gdLst/>
              <a:ahLst/>
              <a:cxnLst/>
              <a:rect l="l" t="t" r="r" b="b"/>
              <a:pathLst>
                <a:path w="899" h="233" extrusionOk="0">
                  <a:moveTo>
                    <a:pt x="871" y="0"/>
                  </a:moveTo>
                  <a:cubicBezTo>
                    <a:pt x="45" y="0"/>
                    <a:pt x="45" y="0"/>
                    <a:pt x="45" y="0"/>
                  </a:cubicBezTo>
                  <a:cubicBezTo>
                    <a:pt x="20" y="53"/>
                    <a:pt x="9" y="106"/>
                    <a:pt x="4" y="150"/>
                  </a:cubicBezTo>
                  <a:cubicBezTo>
                    <a:pt x="0" y="184"/>
                    <a:pt x="15" y="210"/>
                    <a:pt x="22" y="233"/>
                  </a:cubicBezTo>
                  <a:cubicBezTo>
                    <a:pt x="887" y="233"/>
                    <a:pt x="887" y="233"/>
                    <a:pt x="887" y="233"/>
                  </a:cubicBezTo>
                  <a:cubicBezTo>
                    <a:pt x="898" y="163"/>
                    <a:pt x="899" y="77"/>
                    <a:pt x="87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44" name="Google Shape;1444;p51"/>
          <p:cNvGrpSpPr/>
          <p:nvPr/>
        </p:nvGrpSpPr>
        <p:grpSpPr>
          <a:xfrm>
            <a:off x="2374049" y="843079"/>
            <a:ext cx="379481" cy="445796"/>
            <a:chOff x="2554206" y="1011105"/>
            <a:chExt cx="613055" cy="720187"/>
          </a:xfrm>
        </p:grpSpPr>
        <p:sp>
          <p:nvSpPr>
            <p:cNvPr id="1445" name="Google Shape;1445;p51"/>
            <p:cNvSpPr/>
            <p:nvPr/>
          </p:nvSpPr>
          <p:spPr>
            <a:xfrm flipH="1">
              <a:off x="2721847" y="1011105"/>
              <a:ext cx="445414" cy="388012"/>
            </a:xfrm>
            <a:custGeom>
              <a:avLst/>
              <a:gdLst/>
              <a:ahLst/>
              <a:cxnLst/>
              <a:rect l="l" t="t" r="r" b="b"/>
              <a:pathLst>
                <a:path w="885" h="771" extrusionOk="0">
                  <a:moveTo>
                    <a:pt x="708" y="363"/>
                  </a:moveTo>
                  <a:cubicBezTo>
                    <a:pt x="699" y="358"/>
                    <a:pt x="687" y="357"/>
                    <a:pt x="677" y="361"/>
                  </a:cubicBezTo>
                  <a:cubicBezTo>
                    <a:pt x="662" y="366"/>
                    <a:pt x="649" y="378"/>
                    <a:pt x="640" y="395"/>
                  </a:cubicBezTo>
                  <a:cubicBezTo>
                    <a:pt x="630" y="411"/>
                    <a:pt x="626" y="429"/>
                    <a:pt x="629" y="444"/>
                  </a:cubicBezTo>
                  <a:cubicBezTo>
                    <a:pt x="631" y="455"/>
                    <a:pt x="637" y="464"/>
                    <a:pt x="646" y="470"/>
                  </a:cubicBezTo>
                  <a:cubicBezTo>
                    <a:pt x="655" y="475"/>
                    <a:pt x="667" y="476"/>
                    <a:pt x="677" y="471"/>
                  </a:cubicBezTo>
                  <a:cubicBezTo>
                    <a:pt x="551" y="690"/>
                    <a:pt x="551" y="690"/>
                    <a:pt x="551" y="690"/>
                  </a:cubicBezTo>
                  <a:cubicBezTo>
                    <a:pt x="548" y="696"/>
                    <a:pt x="542" y="699"/>
                    <a:pt x="536" y="699"/>
                  </a:cubicBezTo>
                  <a:cubicBezTo>
                    <a:pt x="365" y="699"/>
                    <a:pt x="365" y="699"/>
                    <a:pt x="365" y="699"/>
                  </a:cubicBezTo>
                  <a:cubicBezTo>
                    <a:pt x="362" y="700"/>
                    <a:pt x="359" y="703"/>
                    <a:pt x="359" y="706"/>
                  </a:cubicBezTo>
                  <a:cubicBezTo>
                    <a:pt x="358" y="713"/>
                    <a:pt x="358" y="720"/>
                    <a:pt x="365" y="724"/>
                  </a:cubicBezTo>
                  <a:cubicBezTo>
                    <a:pt x="368" y="726"/>
                    <a:pt x="372" y="728"/>
                    <a:pt x="376" y="730"/>
                  </a:cubicBezTo>
                  <a:cubicBezTo>
                    <a:pt x="387" y="737"/>
                    <a:pt x="388" y="751"/>
                    <a:pt x="378" y="759"/>
                  </a:cubicBezTo>
                  <a:cubicBezTo>
                    <a:pt x="368" y="767"/>
                    <a:pt x="354" y="771"/>
                    <a:pt x="341" y="770"/>
                  </a:cubicBezTo>
                  <a:cubicBezTo>
                    <a:pt x="328" y="771"/>
                    <a:pt x="314" y="768"/>
                    <a:pt x="304" y="759"/>
                  </a:cubicBezTo>
                  <a:cubicBezTo>
                    <a:pt x="294" y="751"/>
                    <a:pt x="295" y="737"/>
                    <a:pt x="306" y="730"/>
                  </a:cubicBezTo>
                  <a:cubicBezTo>
                    <a:pt x="310" y="728"/>
                    <a:pt x="314" y="726"/>
                    <a:pt x="317" y="724"/>
                  </a:cubicBezTo>
                  <a:cubicBezTo>
                    <a:pt x="323" y="720"/>
                    <a:pt x="323" y="713"/>
                    <a:pt x="323" y="706"/>
                  </a:cubicBezTo>
                  <a:cubicBezTo>
                    <a:pt x="323" y="703"/>
                    <a:pt x="320" y="700"/>
                    <a:pt x="317" y="699"/>
                  </a:cubicBezTo>
                  <a:cubicBezTo>
                    <a:pt x="115" y="699"/>
                    <a:pt x="115" y="699"/>
                    <a:pt x="115" y="699"/>
                  </a:cubicBezTo>
                  <a:cubicBezTo>
                    <a:pt x="112" y="699"/>
                    <a:pt x="109" y="697"/>
                    <a:pt x="108" y="694"/>
                  </a:cubicBezTo>
                  <a:cubicBezTo>
                    <a:pt x="108" y="694"/>
                    <a:pt x="108" y="694"/>
                    <a:pt x="108" y="694"/>
                  </a:cubicBezTo>
                  <a:cubicBezTo>
                    <a:pt x="58" y="592"/>
                    <a:pt x="0" y="246"/>
                    <a:pt x="247" y="121"/>
                  </a:cubicBezTo>
                  <a:cubicBezTo>
                    <a:pt x="487" y="0"/>
                    <a:pt x="726" y="23"/>
                    <a:pt x="852" y="89"/>
                  </a:cubicBezTo>
                  <a:cubicBezTo>
                    <a:pt x="862" y="94"/>
                    <a:pt x="871" y="99"/>
                    <a:pt x="879" y="104"/>
                  </a:cubicBezTo>
                  <a:cubicBezTo>
                    <a:pt x="883" y="107"/>
                    <a:pt x="885" y="112"/>
                    <a:pt x="882" y="116"/>
                  </a:cubicBezTo>
                  <a:cubicBezTo>
                    <a:pt x="725" y="389"/>
                    <a:pt x="725" y="389"/>
                    <a:pt x="725" y="389"/>
                  </a:cubicBezTo>
                  <a:cubicBezTo>
                    <a:pt x="723" y="378"/>
                    <a:pt x="717" y="368"/>
                    <a:pt x="708" y="36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6" name="Google Shape;1446;p51"/>
            <p:cNvSpPr/>
            <p:nvPr/>
          </p:nvSpPr>
          <p:spPr>
            <a:xfrm flipH="1">
              <a:off x="2554206" y="1072424"/>
              <a:ext cx="329184" cy="568718"/>
            </a:xfrm>
            <a:custGeom>
              <a:avLst/>
              <a:gdLst/>
              <a:ahLst/>
              <a:cxnLst/>
              <a:rect l="l" t="t" r="r" b="b"/>
              <a:pathLst>
                <a:path w="654" h="1130" extrusionOk="0">
                  <a:moveTo>
                    <a:pt x="208" y="896"/>
                  </a:moveTo>
                  <a:cubicBezTo>
                    <a:pt x="217" y="891"/>
                    <a:pt x="224" y="882"/>
                    <a:pt x="225" y="871"/>
                  </a:cubicBezTo>
                  <a:cubicBezTo>
                    <a:pt x="228" y="856"/>
                    <a:pt x="224" y="838"/>
                    <a:pt x="214" y="822"/>
                  </a:cubicBezTo>
                  <a:cubicBezTo>
                    <a:pt x="205" y="805"/>
                    <a:pt x="192" y="793"/>
                    <a:pt x="177" y="787"/>
                  </a:cubicBezTo>
                  <a:cubicBezTo>
                    <a:pt x="167" y="784"/>
                    <a:pt x="156" y="784"/>
                    <a:pt x="147" y="790"/>
                  </a:cubicBezTo>
                  <a:cubicBezTo>
                    <a:pt x="137" y="795"/>
                    <a:pt x="131" y="805"/>
                    <a:pt x="130" y="816"/>
                  </a:cubicBezTo>
                  <a:cubicBezTo>
                    <a:pt x="3" y="597"/>
                    <a:pt x="3" y="597"/>
                    <a:pt x="3" y="597"/>
                  </a:cubicBezTo>
                  <a:cubicBezTo>
                    <a:pt x="0" y="591"/>
                    <a:pt x="0" y="585"/>
                    <a:pt x="3" y="579"/>
                  </a:cubicBezTo>
                  <a:cubicBezTo>
                    <a:pt x="142" y="339"/>
                    <a:pt x="142" y="339"/>
                    <a:pt x="142" y="339"/>
                  </a:cubicBezTo>
                  <a:cubicBezTo>
                    <a:pt x="142" y="336"/>
                    <a:pt x="142" y="332"/>
                    <a:pt x="139" y="330"/>
                  </a:cubicBezTo>
                  <a:cubicBezTo>
                    <a:pt x="133" y="326"/>
                    <a:pt x="127" y="323"/>
                    <a:pt x="121" y="326"/>
                  </a:cubicBezTo>
                  <a:cubicBezTo>
                    <a:pt x="117" y="328"/>
                    <a:pt x="113" y="331"/>
                    <a:pt x="110" y="333"/>
                  </a:cubicBezTo>
                  <a:cubicBezTo>
                    <a:pt x="98" y="339"/>
                    <a:pt x="85" y="333"/>
                    <a:pt x="83" y="320"/>
                  </a:cubicBezTo>
                  <a:cubicBezTo>
                    <a:pt x="81" y="307"/>
                    <a:pt x="85" y="294"/>
                    <a:pt x="92" y="282"/>
                  </a:cubicBezTo>
                  <a:cubicBezTo>
                    <a:pt x="99" y="271"/>
                    <a:pt x="108" y="260"/>
                    <a:pt x="120" y="256"/>
                  </a:cubicBezTo>
                  <a:cubicBezTo>
                    <a:pt x="132" y="251"/>
                    <a:pt x="144" y="259"/>
                    <a:pt x="144" y="272"/>
                  </a:cubicBezTo>
                  <a:cubicBezTo>
                    <a:pt x="145" y="276"/>
                    <a:pt x="144" y="281"/>
                    <a:pt x="144" y="285"/>
                  </a:cubicBezTo>
                  <a:cubicBezTo>
                    <a:pt x="145" y="293"/>
                    <a:pt x="150" y="296"/>
                    <a:pt x="157" y="299"/>
                  </a:cubicBezTo>
                  <a:cubicBezTo>
                    <a:pt x="160" y="301"/>
                    <a:pt x="163" y="299"/>
                    <a:pt x="166" y="297"/>
                  </a:cubicBezTo>
                  <a:cubicBezTo>
                    <a:pt x="334" y="6"/>
                    <a:pt x="334" y="6"/>
                    <a:pt x="334" y="6"/>
                  </a:cubicBezTo>
                  <a:cubicBezTo>
                    <a:pt x="337" y="2"/>
                    <a:pt x="343" y="0"/>
                    <a:pt x="347" y="3"/>
                  </a:cubicBezTo>
                  <a:cubicBezTo>
                    <a:pt x="480" y="102"/>
                    <a:pt x="524" y="251"/>
                    <a:pt x="535" y="353"/>
                  </a:cubicBezTo>
                  <a:cubicBezTo>
                    <a:pt x="542" y="405"/>
                    <a:pt x="507" y="442"/>
                    <a:pt x="511" y="473"/>
                  </a:cubicBezTo>
                  <a:cubicBezTo>
                    <a:pt x="518" y="532"/>
                    <a:pt x="648" y="625"/>
                    <a:pt x="651" y="690"/>
                  </a:cubicBezTo>
                  <a:cubicBezTo>
                    <a:pt x="654" y="734"/>
                    <a:pt x="565" y="752"/>
                    <a:pt x="550" y="781"/>
                  </a:cubicBezTo>
                  <a:cubicBezTo>
                    <a:pt x="543" y="794"/>
                    <a:pt x="562" y="823"/>
                    <a:pt x="560" y="841"/>
                  </a:cubicBezTo>
                  <a:cubicBezTo>
                    <a:pt x="559" y="857"/>
                    <a:pt x="515" y="874"/>
                    <a:pt x="515" y="874"/>
                  </a:cubicBezTo>
                  <a:cubicBezTo>
                    <a:pt x="515" y="874"/>
                    <a:pt x="546" y="903"/>
                    <a:pt x="548" y="916"/>
                  </a:cubicBezTo>
                  <a:cubicBezTo>
                    <a:pt x="549" y="932"/>
                    <a:pt x="520" y="957"/>
                    <a:pt x="519" y="973"/>
                  </a:cubicBezTo>
                  <a:cubicBezTo>
                    <a:pt x="519" y="989"/>
                    <a:pt x="545" y="1030"/>
                    <a:pt x="532" y="1073"/>
                  </a:cubicBezTo>
                  <a:cubicBezTo>
                    <a:pt x="515" y="1130"/>
                    <a:pt x="356" y="1091"/>
                    <a:pt x="288" y="1083"/>
                  </a:cubicBezTo>
                  <a:cubicBezTo>
                    <a:pt x="286" y="1083"/>
                    <a:pt x="283" y="1082"/>
                    <a:pt x="282" y="1079"/>
                  </a:cubicBezTo>
                  <a:cubicBezTo>
                    <a:pt x="177" y="898"/>
                    <a:pt x="177" y="898"/>
                    <a:pt x="177" y="898"/>
                  </a:cubicBezTo>
                  <a:cubicBezTo>
                    <a:pt x="188" y="902"/>
                    <a:pt x="199" y="902"/>
                    <a:pt x="208" y="89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47" name="Google Shape;1447;p51"/>
            <p:cNvSpPr/>
            <p:nvPr/>
          </p:nvSpPr>
          <p:spPr>
            <a:xfrm flipH="1">
              <a:off x="2750903" y="1372925"/>
              <a:ext cx="354381" cy="358367"/>
            </a:xfrm>
            <a:custGeom>
              <a:avLst/>
              <a:gdLst/>
              <a:ahLst/>
              <a:cxnLst/>
              <a:rect l="l" t="t" r="r" b="b"/>
              <a:pathLst>
                <a:path w="704" h="712" extrusionOk="0">
                  <a:moveTo>
                    <a:pt x="11" y="0"/>
                  </a:moveTo>
                  <a:cubicBezTo>
                    <a:pt x="170" y="0"/>
                    <a:pt x="170" y="0"/>
                    <a:pt x="170" y="0"/>
                  </a:cubicBezTo>
                  <a:cubicBezTo>
                    <a:pt x="162" y="7"/>
                    <a:pt x="157" y="17"/>
                    <a:pt x="157" y="28"/>
                  </a:cubicBezTo>
                  <a:cubicBezTo>
                    <a:pt x="157" y="38"/>
                    <a:pt x="162" y="48"/>
                    <a:pt x="170" y="55"/>
                  </a:cubicBezTo>
                  <a:cubicBezTo>
                    <a:pt x="182" y="65"/>
                    <a:pt x="199" y="70"/>
                    <a:pt x="218" y="70"/>
                  </a:cubicBezTo>
                  <a:cubicBezTo>
                    <a:pt x="237" y="70"/>
                    <a:pt x="254" y="65"/>
                    <a:pt x="267" y="55"/>
                  </a:cubicBezTo>
                  <a:cubicBezTo>
                    <a:pt x="275" y="48"/>
                    <a:pt x="280" y="38"/>
                    <a:pt x="280" y="28"/>
                  </a:cubicBezTo>
                  <a:cubicBezTo>
                    <a:pt x="280" y="17"/>
                    <a:pt x="275" y="7"/>
                    <a:pt x="266" y="0"/>
                  </a:cubicBezTo>
                  <a:cubicBezTo>
                    <a:pt x="411" y="0"/>
                    <a:pt x="411" y="0"/>
                    <a:pt x="411" y="0"/>
                  </a:cubicBezTo>
                  <a:cubicBezTo>
                    <a:pt x="417" y="0"/>
                    <a:pt x="423" y="3"/>
                    <a:pt x="426" y="9"/>
                  </a:cubicBezTo>
                  <a:cubicBezTo>
                    <a:pt x="565" y="249"/>
                    <a:pt x="565" y="249"/>
                    <a:pt x="565" y="249"/>
                  </a:cubicBezTo>
                  <a:cubicBezTo>
                    <a:pt x="568" y="251"/>
                    <a:pt x="571" y="253"/>
                    <a:pt x="575" y="251"/>
                  </a:cubicBezTo>
                  <a:cubicBezTo>
                    <a:pt x="581" y="248"/>
                    <a:pt x="586" y="244"/>
                    <a:pt x="587" y="237"/>
                  </a:cubicBezTo>
                  <a:cubicBezTo>
                    <a:pt x="587" y="233"/>
                    <a:pt x="587" y="228"/>
                    <a:pt x="587" y="224"/>
                  </a:cubicBezTo>
                  <a:cubicBezTo>
                    <a:pt x="587" y="211"/>
                    <a:pt x="599" y="203"/>
                    <a:pt x="611" y="208"/>
                  </a:cubicBezTo>
                  <a:cubicBezTo>
                    <a:pt x="623" y="212"/>
                    <a:pt x="633" y="223"/>
                    <a:pt x="639" y="234"/>
                  </a:cubicBezTo>
                  <a:cubicBezTo>
                    <a:pt x="646" y="245"/>
                    <a:pt x="650" y="259"/>
                    <a:pt x="648" y="272"/>
                  </a:cubicBezTo>
                  <a:cubicBezTo>
                    <a:pt x="646" y="285"/>
                    <a:pt x="633" y="290"/>
                    <a:pt x="622" y="284"/>
                  </a:cubicBezTo>
                  <a:cubicBezTo>
                    <a:pt x="618" y="282"/>
                    <a:pt x="614" y="280"/>
                    <a:pt x="611" y="278"/>
                  </a:cubicBezTo>
                  <a:cubicBezTo>
                    <a:pt x="604" y="275"/>
                    <a:pt x="598" y="278"/>
                    <a:pt x="592" y="282"/>
                  </a:cubicBezTo>
                  <a:cubicBezTo>
                    <a:pt x="589" y="283"/>
                    <a:pt x="589" y="287"/>
                    <a:pt x="589" y="291"/>
                  </a:cubicBezTo>
                  <a:cubicBezTo>
                    <a:pt x="700" y="482"/>
                    <a:pt x="700" y="482"/>
                    <a:pt x="700" y="482"/>
                  </a:cubicBezTo>
                  <a:cubicBezTo>
                    <a:pt x="700" y="482"/>
                    <a:pt x="701" y="484"/>
                    <a:pt x="700" y="485"/>
                  </a:cubicBezTo>
                  <a:cubicBezTo>
                    <a:pt x="700" y="487"/>
                    <a:pt x="699" y="488"/>
                    <a:pt x="699" y="488"/>
                  </a:cubicBezTo>
                  <a:cubicBezTo>
                    <a:pt x="699" y="488"/>
                    <a:pt x="699" y="488"/>
                    <a:pt x="699" y="488"/>
                  </a:cubicBezTo>
                  <a:cubicBezTo>
                    <a:pt x="671" y="516"/>
                    <a:pt x="704" y="593"/>
                    <a:pt x="688" y="619"/>
                  </a:cubicBezTo>
                  <a:cubicBezTo>
                    <a:pt x="664" y="659"/>
                    <a:pt x="299" y="712"/>
                    <a:pt x="119" y="586"/>
                  </a:cubicBezTo>
                  <a:cubicBezTo>
                    <a:pt x="83" y="561"/>
                    <a:pt x="129" y="479"/>
                    <a:pt x="98" y="269"/>
                  </a:cubicBezTo>
                  <a:cubicBezTo>
                    <a:pt x="84" y="172"/>
                    <a:pt x="45" y="96"/>
                    <a:pt x="3" y="12"/>
                  </a:cubicBezTo>
                  <a:cubicBezTo>
                    <a:pt x="0" y="7"/>
                    <a:pt x="4" y="0"/>
                    <a:pt x="11"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48" name="Google Shape;1448;p51"/>
          <p:cNvGrpSpPr/>
          <p:nvPr/>
        </p:nvGrpSpPr>
        <p:grpSpPr>
          <a:xfrm>
            <a:off x="6922224" y="797419"/>
            <a:ext cx="460705" cy="491455"/>
            <a:chOff x="9901824" y="937343"/>
            <a:chExt cx="744273" cy="793950"/>
          </a:xfrm>
        </p:grpSpPr>
        <p:grpSp>
          <p:nvGrpSpPr>
            <p:cNvPr id="1449" name="Google Shape;1449;p51"/>
            <p:cNvGrpSpPr/>
            <p:nvPr/>
          </p:nvGrpSpPr>
          <p:grpSpPr>
            <a:xfrm>
              <a:off x="9901824" y="937343"/>
              <a:ext cx="744273" cy="793950"/>
              <a:chOff x="9901824" y="937343"/>
              <a:chExt cx="744273" cy="793950"/>
            </a:xfrm>
          </p:grpSpPr>
          <p:sp>
            <p:nvSpPr>
              <p:cNvPr id="1450" name="Google Shape;1450;p51"/>
              <p:cNvSpPr/>
              <p:nvPr/>
            </p:nvSpPr>
            <p:spPr>
              <a:xfrm>
                <a:off x="10463799" y="1043794"/>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1" name="Google Shape;1451;p51"/>
              <p:cNvSpPr/>
              <p:nvPr/>
            </p:nvSpPr>
            <p:spPr>
              <a:xfrm>
                <a:off x="10546077" y="1303491"/>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2" name="Google Shape;1452;p51"/>
              <p:cNvSpPr/>
              <p:nvPr/>
            </p:nvSpPr>
            <p:spPr>
              <a:xfrm>
                <a:off x="10463799" y="1499539"/>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3" name="Google Shape;1453;p51"/>
              <p:cNvSpPr/>
              <p:nvPr/>
            </p:nvSpPr>
            <p:spPr>
              <a:xfrm>
                <a:off x="10008275" y="1500204"/>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4" name="Google Shape;1454;p51"/>
              <p:cNvSpPr/>
              <p:nvPr/>
            </p:nvSpPr>
            <p:spPr>
              <a:xfrm>
                <a:off x="9901824" y="1303934"/>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5" name="Google Shape;1455;p51"/>
              <p:cNvSpPr/>
              <p:nvPr/>
            </p:nvSpPr>
            <p:spPr>
              <a:xfrm>
                <a:off x="10008275" y="1044237"/>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6" name="Google Shape;1456;p51"/>
              <p:cNvSpPr/>
              <p:nvPr/>
            </p:nvSpPr>
            <p:spPr>
              <a:xfrm>
                <a:off x="10267751" y="937343"/>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7" name="Google Shape;1457;p51"/>
              <p:cNvSpPr/>
              <p:nvPr/>
            </p:nvSpPr>
            <p:spPr>
              <a:xfrm>
                <a:off x="10183698" y="1629498"/>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8" name="Google Shape;1458;p51"/>
              <p:cNvSpPr/>
              <p:nvPr/>
            </p:nvSpPr>
            <p:spPr>
              <a:xfrm>
                <a:off x="10188356" y="1667865"/>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59" name="Google Shape;1459;p51"/>
              <p:cNvSpPr/>
              <p:nvPr/>
            </p:nvSpPr>
            <p:spPr>
              <a:xfrm>
                <a:off x="10212751" y="1705567"/>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sp>
          <p:nvSpPr>
            <p:cNvPr id="1460" name="Google Shape;1460;p51"/>
            <p:cNvSpPr/>
            <p:nvPr/>
          </p:nvSpPr>
          <p:spPr>
            <a:xfrm>
              <a:off x="10047751" y="1220548"/>
              <a:ext cx="217117" cy="205362"/>
            </a:xfrm>
            <a:custGeom>
              <a:avLst/>
              <a:gdLst/>
              <a:ahLst/>
              <a:cxnLst/>
              <a:rect l="l" t="t" r="r" b="b"/>
              <a:pathLst>
                <a:path w="380" h="359" extrusionOk="0">
                  <a:moveTo>
                    <a:pt x="63" y="268"/>
                  </a:moveTo>
                  <a:cubicBezTo>
                    <a:pt x="78" y="297"/>
                    <a:pt x="94" y="324"/>
                    <a:pt x="108" y="350"/>
                  </a:cubicBezTo>
                  <a:cubicBezTo>
                    <a:pt x="113" y="359"/>
                    <a:pt x="113" y="359"/>
                    <a:pt x="113" y="359"/>
                  </a:cubicBezTo>
                  <a:cubicBezTo>
                    <a:pt x="380" y="206"/>
                    <a:pt x="380" y="206"/>
                    <a:pt x="380" y="206"/>
                  </a:cubicBezTo>
                  <a:cubicBezTo>
                    <a:pt x="23" y="0"/>
                    <a:pt x="23" y="0"/>
                    <a:pt x="23" y="0"/>
                  </a:cubicBezTo>
                  <a:cubicBezTo>
                    <a:pt x="22" y="2"/>
                    <a:pt x="22" y="4"/>
                    <a:pt x="21" y="6"/>
                  </a:cubicBezTo>
                  <a:cubicBezTo>
                    <a:pt x="21" y="6"/>
                    <a:pt x="21" y="6"/>
                    <a:pt x="21" y="6"/>
                  </a:cubicBezTo>
                  <a:cubicBezTo>
                    <a:pt x="0" y="88"/>
                    <a:pt x="14" y="174"/>
                    <a:pt x="63" y="268"/>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1" name="Google Shape;1461;p51"/>
            <p:cNvSpPr/>
            <p:nvPr/>
          </p:nvSpPr>
          <p:spPr>
            <a:xfrm>
              <a:off x="10063053" y="1080830"/>
              <a:ext cx="205806" cy="250604"/>
            </a:xfrm>
            <a:custGeom>
              <a:avLst/>
              <a:gdLst/>
              <a:ahLst/>
              <a:cxnLst/>
              <a:rect l="l" t="t" r="r" b="b"/>
              <a:pathLst>
                <a:path w="360" h="438" extrusionOk="0">
                  <a:moveTo>
                    <a:pt x="0" y="230"/>
                  </a:moveTo>
                  <a:cubicBezTo>
                    <a:pt x="360" y="438"/>
                    <a:pt x="360" y="438"/>
                    <a:pt x="360" y="438"/>
                  </a:cubicBezTo>
                  <a:cubicBezTo>
                    <a:pt x="360" y="0"/>
                    <a:pt x="360" y="0"/>
                    <a:pt x="360" y="0"/>
                  </a:cubicBezTo>
                  <a:cubicBezTo>
                    <a:pt x="174" y="3"/>
                    <a:pt x="40" y="117"/>
                    <a:pt x="0" y="23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2" name="Google Shape;1462;p51"/>
            <p:cNvSpPr/>
            <p:nvPr/>
          </p:nvSpPr>
          <p:spPr>
            <a:xfrm>
              <a:off x="10276400" y="1080830"/>
              <a:ext cx="208024" cy="250604"/>
            </a:xfrm>
            <a:custGeom>
              <a:avLst/>
              <a:gdLst/>
              <a:ahLst/>
              <a:cxnLst/>
              <a:rect l="l" t="t" r="r" b="b"/>
              <a:pathLst>
                <a:path w="364" h="438" extrusionOk="0">
                  <a:moveTo>
                    <a:pt x="0" y="0"/>
                  </a:moveTo>
                  <a:cubicBezTo>
                    <a:pt x="0" y="438"/>
                    <a:pt x="0" y="438"/>
                    <a:pt x="0" y="438"/>
                  </a:cubicBezTo>
                  <a:cubicBezTo>
                    <a:pt x="364" y="228"/>
                    <a:pt x="364" y="228"/>
                    <a:pt x="364" y="228"/>
                  </a:cubicBezTo>
                  <a:cubicBezTo>
                    <a:pt x="323" y="115"/>
                    <a:pt x="186" y="1"/>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3" name="Google Shape;1463;p51"/>
            <p:cNvSpPr/>
            <p:nvPr/>
          </p:nvSpPr>
          <p:spPr>
            <a:xfrm>
              <a:off x="10280392" y="1218773"/>
              <a:ext cx="219334" cy="208689"/>
            </a:xfrm>
            <a:custGeom>
              <a:avLst/>
              <a:gdLst/>
              <a:ahLst/>
              <a:cxnLst/>
              <a:rect l="l" t="t" r="r" b="b"/>
              <a:pathLst>
                <a:path w="384" h="365" extrusionOk="0">
                  <a:moveTo>
                    <a:pt x="322" y="271"/>
                  </a:moveTo>
                  <a:cubicBezTo>
                    <a:pt x="371" y="177"/>
                    <a:pt x="384" y="91"/>
                    <a:pt x="364" y="9"/>
                  </a:cubicBezTo>
                  <a:cubicBezTo>
                    <a:pt x="364" y="9"/>
                    <a:pt x="364" y="9"/>
                    <a:pt x="364" y="9"/>
                  </a:cubicBezTo>
                  <a:cubicBezTo>
                    <a:pt x="363" y="6"/>
                    <a:pt x="362" y="3"/>
                    <a:pt x="361" y="0"/>
                  </a:cubicBezTo>
                  <a:cubicBezTo>
                    <a:pt x="0" y="209"/>
                    <a:pt x="0" y="209"/>
                    <a:pt x="0" y="209"/>
                  </a:cubicBezTo>
                  <a:cubicBezTo>
                    <a:pt x="270" y="365"/>
                    <a:pt x="270" y="365"/>
                    <a:pt x="270" y="365"/>
                  </a:cubicBezTo>
                  <a:cubicBezTo>
                    <a:pt x="277" y="353"/>
                    <a:pt x="277" y="353"/>
                    <a:pt x="277" y="353"/>
                  </a:cubicBezTo>
                  <a:cubicBezTo>
                    <a:pt x="291" y="327"/>
                    <a:pt x="307" y="300"/>
                    <a:pt x="322" y="27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4" name="Google Shape;1464;p51"/>
            <p:cNvSpPr/>
            <p:nvPr/>
          </p:nvSpPr>
          <p:spPr>
            <a:xfrm>
              <a:off x="10116279" y="1345184"/>
              <a:ext cx="152580" cy="267681"/>
            </a:xfrm>
            <a:custGeom>
              <a:avLst/>
              <a:gdLst/>
              <a:ahLst/>
              <a:cxnLst/>
              <a:rect l="l" t="t" r="r" b="b"/>
              <a:pathLst>
                <a:path w="267" h="468" extrusionOk="0">
                  <a:moveTo>
                    <a:pt x="267" y="468"/>
                  </a:moveTo>
                  <a:cubicBezTo>
                    <a:pt x="267" y="0"/>
                    <a:pt x="267" y="0"/>
                    <a:pt x="267" y="0"/>
                  </a:cubicBezTo>
                  <a:cubicBezTo>
                    <a:pt x="0" y="153"/>
                    <a:pt x="0" y="153"/>
                    <a:pt x="0" y="153"/>
                  </a:cubicBezTo>
                  <a:cubicBezTo>
                    <a:pt x="21" y="190"/>
                    <a:pt x="42" y="229"/>
                    <a:pt x="61" y="272"/>
                  </a:cubicBezTo>
                  <a:cubicBezTo>
                    <a:pt x="75" y="304"/>
                    <a:pt x="83" y="346"/>
                    <a:pt x="90" y="383"/>
                  </a:cubicBezTo>
                  <a:cubicBezTo>
                    <a:pt x="92" y="398"/>
                    <a:pt x="95" y="411"/>
                    <a:pt x="98" y="424"/>
                  </a:cubicBezTo>
                  <a:cubicBezTo>
                    <a:pt x="105" y="457"/>
                    <a:pt x="116" y="466"/>
                    <a:pt x="151" y="467"/>
                  </a:cubicBezTo>
                  <a:cubicBezTo>
                    <a:pt x="157" y="468"/>
                    <a:pt x="157" y="468"/>
                    <a:pt x="157" y="468"/>
                  </a:cubicBezTo>
                  <a:cubicBezTo>
                    <a:pt x="185" y="468"/>
                    <a:pt x="185" y="468"/>
                    <a:pt x="185" y="468"/>
                  </a:cubicBezTo>
                  <a:cubicBezTo>
                    <a:pt x="237" y="468"/>
                    <a:pt x="237" y="468"/>
                    <a:pt x="237" y="468"/>
                  </a:cubicBezTo>
                  <a:cubicBezTo>
                    <a:pt x="247" y="468"/>
                    <a:pt x="257" y="468"/>
                    <a:pt x="267" y="46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5" name="Google Shape;1465;p51"/>
            <p:cNvSpPr/>
            <p:nvPr/>
          </p:nvSpPr>
          <p:spPr>
            <a:xfrm>
              <a:off x="10276400" y="1345184"/>
              <a:ext cx="154798" cy="267681"/>
            </a:xfrm>
            <a:custGeom>
              <a:avLst/>
              <a:gdLst/>
              <a:ahLst/>
              <a:cxnLst/>
              <a:rect l="l" t="t" r="r" b="b"/>
              <a:pathLst>
                <a:path w="271" h="468" extrusionOk="0">
                  <a:moveTo>
                    <a:pt x="174" y="424"/>
                  </a:moveTo>
                  <a:cubicBezTo>
                    <a:pt x="177" y="411"/>
                    <a:pt x="180" y="398"/>
                    <a:pt x="182" y="383"/>
                  </a:cubicBezTo>
                  <a:cubicBezTo>
                    <a:pt x="189" y="346"/>
                    <a:pt x="197" y="304"/>
                    <a:pt x="211" y="272"/>
                  </a:cubicBezTo>
                  <a:cubicBezTo>
                    <a:pt x="230" y="229"/>
                    <a:pt x="251" y="191"/>
                    <a:pt x="271" y="156"/>
                  </a:cubicBezTo>
                  <a:cubicBezTo>
                    <a:pt x="0" y="0"/>
                    <a:pt x="0" y="0"/>
                    <a:pt x="0" y="0"/>
                  </a:cubicBezTo>
                  <a:cubicBezTo>
                    <a:pt x="0" y="467"/>
                    <a:pt x="0" y="467"/>
                    <a:pt x="0" y="467"/>
                  </a:cubicBezTo>
                  <a:cubicBezTo>
                    <a:pt x="5" y="467"/>
                    <a:pt x="5" y="467"/>
                    <a:pt x="5" y="467"/>
                  </a:cubicBezTo>
                  <a:cubicBezTo>
                    <a:pt x="5" y="468"/>
                    <a:pt x="5" y="468"/>
                    <a:pt x="5" y="468"/>
                  </a:cubicBezTo>
                  <a:cubicBezTo>
                    <a:pt x="5" y="468"/>
                    <a:pt x="5" y="468"/>
                    <a:pt x="5" y="468"/>
                  </a:cubicBezTo>
                  <a:cubicBezTo>
                    <a:pt x="15" y="468"/>
                    <a:pt x="25" y="468"/>
                    <a:pt x="36" y="468"/>
                  </a:cubicBezTo>
                  <a:cubicBezTo>
                    <a:pt x="42" y="467"/>
                    <a:pt x="42" y="467"/>
                    <a:pt x="42" y="467"/>
                  </a:cubicBezTo>
                  <a:cubicBezTo>
                    <a:pt x="94" y="468"/>
                    <a:pt x="94" y="468"/>
                    <a:pt x="94" y="468"/>
                  </a:cubicBezTo>
                  <a:cubicBezTo>
                    <a:pt x="101" y="468"/>
                    <a:pt x="108" y="468"/>
                    <a:pt x="115" y="467"/>
                  </a:cubicBezTo>
                  <a:cubicBezTo>
                    <a:pt x="157" y="467"/>
                    <a:pt x="167" y="456"/>
                    <a:pt x="174" y="424"/>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66" name="Google Shape;1466;p51"/>
          <p:cNvGrpSpPr/>
          <p:nvPr/>
        </p:nvGrpSpPr>
        <p:grpSpPr>
          <a:xfrm>
            <a:off x="2993393" y="843245"/>
            <a:ext cx="369868" cy="445629"/>
            <a:chOff x="3554761" y="1011374"/>
            <a:chExt cx="597525" cy="719918"/>
          </a:xfrm>
        </p:grpSpPr>
        <p:sp>
          <p:nvSpPr>
            <p:cNvPr id="1467" name="Google Shape;1467;p51"/>
            <p:cNvSpPr/>
            <p:nvPr/>
          </p:nvSpPr>
          <p:spPr>
            <a:xfrm>
              <a:off x="3615879" y="1376596"/>
              <a:ext cx="441685" cy="354696"/>
            </a:xfrm>
            <a:custGeom>
              <a:avLst/>
              <a:gdLst/>
              <a:ahLst/>
              <a:cxnLst/>
              <a:rect l="l" t="t" r="r" b="b"/>
              <a:pathLst>
                <a:path w="797" h="638" extrusionOk="0">
                  <a:moveTo>
                    <a:pt x="674" y="281"/>
                  </a:moveTo>
                  <a:cubicBezTo>
                    <a:pt x="667" y="288"/>
                    <a:pt x="658" y="291"/>
                    <a:pt x="648" y="290"/>
                  </a:cubicBezTo>
                  <a:cubicBezTo>
                    <a:pt x="634" y="289"/>
                    <a:pt x="620" y="281"/>
                    <a:pt x="608" y="269"/>
                  </a:cubicBezTo>
                  <a:cubicBezTo>
                    <a:pt x="595" y="257"/>
                    <a:pt x="588" y="243"/>
                    <a:pt x="586" y="228"/>
                  </a:cubicBezTo>
                  <a:cubicBezTo>
                    <a:pt x="585" y="219"/>
                    <a:pt x="589" y="209"/>
                    <a:pt x="595" y="202"/>
                  </a:cubicBezTo>
                  <a:cubicBezTo>
                    <a:pt x="602" y="195"/>
                    <a:pt x="612" y="192"/>
                    <a:pt x="622" y="193"/>
                  </a:cubicBezTo>
                  <a:cubicBezTo>
                    <a:pt x="433" y="4"/>
                    <a:pt x="433" y="4"/>
                    <a:pt x="433" y="4"/>
                  </a:cubicBezTo>
                  <a:cubicBezTo>
                    <a:pt x="429" y="0"/>
                    <a:pt x="423" y="0"/>
                    <a:pt x="419" y="4"/>
                  </a:cubicBezTo>
                  <a:cubicBezTo>
                    <a:pt x="216" y="207"/>
                    <a:pt x="216" y="207"/>
                    <a:pt x="216" y="207"/>
                  </a:cubicBezTo>
                  <a:cubicBezTo>
                    <a:pt x="214" y="209"/>
                    <a:pt x="212" y="210"/>
                    <a:pt x="209" y="210"/>
                  </a:cubicBezTo>
                  <a:cubicBezTo>
                    <a:pt x="208" y="210"/>
                    <a:pt x="206" y="210"/>
                    <a:pt x="205" y="209"/>
                  </a:cubicBezTo>
                  <a:cubicBezTo>
                    <a:pt x="201" y="204"/>
                    <a:pt x="197" y="200"/>
                    <a:pt x="198" y="193"/>
                  </a:cubicBezTo>
                  <a:cubicBezTo>
                    <a:pt x="199" y="190"/>
                    <a:pt x="200" y="186"/>
                    <a:pt x="201" y="182"/>
                  </a:cubicBezTo>
                  <a:cubicBezTo>
                    <a:pt x="204" y="171"/>
                    <a:pt x="195" y="161"/>
                    <a:pt x="184" y="162"/>
                  </a:cubicBezTo>
                  <a:cubicBezTo>
                    <a:pt x="172" y="163"/>
                    <a:pt x="161" y="170"/>
                    <a:pt x="153" y="179"/>
                  </a:cubicBezTo>
                  <a:cubicBezTo>
                    <a:pt x="144" y="187"/>
                    <a:pt x="137" y="198"/>
                    <a:pt x="136" y="210"/>
                  </a:cubicBezTo>
                  <a:cubicBezTo>
                    <a:pt x="135" y="221"/>
                    <a:pt x="145" y="230"/>
                    <a:pt x="156" y="227"/>
                  </a:cubicBezTo>
                  <a:cubicBezTo>
                    <a:pt x="160" y="226"/>
                    <a:pt x="164" y="225"/>
                    <a:pt x="167" y="224"/>
                  </a:cubicBezTo>
                  <a:cubicBezTo>
                    <a:pt x="174" y="223"/>
                    <a:pt x="178" y="227"/>
                    <a:pt x="183" y="231"/>
                  </a:cubicBezTo>
                  <a:cubicBezTo>
                    <a:pt x="184" y="232"/>
                    <a:pt x="184" y="234"/>
                    <a:pt x="184" y="235"/>
                  </a:cubicBezTo>
                  <a:cubicBezTo>
                    <a:pt x="184" y="237"/>
                    <a:pt x="183" y="240"/>
                    <a:pt x="181" y="242"/>
                  </a:cubicBezTo>
                  <a:cubicBezTo>
                    <a:pt x="4" y="419"/>
                    <a:pt x="4" y="419"/>
                    <a:pt x="4" y="419"/>
                  </a:cubicBezTo>
                  <a:cubicBezTo>
                    <a:pt x="0" y="423"/>
                    <a:pt x="1" y="427"/>
                    <a:pt x="2" y="430"/>
                  </a:cubicBezTo>
                  <a:cubicBezTo>
                    <a:pt x="32" y="483"/>
                    <a:pt x="232" y="420"/>
                    <a:pt x="247" y="435"/>
                  </a:cubicBezTo>
                  <a:cubicBezTo>
                    <a:pt x="274" y="459"/>
                    <a:pt x="244" y="530"/>
                    <a:pt x="258" y="554"/>
                  </a:cubicBezTo>
                  <a:cubicBezTo>
                    <a:pt x="279" y="589"/>
                    <a:pt x="609" y="638"/>
                    <a:pt x="773" y="524"/>
                  </a:cubicBezTo>
                  <a:cubicBezTo>
                    <a:pt x="797" y="507"/>
                    <a:pt x="779" y="460"/>
                    <a:pt x="781" y="357"/>
                  </a:cubicBezTo>
                  <a:cubicBezTo>
                    <a:pt x="781" y="354"/>
                    <a:pt x="780" y="352"/>
                    <a:pt x="779" y="350"/>
                  </a:cubicBezTo>
                  <a:cubicBezTo>
                    <a:pt x="683" y="255"/>
                    <a:pt x="683" y="255"/>
                    <a:pt x="683" y="255"/>
                  </a:cubicBezTo>
                  <a:cubicBezTo>
                    <a:pt x="684" y="265"/>
                    <a:pt x="681" y="274"/>
                    <a:pt x="674" y="28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8" name="Google Shape;1468;p51"/>
            <p:cNvSpPr/>
            <p:nvPr/>
          </p:nvSpPr>
          <p:spPr>
            <a:xfrm>
              <a:off x="3554761" y="1164199"/>
              <a:ext cx="288366" cy="430478"/>
            </a:xfrm>
            <a:custGeom>
              <a:avLst/>
              <a:gdLst/>
              <a:ahLst/>
              <a:cxnLst/>
              <a:rect l="l" t="t" r="r" b="b"/>
              <a:pathLst>
                <a:path w="520" h="774" extrusionOk="0">
                  <a:moveTo>
                    <a:pt x="2" y="460"/>
                  </a:moveTo>
                  <a:cubicBezTo>
                    <a:pt x="0" y="499"/>
                    <a:pt x="80" y="515"/>
                    <a:pt x="94" y="542"/>
                  </a:cubicBezTo>
                  <a:cubicBezTo>
                    <a:pt x="100" y="554"/>
                    <a:pt x="83" y="580"/>
                    <a:pt x="84" y="597"/>
                  </a:cubicBezTo>
                  <a:cubicBezTo>
                    <a:pt x="86" y="610"/>
                    <a:pt x="125" y="626"/>
                    <a:pt x="125" y="626"/>
                  </a:cubicBezTo>
                  <a:cubicBezTo>
                    <a:pt x="125" y="626"/>
                    <a:pt x="97" y="652"/>
                    <a:pt x="96" y="664"/>
                  </a:cubicBezTo>
                  <a:cubicBezTo>
                    <a:pt x="95" y="679"/>
                    <a:pt x="121" y="701"/>
                    <a:pt x="122" y="716"/>
                  </a:cubicBezTo>
                  <a:cubicBezTo>
                    <a:pt x="122" y="723"/>
                    <a:pt x="116" y="737"/>
                    <a:pt x="111" y="754"/>
                  </a:cubicBezTo>
                  <a:cubicBezTo>
                    <a:pt x="108" y="767"/>
                    <a:pt x="114" y="774"/>
                    <a:pt x="127" y="763"/>
                  </a:cubicBezTo>
                  <a:cubicBezTo>
                    <a:pt x="265" y="624"/>
                    <a:pt x="265" y="624"/>
                    <a:pt x="265" y="624"/>
                  </a:cubicBezTo>
                  <a:cubicBezTo>
                    <a:pt x="255" y="626"/>
                    <a:pt x="246" y="622"/>
                    <a:pt x="239" y="615"/>
                  </a:cubicBezTo>
                  <a:cubicBezTo>
                    <a:pt x="232" y="609"/>
                    <a:pt x="229" y="599"/>
                    <a:pt x="230" y="589"/>
                  </a:cubicBezTo>
                  <a:cubicBezTo>
                    <a:pt x="231" y="575"/>
                    <a:pt x="239" y="561"/>
                    <a:pt x="251" y="549"/>
                  </a:cubicBezTo>
                  <a:cubicBezTo>
                    <a:pt x="263" y="536"/>
                    <a:pt x="277" y="529"/>
                    <a:pt x="292" y="528"/>
                  </a:cubicBezTo>
                  <a:cubicBezTo>
                    <a:pt x="301" y="527"/>
                    <a:pt x="311" y="530"/>
                    <a:pt x="318" y="537"/>
                  </a:cubicBezTo>
                  <a:cubicBezTo>
                    <a:pt x="324" y="544"/>
                    <a:pt x="328" y="553"/>
                    <a:pt x="326" y="563"/>
                  </a:cubicBezTo>
                  <a:cubicBezTo>
                    <a:pt x="516" y="374"/>
                    <a:pt x="516" y="374"/>
                    <a:pt x="516" y="374"/>
                  </a:cubicBezTo>
                  <a:cubicBezTo>
                    <a:pt x="520" y="370"/>
                    <a:pt x="520" y="364"/>
                    <a:pt x="516" y="361"/>
                  </a:cubicBezTo>
                  <a:cubicBezTo>
                    <a:pt x="313" y="157"/>
                    <a:pt x="313" y="157"/>
                    <a:pt x="313" y="157"/>
                  </a:cubicBezTo>
                  <a:cubicBezTo>
                    <a:pt x="311" y="155"/>
                    <a:pt x="310" y="153"/>
                    <a:pt x="310" y="150"/>
                  </a:cubicBezTo>
                  <a:cubicBezTo>
                    <a:pt x="310" y="149"/>
                    <a:pt x="310" y="148"/>
                    <a:pt x="311" y="147"/>
                  </a:cubicBezTo>
                  <a:cubicBezTo>
                    <a:pt x="316" y="142"/>
                    <a:pt x="320" y="138"/>
                    <a:pt x="327" y="139"/>
                  </a:cubicBezTo>
                  <a:cubicBezTo>
                    <a:pt x="330" y="140"/>
                    <a:pt x="334" y="141"/>
                    <a:pt x="338" y="142"/>
                  </a:cubicBezTo>
                  <a:cubicBezTo>
                    <a:pt x="349" y="145"/>
                    <a:pt x="359" y="137"/>
                    <a:pt x="358" y="125"/>
                  </a:cubicBezTo>
                  <a:cubicBezTo>
                    <a:pt x="357" y="114"/>
                    <a:pt x="350" y="102"/>
                    <a:pt x="341" y="94"/>
                  </a:cubicBezTo>
                  <a:cubicBezTo>
                    <a:pt x="333" y="86"/>
                    <a:pt x="322" y="79"/>
                    <a:pt x="310" y="78"/>
                  </a:cubicBezTo>
                  <a:cubicBezTo>
                    <a:pt x="299" y="77"/>
                    <a:pt x="290" y="86"/>
                    <a:pt x="293" y="98"/>
                  </a:cubicBezTo>
                  <a:cubicBezTo>
                    <a:pt x="294" y="101"/>
                    <a:pt x="295" y="105"/>
                    <a:pt x="296" y="109"/>
                  </a:cubicBezTo>
                  <a:cubicBezTo>
                    <a:pt x="297" y="116"/>
                    <a:pt x="293" y="120"/>
                    <a:pt x="289" y="124"/>
                  </a:cubicBezTo>
                  <a:cubicBezTo>
                    <a:pt x="288" y="125"/>
                    <a:pt x="286" y="125"/>
                    <a:pt x="285" y="126"/>
                  </a:cubicBezTo>
                  <a:cubicBezTo>
                    <a:pt x="282" y="126"/>
                    <a:pt x="280" y="125"/>
                    <a:pt x="278" y="123"/>
                  </a:cubicBezTo>
                  <a:cubicBezTo>
                    <a:pt x="161" y="5"/>
                    <a:pt x="161" y="5"/>
                    <a:pt x="161" y="5"/>
                  </a:cubicBezTo>
                  <a:cubicBezTo>
                    <a:pt x="156" y="0"/>
                    <a:pt x="148" y="2"/>
                    <a:pt x="145" y="8"/>
                  </a:cubicBezTo>
                  <a:cubicBezTo>
                    <a:pt x="123" y="60"/>
                    <a:pt x="112" y="112"/>
                    <a:pt x="107" y="154"/>
                  </a:cubicBezTo>
                  <a:cubicBezTo>
                    <a:pt x="101" y="202"/>
                    <a:pt x="132" y="236"/>
                    <a:pt x="129" y="263"/>
                  </a:cubicBezTo>
                  <a:cubicBezTo>
                    <a:pt x="123" y="317"/>
                    <a:pt x="5" y="401"/>
                    <a:pt x="2" y="46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69" name="Google Shape;1469;p51"/>
            <p:cNvSpPr/>
            <p:nvPr/>
          </p:nvSpPr>
          <p:spPr>
            <a:xfrm>
              <a:off x="3860350" y="1126940"/>
              <a:ext cx="291937" cy="427110"/>
            </a:xfrm>
            <a:custGeom>
              <a:avLst/>
              <a:gdLst/>
              <a:ahLst/>
              <a:cxnLst/>
              <a:rect l="l" t="t" r="r" b="b"/>
              <a:pathLst>
                <a:path w="527" h="768" extrusionOk="0">
                  <a:moveTo>
                    <a:pt x="281" y="185"/>
                  </a:moveTo>
                  <a:cubicBezTo>
                    <a:pt x="288" y="191"/>
                    <a:pt x="291" y="201"/>
                    <a:pt x="290" y="211"/>
                  </a:cubicBezTo>
                  <a:cubicBezTo>
                    <a:pt x="289" y="225"/>
                    <a:pt x="281" y="239"/>
                    <a:pt x="269" y="251"/>
                  </a:cubicBezTo>
                  <a:cubicBezTo>
                    <a:pt x="257" y="264"/>
                    <a:pt x="242" y="271"/>
                    <a:pt x="228" y="273"/>
                  </a:cubicBezTo>
                  <a:cubicBezTo>
                    <a:pt x="218" y="274"/>
                    <a:pt x="209" y="270"/>
                    <a:pt x="202" y="264"/>
                  </a:cubicBezTo>
                  <a:cubicBezTo>
                    <a:pt x="195" y="257"/>
                    <a:pt x="192" y="247"/>
                    <a:pt x="193" y="237"/>
                  </a:cubicBezTo>
                  <a:cubicBezTo>
                    <a:pt x="4" y="426"/>
                    <a:pt x="4" y="426"/>
                    <a:pt x="4" y="426"/>
                  </a:cubicBezTo>
                  <a:cubicBezTo>
                    <a:pt x="0" y="430"/>
                    <a:pt x="0" y="436"/>
                    <a:pt x="4" y="440"/>
                  </a:cubicBezTo>
                  <a:cubicBezTo>
                    <a:pt x="207" y="643"/>
                    <a:pt x="207" y="643"/>
                    <a:pt x="207" y="643"/>
                  </a:cubicBezTo>
                  <a:cubicBezTo>
                    <a:pt x="209" y="645"/>
                    <a:pt x="210" y="647"/>
                    <a:pt x="210" y="650"/>
                  </a:cubicBezTo>
                  <a:cubicBezTo>
                    <a:pt x="210" y="651"/>
                    <a:pt x="209" y="653"/>
                    <a:pt x="208" y="654"/>
                  </a:cubicBezTo>
                  <a:cubicBezTo>
                    <a:pt x="204" y="658"/>
                    <a:pt x="200" y="662"/>
                    <a:pt x="193" y="661"/>
                  </a:cubicBezTo>
                  <a:cubicBezTo>
                    <a:pt x="189" y="660"/>
                    <a:pt x="186" y="659"/>
                    <a:pt x="182" y="658"/>
                  </a:cubicBezTo>
                  <a:cubicBezTo>
                    <a:pt x="171" y="655"/>
                    <a:pt x="161" y="664"/>
                    <a:pt x="162" y="675"/>
                  </a:cubicBezTo>
                  <a:cubicBezTo>
                    <a:pt x="163" y="687"/>
                    <a:pt x="170" y="698"/>
                    <a:pt x="179" y="706"/>
                  </a:cubicBezTo>
                  <a:cubicBezTo>
                    <a:pt x="187" y="715"/>
                    <a:pt x="198" y="722"/>
                    <a:pt x="209" y="723"/>
                  </a:cubicBezTo>
                  <a:cubicBezTo>
                    <a:pt x="221" y="724"/>
                    <a:pt x="229" y="714"/>
                    <a:pt x="227" y="703"/>
                  </a:cubicBezTo>
                  <a:cubicBezTo>
                    <a:pt x="226" y="699"/>
                    <a:pt x="224" y="695"/>
                    <a:pt x="224" y="691"/>
                  </a:cubicBezTo>
                  <a:cubicBezTo>
                    <a:pt x="222" y="685"/>
                    <a:pt x="226" y="681"/>
                    <a:pt x="231" y="676"/>
                  </a:cubicBezTo>
                  <a:cubicBezTo>
                    <a:pt x="232" y="675"/>
                    <a:pt x="233" y="675"/>
                    <a:pt x="235" y="675"/>
                  </a:cubicBezTo>
                  <a:cubicBezTo>
                    <a:pt x="237" y="675"/>
                    <a:pt x="240" y="676"/>
                    <a:pt x="241" y="677"/>
                  </a:cubicBezTo>
                  <a:cubicBezTo>
                    <a:pt x="326" y="763"/>
                    <a:pt x="326" y="763"/>
                    <a:pt x="326" y="763"/>
                  </a:cubicBezTo>
                  <a:cubicBezTo>
                    <a:pt x="332" y="768"/>
                    <a:pt x="342" y="765"/>
                    <a:pt x="343" y="757"/>
                  </a:cubicBezTo>
                  <a:cubicBezTo>
                    <a:pt x="344" y="735"/>
                    <a:pt x="347" y="712"/>
                    <a:pt x="350" y="686"/>
                  </a:cubicBezTo>
                  <a:cubicBezTo>
                    <a:pt x="365" y="585"/>
                    <a:pt x="409" y="509"/>
                    <a:pt x="453" y="420"/>
                  </a:cubicBezTo>
                  <a:cubicBezTo>
                    <a:pt x="488" y="349"/>
                    <a:pt x="527" y="147"/>
                    <a:pt x="441" y="6"/>
                  </a:cubicBezTo>
                  <a:cubicBezTo>
                    <a:pt x="438" y="1"/>
                    <a:pt x="430" y="0"/>
                    <a:pt x="426" y="4"/>
                  </a:cubicBezTo>
                  <a:cubicBezTo>
                    <a:pt x="254" y="176"/>
                    <a:pt x="254" y="176"/>
                    <a:pt x="254" y="176"/>
                  </a:cubicBezTo>
                  <a:cubicBezTo>
                    <a:pt x="264" y="175"/>
                    <a:pt x="274" y="178"/>
                    <a:pt x="281" y="18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0" name="Google Shape;1470;p51"/>
            <p:cNvSpPr/>
            <p:nvPr/>
          </p:nvSpPr>
          <p:spPr>
            <a:xfrm>
              <a:off x="3644023" y="1011374"/>
              <a:ext cx="449665" cy="347961"/>
            </a:xfrm>
            <a:custGeom>
              <a:avLst/>
              <a:gdLst/>
              <a:ahLst/>
              <a:cxnLst/>
              <a:rect l="l" t="t" r="r" b="b"/>
              <a:pathLst>
                <a:path w="811" h="626" extrusionOk="0">
                  <a:moveTo>
                    <a:pt x="126" y="345"/>
                  </a:moveTo>
                  <a:cubicBezTo>
                    <a:pt x="132" y="338"/>
                    <a:pt x="142" y="335"/>
                    <a:pt x="151" y="336"/>
                  </a:cubicBezTo>
                  <a:cubicBezTo>
                    <a:pt x="166" y="337"/>
                    <a:pt x="180" y="345"/>
                    <a:pt x="192" y="357"/>
                  </a:cubicBezTo>
                  <a:cubicBezTo>
                    <a:pt x="204" y="369"/>
                    <a:pt x="212" y="384"/>
                    <a:pt x="213" y="398"/>
                  </a:cubicBezTo>
                  <a:cubicBezTo>
                    <a:pt x="214" y="408"/>
                    <a:pt x="211" y="417"/>
                    <a:pt x="204" y="424"/>
                  </a:cubicBezTo>
                  <a:cubicBezTo>
                    <a:pt x="197" y="431"/>
                    <a:pt x="188" y="434"/>
                    <a:pt x="178" y="433"/>
                  </a:cubicBezTo>
                  <a:cubicBezTo>
                    <a:pt x="367" y="622"/>
                    <a:pt x="367" y="622"/>
                    <a:pt x="367" y="622"/>
                  </a:cubicBezTo>
                  <a:cubicBezTo>
                    <a:pt x="371" y="626"/>
                    <a:pt x="377" y="626"/>
                    <a:pt x="380" y="622"/>
                  </a:cubicBezTo>
                  <a:cubicBezTo>
                    <a:pt x="584" y="419"/>
                    <a:pt x="584" y="419"/>
                    <a:pt x="584" y="419"/>
                  </a:cubicBezTo>
                  <a:cubicBezTo>
                    <a:pt x="586" y="417"/>
                    <a:pt x="588" y="416"/>
                    <a:pt x="591" y="416"/>
                  </a:cubicBezTo>
                  <a:cubicBezTo>
                    <a:pt x="592" y="416"/>
                    <a:pt x="593" y="417"/>
                    <a:pt x="594" y="418"/>
                  </a:cubicBezTo>
                  <a:cubicBezTo>
                    <a:pt x="599" y="422"/>
                    <a:pt x="603" y="426"/>
                    <a:pt x="602" y="433"/>
                  </a:cubicBezTo>
                  <a:cubicBezTo>
                    <a:pt x="601" y="437"/>
                    <a:pt x="600" y="440"/>
                    <a:pt x="599" y="444"/>
                  </a:cubicBezTo>
                  <a:cubicBezTo>
                    <a:pt x="596" y="455"/>
                    <a:pt x="604" y="465"/>
                    <a:pt x="616" y="464"/>
                  </a:cubicBezTo>
                  <a:cubicBezTo>
                    <a:pt x="627" y="463"/>
                    <a:pt x="639" y="456"/>
                    <a:pt x="647" y="447"/>
                  </a:cubicBezTo>
                  <a:cubicBezTo>
                    <a:pt x="655" y="439"/>
                    <a:pt x="662" y="428"/>
                    <a:pt x="663" y="417"/>
                  </a:cubicBezTo>
                  <a:cubicBezTo>
                    <a:pt x="664" y="405"/>
                    <a:pt x="655" y="397"/>
                    <a:pt x="643" y="399"/>
                  </a:cubicBezTo>
                  <a:cubicBezTo>
                    <a:pt x="640" y="400"/>
                    <a:pt x="636" y="402"/>
                    <a:pt x="632" y="402"/>
                  </a:cubicBezTo>
                  <a:cubicBezTo>
                    <a:pt x="625" y="404"/>
                    <a:pt x="621" y="400"/>
                    <a:pt x="617" y="395"/>
                  </a:cubicBezTo>
                  <a:cubicBezTo>
                    <a:pt x="616" y="394"/>
                    <a:pt x="616" y="393"/>
                    <a:pt x="615" y="391"/>
                  </a:cubicBezTo>
                  <a:cubicBezTo>
                    <a:pt x="615" y="389"/>
                    <a:pt x="616" y="386"/>
                    <a:pt x="618" y="385"/>
                  </a:cubicBezTo>
                  <a:cubicBezTo>
                    <a:pt x="808" y="195"/>
                    <a:pt x="808" y="195"/>
                    <a:pt x="808" y="195"/>
                  </a:cubicBezTo>
                  <a:cubicBezTo>
                    <a:pt x="811" y="192"/>
                    <a:pt x="811" y="186"/>
                    <a:pt x="808" y="182"/>
                  </a:cubicBezTo>
                  <a:cubicBezTo>
                    <a:pt x="785" y="154"/>
                    <a:pt x="755" y="129"/>
                    <a:pt x="717" y="109"/>
                  </a:cubicBezTo>
                  <a:cubicBezTo>
                    <a:pt x="500" y="0"/>
                    <a:pt x="284" y="20"/>
                    <a:pt x="170" y="80"/>
                  </a:cubicBezTo>
                  <a:cubicBezTo>
                    <a:pt x="88" y="123"/>
                    <a:pt x="36" y="184"/>
                    <a:pt x="2" y="247"/>
                  </a:cubicBezTo>
                  <a:cubicBezTo>
                    <a:pt x="0" y="251"/>
                    <a:pt x="0" y="255"/>
                    <a:pt x="3" y="258"/>
                  </a:cubicBezTo>
                  <a:cubicBezTo>
                    <a:pt x="117" y="372"/>
                    <a:pt x="117" y="372"/>
                    <a:pt x="117" y="372"/>
                  </a:cubicBezTo>
                  <a:cubicBezTo>
                    <a:pt x="115" y="362"/>
                    <a:pt x="119" y="352"/>
                    <a:pt x="126" y="34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71" name="Google Shape;1471;p51"/>
          <p:cNvGrpSpPr/>
          <p:nvPr/>
        </p:nvGrpSpPr>
        <p:grpSpPr>
          <a:xfrm>
            <a:off x="3603122" y="843033"/>
            <a:ext cx="370755" cy="445841"/>
            <a:chOff x="4539787" y="1011032"/>
            <a:chExt cx="598958" cy="720261"/>
          </a:xfrm>
        </p:grpSpPr>
        <p:sp>
          <p:nvSpPr>
            <p:cNvPr id="1472" name="Google Shape;1472;p51"/>
            <p:cNvSpPr/>
            <p:nvPr/>
          </p:nvSpPr>
          <p:spPr>
            <a:xfrm>
              <a:off x="4849480" y="1011032"/>
              <a:ext cx="289264" cy="340491"/>
            </a:xfrm>
            <a:custGeom>
              <a:avLst/>
              <a:gdLst/>
              <a:ahLst/>
              <a:cxnLst/>
              <a:rect l="l" t="t" r="r" b="b"/>
              <a:pathLst>
                <a:path w="518" h="610" extrusionOk="0">
                  <a:moveTo>
                    <a:pt x="26" y="275"/>
                  </a:moveTo>
                  <a:cubicBezTo>
                    <a:pt x="36" y="275"/>
                    <a:pt x="45" y="280"/>
                    <a:pt x="51" y="287"/>
                  </a:cubicBezTo>
                  <a:cubicBezTo>
                    <a:pt x="61" y="299"/>
                    <a:pt x="66" y="315"/>
                    <a:pt x="65" y="332"/>
                  </a:cubicBezTo>
                  <a:cubicBezTo>
                    <a:pt x="66" y="350"/>
                    <a:pt x="61" y="366"/>
                    <a:pt x="51" y="377"/>
                  </a:cubicBezTo>
                  <a:cubicBezTo>
                    <a:pt x="45" y="384"/>
                    <a:pt x="36" y="389"/>
                    <a:pt x="26" y="389"/>
                  </a:cubicBezTo>
                  <a:cubicBezTo>
                    <a:pt x="16" y="389"/>
                    <a:pt x="7" y="384"/>
                    <a:pt x="0" y="376"/>
                  </a:cubicBezTo>
                  <a:cubicBezTo>
                    <a:pt x="0" y="603"/>
                    <a:pt x="0" y="603"/>
                    <a:pt x="0" y="603"/>
                  </a:cubicBezTo>
                  <a:cubicBezTo>
                    <a:pt x="0" y="607"/>
                    <a:pt x="5" y="610"/>
                    <a:pt x="9" y="609"/>
                  </a:cubicBezTo>
                  <a:cubicBezTo>
                    <a:pt x="244" y="532"/>
                    <a:pt x="244" y="532"/>
                    <a:pt x="244" y="532"/>
                  </a:cubicBezTo>
                  <a:cubicBezTo>
                    <a:pt x="245" y="532"/>
                    <a:pt x="247" y="532"/>
                    <a:pt x="248" y="532"/>
                  </a:cubicBezTo>
                  <a:cubicBezTo>
                    <a:pt x="250" y="533"/>
                    <a:pt x="252" y="534"/>
                    <a:pt x="253" y="537"/>
                  </a:cubicBezTo>
                  <a:cubicBezTo>
                    <a:pt x="256" y="543"/>
                    <a:pt x="257" y="548"/>
                    <a:pt x="253" y="554"/>
                  </a:cubicBezTo>
                  <a:cubicBezTo>
                    <a:pt x="251" y="557"/>
                    <a:pt x="248" y="560"/>
                    <a:pt x="245" y="563"/>
                  </a:cubicBezTo>
                  <a:cubicBezTo>
                    <a:pt x="237" y="572"/>
                    <a:pt x="240" y="584"/>
                    <a:pt x="252" y="589"/>
                  </a:cubicBezTo>
                  <a:cubicBezTo>
                    <a:pt x="263" y="593"/>
                    <a:pt x="276" y="592"/>
                    <a:pt x="287" y="588"/>
                  </a:cubicBezTo>
                  <a:cubicBezTo>
                    <a:pt x="299" y="584"/>
                    <a:pt x="310" y="578"/>
                    <a:pt x="317" y="568"/>
                  </a:cubicBezTo>
                  <a:cubicBezTo>
                    <a:pt x="323" y="557"/>
                    <a:pt x="318" y="545"/>
                    <a:pt x="306" y="543"/>
                  </a:cubicBezTo>
                  <a:cubicBezTo>
                    <a:pt x="303" y="542"/>
                    <a:pt x="299" y="541"/>
                    <a:pt x="295" y="540"/>
                  </a:cubicBezTo>
                  <a:cubicBezTo>
                    <a:pt x="288" y="538"/>
                    <a:pt x="286" y="533"/>
                    <a:pt x="285" y="526"/>
                  </a:cubicBezTo>
                  <a:cubicBezTo>
                    <a:pt x="284" y="524"/>
                    <a:pt x="285" y="521"/>
                    <a:pt x="287" y="520"/>
                  </a:cubicBezTo>
                  <a:cubicBezTo>
                    <a:pt x="287" y="519"/>
                    <a:pt x="288" y="518"/>
                    <a:pt x="289" y="518"/>
                  </a:cubicBezTo>
                  <a:cubicBezTo>
                    <a:pt x="505" y="448"/>
                    <a:pt x="505" y="448"/>
                    <a:pt x="505" y="448"/>
                  </a:cubicBezTo>
                  <a:cubicBezTo>
                    <a:pt x="507" y="447"/>
                    <a:pt x="509" y="445"/>
                    <a:pt x="509" y="442"/>
                  </a:cubicBezTo>
                  <a:cubicBezTo>
                    <a:pt x="518" y="313"/>
                    <a:pt x="487" y="155"/>
                    <a:pt x="341" y="81"/>
                  </a:cubicBezTo>
                  <a:cubicBezTo>
                    <a:pt x="224" y="22"/>
                    <a:pt x="108" y="0"/>
                    <a:pt x="7" y="2"/>
                  </a:cubicBezTo>
                  <a:cubicBezTo>
                    <a:pt x="3" y="2"/>
                    <a:pt x="0" y="5"/>
                    <a:pt x="0" y="8"/>
                  </a:cubicBezTo>
                  <a:cubicBezTo>
                    <a:pt x="0" y="288"/>
                    <a:pt x="0" y="288"/>
                    <a:pt x="0" y="288"/>
                  </a:cubicBezTo>
                  <a:cubicBezTo>
                    <a:pt x="7" y="280"/>
                    <a:pt x="16" y="275"/>
                    <a:pt x="26" y="27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3" name="Google Shape;1473;p51"/>
            <p:cNvSpPr/>
            <p:nvPr/>
          </p:nvSpPr>
          <p:spPr>
            <a:xfrm>
              <a:off x="4599335" y="1012768"/>
              <a:ext cx="277094" cy="339188"/>
            </a:xfrm>
            <a:custGeom>
              <a:avLst/>
              <a:gdLst/>
              <a:ahLst/>
              <a:cxnLst/>
              <a:rect l="l" t="t" r="r" b="b"/>
              <a:pathLst>
                <a:path w="496" h="608" extrusionOk="0">
                  <a:moveTo>
                    <a:pt x="118" y="481"/>
                  </a:moveTo>
                  <a:cubicBezTo>
                    <a:pt x="121" y="472"/>
                    <a:pt x="128" y="464"/>
                    <a:pt x="137" y="461"/>
                  </a:cubicBezTo>
                  <a:cubicBezTo>
                    <a:pt x="151" y="455"/>
                    <a:pt x="168" y="455"/>
                    <a:pt x="184" y="461"/>
                  </a:cubicBezTo>
                  <a:cubicBezTo>
                    <a:pt x="201" y="466"/>
                    <a:pt x="215" y="476"/>
                    <a:pt x="222" y="488"/>
                  </a:cubicBezTo>
                  <a:cubicBezTo>
                    <a:pt x="228" y="497"/>
                    <a:pt x="229" y="507"/>
                    <a:pt x="226" y="516"/>
                  </a:cubicBezTo>
                  <a:cubicBezTo>
                    <a:pt x="223" y="526"/>
                    <a:pt x="216" y="533"/>
                    <a:pt x="206" y="536"/>
                  </a:cubicBezTo>
                  <a:cubicBezTo>
                    <a:pt x="421" y="606"/>
                    <a:pt x="421" y="606"/>
                    <a:pt x="421" y="606"/>
                  </a:cubicBezTo>
                  <a:cubicBezTo>
                    <a:pt x="426" y="608"/>
                    <a:pt x="430" y="605"/>
                    <a:pt x="430" y="600"/>
                  </a:cubicBezTo>
                  <a:cubicBezTo>
                    <a:pt x="430" y="353"/>
                    <a:pt x="430" y="353"/>
                    <a:pt x="430" y="353"/>
                  </a:cubicBezTo>
                  <a:cubicBezTo>
                    <a:pt x="430" y="352"/>
                    <a:pt x="430" y="351"/>
                    <a:pt x="431" y="350"/>
                  </a:cubicBezTo>
                  <a:cubicBezTo>
                    <a:pt x="432" y="347"/>
                    <a:pt x="434" y="346"/>
                    <a:pt x="437" y="345"/>
                  </a:cubicBezTo>
                  <a:cubicBezTo>
                    <a:pt x="443" y="345"/>
                    <a:pt x="449" y="345"/>
                    <a:pt x="453" y="351"/>
                  </a:cubicBezTo>
                  <a:cubicBezTo>
                    <a:pt x="455" y="354"/>
                    <a:pt x="457" y="358"/>
                    <a:pt x="459" y="361"/>
                  </a:cubicBezTo>
                  <a:cubicBezTo>
                    <a:pt x="465" y="371"/>
                    <a:pt x="478" y="373"/>
                    <a:pt x="486" y="363"/>
                  </a:cubicBezTo>
                  <a:cubicBezTo>
                    <a:pt x="493" y="354"/>
                    <a:pt x="496" y="341"/>
                    <a:pt x="496" y="329"/>
                  </a:cubicBezTo>
                  <a:cubicBezTo>
                    <a:pt x="496" y="317"/>
                    <a:pt x="493" y="304"/>
                    <a:pt x="486" y="295"/>
                  </a:cubicBezTo>
                  <a:cubicBezTo>
                    <a:pt x="478" y="286"/>
                    <a:pt x="465" y="287"/>
                    <a:pt x="459" y="297"/>
                  </a:cubicBezTo>
                  <a:cubicBezTo>
                    <a:pt x="457" y="300"/>
                    <a:pt x="455" y="304"/>
                    <a:pt x="453" y="307"/>
                  </a:cubicBezTo>
                  <a:cubicBezTo>
                    <a:pt x="449" y="313"/>
                    <a:pt x="443" y="313"/>
                    <a:pt x="437" y="313"/>
                  </a:cubicBezTo>
                  <a:cubicBezTo>
                    <a:pt x="434" y="313"/>
                    <a:pt x="432" y="311"/>
                    <a:pt x="431" y="309"/>
                  </a:cubicBezTo>
                  <a:cubicBezTo>
                    <a:pt x="430" y="308"/>
                    <a:pt x="430" y="307"/>
                    <a:pt x="430" y="305"/>
                  </a:cubicBezTo>
                  <a:cubicBezTo>
                    <a:pt x="430" y="7"/>
                    <a:pt x="430" y="7"/>
                    <a:pt x="430" y="7"/>
                  </a:cubicBezTo>
                  <a:cubicBezTo>
                    <a:pt x="430" y="3"/>
                    <a:pt x="427" y="0"/>
                    <a:pt x="423" y="0"/>
                  </a:cubicBezTo>
                  <a:cubicBezTo>
                    <a:pt x="346" y="5"/>
                    <a:pt x="279" y="23"/>
                    <a:pt x="231" y="49"/>
                  </a:cubicBezTo>
                  <a:cubicBezTo>
                    <a:pt x="64" y="136"/>
                    <a:pt x="15" y="299"/>
                    <a:pt x="3" y="405"/>
                  </a:cubicBezTo>
                  <a:cubicBezTo>
                    <a:pt x="0" y="431"/>
                    <a:pt x="7" y="453"/>
                    <a:pt x="14" y="472"/>
                  </a:cubicBezTo>
                  <a:cubicBezTo>
                    <a:pt x="15" y="473"/>
                    <a:pt x="16" y="475"/>
                    <a:pt x="18" y="475"/>
                  </a:cubicBezTo>
                  <a:cubicBezTo>
                    <a:pt x="122" y="509"/>
                    <a:pt x="122" y="509"/>
                    <a:pt x="122" y="509"/>
                  </a:cubicBezTo>
                  <a:cubicBezTo>
                    <a:pt x="117" y="501"/>
                    <a:pt x="115" y="490"/>
                    <a:pt x="118" y="48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4" name="Google Shape;1474;p51"/>
            <p:cNvSpPr/>
            <p:nvPr/>
          </p:nvSpPr>
          <p:spPr>
            <a:xfrm>
              <a:off x="4539787" y="1276220"/>
              <a:ext cx="295350" cy="349606"/>
            </a:xfrm>
            <a:custGeom>
              <a:avLst/>
              <a:gdLst/>
              <a:ahLst/>
              <a:cxnLst/>
              <a:rect l="l" t="t" r="r" b="b"/>
              <a:pathLst>
                <a:path w="529" h="627" extrusionOk="0">
                  <a:moveTo>
                    <a:pt x="313" y="412"/>
                  </a:moveTo>
                  <a:cubicBezTo>
                    <a:pt x="306" y="406"/>
                    <a:pt x="301" y="397"/>
                    <a:pt x="300" y="387"/>
                  </a:cubicBezTo>
                  <a:cubicBezTo>
                    <a:pt x="299" y="373"/>
                    <a:pt x="305" y="357"/>
                    <a:pt x="315" y="343"/>
                  </a:cubicBezTo>
                  <a:cubicBezTo>
                    <a:pt x="325" y="329"/>
                    <a:pt x="339" y="319"/>
                    <a:pt x="353" y="315"/>
                  </a:cubicBezTo>
                  <a:cubicBezTo>
                    <a:pt x="362" y="313"/>
                    <a:pt x="372" y="314"/>
                    <a:pt x="380" y="320"/>
                  </a:cubicBezTo>
                  <a:cubicBezTo>
                    <a:pt x="388" y="326"/>
                    <a:pt x="393" y="335"/>
                    <a:pt x="394" y="345"/>
                  </a:cubicBezTo>
                  <a:cubicBezTo>
                    <a:pt x="527" y="162"/>
                    <a:pt x="527" y="162"/>
                    <a:pt x="527" y="162"/>
                  </a:cubicBezTo>
                  <a:cubicBezTo>
                    <a:pt x="529" y="159"/>
                    <a:pt x="528" y="153"/>
                    <a:pt x="523" y="152"/>
                  </a:cubicBezTo>
                  <a:cubicBezTo>
                    <a:pt x="288" y="76"/>
                    <a:pt x="288" y="76"/>
                    <a:pt x="288" y="76"/>
                  </a:cubicBezTo>
                  <a:cubicBezTo>
                    <a:pt x="287" y="75"/>
                    <a:pt x="286" y="75"/>
                    <a:pt x="285" y="74"/>
                  </a:cubicBezTo>
                  <a:cubicBezTo>
                    <a:pt x="284" y="72"/>
                    <a:pt x="282" y="70"/>
                    <a:pt x="283" y="67"/>
                  </a:cubicBezTo>
                  <a:cubicBezTo>
                    <a:pt x="285" y="61"/>
                    <a:pt x="287" y="55"/>
                    <a:pt x="294" y="53"/>
                  </a:cubicBezTo>
                  <a:cubicBezTo>
                    <a:pt x="297" y="52"/>
                    <a:pt x="301" y="52"/>
                    <a:pt x="305" y="51"/>
                  </a:cubicBezTo>
                  <a:cubicBezTo>
                    <a:pt x="317" y="48"/>
                    <a:pt x="322" y="36"/>
                    <a:pt x="315" y="26"/>
                  </a:cubicBezTo>
                  <a:cubicBezTo>
                    <a:pt x="309" y="16"/>
                    <a:pt x="297" y="9"/>
                    <a:pt x="286" y="6"/>
                  </a:cubicBezTo>
                  <a:cubicBezTo>
                    <a:pt x="274" y="2"/>
                    <a:pt x="261" y="0"/>
                    <a:pt x="250" y="5"/>
                  </a:cubicBezTo>
                  <a:cubicBezTo>
                    <a:pt x="239" y="9"/>
                    <a:pt x="236" y="22"/>
                    <a:pt x="244" y="31"/>
                  </a:cubicBezTo>
                  <a:cubicBezTo>
                    <a:pt x="246" y="34"/>
                    <a:pt x="249" y="37"/>
                    <a:pt x="252" y="40"/>
                  </a:cubicBezTo>
                  <a:cubicBezTo>
                    <a:pt x="256" y="45"/>
                    <a:pt x="254" y="51"/>
                    <a:pt x="252" y="57"/>
                  </a:cubicBezTo>
                  <a:cubicBezTo>
                    <a:pt x="251" y="59"/>
                    <a:pt x="249" y="61"/>
                    <a:pt x="246" y="61"/>
                  </a:cubicBezTo>
                  <a:cubicBezTo>
                    <a:pt x="245" y="61"/>
                    <a:pt x="244" y="61"/>
                    <a:pt x="243" y="61"/>
                  </a:cubicBezTo>
                  <a:cubicBezTo>
                    <a:pt x="141" y="28"/>
                    <a:pt x="141" y="28"/>
                    <a:pt x="141" y="28"/>
                  </a:cubicBezTo>
                  <a:cubicBezTo>
                    <a:pt x="136" y="26"/>
                    <a:pt x="131" y="30"/>
                    <a:pt x="132" y="35"/>
                  </a:cubicBezTo>
                  <a:cubicBezTo>
                    <a:pt x="132" y="38"/>
                    <a:pt x="132" y="41"/>
                    <a:pt x="132" y="44"/>
                  </a:cubicBezTo>
                  <a:cubicBezTo>
                    <a:pt x="125" y="99"/>
                    <a:pt x="5" y="184"/>
                    <a:pt x="2" y="244"/>
                  </a:cubicBezTo>
                  <a:cubicBezTo>
                    <a:pt x="0" y="285"/>
                    <a:pt x="82" y="301"/>
                    <a:pt x="96" y="329"/>
                  </a:cubicBezTo>
                  <a:cubicBezTo>
                    <a:pt x="103" y="341"/>
                    <a:pt x="85" y="368"/>
                    <a:pt x="87" y="384"/>
                  </a:cubicBezTo>
                  <a:cubicBezTo>
                    <a:pt x="88" y="398"/>
                    <a:pt x="128" y="414"/>
                    <a:pt x="128" y="414"/>
                  </a:cubicBezTo>
                  <a:cubicBezTo>
                    <a:pt x="128" y="414"/>
                    <a:pt x="99" y="441"/>
                    <a:pt x="98" y="453"/>
                  </a:cubicBezTo>
                  <a:cubicBezTo>
                    <a:pt x="97" y="468"/>
                    <a:pt x="124" y="491"/>
                    <a:pt x="125" y="506"/>
                  </a:cubicBezTo>
                  <a:cubicBezTo>
                    <a:pt x="125" y="521"/>
                    <a:pt x="101" y="558"/>
                    <a:pt x="112" y="598"/>
                  </a:cubicBezTo>
                  <a:cubicBezTo>
                    <a:pt x="119" y="621"/>
                    <a:pt x="149" y="627"/>
                    <a:pt x="186" y="626"/>
                  </a:cubicBezTo>
                  <a:cubicBezTo>
                    <a:pt x="188" y="626"/>
                    <a:pt x="190" y="625"/>
                    <a:pt x="191" y="624"/>
                  </a:cubicBezTo>
                  <a:cubicBezTo>
                    <a:pt x="342" y="417"/>
                    <a:pt x="342" y="417"/>
                    <a:pt x="342" y="417"/>
                  </a:cubicBezTo>
                  <a:cubicBezTo>
                    <a:pt x="332" y="420"/>
                    <a:pt x="322" y="418"/>
                    <a:pt x="313" y="41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5" name="Google Shape;1475;p51"/>
            <p:cNvSpPr/>
            <p:nvPr/>
          </p:nvSpPr>
          <p:spPr>
            <a:xfrm>
              <a:off x="4854479" y="1272314"/>
              <a:ext cx="277529" cy="353078"/>
            </a:xfrm>
            <a:custGeom>
              <a:avLst/>
              <a:gdLst/>
              <a:ahLst/>
              <a:cxnLst/>
              <a:rect l="l" t="t" r="r" b="b"/>
              <a:pathLst>
                <a:path w="497" h="633" extrusionOk="0">
                  <a:moveTo>
                    <a:pt x="326" y="81"/>
                  </a:moveTo>
                  <a:cubicBezTo>
                    <a:pt x="328" y="91"/>
                    <a:pt x="327" y="101"/>
                    <a:pt x="322" y="109"/>
                  </a:cubicBezTo>
                  <a:cubicBezTo>
                    <a:pt x="314" y="122"/>
                    <a:pt x="300" y="131"/>
                    <a:pt x="284" y="136"/>
                  </a:cubicBezTo>
                  <a:cubicBezTo>
                    <a:pt x="267" y="142"/>
                    <a:pt x="250" y="142"/>
                    <a:pt x="237" y="137"/>
                  </a:cubicBezTo>
                  <a:cubicBezTo>
                    <a:pt x="227" y="133"/>
                    <a:pt x="220" y="126"/>
                    <a:pt x="217" y="117"/>
                  </a:cubicBezTo>
                  <a:cubicBezTo>
                    <a:pt x="214" y="107"/>
                    <a:pt x="216" y="97"/>
                    <a:pt x="222" y="88"/>
                  </a:cubicBezTo>
                  <a:cubicBezTo>
                    <a:pt x="6" y="158"/>
                    <a:pt x="6" y="158"/>
                    <a:pt x="6" y="158"/>
                  </a:cubicBezTo>
                  <a:cubicBezTo>
                    <a:pt x="2" y="160"/>
                    <a:pt x="0" y="165"/>
                    <a:pt x="3" y="168"/>
                  </a:cubicBezTo>
                  <a:cubicBezTo>
                    <a:pt x="148" y="368"/>
                    <a:pt x="148" y="368"/>
                    <a:pt x="148" y="368"/>
                  </a:cubicBezTo>
                  <a:cubicBezTo>
                    <a:pt x="149" y="369"/>
                    <a:pt x="149" y="370"/>
                    <a:pt x="150" y="372"/>
                  </a:cubicBezTo>
                  <a:cubicBezTo>
                    <a:pt x="150" y="374"/>
                    <a:pt x="149" y="377"/>
                    <a:pt x="147" y="378"/>
                  </a:cubicBezTo>
                  <a:cubicBezTo>
                    <a:pt x="142" y="382"/>
                    <a:pt x="137" y="386"/>
                    <a:pt x="131" y="383"/>
                  </a:cubicBezTo>
                  <a:cubicBezTo>
                    <a:pt x="127" y="382"/>
                    <a:pt x="124" y="380"/>
                    <a:pt x="120" y="379"/>
                  </a:cubicBezTo>
                  <a:cubicBezTo>
                    <a:pt x="109" y="374"/>
                    <a:pt x="98" y="381"/>
                    <a:pt x="97" y="393"/>
                  </a:cubicBezTo>
                  <a:cubicBezTo>
                    <a:pt x="96" y="404"/>
                    <a:pt x="102" y="417"/>
                    <a:pt x="109" y="426"/>
                  </a:cubicBezTo>
                  <a:cubicBezTo>
                    <a:pt x="116" y="436"/>
                    <a:pt x="126" y="445"/>
                    <a:pt x="137" y="448"/>
                  </a:cubicBezTo>
                  <a:cubicBezTo>
                    <a:pt x="149" y="451"/>
                    <a:pt x="159" y="443"/>
                    <a:pt x="158" y="431"/>
                  </a:cubicBezTo>
                  <a:cubicBezTo>
                    <a:pt x="158" y="427"/>
                    <a:pt x="157" y="423"/>
                    <a:pt x="157" y="419"/>
                  </a:cubicBezTo>
                  <a:cubicBezTo>
                    <a:pt x="156" y="412"/>
                    <a:pt x="161" y="408"/>
                    <a:pt x="167" y="405"/>
                  </a:cubicBezTo>
                  <a:cubicBezTo>
                    <a:pt x="169" y="403"/>
                    <a:pt x="171" y="404"/>
                    <a:pt x="174" y="405"/>
                  </a:cubicBezTo>
                  <a:cubicBezTo>
                    <a:pt x="175" y="405"/>
                    <a:pt x="176" y="406"/>
                    <a:pt x="176" y="407"/>
                  </a:cubicBezTo>
                  <a:cubicBezTo>
                    <a:pt x="336" y="627"/>
                    <a:pt x="336" y="627"/>
                    <a:pt x="336" y="627"/>
                  </a:cubicBezTo>
                  <a:cubicBezTo>
                    <a:pt x="340" y="633"/>
                    <a:pt x="349" y="630"/>
                    <a:pt x="348" y="623"/>
                  </a:cubicBezTo>
                  <a:cubicBezTo>
                    <a:pt x="345" y="577"/>
                    <a:pt x="342" y="510"/>
                    <a:pt x="356" y="414"/>
                  </a:cubicBezTo>
                  <a:cubicBezTo>
                    <a:pt x="372" y="311"/>
                    <a:pt x="417" y="234"/>
                    <a:pt x="461" y="143"/>
                  </a:cubicBezTo>
                  <a:cubicBezTo>
                    <a:pt x="475" y="114"/>
                    <a:pt x="489" y="66"/>
                    <a:pt x="497" y="9"/>
                  </a:cubicBezTo>
                  <a:cubicBezTo>
                    <a:pt x="497" y="4"/>
                    <a:pt x="493" y="0"/>
                    <a:pt x="488" y="2"/>
                  </a:cubicBezTo>
                  <a:cubicBezTo>
                    <a:pt x="305" y="61"/>
                    <a:pt x="305" y="61"/>
                    <a:pt x="305" y="61"/>
                  </a:cubicBezTo>
                  <a:cubicBezTo>
                    <a:pt x="315" y="64"/>
                    <a:pt x="322" y="72"/>
                    <a:pt x="326" y="8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6" name="Google Shape;1476;p51"/>
            <p:cNvSpPr/>
            <p:nvPr/>
          </p:nvSpPr>
          <p:spPr>
            <a:xfrm>
              <a:off x="4661491" y="1370403"/>
              <a:ext cx="388584" cy="360890"/>
            </a:xfrm>
            <a:custGeom>
              <a:avLst/>
              <a:gdLst/>
              <a:ahLst/>
              <a:cxnLst/>
              <a:rect l="l" t="t" r="r" b="b"/>
              <a:pathLst>
                <a:path w="696" h="647" extrusionOk="0">
                  <a:moveTo>
                    <a:pt x="506" y="283"/>
                  </a:moveTo>
                  <a:cubicBezTo>
                    <a:pt x="498" y="289"/>
                    <a:pt x="488" y="291"/>
                    <a:pt x="478" y="288"/>
                  </a:cubicBezTo>
                  <a:cubicBezTo>
                    <a:pt x="464" y="285"/>
                    <a:pt x="451" y="275"/>
                    <a:pt x="441" y="261"/>
                  </a:cubicBezTo>
                  <a:cubicBezTo>
                    <a:pt x="430" y="246"/>
                    <a:pt x="425" y="231"/>
                    <a:pt x="426" y="216"/>
                  </a:cubicBezTo>
                  <a:cubicBezTo>
                    <a:pt x="427" y="206"/>
                    <a:pt x="432" y="197"/>
                    <a:pt x="439" y="192"/>
                  </a:cubicBezTo>
                  <a:cubicBezTo>
                    <a:pt x="447" y="186"/>
                    <a:pt x="458" y="184"/>
                    <a:pt x="468" y="187"/>
                  </a:cubicBezTo>
                  <a:cubicBezTo>
                    <a:pt x="334" y="4"/>
                    <a:pt x="334" y="4"/>
                    <a:pt x="334" y="4"/>
                  </a:cubicBezTo>
                  <a:cubicBezTo>
                    <a:pt x="332" y="0"/>
                    <a:pt x="326" y="0"/>
                    <a:pt x="324" y="4"/>
                  </a:cubicBezTo>
                  <a:cubicBezTo>
                    <a:pt x="178" y="204"/>
                    <a:pt x="178" y="204"/>
                    <a:pt x="178" y="204"/>
                  </a:cubicBezTo>
                  <a:cubicBezTo>
                    <a:pt x="178" y="205"/>
                    <a:pt x="177" y="205"/>
                    <a:pt x="176" y="206"/>
                  </a:cubicBezTo>
                  <a:cubicBezTo>
                    <a:pt x="173" y="207"/>
                    <a:pt x="171" y="207"/>
                    <a:pt x="169" y="206"/>
                  </a:cubicBezTo>
                  <a:cubicBezTo>
                    <a:pt x="163" y="202"/>
                    <a:pt x="159" y="199"/>
                    <a:pt x="159" y="192"/>
                  </a:cubicBezTo>
                  <a:cubicBezTo>
                    <a:pt x="159" y="188"/>
                    <a:pt x="160" y="184"/>
                    <a:pt x="160" y="180"/>
                  </a:cubicBezTo>
                  <a:cubicBezTo>
                    <a:pt x="161" y="168"/>
                    <a:pt x="151" y="159"/>
                    <a:pt x="139" y="162"/>
                  </a:cubicBezTo>
                  <a:cubicBezTo>
                    <a:pt x="128" y="165"/>
                    <a:pt x="118" y="174"/>
                    <a:pt x="111" y="184"/>
                  </a:cubicBezTo>
                  <a:cubicBezTo>
                    <a:pt x="104" y="194"/>
                    <a:pt x="98" y="206"/>
                    <a:pt x="99" y="218"/>
                  </a:cubicBezTo>
                  <a:cubicBezTo>
                    <a:pt x="100" y="230"/>
                    <a:pt x="111" y="236"/>
                    <a:pt x="122" y="232"/>
                  </a:cubicBezTo>
                  <a:cubicBezTo>
                    <a:pt x="126" y="230"/>
                    <a:pt x="129" y="228"/>
                    <a:pt x="133" y="227"/>
                  </a:cubicBezTo>
                  <a:cubicBezTo>
                    <a:pt x="140" y="225"/>
                    <a:pt x="144" y="228"/>
                    <a:pt x="149" y="232"/>
                  </a:cubicBezTo>
                  <a:cubicBezTo>
                    <a:pt x="152" y="234"/>
                    <a:pt x="152" y="236"/>
                    <a:pt x="152" y="239"/>
                  </a:cubicBezTo>
                  <a:cubicBezTo>
                    <a:pt x="152" y="240"/>
                    <a:pt x="151" y="241"/>
                    <a:pt x="151" y="242"/>
                  </a:cubicBezTo>
                  <a:cubicBezTo>
                    <a:pt x="4" y="444"/>
                    <a:pt x="4" y="444"/>
                    <a:pt x="4" y="444"/>
                  </a:cubicBezTo>
                  <a:cubicBezTo>
                    <a:pt x="0" y="449"/>
                    <a:pt x="4" y="455"/>
                    <a:pt x="10" y="455"/>
                  </a:cubicBezTo>
                  <a:cubicBezTo>
                    <a:pt x="72" y="448"/>
                    <a:pt x="138" y="432"/>
                    <a:pt x="147" y="440"/>
                  </a:cubicBezTo>
                  <a:cubicBezTo>
                    <a:pt x="174" y="465"/>
                    <a:pt x="143" y="537"/>
                    <a:pt x="158" y="561"/>
                  </a:cubicBezTo>
                  <a:cubicBezTo>
                    <a:pt x="180" y="598"/>
                    <a:pt x="517" y="647"/>
                    <a:pt x="683" y="531"/>
                  </a:cubicBezTo>
                  <a:cubicBezTo>
                    <a:pt x="691" y="525"/>
                    <a:pt x="695" y="517"/>
                    <a:pt x="696" y="504"/>
                  </a:cubicBezTo>
                  <a:cubicBezTo>
                    <a:pt x="696" y="502"/>
                    <a:pt x="696" y="501"/>
                    <a:pt x="695" y="500"/>
                  </a:cubicBezTo>
                  <a:cubicBezTo>
                    <a:pt x="519" y="258"/>
                    <a:pt x="519" y="258"/>
                    <a:pt x="519" y="258"/>
                  </a:cubicBezTo>
                  <a:cubicBezTo>
                    <a:pt x="519" y="268"/>
                    <a:pt x="514" y="278"/>
                    <a:pt x="506" y="283"/>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77" name="Google Shape;1477;p51"/>
          <p:cNvGrpSpPr/>
          <p:nvPr/>
        </p:nvGrpSpPr>
        <p:grpSpPr>
          <a:xfrm>
            <a:off x="4213741" y="843141"/>
            <a:ext cx="366917" cy="445733"/>
            <a:chOff x="5526246" y="1011207"/>
            <a:chExt cx="592758" cy="720086"/>
          </a:xfrm>
        </p:grpSpPr>
        <p:sp>
          <p:nvSpPr>
            <p:cNvPr id="1478" name="Google Shape;1478;p51"/>
            <p:cNvSpPr/>
            <p:nvPr/>
          </p:nvSpPr>
          <p:spPr>
            <a:xfrm>
              <a:off x="5632379" y="1011207"/>
              <a:ext cx="311420" cy="340347"/>
            </a:xfrm>
            <a:custGeom>
              <a:avLst/>
              <a:gdLst/>
              <a:ahLst/>
              <a:cxnLst/>
              <a:rect l="l" t="t" r="r" b="b"/>
              <a:pathLst>
                <a:path w="518" h="567" extrusionOk="0">
                  <a:moveTo>
                    <a:pt x="144" y="322"/>
                  </a:moveTo>
                  <a:cubicBezTo>
                    <a:pt x="151" y="316"/>
                    <a:pt x="160" y="314"/>
                    <a:pt x="169" y="316"/>
                  </a:cubicBezTo>
                  <a:cubicBezTo>
                    <a:pt x="182" y="318"/>
                    <a:pt x="195" y="327"/>
                    <a:pt x="205" y="339"/>
                  </a:cubicBezTo>
                  <a:cubicBezTo>
                    <a:pt x="215" y="352"/>
                    <a:pt x="221" y="366"/>
                    <a:pt x="220" y="379"/>
                  </a:cubicBezTo>
                  <a:cubicBezTo>
                    <a:pt x="220" y="388"/>
                    <a:pt x="216" y="397"/>
                    <a:pt x="209" y="402"/>
                  </a:cubicBezTo>
                  <a:cubicBezTo>
                    <a:pt x="202" y="408"/>
                    <a:pt x="193" y="410"/>
                    <a:pt x="184" y="408"/>
                  </a:cubicBezTo>
                  <a:cubicBezTo>
                    <a:pt x="308" y="562"/>
                    <a:pt x="308" y="562"/>
                    <a:pt x="308" y="562"/>
                  </a:cubicBezTo>
                  <a:cubicBezTo>
                    <a:pt x="312" y="567"/>
                    <a:pt x="321" y="565"/>
                    <a:pt x="323" y="559"/>
                  </a:cubicBezTo>
                  <a:cubicBezTo>
                    <a:pt x="400" y="358"/>
                    <a:pt x="400" y="358"/>
                    <a:pt x="400" y="358"/>
                  </a:cubicBezTo>
                  <a:cubicBezTo>
                    <a:pt x="401" y="356"/>
                    <a:pt x="403" y="354"/>
                    <a:pt x="405" y="353"/>
                  </a:cubicBezTo>
                  <a:cubicBezTo>
                    <a:pt x="406" y="353"/>
                    <a:pt x="407" y="353"/>
                    <a:pt x="409" y="353"/>
                  </a:cubicBezTo>
                  <a:cubicBezTo>
                    <a:pt x="414" y="355"/>
                    <a:pt x="419" y="357"/>
                    <a:pt x="421" y="363"/>
                  </a:cubicBezTo>
                  <a:cubicBezTo>
                    <a:pt x="422" y="367"/>
                    <a:pt x="422" y="370"/>
                    <a:pt x="422" y="374"/>
                  </a:cubicBezTo>
                  <a:cubicBezTo>
                    <a:pt x="425" y="384"/>
                    <a:pt x="435" y="390"/>
                    <a:pt x="445" y="384"/>
                  </a:cubicBezTo>
                  <a:cubicBezTo>
                    <a:pt x="454" y="379"/>
                    <a:pt x="461" y="369"/>
                    <a:pt x="465" y="358"/>
                  </a:cubicBezTo>
                  <a:cubicBezTo>
                    <a:pt x="469" y="348"/>
                    <a:pt x="471" y="336"/>
                    <a:pt x="467" y="326"/>
                  </a:cubicBezTo>
                  <a:cubicBezTo>
                    <a:pt x="464" y="315"/>
                    <a:pt x="452" y="312"/>
                    <a:pt x="444" y="319"/>
                  </a:cubicBezTo>
                  <a:cubicBezTo>
                    <a:pt x="441" y="321"/>
                    <a:pt x="438" y="323"/>
                    <a:pt x="435" y="326"/>
                  </a:cubicBezTo>
                  <a:cubicBezTo>
                    <a:pt x="430" y="329"/>
                    <a:pt x="425" y="327"/>
                    <a:pt x="419" y="325"/>
                  </a:cubicBezTo>
                  <a:cubicBezTo>
                    <a:pt x="418" y="324"/>
                    <a:pt x="417" y="324"/>
                    <a:pt x="417" y="322"/>
                  </a:cubicBezTo>
                  <a:cubicBezTo>
                    <a:pt x="416" y="320"/>
                    <a:pt x="416" y="318"/>
                    <a:pt x="416" y="316"/>
                  </a:cubicBezTo>
                  <a:cubicBezTo>
                    <a:pt x="517" y="54"/>
                    <a:pt x="517" y="54"/>
                    <a:pt x="517" y="54"/>
                  </a:cubicBezTo>
                  <a:cubicBezTo>
                    <a:pt x="518" y="49"/>
                    <a:pt x="516" y="44"/>
                    <a:pt x="511" y="43"/>
                  </a:cubicBezTo>
                  <a:cubicBezTo>
                    <a:pt x="356" y="0"/>
                    <a:pt x="213" y="22"/>
                    <a:pt x="130" y="66"/>
                  </a:cubicBezTo>
                  <a:cubicBezTo>
                    <a:pt x="74" y="95"/>
                    <a:pt x="33" y="133"/>
                    <a:pt x="3" y="174"/>
                  </a:cubicBezTo>
                  <a:cubicBezTo>
                    <a:pt x="0" y="178"/>
                    <a:pt x="0" y="182"/>
                    <a:pt x="3" y="185"/>
                  </a:cubicBezTo>
                  <a:cubicBezTo>
                    <a:pt x="133" y="346"/>
                    <a:pt x="133" y="346"/>
                    <a:pt x="133" y="346"/>
                  </a:cubicBezTo>
                  <a:cubicBezTo>
                    <a:pt x="133" y="336"/>
                    <a:pt x="137" y="327"/>
                    <a:pt x="144" y="32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79" name="Google Shape;1479;p51"/>
            <p:cNvSpPr/>
            <p:nvPr/>
          </p:nvSpPr>
          <p:spPr>
            <a:xfrm>
              <a:off x="5835019" y="1041711"/>
              <a:ext cx="283984" cy="330260"/>
            </a:xfrm>
            <a:custGeom>
              <a:avLst/>
              <a:gdLst/>
              <a:ahLst/>
              <a:cxnLst/>
              <a:rect l="l" t="t" r="r" b="b"/>
              <a:pathLst>
                <a:path w="473" h="550" extrusionOk="0">
                  <a:moveTo>
                    <a:pt x="128" y="252"/>
                  </a:moveTo>
                  <a:cubicBezTo>
                    <a:pt x="136" y="255"/>
                    <a:pt x="142" y="262"/>
                    <a:pt x="145" y="270"/>
                  </a:cubicBezTo>
                  <a:cubicBezTo>
                    <a:pt x="149" y="283"/>
                    <a:pt x="148" y="298"/>
                    <a:pt x="143" y="313"/>
                  </a:cubicBezTo>
                  <a:cubicBezTo>
                    <a:pt x="137" y="328"/>
                    <a:pt x="128" y="340"/>
                    <a:pt x="116" y="347"/>
                  </a:cubicBezTo>
                  <a:cubicBezTo>
                    <a:pt x="108" y="351"/>
                    <a:pt x="99" y="352"/>
                    <a:pt x="90" y="349"/>
                  </a:cubicBezTo>
                  <a:cubicBezTo>
                    <a:pt x="82" y="345"/>
                    <a:pt x="75" y="338"/>
                    <a:pt x="73" y="329"/>
                  </a:cubicBezTo>
                  <a:cubicBezTo>
                    <a:pt x="2" y="514"/>
                    <a:pt x="2" y="514"/>
                    <a:pt x="2" y="514"/>
                  </a:cubicBezTo>
                  <a:cubicBezTo>
                    <a:pt x="0" y="520"/>
                    <a:pt x="5" y="527"/>
                    <a:pt x="12" y="526"/>
                  </a:cubicBezTo>
                  <a:cubicBezTo>
                    <a:pt x="224" y="492"/>
                    <a:pt x="224" y="492"/>
                    <a:pt x="224" y="492"/>
                  </a:cubicBezTo>
                  <a:cubicBezTo>
                    <a:pt x="227" y="491"/>
                    <a:pt x="229" y="492"/>
                    <a:pt x="231" y="493"/>
                  </a:cubicBezTo>
                  <a:cubicBezTo>
                    <a:pt x="232" y="494"/>
                    <a:pt x="233" y="495"/>
                    <a:pt x="233" y="497"/>
                  </a:cubicBezTo>
                  <a:cubicBezTo>
                    <a:pt x="234" y="502"/>
                    <a:pt x="235" y="508"/>
                    <a:pt x="230" y="512"/>
                  </a:cubicBezTo>
                  <a:cubicBezTo>
                    <a:pt x="228" y="515"/>
                    <a:pt x="225" y="516"/>
                    <a:pt x="222" y="519"/>
                  </a:cubicBezTo>
                  <a:cubicBezTo>
                    <a:pt x="214" y="526"/>
                    <a:pt x="214" y="538"/>
                    <a:pt x="224" y="543"/>
                  </a:cubicBezTo>
                  <a:cubicBezTo>
                    <a:pt x="233" y="549"/>
                    <a:pt x="245" y="550"/>
                    <a:pt x="256" y="548"/>
                  </a:cubicBezTo>
                  <a:cubicBezTo>
                    <a:pt x="267" y="546"/>
                    <a:pt x="279" y="542"/>
                    <a:pt x="286" y="534"/>
                  </a:cubicBezTo>
                  <a:cubicBezTo>
                    <a:pt x="293" y="525"/>
                    <a:pt x="290" y="514"/>
                    <a:pt x="280" y="510"/>
                  </a:cubicBezTo>
                  <a:cubicBezTo>
                    <a:pt x="277" y="508"/>
                    <a:pt x="273" y="507"/>
                    <a:pt x="270" y="506"/>
                  </a:cubicBezTo>
                  <a:cubicBezTo>
                    <a:pt x="264" y="503"/>
                    <a:pt x="263" y="498"/>
                    <a:pt x="263" y="492"/>
                  </a:cubicBezTo>
                  <a:cubicBezTo>
                    <a:pt x="262" y="490"/>
                    <a:pt x="263" y="489"/>
                    <a:pt x="263" y="488"/>
                  </a:cubicBezTo>
                  <a:cubicBezTo>
                    <a:pt x="265" y="486"/>
                    <a:pt x="267" y="485"/>
                    <a:pt x="269" y="485"/>
                  </a:cubicBezTo>
                  <a:cubicBezTo>
                    <a:pt x="439" y="458"/>
                    <a:pt x="439" y="458"/>
                    <a:pt x="439" y="458"/>
                  </a:cubicBezTo>
                  <a:cubicBezTo>
                    <a:pt x="442" y="457"/>
                    <a:pt x="445" y="454"/>
                    <a:pt x="446" y="451"/>
                  </a:cubicBezTo>
                  <a:cubicBezTo>
                    <a:pt x="473" y="328"/>
                    <a:pt x="470" y="126"/>
                    <a:pt x="304" y="42"/>
                  </a:cubicBezTo>
                  <a:cubicBezTo>
                    <a:pt x="271" y="25"/>
                    <a:pt x="239" y="12"/>
                    <a:pt x="207" y="2"/>
                  </a:cubicBezTo>
                  <a:cubicBezTo>
                    <a:pt x="203" y="0"/>
                    <a:pt x="198" y="3"/>
                    <a:pt x="196" y="7"/>
                  </a:cubicBezTo>
                  <a:cubicBezTo>
                    <a:pt x="101" y="254"/>
                    <a:pt x="101" y="254"/>
                    <a:pt x="101" y="254"/>
                  </a:cubicBezTo>
                  <a:cubicBezTo>
                    <a:pt x="109" y="249"/>
                    <a:pt x="119" y="248"/>
                    <a:pt x="128" y="252"/>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0" name="Google Shape;1480;p51"/>
            <p:cNvSpPr/>
            <p:nvPr/>
          </p:nvSpPr>
          <p:spPr>
            <a:xfrm>
              <a:off x="5837907" y="1326815"/>
              <a:ext cx="260158" cy="268291"/>
            </a:xfrm>
            <a:custGeom>
              <a:avLst/>
              <a:gdLst/>
              <a:ahLst/>
              <a:cxnLst/>
              <a:rect l="l" t="t" r="r" b="b"/>
              <a:pathLst>
                <a:path w="433" h="447" extrusionOk="0">
                  <a:moveTo>
                    <a:pt x="299" y="45"/>
                  </a:moveTo>
                  <a:cubicBezTo>
                    <a:pt x="301" y="53"/>
                    <a:pt x="298" y="62"/>
                    <a:pt x="292" y="69"/>
                  </a:cubicBezTo>
                  <a:cubicBezTo>
                    <a:pt x="283" y="79"/>
                    <a:pt x="270" y="86"/>
                    <a:pt x="254" y="88"/>
                  </a:cubicBezTo>
                  <a:cubicBezTo>
                    <a:pt x="238" y="91"/>
                    <a:pt x="223" y="89"/>
                    <a:pt x="211" y="82"/>
                  </a:cubicBezTo>
                  <a:cubicBezTo>
                    <a:pt x="203" y="77"/>
                    <a:pt x="198" y="70"/>
                    <a:pt x="197" y="61"/>
                  </a:cubicBezTo>
                  <a:cubicBezTo>
                    <a:pt x="195" y="52"/>
                    <a:pt x="198" y="43"/>
                    <a:pt x="205" y="36"/>
                  </a:cubicBezTo>
                  <a:cubicBezTo>
                    <a:pt x="10" y="67"/>
                    <a:pt x="10" y="67"/>
                    <a:pt x="10" y="67"/>
                  </a:cubicBezTo>
                  <a:cubicBezTo>
                    <a:pt x="3" y="68"/>
                    <a:pt x="0" y="76"/>
                    <a:pt x="4" y="81"/>
                  </a:cubicBezTo>
                  <a:cubicBezTo>
                    <a:pt x="140" y="249"/>
                    <a:pt x="140" y="249"/>
                    <a:pt x="140" y="249"/>
                  </a:cubicBezTo>
                  <a:cubicBezTo>
                    <a:pt x="141" y="250"/>
                    <a:pt x="142" y="253"/>
                    <a:pt x="142" y="255"/>
                  </a:cubicBezTo>
                  <a:cubicBezTo>
                    <a:pt x="142" y="256"/>
                    <a:pt x="141" y="258"/>
                    <a:pt x="140" y="258"/>
                  </a:cubicBezTo>
                  <a:cubicBezTo>
                    <a:pt x="136" y="262"/>
                    <a:pt x="131" y="266"/>
                    <a:pt x="125" y="264"/>
                  </a:cubicBezTo>
                  <a:cubicBezTo>
                    <a:pt x="122" y="263"/>
                    <a:pt x="119" y="261"/>
                    <a:pt x="115" y="260"/>
                  </a:cubicBezTo>
                  <a:cubicBezTo>
                    <a:pt x="105" y="256"/>
                    <a:pt x="95" y="263"/>
                    <a:pt x="95" y="274"/>
                  </a:cubicBezTo>
                  <a:cubicBezTo>
                    <a:pt x="95" y="285"/>
                    <a:pt x="100" y="296"/>
                    <a:pt x="107" y="304"/>
                  </a:cubicBezTo>
                  <a:cubicBezTo>
                    <a:pt x="114" y="313"/>
                    <a:pt x="124" y="321"/>
                    <a:pt x="134" y="323"/>
                  </a:cubicBezTo>
                  <a:cubicBezTo>
                    <a:pt x="145" y="325"/>
                    <a:pt x="154" y="317"/>
                    <a:pt x="152" y="306"/>
                  </a:cubicBezTo>
                  <a:cubicBezTo>
                    <a:pt x="152" y="302"/>
                    <a:pt x="151" y="299"/>
                    <a:pt x="151" y="295"/>
                  </a:cubicBezTo>
                  <a:cubicBezTo>
                    <a:pt x="150" y="289"/>
                    <a:pt x="154" y="285"/>
                    <a:pt x="159" y="282"/>
                  </a:cubicBezTo>
                  <a:cubicBezTo>
                    <a:pt x="160" y="281"/>
                    <a:pt x="161" y="281"/>
                    <a:pt x="162" y="281"/>
                  </a:cubicBezTo>
                  <a:cubicBezTo>
                    <a:pt x="165" y="281"/>
                    <a:pt x="167" y="282"/>
                    <a:pt x="168" y="284"/>
                  </a:cubicBezTo>
                  <a:cubicBezTo>
                    <a:pt x="295" y="440"/>
                    <a:pt x="295" y="440"/>
                    <a:pt x="295" y="440"/>
                  </a:cubicBezTo>
                  <a:cubicBezTo>
                    <a:pt x="301" y="447"/>
                    <a:pt x="311" y="443"/>
                    <a:pt x="311" y="435"/>
                  </a:cubicBezTo>
                  <a:cubicBezTo>
                    <a:pt x="311" y="399"/>
                    <a:pt x="312" y="354"/>
                    <a:pt x="321" y="300"/>
                  </a:cubicBezTo>
                  <a:cubicBezTo>
                    <a:pt x="335" y="205"/>
                    <a:pt x="376" y="134"/>
                    <a:pt x="417" y="51"/>
                  </a:cubicBezTo>
                  <a:cubicBezTo>
                    <a:pt x="422" y="41"/>
                    <a:pt x="427" y="28"/>
                    <a:pt x="431" y="13"/>
                  </a:cubicBezTo>
                  <a:cubicBezTo>
                    <a:pt x="433" y="7"/>
                    <a:pt x="428" y="0"/>
                    <a:pt x="422" y="1"/>
                  </a:cubicBezTo>
                  <a:cubicBezTo>
                    <a:pt x="284" y="23"/>
                    <a:pt x="284" y="23"/>
                    <a:pt x="284" y="23"/>
                  </a:cubicBezTo>
                  <a:cubicBezTo>
                    <a:pt x="292" y="28"/>
                    <a:pt x="298" y="36"/>
                    <a:pt x="299" y="4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1" name="Google Shape;1481;p51"/>
            <p:cNvSpPr/>
            <p:nvPr/>
          </p:nvSpPr>
          <p:spPr>
            <a:xfrm>
              <a:off x="5725035" y="1379176"/>
              <a:ext cx="304441" cy="352116"/>
            </a:xfrm>
            <a:custGeom>
              <a:avLst/>
              <a:gdLst/>
              <a:ahLst/>
              <a:cxnLst/>
              <a:rect l="l" t="t" r="r" b="b"/>
              <a:pathLst>
                <a:path w="507" h="587" extrusionOk="0">
                  <a:moveTo>
                    <a:pt x="344" y="245"/>
                  </a:moveTo>
                  <a:cubicBezTo>
                    <a:pt x="337" y="251"/>
                    <a:pt x="328" y="253"/>
                    <a:pt x="319" y="251"/>
                  </a:cubicBezTo>
                  <a:cubicBezTo>
                    <a:pt x="306" y="248"/>
                    <a:pt x="293" y="240"/>
                    <a:pt x="283" y="227"/>
                  </a:cubicBezTo>
                  <a:cubicBezTo>
                    <a:pt x="273" y="215"/>
                    <a:pt x="267" y="201"/>
                    <a:pt x="267" y="187"/>
                  </a:cubicBezTo>
                  <a:cubicBezTo>
                    <a:pt x="267" y="178"/>
                    <a:pt x="271" y="170"/>
                    <a:pt x="278" y="164"/>
                  </a:cubicBezTo>
                  <a:cubicBezTo>
                    <a:pt x="285" y="158"/>
                    <a:pt x="295" y="156"/>
                    <a:pt x="304" y="158"/>
                  </a:cubicBezTo>
                  <a:cubicBezTo>
                    <a:pt x="179" y="5"/>
                    <a:pt x="179" y="5"/>
                    <a:pt x="179" y="5"/>
                  </a:cubicBezTo>
                  <a:cubicBezTo>
                    <a:pt x="175" y="0"/>
                    <a:pt x="167" y="1"/>
                    <a:pt x="164" y="8"/>
                  </a:cubicBezTo>
                  <a:cubicBezTo>
                    <a:pt x="87" y="209"/>
                    <a:pt x="87" y="209"/>
                    <a:pt x="87" y="209"/>
                  </a:cubicBezTo>
                  <a:cubicBezTo>
                    <a:pt x="86" y="211"/>
                    <a:pt x="85" y="213"/>
                    <a:pt x="83" y="214"/>
                  </a:cubicBezTo>
                  <a:cubicBezTo>
                    <a:pt x="81" y="214"/>
                    <a:pt x="80" y="214"/>
                    <a:pt x="79" y="214"/>
                  </a:cubicBezTo>
                  <a:cubicBezTo>
                    <a:pt x="73" y="212"/>
                    <a:pt x="68" y="210"/>
                    <a:pt x="67" y="204"/>
                  </a:cubicBezTo>
                  <a:cubicBezTo>
                    <a:pt x="66" y="200"/>
                    <a:pt x="66" y="196"/>
                    <a:pt x="65" y="193"/>
                  </a:cubicBezTo>
                  <a:cubicBezTo>
                    <a:pt x="63" y="182"/>
                    <a:pt x="52" y="177"/>
                    <a:pt x="43" y="182"/>
                  </a:cubicBezTo>
                  <a:cubicBezTo>
                    <a:pt x="33" y="188"/>
                    <a:pt x="27" y="198"/>
                    <a:pt x="23" y="208"/>
                  </a:cubicBezTo>
                  <a:cubicBezTo>
                    <a:pt x="19" y="219"/>
                    <a:pt x="17" y="231"/>
                    <a:pt x="20" y="241"/>
                  </a:cubicBezTo>
                  <a:cubicBezTo>
                    <a:pt x="24" y="251"/>
                    <a:pt x="35" y="255"/>
                    <a:pt x="44" y="248"/>
                  </a:cubicBezTo>
                  <a:cubicBezTo>
                    <a:pt x="47" y="246"/>
                    <a:pt x="49" y="243"/>
                    <a:pt x="52" y="241"/>
                  </a:cubicBezTo>
                  <a:cubicBezTo>
                    <a:pt x="58" y="238"/>
                    <a:pt x="63" y="239"/>
                    <a:pt x="68" y="242"/>
                  </a:cubicBezTo>
                  <a:cubicBezTo>
                    <a:pt x="69" y="242"/>
                    <a:pt x="70" y="243"/>
                    <a:pt x="71" y="244"/>
                  </a:cubicBezTo>
                  <a:cubicBezTo>
                    <a:pt x="72" y="246"/>
                    <a:pt x="72" y="249"/>
                    <a:pt x="71" y="251"/>
                  </a:cubicBezTo>
                  <a:cubicBezTo>
                    <a:pt x="10" y="410"/>
                    <a:pt x="10" y="410"/>
                    <a:pt x="10" y="410"/>
                  </a:cubicBezTo>
                  <a:cubicBezTo>
                    <a:pt x="10" y="412"/>
                    <a:pt x="9" y="414"/>
                    <a:pt x="10" y="415"/>
                  </a:cubicBezTo>
                  <a:cubicBezTo>
                    <a:pt x="16" y="445"/>
                    <a:pt x="0" y="490"/>
                    <a:pt x="10" y="508"/>
                  </a:cubicBezTo>
                  <a:cubicBezTo>
                    <a:pt x="30" y="542"/>
                    <a:pt x="339" y="587"/>
                    <a:pt x="491" y="480"/>
                  </a:cubicBezTo>
                  <a:cubicBezTo>
                    <a:pt x="507" y="469"/>
                    <a:pt x="504" y="446"/>
                    <a:pt x="501" y="402"/>
                  </a:cubicBezTo>
                  <a:cubicBezTo>
                    <a:pt x="355" y="221"/>
                    <a:pt x="355" y="221"/>
                    <a:pt x="355" y="221"/>
                  </a:cubicBezTo>
                  <a:cubicBezTo>
                    <a:pt x="355" y="230"/>
                    <a:pt x="351" y="239"/>
                    <a:pt x="344" y="24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2" name="Google Shape;1482;p51"/>
            <p:cNvSpPr/>
            <p:nvPr/>
          </p:nvSpPr>
          <p:spPr>
            <a:xfrm>
              <a:off x="5526246" y="1358760"/>
              <a:ext cx="289521" cy="285105"/>
            </a:xfrm>
            <a:custGeom>
              <a:avLst/>
              <a:gdLst/>
              <a:ahLst/>
              <a:cxnLst/>
              <a:rect l="l" t="t" r="r" b="b"/>
              <a:pathLst>
                <a:path w="482" h="475" extrusionOk="0">
                  <a:moveTo>
                    <a:pt x="354" y="298"/>
                  </a:moveTo>
                  <a:cubicBezTo>
                    <a:pt x="346" y="295"/>
                    <a:pt x="339" y="288"/>
                    <a:pt x="336" y="279"/>
                  </a:cubicBezTo>
                  <a:cubicBezTo>
                    <a:pt x="332" y="267"/>
                    <a:pt x="333" y="252"/>
                    <a:pt x="339" y="237"/>
                  </a:cubicBezTo>
                  <a:cubicBezTo>
                    <a:pt x="345" y="222"/>
                    <a:pt x="354" y="210"/>
                    <a:pt x="366" y="203"/>
                  </a:cubicBezTo>
                  <a:cubicBezTo>
                    <a:pt x="374" y="199"/>
                    <a:pt x="383" y="198"/>
                    <a:pt x="391" y="201"/>
                  </a:cubicBezTo>
                  <a:cubicBezTo>
                    <a:pt x="400" y="204"/>
                    <a:pt x="406" y="211"/>
                    <a:pt x="409" y="220"/>
                  </a:cubicBezTo>
                  <a:cubicBezTo>
                    <a:pt x="480" y="36"/>
                    <a:pt x="480" y="36"/>
                    <a:pt x="480" y="36"/>
                  </a:cubicBezTo>
                  <a:cubicBezTo>
                    <a:pt x="482" y="30"/>
                    <a:pt x="477" y="23"/>
                    <a:pt x="470" y="24"/>
                  </a:cubicBezTo>
                  <a:cubicBezTo>
                    <a:pt x="257" y="58"/>
                    <a:pt x="257" y="58"/>
                    <a:pt x="257" y="58"/>
                  </a:cubicBezTo>
                  <a:cubicBezTo>
                    <a:pt x="255" y="58"/>
                    <a:pt x="252" y="58"/>
                    <a:pt x="251" y="56"/>
                  </a:cubicBezTo>
                  <a:cubicBezTo>
                    <a:pt x="250" y="56"/>
                    <a:pt x="249" y="54"/>
                    <a:pt x="249" y="53"/>
                  </a:cubicBezTo>
                  <a:cubicBezTo>
                    <a:pt x="248" y="47"/>
                    <a:pt x="247" y="42"/>
                    <a:pt x="251" y="38"/>
                  </a:cubicBezTo>
                  <a:cubicBezTo>
                    <a:pt x="254" y="35"/>
                    <a:pt x="257" y="33"/>
                    <a:pt x="260" y="31"/>
                  </a:cubicBezTo>
                  <a:cubicBezTo>
                    <a:pt x="268" y="24"/>
                    <a:pt x="267" y="12"/>
                    <a:pt x="258" y="6"/>
                  </a:cubicBezTo>
                  <a:cubicBezTo>
                    <a:pt x="248" y="1"/>
                    <a:pt x="236" y="0"/>
                    <a:pt x="225" y="2"/>
                  </a:cubicBezTo>
                  <a:cubicBezTo>
                    <a:pt x="214" y="3"/>
                    <a:pt x="203" y="8"/>
                    <a:pt x="196" y="16"/>
                  </a:cubicBezTo>
                  <a:cubicBezTo>
                    <a:pt x="189" y="24"/>
                    <a:pt x="192" y="36"/>
                    <a:pt x="202" y="40"/>
                  </a:cubicBezTo>
                  <a:cubicBezTo>
                    <a:pt x="205" y="42"/>
                    <a:pt x="208" y="42"/>
                    <a:pt x="212" y="44"/>
                  </a:cubicBezTo>
                  <a:cubicBezTo>
                    <a:pt x="217" y="47"/>
                    <a:pt x="218" y="52"/>
                    <a:pt x="219" y="58"/>
                  </a:cubicBezTo>
                  <a:cubicBezTo>
                    <a:pt x="219" y="59"/>
                    <a:pt x="219" y="60"/>
                    <a:pt x="218" y="61"/>
                  </a:cubicBezTo>
                  <a:cubicBezTo>
                    <a:pt x="217" y="64"/>
                    <a:pt x="215" y="65"/>
                    <a:pt x="212" y="65"/>
                  </a:cubicBezTo>
                  <a:cubicBezTo>
                    <a:pt x="9" y="98"/>
                    <a:pt x="9" y="98"/>
                    <a:pt x="9" y="98"/>
                  </a:cubicBezTo>
                  <a:cubicBezTo>
                    <a:pt x="3" y="98"/>
                    <a:pt x="0" y="104"/>
                    <a:pt x="2" y="109"/>
                  </a:cubicBezTo>
                  <a:cubicBezTo>
                    <a:pt x="14" y="138"/>
                    <a:pt x="74" y="153"/>
                    <a:pt x="86" y="175"/>
                  </a:cubicBezTo>
                  <a:cubicBezTo>
                    <a:pt x="92" y="186"/>
                    <a:pt x="75" y="210"/>
                    <a:pt x="77" y="226"/>
                  </a:cubicBezTo>
                  <a:cubicBezTo>
                    <a:pt x="78" y="239"/>
                    <a:pt x="115" y="253"/>
                    <a:pt x="115" y="253"/>
                  </a:cubicBezTo>
                  <a:cubicBezTo>
                    <a:pt x="115" y="253"/>
                    <a:pt x="89" y="277"/>
                    <a:pt x="88" y="289"/>
                  </a:cubicBezTo>
                  <a:cubicBezTo>
                    <a:pt x="86" y="302"/>
                    <a:pt x="111" y="323"/>
                    <a:pt x="112" y="337"/>
                  </a:cubicBezTo>
                  <a:cubicBezTo>
                    <a:pt x="112" y="350"/>
                    <a:pt x="90" y="385"/>
                    <a:pt x="101" y="421"/>
                  </a:cubicBezTo>
                  <a:cubicBezTo>
                    <a:pt x="116" y="475"/>
                    <a:pt x="280" y="428"/>
                    <a:pt x="323" y="429"/>
                  </a:cubicBezTo>
                  <a:cubicBezTo>
                    <a:pt x="326" y="429"/>
                    <a:pt x="330" y="427"/>
                    <a:pt x="331" y="423"/>
                  </a:cubicBezTo>
                  <a:cubicBezTo>
                    <a:pt x="380" y="296"/>
                    <a:pt x="380" y="296"/>
                    <a:pt x="380" y="296"/>
                  </a:cubicBezTo>
                  <a:cubicBezTo>
                    <a:pt x="372" y="300"/>
                    <a:pt x="363" y="301"/>
                    <a:pt x="354" y="29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3" name="Google Shape;1483;p51"/>
            <p:cNvSpPr/>
            <p:nvPr/>
          </p:nvSpPr>
          <p:spPr>
            <a:xfrm>
              <a:off x="5530337" y="1130580"/>
              <a:ext cx="282300" cy="276217"/>
            </a:xfrm>
            <a:custGeom>
              <a:avLst/>
              <a:gdLst/>
              <a:ahLst/>
              <a:cxnLst/>
              <a:rect l="l" t="t" r="r" b="b"/>
              <a:pathLst>
                <a:path w="470" h="460" extrusionOk="0">
                  <a:moveTo>
                    <a:pt x="170" y="410"/>
                  </a:moveTo>
                  <a:cubicBezTo>
                    <a:pt x="169" y="401"/>
                    <a:pt x="171" y="392"/>
                    <a:pt x="178" y="385"/>
                  </a:cubicBezTo>
                  <a:cubicBezTo>
                    <a:pt x="186" y="375"/>
                    <a:pt x="200" y="369"/>
                    <a:pt x="216" y="366"/>
                  </a:cubicBezTo>
                  <a:cubicBezTo>
                    <a:pt x="232" y="364"/>
                    <a:pt x="247" y="366"/>
                    <a:pt x="258" y="373"/>
                  </a:cubicBezTo>
                  <a:cubicBezTo>
                    <a:pt x="266" y="377"/>
                    <a:pt x="271" y="385"/>
                    <a:pt x="273" y="394"/>
                  </a:cubicBezTo>
                  <a:cubicBezTo>
                    <a:pt x="274" y="403"/>
                    <a:pt x="271" y="412"/>
                    <a:pt x="265" y="419"/>
                  </a:cubicBezTo>
                  <a:cubicBezTo>
                    <a:pt x="460" y="388"/>
                    <a:pt x="460" y="388"/>
                    <a:pt x="460" y="388"/>
                  </a:cubicBezTo>
                  <a:cubicBezTo>
                    <a:pt x="467" y="387"/>
                    <a:pt x="470" y="379"/>
                    <a:pt x="465" y="373"/>
                  </a:cubicBezTo>
                  <a:cubicBezTo>
                    <a:pt x="330" y="206"/>
                    <a:pt x="330" y="206"/>
                    <a:pt x="330" y="206"/>
                  </a:cubicBezTo>
                  <a:cubicBezTo>
                    <a:pt x="328" y="204"/>
                    <a:pt x="327" y="202"/>
                    <a:pt x="328" y="200"/>
                  </a:cubicBezTo>
                  <a:cubicBezTo>
                    <a:pt x="328" y="198"/>
                    <a:pt x="329" y="197"/>
                    <a:pt x="330" y="196"/>
                  </a:cubicBezTo>
                  <a:cubicBezTo>
                    <a:pt x="334" y="192"/>
                    <a:pt x="338" y="189"/>
                    <a:pt x="344" y="191"/>
                  </a:cubicBezTo>
                  <a:cubicBezTo>
                    <a:pt x="348" y="192"/>
                    <a:pt x="351" y="194"/>
                    <a:pt x="354" y="195"/>
                  </a:cubicBezTo>
                  <a:cubicBezTo>
                    <a:pt x="365" y="198"/>
                    <a:pt x="375" y="192"/>
                    <a:pt x="375" y="181"/>
                  </a:cubicBezTo>
                  <a:cubicBezTo>
                    <a:pt x="375" y="170"/>
                    <a:pt x="369" y="159"/>
                    <a:pt x="362" y="150"/>
                  </a:cubicBezTo>
                  <a:cubicBezTo>
                    <a:pt x="355" y="142"/>
                    <a:pt x="346" y="134"/>
                    <a:pt x="335" y="132"/>
                  </a:cubicBezTo>
                  <a:cubicBezTo>
                    <a:pt x="325" y="130"/>
                    <a:pt x="316" y="138"/>
                    <a:pt x="317" y="149"/>
                  </a:cubicBezTo>
                  <a:cubicBezTo>
                    <a:pt x="318" y="153"/>
                    <a:pt x="319" y="156"/>
                    <a:pt x="319" y="160"/>
                  </a:cubicBezTo>
                  <a:cubicBezTo>
                    <a:pt x="320" y="166"/>
                    <a:pt x="315" y="169"/>
                    <a:pt x="311" y="173"/>
                  </a:cubicBezTo>
                  <a:cubicBezTo>
                    <a:pt x="310" y="174"/>
                    <a:pt x="308" y="174"/>
                    <a:pt x="307" y="174"/>
                  </a:cubicBezTo>
                  <a:cubicBezTo>
                    <a:pt x="305" y="174"/>
                    <a:pt x="303" y="173"/>
                    <a:pt x="301" y="171"/>
                  </a:cubicBezTo>
                  <a:cubicBezTo>
                    <a:pt x="167" y="5"/>
                    <a:pt x="167" y="5"/>
                    <a:pt x="167" y="5"/>
                  </a:cubicBezTo>
                  <a:cubicBezTo>
                    <a:pt x="163" y="0"/>
                    <a:pt x="155" y="1"/>
                    <a:pt x="152" y="6"/>
                  </a:cubicBezTo>
                  <a:cubicBezTo>
                    <a:pt x="113" y="70"/>
                    <a:pt x="97" y="139"/>
                    <a:pt x="91" y="193"/>
                  </a:cubicBezTo>
                  <a:cubicBezTo>
                    <a:pt x="86" y="237"/>
                    <a:pt x="114" y="268"/>
                    <a:pt x="111" y="294"/>
                  </a:cubicBezTo>
                  <a:cubicBezTo>
                    <a:pt x="106" y="335"/>
                    <a:pt x="32" y="395"/>
                    <a:pt x="4" y="446"/>
                  </a:cubicBezTo>
                  <a:cubicBezTo>
                    <a:pt x="0" y="452"/>
                    <a:pt x="5" y="460"/>
                    <a:pt x="13" y="459"/>
                  </a:cubicBezTo>
                  <a:cubicBezTo>
                    <a:pt x="185" y="431"/>
                    <a:pt x="185" y="431"/>
                    <a:pt x="185" y="431"/>
                  </a:cubicBezTo>
                  <a:cubicBezTo>
                    <a:pt x="177" y="427"/>
                    <a:pt x="172" y="419"/>
                    <a:pt x="170" y="41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84" name="Google Shape;1484;p51"/>
          <p:cNvGrpSpPr/>
          <p:nvPr/>
        </p:nvGrpSpPr>
        <p:grpSpPr>
          <a:xfrm>
            <a:off x="1168509" y="843134"/>
            <a:ext cx="364294" cy="445740"/>
            <a:chOff x="606645" y="1011196"/>
            <a:chExt cx="588520" cy="720096"/>
          </a:xfrm>
        </p:grpSpPr>
        <p:sp>
          <p:nvSpPr>
            <p:cNvPr id="1485" name="Google Shape;1485;p51"/>
            <p:cNvSpPr/>
            <p:nvPr/>
          </p:nvSpPr>
          <p:spPr>
            <a:xfrm>
              <a:off x="659316" y="1517469"/>
              <a:ext cx="456722" cy="213824"/>
            </a:xfrm>
            <a:custGeom>
              <a:avLst/>
              <a:gdLst/>
              <a:ahLst/>
              <a:cxnLst/>
              <a:rect l="l" t="t" r="r" b="b"/>
              <a:pathLst>
                <a:path w="763" h="358" extrusionOk="0">
                  <a:moveTo>
                    <a:pt x="1" y="27"/>
                  </a:moveTo>
                  <a:cubicBezTo>
                    <a:pt x="0" y="41"/>
                    <a:pt x="25" y="62"/>
                    <a:pt x="25" y="75"/>
                  </a:cubicBezTo>
                  <a:cubicBezTo>
                    <a:pt x="26" y="89"/>
                    <a:pt x="4" y="123"/>
                    <a:pt x="14" y="160"/>
                  </a:cubicBezTo>
                  <a:cubicBezTo>
                    <a:pt x="32" y="219"/>
                    <a:pt x="230" y="155"/>
                    <a:pt x="245" y="169"/>
                  </a:cubicBezTo>
                  <a:cubicBezTo>
                    <a:pt x="269" y="192"/>
                    <a:pt x="241" y="258"/>
                    <a:pt x="255" y="280"/>
                  </a:cubicBezTo>
                  <a:cubicBezTo>
                    <a:pt x="275" y="313"/>
                    <a:pt x="582" y="358"/>
                    <a:pt x="735" y="252"/>
                  </a:cubicBezTo>
                  <a:cubicBezTo>
                    <a:pt x="763" y="232"/>
                    <a:pt x="729" y="168"/>
                    <a:pt x="749" y="8"/>
                  </a:cubicBezTo>
                  <a:cubicBezTo>
                    <a:pt x="749" y="4"/>
                    <a:pt x="746" y="0"/>
                    <a:pt x="742" y="0"/>
                  </a:cubicBezTo>
                  <a:cubicBezTo>
                    <a:pt x="24" y="0"/>
                    <a:pt x="24" y="0"/>
                    <a:pt x="24" y="0"/>
                  </a:cubicBezTo>
                  <a:cubicBezTo>
                    <a:pt x="22" y="0"/>
                    <a:pt x="19" y="1"/>
                    <a:pt x="17" y="3"/>
                  </a:cubicBezTo>
                  <a:cubicBezTo>
                    <a:pt x="10" y="11"/>
                    <a:pt x="2" y="21"/>
                    <a:pt x="1" y="2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6" name="Google Shape;1486;p51"/>
            <p:cNvSpPr/>
            <p:nvPr/>
          </p:nvSpPr>
          <p:spPr>
            <a:xfrm>
              <a:off x="606645" y="1354464"/>
              <a:ext cx="561583" cy="154615"/>
            </a:xfrm>
            <a:custGeom>
              <a:avLst/>
              <a:gdLst/>
              <a:ahLst/>
              <a:cxnLst/>
              <a:rect l="l" t="t" r="r" b="b"/>
              <a:pathLst>
                <a:path w="938" h="259" extrusionOk="0">
                  <a:moveTo>
                    <a:pt x="2" y="109"/>
                  </a:moveTo>
                  <a:cubicBezTo>
                    <a:pt x="0" y="146"/>
                    <a:pt x="74" y="161"/>
                    <a:pt x="88" y="186"/>
                  </a:cubicBezTo>
                  <a:cubicBezTo>
                    <a:pt x="93" y="197"/>
                    <a:pt x="77" y="222"/>
                    <a:pt x="79" y="237"/>
                  </a:cubicBezTo>
                  <a:cubicBezTo>
                    <a:pt x="79" y="244"/>
                    <a:pt x="91" y="252"/>
                    <a:pt x="101" y="257"/>
                  </a:cubicBezTo>
                  <a:cubicBezTo>
                    <a:pt x="103" y="258"/>
                    <a:pt x="104" y="259"/>
                    <a:pt x="106" y="259"/>
                  </a:cubicBezTo>
                  <a:cubicBezTo>
                    <a:pt x="840" y="259"/>
                    <a:pt x="840" y="259"/>
                    <a:pt x="840" y="259"/>
                  </a:cubicBezTo>
                  <a:cubicBezTo>
                    <a:pt x="840" y="258"/>
                    <a:pt x="840" y="258"/>
                    <a:pt x="840" y="258"/>
                  </a:cubicBezTo>
                  <a:cubicBezTo>
                    <a:pt x="854" y="164"/>
                    <a:pt x="895" y="93"/>
                    <a:pt x="936" y="10"/>
                  </a:cubicBezTo>
                  <a:cubicBezTo>
                    <a:pt x="936" y="10"/>
                    <a:pt x="936" y="10"/>
                    <a:pt x="936" y="10"/>
                  </a:cubicBezTo>
                  <a:cubicBezTo>
                    <a:pt x="938" y="5"/>
                    <a:pt x="935" y="0"/>
                    <a:pt x="929" y="0"/>
                  </a:cubicBezTo>
                  <a:cubicBezTo>
                    <a:pt x="77" y="0"/>
                    <a:pt x="77" y="0"/>
                    <a:pt x="77" y="0"/>
                  </a:cubicBezTo>
                  <a:cubicBezTo>
                    <a:pt x="75" y="0"/>
                    <a:pt x="73" y="1"/>
                    <a:pt x="71" y="3"/>
                  </a:cubicBezTo>
                  <a:cubicBezTo>
                    <a:pt x="39" y="39"/>
                    <a:pt x="3" y="78"/>
                    <a:pt x="2" y="10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7" name="Google Shape;1487;p51"/>
            <p:cNvSpPr/>
            <p:nvPr/>
          </p:nvSpPr>
          <p:spPr>
            <a:xfrm>
              <a:off x="661721" y="1191460"/>
              <a:ext cx="533444" cy="154135"/>
            </a:xfrm>
            <a:custGeom>
              <a:avLst/>
              <a:gdLst/>
              <a:ahLst/>
              <a:cxnLst/>
              <a:rect l="l" t="t" r="r" b="b"/>
              <a:pathLst>
                <a:path w="891" h="258" extrusionOk="0">
                  <a:moveTo>
                    <a:pt x="8" y="98"/>
                  </a:moveTo>
                  <a:cubicBezTo>
                    <a:pt x="2" y="142"/>
                    <a:pt x="31" y="174"/>
                    <a:pt x="28" y="199"/>
                  </a:cubicBezTo>
                  <a:cubicBezTo>
                    <a:pt x="26" y="213"/>
                    <a:pt x="17" y="230"/>
                    <a:pt x="3" y="247"/>
                  </a:cubicBezTo>
                  <a:cubicBezTo>
                    <a:pt x="0" y="252"/>
                    <a:pt x="3" y="258"/>
                    <a:pt x="9" y="258"/>
                  </a:cubicBezTo>
                  <a:cubicBezTo>
                    <a:pt x="849" y="258"/>
                    <a:pt x="849" y="258"/>
                    <a:pt x="849" y="258"/>
                  </a:cubicBezTo>
                  <a:cubicBezTo>
                    <a:pt x="852" y="258"/>
                    <a:pt x="855" y="256"/>
                    <a:pt x="856" y="254"/>
                  </a:cubicBezTo>
                  <a:cubicBezTo>
                    <a:pt x="875" y="195"/>
                    <a:pt x="891" y="98"/>
                    <a:pt x="873" y="5"/>
                  </a:cubicBezTo>
                  <a:cubicBezTo>
                    <a:pt x="872" y="2"/>
                    <a:pt x="869" y="0"/>
                    <a:pt x="866" y="0"/>
                  </a:cubicBezTo>
                  <a:cubicBezTo>
                    <a:pt x="34" y="0"/>
                    <a:pt x="34" y="0"/>
                    <a:pt x="34" y="0"/>
                  </a:cubicBezTo>
                  <a:cubicBezTo>
                    <a:pt x="31" y="0"/>
                    <a:pt x="28" y="2"/>
                    <a:pt x="27" y="5"/>
                  </a:cubicBezTo>
                  <a:cubicBezTo>
                    <a:pt x="17" y="38"/>
                    <a:pt x="11" y="70"/>
                    <a:pt x="8" y="9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88" name="Google Shape;1488;p51"/>
            <p:cNvSpPr/>
            <p:nvPr/>
          </p:nvSpPr>
          <p:spPr>
            <a:xfrm>
              <a:off x="683367" y="1011196"/>
              <a:ext cx="497368" cy="171394"/>
            </a:xfrm>
            <a:custGeom>
              <a:avLst/>
              <a:gdLst/>
              <a:ahLst/>
              <a:cxnLst/>
              <a:rect l="l" t="t" r="r" b="b"/>
              <a:pathLst>
                <a:path w="831" h="287" extrusionOk="0">
                  <a:moveTo>
                    <a:pt x="690" y="102"/>
                  </a:moveTo>
                  <a:cubicBezTo>
                    <a:pt x="488" y="0"/>
                    <a:pt x="287" y="19"/>
                    <a:pt x="180" y="75"/>
                  </a:cubicBezTo>
                  <a:cubicBezTo>
                    <a:pt x="84" y="125"/>
                    <a:pt x="31" y="203"/>
                    <a:pt x="2" y="278"/>
                  </a:cubicBezTo>
                  <a:cubicBezTo>
                    <a:pt x="0" y="282"/>
                    <a:pt x="3" y="287"/>
                    <a:pt x="8" y="287"/>
                  </a:cubicBezTo>
                  <a:cubicBezTo>
                    <a:pt x="823" y="287"/>
                    <a:pt x="823" y="287"/>
                    <a:pt x="823" y="287"/>
                  </a:cubicBezTo>
                  <a:cubicBezTo>
                    <a:pt x="828" y="287"/>
                    <a:pt x="831" y="283"/>
                    <a:pt x="830" y="278"/>
                  </a:cubicBezTo>
                  <a:cubicBezTo>
                    <a:pt x="810" y="207"/>
                    <a:pt x="768" y="141"/>
                    <a:pt x="690" y="102"/>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89" name="Google Shape;1489;p51"/>
          <p:cNvGrpSpPr/>
          <p:nvPr/>
        </p:nvGrpSpPr>
        <p:grpSpPr>
          <a:xfrm>
            <a:off x="7622792" y="843111"/>
            <a:ext cx="298405" cy="445762"/>
            <a:chOff x="11033597" y="1011159"/>
            <a:chExt cx="482075" cy="720133"/>
          </a:xfrm>
        </p:grpSpPr>
        <p:sp>
          <p:nvSpPr>
            <p:cNvPr id="1490" name="Google Shape;1490;p51"/>
            <p:cNvSpPr/>
            <p:nvPr/>
          </p:nvSpPr>
          <p:spPr>
            <a:xfrm>
              <a:off x="11033597" y="1414369"/>
              <a:ext cx="482075" cy="151349"/>
            </a:xfrm>
            <a:custGeom>
              <a:avLst/>
              <a:gdLst/>
              <a:ahLst/>
              <a:cxnLst/>
              <a:rect l="l" t="t" r="r" b="b"/>
              <a:pathLst>
                <a:path w="724" h="227" extrusionOk="0">
                  <a:moveTo>
                    <a:pt x="0" y="112"/>
                  </a:moveTo>
                  <a:cubicBezTo>
                    <a:pt x="0" y="149"/>
                    <a:pt x="5" y="185"/>
                    <a:pt x="16" y="219"/>
                  </a:cubicBezTo>
                  <a:cubicBezTo>
                    <a:pt x="17" y="224"/>
                    <a:pt x="22" y="227"/>
                    <a:pt x="27" y="227"/>
                  </a:cubicBezTo>
                  <a:cubicBezTo>
                    <a:pt x="697" y="227"/>
                    <a:pt x="697" y="227"/>
                    <a:pt x="697" y="227"/>
                  </a:cubicBezTo>
                  <a:cubicBezTo>
                    <a:pt x="702" y="227"/>
                    <a:pt x="707" y="224"/>
                    <a:pt x="708" y="219"/>
                  </a:cubicBezTo>
                  <a:cubicBezTo>
                    <a:pt x="719" y="185"/>
                    <a:pt x="724" y="149"/>
                    <a:pt x="724" y="112"/>
                  </a:cubicBezTo>
                  <a:cubicBezTo>
                    <a:pt x="724" y="76"/>
                    <a:pt x="719" y="41"/>
                    <a:pt x="709" y="8"/>
                  </a:cubicBezTo>
                  <a:cubicBezTo>
                    <a:pt x="708" y="3"/>
                    <a:pt x="703" y="0"/>
                    <a:pt x="698" y="0"/>
                  </a:cubicBezTo>
                  <a:cubicBezTo>
                    <a:pt x="26" y="0"/>
                    <a:pt x="26" y="0"/>
                    <a:pt x="26" y="0"/>
                  </a:cubicBezTo>
                  <a:cubicBezTo>
                    <a:pt x="21" y="0"/>
                    <a:pt x="16" y="3"/>
                    <a:pt x="15" y="8"/>
                  </a:cubicBezTo>
                  <a:cubicBezTo>
                    <a:pt x="5" y="41"/>
                    <a:pt x="0" y="76"/>
                    <a:pt x="0" y="11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1" name="Google Shape;1491;p51"/>
            <p:cNvSpPr/>
            <p:nvPr/>
          </p:nvSpPr>
          <p:spPr>
            <a:xfrm>
              <a:off x="11142821" y="1011159"/>
              <a:ext cx="263627" cy="229006"/>
            </a:xfrm>
            <a:custGeom>
              <a:avLst/>
              <a:gdLst/>
              <a:ahLst/>
              <a:cxnLst/>
              <a:rect l="l" t="t" r="r" b="b"/>
              <a:pathLst>
                <a:path w="396" h="343" extrusionOk="0">
                  <a:moveTo>
                    <a:pt x="357" y="266"/>
                  </a:moveTo>
                  <a:cubicBezTo>
                    <a:pt x="208" y="7"/>
                    <a:pt x="208" y="7"/>
                    <a:pt x="208" y="7"/>
                  </a:cubicBezTo>
                  <a:cubicBezTo>
                    <a:pt x="203" y="0"/>
                    <a:pt x="193" y="0"/>
                    <a:pt x="188" y="7"/>
                  </a:cubicBezTo>
                  <a:cubicBezTo>
                    <a:pt x="39" y="266"/>
                    <a:pt x="39" y="266"/>
                    <a:pt x="39" y="266"/>
                  </a:cubicBezTo>
                  <a:cubicBezTo>
                    <a:pt x="4" y="326"/>
                    <a:pt x="4" y="326"/>
                    <a:pt x="4" y="326"/>
                  </a:cubicBezTo>
                  <a:cubicBezTo>
                    <a:pt x="0" y="334"/>
                    <a:pt x="5" y="343"/>
                    <a:pt x="14" y="343"/>
                  </a:cubicBezTo>
                  <a:cubicBezTo>
                    <a:pt x="382" y="343"/>
                    <a:pt x="382" y="343"/>
                    <a:pt x="382" y="343"/>
                  </a:cubicBezTo>
                  <a:cubicBezTo>
                    <a:pt x="391" y="343"/>
                    <a:pt x="396" y="334"/>
                    <a:pt x="392" y="326"/>
                  </a:cubicBezTo>
                  <a:lnTo>
                    <a:pt x="357" y="266"/>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2" name="Google Shape;1492;p51"/>
            <p:cNvSpPr/>
            <p:nvPr/>
          </p:nvSpPr>
          <p:spPr>
            <a:xfrm>
              <a:off x="11052228" y="1576445"/>
              <a:ext cx="444813" cy="154847"/>
            </a:xfrm>
            <a:custGeom>
              <a:avLst/>
              <a:gdLst/>
              <a:ahLst/>
              <a:cxnLst/>
              <a:rect l="l" t="t" r="r" b="b"/>
              <a:pathLst>
                <a:path w="668" h="232" extrusionOk="0">
                  <a:moveTo>
                    <a:pt x="334" y="232"/>
                  </a:moveTo>
                  <a:cubicBezTo>
                    <a:pt x="482" y="232"/>
                    <a:pt x="609" y="143"/>
                    <a:pt x="665" y="17"/>
                  </a:cubicBezTo>
                  <a:cubicBezTo>
                    <a:pt x="668" y="9"/>
                    <a:pt x="663" y="0"/>
                    <a:pt x="655" y="0"/>
                  </a:cubicBezTo>
                  <a:cubicBezTo>
                    <a:pt x="13" y="0"/>
                    <a:pt x="13" y="0"/>
                    <a:pt x="13" y="0"/>
                  </a:cubicBezTo>
                  <a:cubicBezTo>
                    <a:pt x="5" y="0"/>
                    <a:pt x="0" y="9"/>
                    <a:pt x="3" y="17"/>
                  </a:cubicBezTo>
                  <a:cubicBezTo>
                    <a:pt x="59" y="143"/>
                    <a:pt x="186" y="232"/>
                    <a:pt x="334" y="23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493" name="Google Shape;1493;p51"/>
            <p:cNvSpPr/>
            <p:nvPr/>
          </p:nvSpPr>
          <p:spPr>
            <a:xfrm>
              <a:off x="11051762" y="1251592"/>
              <a:ext cx="446676" cy="151349"/>
            </a:xfrm>
            <a:custGeom>
              <a:avLst/>
              <a:gdLst/>
              <a:ahLst/>
              <a:cxnLst/>
              <a:rect l="l" t="t" r="r" b="b"/>
              <a:pathLst>
                <a:path w="671" h="227" extrusionOk="0">
                  <a:moveTo>
                    <a:pt x="654" y="183"/>
                  </a:moveTo>
                  <a:cubicBezTo>
                    <a:pt x="653" y="182"/>
                    <a:pt x="653" y="182"/>
                    <a:pt x="653" y="182"/>
                  </a:cubicBezTo>
                  <a:cubicBezTo>
                    <a:pt x="552" y="5"/>
                    <a:pt x="552" y="5"/>
                    <a:pt x="552" y="5"/>
                  </a:cubicBezTo>
                  <a:cubicBezTo>
                    <a:pt x="550" y="2"/>
                    <a:pt x="546" y="0"/>
                    <a:pt x="542" y="0"/>
                  </a:cubicBezTo>
                  <a:cubicBezTo>
                    <a:pt x="128" y="0"/>
                    <a:pt x="128" y="0"/>
                    <a:pt x="128" y="0"/>
                  </a:cubicBezTo>
                  <a:cubicBezTo>
                    <a:pt x="124" y="0"/>
                    <a:pt x="120" y="2"/>
                    <a:pt x="118" y="5"/>
                  </a:cubicBezTo>
                  <a:cubicBezTo>
                    <a:pt x="17" y="182"/>
                    <a:pt x="17" y="182"/>
                    <a:pt x="17" y="182"/>
                  </a:cubicBezTo>
                  <a:cubicBezTo>
                    <a:pt x="16" y="185"/>
                    <a:pt x="16" y="185"/>
                    <a:pt x="16" y="185"/>
                  </a:cubicBezTo>
                  <a:cubicBezTo>
                    <a:pt x="11" y="194"/>
                    <a:pt x="7" y="202"/>
                    <a:pt x="3" y="211"/>
                  </a:cubicBezTo>
                  <a:cubicBezTo>
                    <a:pt x="0" y="219"/>
                    <a:pt x="5" y="227"/>
                    <a:pt x="13" y="227"/>
                  </a:cubicBezTo>
                  <a:cubicBezTo>
                    <a:pt x="657" y="227"/>
                    <a:pt x="657" y="227"/>
                    <a:pt x="657" y="227"/>
                  </a:cubicBezTo>
                  <a:cubicBezTo>
                    <a:pt x="665" y="227"/>
                    <a:pt x="671" y="219"/>
                    <a:pt x="667" y="211"/>
                  </a:cubicBezTo>
                  <a:cubicBezTo>
                    <a:pt x="663" y="202"/>
                    <a:pt x="659" y="193"/>
                    <a:pt x="654" y="183"/>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494" name="Google Shape;1494;p51"/>
          <p:cNvGrpSpPr/>
          <p:nvPr/>
        </p:nvGrpSpPr>
        <p:grpSpPr>
          <a:xfrm>
            <a:off x="6221657" y="797419"/>
            <a:ext cx="460705" cy="491455"/>
            <a:chOff x="8770051" y="937343"/>
            <a:chExt cx="744273" cy="793950"/>
          </a:xfrm>
        </p:grpSpPr>
        <p:sp>
          <p:nvSpPr>
            <p:cNvPr id="1495" name="Google Shape;1495;p51"/>
            <p:cNvSpPr/>
            <p:nvPr/>
          </p:nvSpPr>
          <p:spPr>
            <a:xfrm>
              <a:off x="8968558" y="1402926"/>
              <a:ext cx="348361" cy="98539"/>
            </a:xfrm>
            <a:custGeom>
              <a:avLst/>
              <a:gdLst/>
              <a:ahLst/>
              <a:cxnLst/>
              <a:rect l="l" t="t" r="r" b="b"/>
              <a:pathLst>
                <a:path w="1741804" h="492696" extrusionOk="0">
                  <a:moveTo>
                    <a:pt x="1741805" y="0"/>
                  </a:moveTo>
                  <a:lnTo>
                    <a:pt x="0" y="0"/>
                  </a:lnTo>
                  <a:cubicBezTo>
                    <a:pt x="100902" y="166370"/>
                    <a:pt x="219266" y="316611"/>
                    <a:pt x="295529" y="492696"/>
                  </a:cubicBezTo>
                  <a:lnTo>
                    <a:pt x="1444625" y="492696"/>
                  </a:lnTo>
                  <a:cubicBezTo>
                    <a:pt x="1518222" y="307785"/>
                    <a:pt x="1639761" y="160655"/>
                    <a:pt x="1741805" y="0"/>
                  </a:cubicBezTo>
                  <a:close/>
                </a:path>
              </a:pathLst>
            </a:custGeom>
            <a:solidFill>
              <a:schemeClr val="accent4"/>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6" name="Google Shape;1496;p51"/>
            <p:cNvSpPr/>
            <p:nvPr/>
          </p:nvSpPr>
          <p:spPr>
            <a:xfrm>
              <a:off x="8960465" y="1079360"/>
              <a:ext cx="362496" cy="102351"/>
            </a:xfrm>
            <a:custGeom>
              <a:avLst/>
              <a:gdLst/>
              <a:ahLst/>
              <a:cxnLst/>
              <a:rect l="l" t="t" r="r" b="b"/>
              <a:pathLst>
                <a:path w="1812480" h="511754" extrusionOk="0">
                  <a:moveTo>
                    <a:pt x="1812481" y="511755"/>
                  </a:moveTo>
                  <a:cubicBezTo>
                    <a:pt x="1623568" y="198445"/>
                    <a:pt x="1277493" y="-1453"/>
                    <a:pt x="899922" y="8"/>
                  </a:cubicBezTo>
                  <a:cubicBezTo>
                    <a:pt x="549593" y="1341"/>
                    <a:pt x="194628" y="214066"/>
                    <a:pt x="0" y="511755"/>
                  </a:cubicBezTo>
                  <a:lnTo>
                    <a:pt x="1812481" y="511755"/>
                  </a:ln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7" name="Google Shape;1497;p51"/>
            <p:cNvSpPr/>
            <p:nvPr/>
          </p:nvSpPr>
          <p:spPr>
            <a:xfrm>
              <a:off x="8930121" y="1189758"/>
              <a:ext cx="422643" cy="98539"/>
            </a:xfrm>
            <a:custGeom>
              <a:avLst/>
              <a:gdLst/>
              <a:ahLst/>
              <a:cxnLst/>
              <a:rect l="l" t="t" r="r" b="b"/>
              <a:pathLst>
                <a:path w="2113216" h="492696" extrusionOk="0">
                  <a:moveTo>
                    <a:pt x="2113217" y="492696"/>
                  </a:moveTo>
                  <a:cubicBezTo>
                    <a:pt x="2110994" y="311595"/>
                    <a:pt x="2064639" y="144717"/>
                    <a:pt x="1985582" y="0"/>
                  </a:cubicBezTo>
                  <a:lnTo>
                    <a:pt x="127445" y="0"/>
                  </a:lnTo>
                  <a:cubicBezTo>
                    <a:pt x="47307" y="135065"/>
                    <a:pt x="0" y="285687"/>
                    <a:pt x="0" y="440944"/>
                  </a:cubicBezTo>
                  <a:cubicBezTo>
                    <a:pt x="0" y="458534"/>
                    <a:pt x="508" y="475742"/>
                    <a:pt x="1270" y="492696"/>
                  </a:cubicBezTo>
                  <a:lnTo>
                    <a:pt x="2113217" y="492696"/>
                  </a:ln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8" name="Google Shape;1498;p51"/>
            <p:cNvSpPr/>
            <p:nvPr/>
          </p:nvSpPr>
          <p:spPr>
            <a:xfrm>
              <a:off x="8930847" y="1296342"/>
              <a:ext cx="421894" cy="98539"/>
            </a:xfrm>
            <a:custGeom>
              <a:avLst/>
              <a:gdLst/>
              <a:ahLst/>
              <a:cxnLst/>
              <a:rect l="l" t="t" r="r" b="b"/>
              <a:pathLst>
                <a:path w="2109469" h="492696" extrusionOk="0">
                  <a:moveTo>
                    <a:pt x="0" y="0"/>
                  </a:moveTo>
                  <a:cubicBezTo>
                    <a:pt x="16002" y="194564"/>
                    <a:pt x="82868" y="350457"/>
                    <a:pt x="165291" y="492696"/>
                  </a:cubicBezTo>
                  <a:lnTo>
                    <a:pt x="1953324" y="492696"/>
                  </a:lnTo>
                  <a:cubicBezTo>
                    <a:pt x="2038096" y="352425"/>
                    <a:pt x="2104454" y="199073"/>
                    <a:pt x="2109470" y="0"/>
                  </a:cubicBezTo>
                  <a:lnTo>
                    <a:pt x="0" y="0"/>
                  </a:ln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499" name="Google Shape;1499;p51"/>
            <p:cNvSpPr/>
            <p:nvPr/>
          </p:nvSpPr>
          <p:spPr>
            <a:xfrm>
              <a:off x="9031006" y="1509510"/>
              <a:ext cx="223837" cy="102349"/>
            </a:xfrm>
            <a:custGeom>
              <a:avLst/>
              <a:gdLst/>
              <a:ahLst/>
              <a:cxnLst/>
              <a:rect l="l" t="t" r="r" b="b"/>
              <a:pathLst>
                <a:path w="1119187" h="511746" extrusionOk="0">
                  <a:moveTo>
                    <a:pt x="0" y="0"/>
                  </a:moveTo>
                  <a:cubicBezTo>
                    <a:pt x="38989" y="100267"/>
                    <a:pt x="63690" y="209423"/>
                    <a:pt x="63690" y="334899"/>
                  </a:cubicBezTo>
                  <a:cubicBezTo>
                    <a:pt x="63690" y="432562"/>
                    <a:pt x="142875" y="511747"/>
                    <a:pt x="240538" y="511747"/>
                  </a:cubicBezTo>
                  <a:lnTo>
                    <a:pt x="889889" y="511747"/>
                  </a:lnTo>
                  <a:cubicBezTo>
                    <a:pt x="987552" y="511747"/>
                    <a:pt x="1066737" y="432562"/>
                    <a:pt x="1066737" y="334899"/>
                  </a:cubicBezTo>
                  <a:lnTo>
                    <a:pt x="1066737" y="311658"/>
                  </a:lnTo>
                  <a:cubicBezTo>
                    <a:pt x="1066737" y="194183"/>
                    <a:pt x="1086803" y="92265"/>
                    <a:pt x="1119188" y="0"/>
                  </a:cubicBezTo>
                  <a:lnTo>
                    <a:pt x="0" y="0"/>
                  </a:lnTo>
                  <a:close/>
                </a:path>
              </a:pathLst>
            </a:custGeom>
            <a:solidFill>
              <a:schemeClr val="accent5"/>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00" name="Google Shape;1500;p51"/>
            <p:cNvGrpSpPr/>
            <p:nvPr/>
          </p:nvGrpSpPr>
          <p:grpSpPr>
            <a:xfrm>
              <a:off x="8770051" y="937343"/>
              <a:ext cx="744273" cy="793950"/>
              <a:chOff x="6565437" y="1588001"/>
              <a:chExt cx="744273" cy="793950"/>
            </a:xfrm>
          </p:grpSpPr>
          <p:sp>
            <p:nvSpPr>
              <p:cNvPr id="1501" name="Google Shape;1501;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2" name="Google Shape;1502;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3" name="Google Shape;1503;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4" name="Google Shape;1504;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5" name="Google Shape;1505;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6" name="Google Shape;1506;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7" name="Google Shape;1507;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8" name="Google Shape;1508;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09" name="Google Shape;1509;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0" name="Google Shape;1510;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11" name="Google Shape;1511;p51"/>
          <p:cNvGrpSpPr/>
          <p:nvPr/>
        </p:nvGrpSpPr>
        <p:grpSpPr>
          <a:xfrm>
            <a:off x="4820521" y="797419"/>
            <a:ext cx="460705" cy="491455"/>
            <a:chOff x="6506504" y="937343"/>
            <a:chExt cx="744273" cy="793950"/>
          </a:xfrm>
        </p:grpSpPr>
        <p:sp>
          <p:nvSpPr>
            <p:cNvPr id="1512" name="Google Shape;1512;p51"/>
            <p:cNvSpPr/>
            <p:nvPr/>
          </p:nvSpPr>
          <p:spPr>
            <a:xfrm>
              <a:off x="6666683" y="1079385"/>
              <a:ext cx="422268" cy="171940"/>
            </a:xfrm>
            <a:custGeom>
              <a:avLst/>
              <a:gdLst/>
              <a:ahLst/>
              <a:cxnLst/>
              <a:rect l="l" t="t" r="r" b="b"/>
              <a:pathLst>
                <a:path w="2085276" h="859701" extrusionOk="0">
                  <a:moveTo>
                    <a:pt x="2085276" y="859701"/>
                  </a:moveTo>
                  <a:cubicBezTo>
                    <a:pt x="2064893" y="746925"/>
                    <a:pt x="2027047" y="641516"/>
                    <a:pt x="1974723" y="545821"/>
                  </a:cubicBezTo>
                  <a:lnTo>
                    <a:pt x="1952816" y="507721"/>
                  </a:lnTo>
                  <a:cubicBezTo>
                    <a:pt x="1535303" y="-176492"/>
                    <a:pt x="577914" y="-161950"/>
                    <a:pt x="140271" y="507721"/>
                  </a:cubicBezTo>
                  <a:lnTo>
                    <a:pt x="116523" y="545821"/>
                  </a:lnTo>
                  <a:cubicBezTo>
                    <a:pt x="57721" y="643421"/>
                    <a:pt x="18098" y="749783"/>
                    <a:pt x="0" y="859701"/>
                  </a:cubicBezTo>
                  <a:lnTo>
                    <a:pt x="2085276" y="859701"/>
                  </a:ln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13" name="Google Shape;1513;p51"/>
            <p:cNvSpPr/>
            <p:nvPr/>
          </p:nvSpPr>
          <p:spPr>
            <a:xfrm>
              <a:off x="6664423" y="1259933"/>
              <a:ext cx="427985" cy="171450"/>
            </a:xfrm>
            <a:custGeom>
              <a:avLst/>
              <a:gdLst/>
              <a:ahLst/>
              <a:cxnLst/>
              <a:rect l="l" t="t" r="r" b="b"/>
              <a:pathLst>
                <a:path w="2113506" h="857250" extrusionOk="0">
                  <a:moveTo>
                    <a:pt x="3910" y="178753"/>
                  </a:moveTo>
                  <a:cubicBezTo>
                    <a:pt x="22706" y="451485"/>
                    <a:pt x="153833" y="652844"/>
                    <a:pt x="287056" y="857250"/>
                  </a:cubicBezTo>
                  <a:lnTo>
                    <a:pt x="1834170" y="857250"/>
                  </a:lnTo>
                  <a:cubicBezTo>
                    <a:pt x="1971457" y="654495"/>
                    <a:pt x="2109316" y="461137"/>
                    <a:pt x="2113316" y="178753"/>
                  </a:cubicBezTo>
                  <a:lnTo>
                    <a:pt x="2113507" y="140653"/>
                  </a:lnTo>
                  <a:cubicBezTo>
                    <a:pt x="2112935" y="92710"/>
                    <a:pt x="2109125" y="45784"/>
                    <a:pt x="2102585" y="0"/>
                  </a:cubicBezTo>
                  <a:lnTo>
                    <a:pt x="5815" y="0"/>
                  </a:lnTo>
                  <a:cubicBezTo>
                    <a:pt x="-1170" y="58991"/>
                    <a:pt x="-1932" y="118872"/>
                    <a:pt x="3910" y="178753"/>
                  </a:cubicBez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14" name="Google Shape;1514;p51"/>
            <p:cNvSpPr/>
            <p:nvPr/>
          </p:nvSpPr>
          <p:spPr>
            <a:xfrm>
              <a:off x="6727642" y="1439988"/>
              <a:ext cx="303068" cy="171348"/>
            </a:xfrm>
            <a:custGeom>
              <a:avLst/>
              <a:gdLst/>
              <a:ahLst/>
              <a:cxnLst/>
              <a:rect l="l" t="t" r="r" b="b"/>
              <a:pathLst>
                <a:path w="1496631" h="856741" extrusionOk="0">
                  <a:moveTo>
                    <a:pt x="0" y="0"/>
                  </a:moveTo>
                  <a:cubicBezTo>
                    <a:pt x="63500" y="97853"/>
                    <a:pt x="125984" y="197485"/>
                    <a:pt x="175451" y="306896"/>
                  </a:cubicBezTo>
                  <a:lnTo>
                    <a:pt x="191071" y="344996"/>
                  </a:lnTo>
                  <a:cubicBezTo>
                    <a:pt x="230060" y="445262"/>
                    <a:pt x="254762" y="554419"/>
                    <a:pt x="254762" y="679895"/>
                  </a:cubicBezTo>
                  <a:cubicBezTo>
                    <a:pt x="254762" y="777558"/>
                    <a:pt x="333946" y="856742"/>
                    <a:pt x="431610" y="856742"/>
                  </a:cubicBezTo>
                  <a:lnTo>
                    <a:pt x="1080960" y="856742"/>
                  </a:lnTo>
                  <a:cubicBezTo>
                    <a:pt x="1189609" y="856488"/>
                    <a:pt x="1267206" y="763143"/>
                    <a:pt x="1257808" y="656653"/>
                  </a:cubicBezTo>
                  <a:cubicBezTo>
                    <a:pt x="1257808" y="539178"/>
                    <a:pt x="1277874" y="437261"/>
                    <a:pt x="1310259" y="344996"/>
                  </a:cubicBezTo>
                  <a:lnTo>
                    <a:pt x="1324483" y="306896"/>
                  </a:lnTo>
                  <a:cubicBezTo>
                    <a:pt x="1370775" y="194501"/>
                    <a:pt x="1432687" y="95567"/>
                    <a:pt x="1496632" y="0"/>
                  </a:cubicBezTo>
                  <a:lnTo>
                    <a:pt x="0" y="0"/>
                  </a:ln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15" name="Google Shape;1515;p51"/>
            <p:cNvGrpSpPr/>
            <p:nvPr/>
          </p:nvGrpSpPr>
          <p:grpSpPr>
            <a:xfrm>
              <a:off x="6506504" y="937343"/>
              <a:ext cx="744273" cy="793950"/>
              <a:chOff x="6565437" y="1588001"/>
              <a:chExt cx="744273" cy="793950"/>
            </a:xfrm>
          </p:grpSpPr>
          <p:sp>
            <p:nvSpPr>
              <p:cNvPr id="1516" name="Google Shape;1516;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7" name="Google Shape;1517;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8" name="Google Shape;1518;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19" name="Google Shape;1519;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0" name="Google Shape;1520;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1" name="Google Shape;1521;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2" name="Google Shape;1522;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3" name="Google Shape;1523;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4" name="Google Shape;1524;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25" name="Google Shape;1525;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26" name="Google Shape;1526;p51"/>
          <p:cNvGrpSpPr/>
          <p:nvPr/>
        </p:nvGrpSpPr>
        <p:grpSpPr>
          <a:xfrm>
            <a:off x="5521089" y="797419"/>
            <a:ext cx="460705" cy="491455"/>
            <a:chOff x="7638277" y="937343"/>
            <a:chExt cx="744273" cy="793950"/>
          </a:xfrm>
        </p:grpSpPr>
        <p:sp>
          <p:nvSpPr>
            <p:cNvPr id="1527" name="Google Shape;1527;p51"/>
            <p:cNvSpPr/>
            <p:nvPr/>
          </p:nvSpPr>
          <p:spPr>
            <a:xfrm>
              <a:off x="8012931" y="1079385"/>
              <a:ext cx="217151" cy="253479"/>
            </a:xfrm>
            <a:custGeom>
              <a:avLst/>
              <a:gdLst/>
              <a:ahLst/>
              <a:cxnLst/>
              <a:rect l="l" t="t" r="r" b="b"/>
              <a:pathLst>
                <a:path w="1085755" h="1267396" extrusionOk="0">
                  <a:moveTo>
                    <a:pt x="1058482" y="714947"/>
                  </a:moveTo>
                  <a:cubicBezTo>
                    <a:pt x="1013714" y="538416"/>
                    <a:pt x="885190" y="361632"/>
                    <a:pt x="705993" y="229870"/>
                  </a:cubicBezTo>
                  <a:cubicBezTo>
                    <a:pt x="565277" y="126492"/>
                    <a:pt x="329184" y="3365"/>
                    <a:pt x="0" y="0"/>
                  </a:cubicBezTo>
                  <a:lnTo>
                    <a:pt x="0" y="1267397"/>
                  </a:lnTo>
                  <a:lnTo>
                    <a:pt x="1025144" y="1267397"/>
                  </a:lnTo>
                  <a:cubicBezTo>
                    <a:pt x="1092772" y="1073722"/>
                    <a:pt x="1103694" y="892810"/>
                    <a:pt x="1058482" y="714947"/>
                  </a:cubicBezTo>
                  <a:close/>
                </a:path>
              </a:pathLst>
            </a:custGeom>
            <a:solidFill>
              <a:schemeClr val="accent2"/>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28" name="Google Shape;1528;p51"/>
            <p:cNvSpPr/>
            <p:nvPr/>
          </p:nvSpPr>
          <p:spPr>
            <a:xfrm>
              <a:off x="7789628" y="1079436"/>
              <a:ext cx="214318" cy="253428"/>
            </a:xfrm>
            <a:custGeom>
              <a:avLst/>
              <a:gdLst/>
              <a:ahLst/>
              <a:cxnLst/>
              <a:rect l="l" t="t" r="r" b="b"/>
              <a:pathLst>
                <a:path w="1071591" h="1267142" extrusionOk="0">
                  <a:moveTo>
                    <a:pt x="377536" y="231331"/>
                  </a:moveTo>
                  <a:cubicBezTo>
                    <a:pt x="199609" y="362839"/>
                    <a:pt x="71910" y="538988"/>
                    <a:pt x="27270" y="714693"/>
                  </a:cubicBezTo>
                  <a:cubicBezTo>
                    <a:pt x="-17942" y="892556"/>
                    <a:pt x="-7020" y="1073404"/>
                    <a:pt x="60671" y="1267143"/>
                  </a:cubicBezTo>
                  <a:lnTo>
                    <a:pt x="1071591" y="1267143"/>
                  </a:lnTo>
                  <a:lnTo>
                    <a:pt x="1071591" y="0"/>
                  </a:lnTo>
                  <a:cubicBezTo>
                    <a:pt x="748249" y="6794"/>
                    <a:pt x="516220" y="128905"/>
                    <a:pt x="377536" y="231331"/>
                  </a:cubicBezTo>
                  <a:close/>
                </a:path>
              </a:pathLst>
            </a:custGeom>
            <a:solidFill>
              <a:schemeClr val="accent1"/>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29" name="Google Shape;1529;p51"/>
            <p:cNvSpPr/>
            <p:nvPr/>
          </p:nvSpPr>
          <p:spPr>
            <a:xfrm>
              <a:off x="8012931" y="1341261"/>
              <a:ext cx="202133" cy="270446"/>
            </a:xfrm>
            <a:custGeom>
              <a:avLst/>
              <a:gdLst/>
              <a:ahLst/>
              <a:cxnLst/>
              <a:rect l="l" t="t" r="r" b="b"/>
              <a:pathLst>
                <a:path w="1010666" h="1352232" extrusionOk="0">
                  <a:moveTo>
                    <a:pt x="326390" y="1351915"/>
                  </a:moveTo>
                  <a:cubicBezTo>
                    <a:pt x="447929" y="1351090"/>
                    <a:pt x="476758" y="1318387"/>
                    <a:pt x="497142" y="1226757"/>
                  </a:cubicBezTo>
                  <a:cubicBezTo>
                    <a:pt x="505079" y="1190943"/>
                    <a:pt x="512382" y="1152208"/>
                    <a:pt x="520129" y="1111187"/>
                  </a:cubicBezTo>
                  <a:cubicBezTo>
                    <a:pt x="540004" y="1005586"/>
                    <a:pt x="562610" y="885888"/>
                    <a:pt x="602869" y="793750"/>
                  </a:cubicBezTo>
                  <a:cubicBezTo>
                    <a:pt x="721932" y="514413"/>
                    <a:pt x="897255" y="279463"/>
                    <a:pt x="1010666" y="0"/>
                  </a:cubicBezTo>
                  <a:lnTo>
                    <a:pt x="0" y="0"/>
                  </a:lnTo>
                  <a:lnTo>
                    <a:pt x="0" y="1351725"/>
                  </a:lnTo>
                  <a:lnTo>
                    <a:pt x="12573" y="1351598"/>
                  </a:lnTo>
                  <a:lnTo>
                    <a:pt x="12573" y="1352169"/>
                  </a:lnTo>
                  <a:cubicBezTo>
                    <a:pt x="41974" y="1352169"/>
                    <a:pt x="71438" y="1352169"/>
                    <a:pt x="100838" y="1352233"/>
                  </a:cubicBezTo>
                  <a:lnTo>
                    <a:pt x="118364" y="1351915"/>
                  </a:lnTo>
                  <a:cubicBezTo>
                    <a:pt x="162116" y="1351979"/>
                    <a:pt x="284671" y="1352487"/>
                    <a:pt x="326390" y="1351915"/>
                  </a:cubicBezTo>
                  <a:close/>
                </a:path>
              </a:pathLst>
            </a:custGeom>
            <a:solidFill>
              <a:schemeClr val="accent3"/>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sp>
          <p:nvSpPr>
            <p:cNvPr id="1530" name="Google Shape;1530;p51"/>
            <p:cNvSpPr/>
            <p:nvPr/>
          </p:nvSpPr>
          <p:spPr>
            <a:xfrm>
              <a:off x="7804733" y="1341261"/>
              <a:ext cx="199288" cy="270439"/>
            </a:xfrm>
            <a:custGeom>
              <a:avLst/>
              <a:gdLst/>
              <a:ahLst/>
              <a:cxnLst/>
              <a:rect l="l" t="t" r="r" b="b"/>
              <a:pathLst>
                <a:path w="996442" h="1352197" extrusionOk="0">
                  <a:moveTo>
                    <a:pt x="996442" y="1352169"/>
                  </a:moveTo>
                  <a:lnTo>
                    <a:pt x="996442" y="0"/>
                  </a:lnTo>
                  <a:lnTo>
                    <a:pt x="0" y="0"/>
                  </a:lnTo>
                  <a:cubicBezTo>
                    <a:pt x="113538" y="279591"/>
                    <a:pt x="288671" y="514287"/>
                    <a:pt x="407797" y="793750"/>
                  </a:cubicBezTo>
                  <a:cubicBezTo>
                    <a:pt x="448056" y="885888"/>
                    <a:pt x="470662" y="1005586"/>
                    <a:pt x="490601" y="1111250"/>
                  </a:cubicBezTo>
                  <a:cubicBezTo>
                    <a:pt x="498348" y="1152208"/>
                    <a:pt x="505651" y="1190943"/>
                    <a:pt x="513588" y="1226757"/>
                  </a:cubicBezTo>
                  <a:cubicBezTo>
                    <a:pt x="533908" y="1329246"/>
                    <a:pt x="580580" y="1351153"/>
                    <a:pt x="682561" y="1352169"/>
                  </a:cubicBezTo>
                  <a:cubicBezTo>
                    <a:pt x="774002" y="1352169"/>
                    <a:pt x="905256" y="1352233"/>
                    <a:pt x="996442" y="1352169"/>
                  </a:cubicBezTo>
                  <a:close/>
                </a:path>
              </a:pathLst>
            </a:custGeom>
            <a:solidFill>
              <a:schemeClr val="accent4"/>
            </a:solidFill>
            <a:ln>
              <a:noFill/>
            </a:ln>
          </p:spPr>
          <p:txBody>
            <a:bodyPr spcFirstLastPara="1" wrap="square" lIns="68575" tIns="34275" rIns="68575" bIns="34275" anchor="ctr" anchorCtr="0">
              <a:noAutofit/>
            </a:bodyPr>
            <a:lstStyle/>
            <a:p>
              <a:endParaRPr>
                <a:solidFill>
                  <a:schemeClr val="dk1"/>
                </a:solidFill>
                <a:latin typeface="Calibri"/>
                <a:ea typeface="Calibri"/>
                <a:cs typeface="Calibri"/>
                <a:sym typeface="Calibri"/>
              </a:endParaRPr>
            </a:p>
          </p:txBody>
        </p:sp>
        <p:grpSp>
          <p:nvGrpSpPr>
            <p:cNvPr id="1531" name="Google Shape;1531;p51"/>
            <p:cNvGrpSpPr/>
            <p:nvPr/>
          </p:nvGrpSpPr>
          <p:grpSpPr>
            <a:xfrm>
              <a:off x="7638277" y="937343"/>
              <a:ext cx="744273" cy="793950"/>
              <a:chOff x="6565437" y="1588001"/>
              <a:chExt cx="744273" cy="793950"/>
            </a:xfrm>
          </p:grpSpPr>
          <p:sp>
            <p:nvSpPr>
              <p:cNvPr id="1532" name="Google Shape;1532;p51"/>
              <p:cNvSpPr/>
              <p:nvPr/>
            </p:nvSpPr>
            <p:spPr>
              <a:xfrm>
                <a:off x="7127411" y="1694452"/>
                <a:ext cx="76068" cy="75403"/>
              </a:xfrm>
              <a:custGeom>
                <a:avLst/>
                <a:gdLst/>
                <a:ahLst/>
                <a:cxnLst/>
                <a:rect l="l" t="t" r="r" b="b"/>
                <a:pathLst>
                  <a:path w="133" h="132" extrusionOk="0">
                    <a:moveTo>
                      <a:pt x="12" y="132"/>
                    </a:moveTo>
                    <a:cubicBezTo>
                      <a:pt x="9" y="132"/>
                      <a:pt x="6" y="131"/>
                      <a:pt x="4" y="128"/>
                    </a:cubicBezTo>
                    <a:cubicBezTo>
                      <a:pt x="0" y="124"/>
                      <a:pt x="0" y="118"/>
                      <a:pt x="4" y="114"/>
                    </a:cubicBezTo>
                    <a:cubicBezTo>
                      <a:pt x="113" y="4"/>
                      <a:pt x="113" y="4"/>
                      <a:pt x="113" y="4"/>
                    </a:cubicBezTo>
                    <a:cubicBezTo>
                      <a:pt x="118" y="0"/>
                      <a:pt x="124" y="0"/>
                      <a:pt x="128" y="4"/>
                    </a:cubicBezTo>
                    <a:cubicBezTo>
                      <a:pt x="133" y="8"/>
                      <a:pt x="133" y="15"/>
                      <a:pt x="128" y="19"/>
                    </a:cubicBezTo>
                    <a:cubicBezTo>
                      <a:pt x="19" y="128"/>
                      <a:pt x="19" y="128"/>
                      <a:pt x="19" y="128"/>
                    </a:cubicBezTo>
                    <a:cubicBezTo>
                      <a:pt x="17" y="131"/>
                      <a:pt x="14" y="132"/>
                      <a:pt x="12"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3" name="Google Shape;1533;p51"/>
              <p:cNvSpPr/>
              <p:nvPr/>
            </p:nvSpPr>
            <p:spPr>
              <a:xfrm>
                <a:off x="7209689" y="1954149"/>
                <a:ext cx="100020" cy="11976"/>
              </a:xfrm>
              <a:custGeom>
                <a:avLst/>
                <a:gdLst/>
                <a:ahLst/>
                <a:cxnLst/>
                <a:rect l="l" t="t" r="r" b="b"/>
                <a:pathLst>
                  <a:path w="175" h="21" extrusionOk="0">
                    <a:moveTo>
                      <a:pt x="165" y="21"/>
                    </a:moveTo>
                    <a:cubicBezTo>
                      <a:pt x="10" y="21"/>
                      <a:pt x="10" y="21"/>
                      <a:pt x="10" y="21"/>
                    </a:cubicBezTo>
                    <a:cubicBezTo>
                      <a:pt x="4" y="21"/>
                      <a:pt x="0" y="17"/>
                      <a:pt x="0" y="11"/>
                    </a:cubicBezTo>
                    <a:cubicBezTo>
                      <a:pt x="0" y="5"/>
                      <a:pt x="4" y="0"/>
                      <a:pt x="10" y="0"/>
                    </a:cubicBezTo>
                    <a:cubicBezTo>
                      <a:pt x="165" y="0"/>
                      <a:pt x="165" y="0"/>
                      <a:pt x="165" y="0"/>
                    </a:cubicBezTo>
                    <a:cubicBezTo>
                      <a:pt x="171" y="0"/>
                      <a:pt x="175" y="5"/>
                      <a:pt x="175" y="11"/>
                    </a:cubicBezTo>
                    <a:cubicBezTo>
                      <a:pt x="175" y="17"/>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4" name="Google Shape;1534;p51"/>
              <p:cNvSpPr/>
              <p:nvPr/>
            </p:nvSpPr>
            <p:spPr>
              <a:xfrm>
                <a:off x="7127411" y="2150197"/>
                <a:ext cx="76068" cy="75625"/>
              </a:xfrm>
              <a:custGeom>
                <a:avLst/>
                <a:gdLst/>
                <a:ahLst/>
                <a:cxnLst/>
                <a:rect l="l" t="t" r="r" b="b"/>
                <a:pathLst>
                  <a:path w="133" h="132" extrusionOk="0">
                    <a:moveTo>
                      <a:pt x="121" y="132"/>
                    </a:moveTo>
                    <a:cubicBezTo>
                      <a:pt x="119" y="132"/>
                      <a:pt x="116" y="131"/>
                      <a:pt x="114" y="129"/>
                    </a:cubicBezTo>
                    <a:cubicBezTo>
                      <a:pt x="5" y="19"/>
                      <a:pt x="5" y="19"/>
                      <a:pt x="5" y="19"/>
                    </a:cubicBezTo>
                    <a:cubicBezTo>
                      <a:pt x="0" y="15"/>
                      <a:pt x="0" y="8"/>
                      <a:pt x="5" y="4"/>
                    </a:cubicBezTo>
                    <a:cubicBezTo>
                      <a:pt x="9" y="0"/>
                      <a:pt x="15" y="0"/>
                      <a:pt x="20" y="4"/>
                    </a:cubicBezTo>
                    <a:cubicBezTo>
                      <a:pt x="129" y="114"/>
                      <a:pt x="129" y="114"/>
                      <a:pt x="129" y="114"/>
                    </a:cubicBezTo>
                    <a:cubicBezTo>
                      <a:pt x="133" y="118"/>
                      <a:pt x="133" y="124"/>
                      <a:pt x="129" y="129"/>
                    </a:cubicBezTo>
                    <a:cubicBezTo>
                      <a:pt x="127" y="131"/>
                      <a:pt x="124" y="132"/>
                      <a:pt x="121" y="13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5" name="Google Shape;1535;p51"/>
              <p:cNvSpPr/>
              <p:nvPr/>
            </p:nvSpPr>
            <p:spPr>
              <a:xfrm>
                <a:off x="6671888" y="2150863"/>
                <a:ext cx="76068" cy="74960"/>
              </a:xfrm>
              <a:custGeom>
                <a:avLst/>
                <a:gdLst/>
                <a:ahLst/>
                <a:cxnLst/>
                <a:rect l="l" t="t" r="r" b="b"/>
                <a:pathLst>
                  <a:path w="133" h="131" extrusionOk="0">
                    <a:moveTo>
                      <a:pt x="12" y="131"/>
                    </a:moveTo>
                    <a:cubicBezTo>
                      <a:pt x="9" y="131"/>
                      <a:pt x="7" y="130"/>
                      <a:pt x="5" y="128"/>
                    </a:cubicBezTo>
                    <a:cubicBezTo>
                      <a:pt x="0" y="124"/>
                      <a:pt x="0" y="117"/>
                      <a:pt x="5" y="113"/>
                    </a:cubicBezTo>
                    <a:cubicBezTo>
                      <a:pt x="114" y="4"/>
                      <a:pt x="114" y="4"/>
                      <a:pt x="114" y="4"/>
                    </a:cubicBezTo>
                    <a:cubicBezTo>
                      <a:pt x="118" y="0"/>
                      <a:pt x="125" y="0"/>
                      <a:pt x="129" y="4"/>
                    </a:cubicBezTo>
                    <a:cubicBezTo>
                      <a:pt x="133" y="8"/>
                      <a:pt x="133" y="14"/>
                      <a:pt x="129" y="19"/>
                    </a:cubicBezTo>
                    <a:cubicBezTo>
                      <a:pt x="19" y="128"/>
                      <a:pt x="19" y="128"/>
                      <a:pt x="19" y="128"/>
                    </a:cubicBezTo>
                    <a:cubicBezTo>
                      <a:pt x="17" y="130"/>
                      <a:pt x="15" y="131"/>
                      <a:pt x="12"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6" name="Google Shape;1536;p51"/>
              <p:cNvSpPr/>
              <p:nvPr/>
            </p:nvSpPr>
            <p:spPr>
              <a:xfrm>
                <a:off x="6565437" y="1954593"/>
                <a:ext cx="100020" cy="11976"/>
              </a:xfrm>
              <a:custGeom>
                <a:avLst/>
                <a:gdLst/>
                <a:ahLst/>
                <a:cxnLst/>
                <a:rect l="l" t="t" r="r" b="b"/>
                <a:pathLst>
                  <a:path w="175" h="21" extrusionOk="0">
                    <a:moveTo>
                      <a:pt x="165" y="21"/>
                    </a:moveTo>
                    <a:cubicBezTo>
                      <a:pt x="10" y="21"/>
                      <a:pt x="10" y="21"/>
                      <a:pt x="10" y="21"/>
                    </a:cubicBezTo>
                    <a:cubicBezTo>
                      <a:pt x="4" y="21"/>
                      <a:pt x="0" y="16"/>
                      <a:pt x="0" y="10"/>
                    </a:cubicBezTo>
                    <a:cubicBezTo>
                      <a:pt x="0" y="5"/>
                      <a:pt x="4" y="0"/>
                      <a:pt x="10" y="0"/>
                    </a:cubicBezTo>
                    <a:cubicBezTo>
                      <a:pt x="165" y="0"/>
                      <a:pt x="165" y="0"/>
                      <a:pt x="165" y="0"/>
                    </a:cubicBezTo>
                    <a:cubicBezTo>
                      <a:pt x="171" y="0"/>
                      <a:pt x="175" y="5"/>
                      <a:pt x="175" y="10"/>
                    </a:cubicBezTo>
                    <a:cubicBezTo>
                      <a:pt x="175" y="16"/>
                      <a:pt x="171" y="21"/>
                      <a:pt x="165" y="2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7" name="Google Shape;1537;p51"/>
              <p:cNvSpPr/>
              <p:nvPr/>
            </p:nvSpPr>
            <p:spPr>
              <a:xfrm>
                <a:off x="6671888" y="1694896"/>
                <a:ext cx="75403" cy="74960"/>
              </a:xfrm>
              <a:custGeom>
                <a:avLst/>
                <a:gdLst/>
                <a:ahLst/>
                <a:cxnLst/>
                <a:rect l="l" t="t" r="r" b="b"/>
                <a:pathLst>
                  <a:path w="132" h="131" extrusionOk="0">
                    <a:moveTo>
                      <a:pt x="121" y="131"/>
                    </a:moveTo>
                    <a:cubicBezTo>
                      <a:pt x="118" y="131"/>
                      <a:pt x="115" y="130"/>
                      <a:pt x="113" y="128"/>
                    </a:cubicBezTo>
                    <a:cubicBezTo>
                      <a:pt x="4" y="19"/>
                      <a:pt x="4" y="19"/>
                      <a:pt x="4" y="19"/>
                    </a:cubicBezTo>
                    <a:cubicBezTo>
                      <a:pt x="0" y="14"/>
                      <a:pt x="0" y="8"/>
                      <a:pt x="4" y="4"/>
                    </a:cubicBezTo>
                    <a:cubicBezTo>
                      <a:pt x="8" y="0"/>
                      <a:pt x="15" y="0"/>
                      <a:pt x="19" y="4"/>
                    </a:cubicBezTo>
                    <a:cubicBezTo>
                      <a:pt x="128" y="113"/>
                      <a:pt x="128" y="113"/>
                      <a:pt x="128" y="113"/>
                    </a:cubicBezTo>
                    <a:cubicBezTo>
                      <a:pt x="132" y="117"/>
                      <a:pt x="132" y="124"/>
                      <a:pt x="128" y="128"/>
                    </a:cubicBezTo>
                    <a:cubicBezTo>
                      <a:pt x="126" y="130"/>
                      <a:pt x="124" y="131"/>
                      <a:pt x="121" y="131"/>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8" name="Google Shape;1538;p51"/>
              <p:cNvSpPr/>
              <p:nvPr/>
            </p:nvSpPr>
            <p:spPr>
              <a:xfrm>
                <a:off x="6931363" y="1588001"/>
                <a:ext cx="11976" cy="100020"/>
              </a:xfrm>
              <a:custGeom>
                <a:avLst/>
                <a:gdLst/>
                <a:ahLst/>
                <a:cxnLst/>
                <a:rect l="l" t="t" r="r" b="b"/>
                <a:pathLst>
                  <a:path w="21" h="175" extrusionOk="0">
                    <a:moveTo>
                      <a:pt x="11" y="175"/>
                    </a:moveTo>
                    <a:cubicBezTo>
                      <a:pt x="5" y="175"/>
                      <a:pt x="0" y="171"/>
                      <a:pt x="0" y="165"/>
                    </a:cubicBezTo>
                    <a:cubicBezTo>
                      <a:pt x="0" y="10"/>
                      <a:pt x="0" y="10"/>
                      <a:pt x="0" y="10"/>
                    </a:cubicBezTo>
                    <a:cubicBezTo>
                      <a:pt x="0" y="4"/>
                      <a:pt x="5" y="0"/>
                      <a:pt x="11" y="0"/>
                    </a:cubicBezTo>
                    <a:cubicBezTo>
                      <a:pt x="17" y="0"/>
                      <a:pt x="21" y="4"/>
                      <a:pt x="21" y="10"/>
                    </a:cubicBezTo>
                    <a:cubicBezTo>
                      <a:pt x="21" y="165"/>
                      <a:pt x="21" y="165"/>
                      <a:pt x="21" y="165"/>
                    </a:cubicBezTo>
                    <a:cubicBezTo>
                      <a:pt x="21" y="171"/>
                      <a:pt x="17" y="175"/>
                      <a:pt x="11" y="175"/>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39" name="Google Shape;1539;p51"/>
              <p:cNvSpPr/>
              <p:nvPr/>
            </p:nvSpPr>
            <p:spPr>
              <a:xfrm>
                <a:off x="6847311" y="2280157"/>
                <a:ext cx="180080" cy="25726"/>
              </a:xfrm>
              <a:custGeom>
                <a:avLst/>
                <a:gdLst/>
                <a:ahLst/>
                <a:cxnLst/>
                <a:rect l="l" t="t" r="r" b="b"/>
                <a:pathLst>
                  <a:path w="315" h="45" extrusionOk="0">
                    <a:moveTo>
                      <a:pt x="0" y="23"/>
                    </a:moveTo>
                    <a:cubicBezTo>
                      <a:pt x="0" y="35"/>
                      <a:pt x="10" y="45"/>
                      <a:pt x="22" y="45"/>
                    </a:cubicBezTo>
                    <a:cubicBezTo>
                      <a:pt x="293" y="45"/>
                      <a:pt x="293" y="45"/>
                      <a:pt x="293" y="45"/>
                    </a:cubicBezTo>
                    <a:cubicBezTo>
                      <a:pt x="305" y="45"/>
                      <a:pt x="315" y="35"/>
                      <a:pt x="315" y="23"/>
                    </a:cubicBezTo>
                    <a:cubicBezTo>
                      <a:pt x="315" y="23"/>
                      <a:pt x="315" y="23"/>
                      <a:pt x="315" y="23"/>
                    </a:cubicBezTo>
                    <a:cubicBezTo>
                      <a:pt x="315" y="11"/>
                      <a:pt x="305" y="0"/>
                      <a:pt x="293" y="0"/>
                    </a:cubicBezTo>
                    <a:cubicBezTo>
                      <a:pt x="22" y="0"/>
                      <a:pt x="22" y="0"/>
                      <a:pt x="22" y="0"/>
                    </a:cubicBezTo>
                    <a:cubicBezTo>
                      <a:pt x="10" y="0"/>
                      <a:pt x="0" y="11"/>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0" name="Google Shape;1540;p51"/>
              <p:cNvSpPr/>
              <p:nvPr/>
            </p:nvSpPr>
            <p:spPr>
              <a:xfrm>
                <a:off x="6851968" y="2318524"/>
                <a:ext cx="170766" cy="25726"/>
              </a:xfrm>
              <a:custGeom>
                <a:avLst/>
                <a:gdLst/>
                <a:ahLst/>
                <a:cxnLst/>
                <a:rect l="l" t="t" r="r" b="b"/>
                <a:pathLst>
                  <a:path w="299" h="45" extrusionOk="0">
                    <a:moveTo>
                      <a:pt x="0" y="22"/>
                    </a:moveTo>
                    <a:cubicBezTo>
                      <a:pt x="0" y="35"/>
                      <a:pt x="10" y="45"/>
                      <a:pt x="23" y="45"/>
                    </a:cubicBezTo>
                    <a:cubicBezTo>
                      <a:pt x="277" y="45"/>
                      <a:pt x="277" y="45"/>
                      <a:pt x="277" y="45"/>
                    </a:cubicBezTo>
                    <a:cubicBezTo>
                      <a:pt x="289" y="45"/>
                      <a:pt x="299" y="35"/>
                      <a:pt x="299" y="22"/>
                    </a:cubicBezTo>
                    <a:cubicBezTo>
                      <a:pt x="299" y="22"/>
                      <a:pt x="299" y="22"/>
                      <a:pt x="299" y="22"/>
                    </a:cubicBezTo>
                    <a:cubicBezTo>
                      <a:pt x="299" y="10"/>
                      <a:pt x="289" y="0"/>
                      <a:pt x="277" y="0"/>
                    </a:cubicBezTo>
                    <a:cubicBezTo>
                      <a:pt x="23" y="0"/>
                      <a:pt x="23" y="0"/>
                      <a:pt x="23" y="0"/>
                    </a:cubicBezTo>
                    <a:cubicBezTo>
                      <a:pt x="10" y="0"/>
                      <a:pt x="0" y="10"/>
                      <a:pt x="0" y="22"/>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1" name="Google Shape;1541;p51"/>
              <p:cNvSpPr/>
              <p:nvPr/>
            </p:nvSpPr>
            <p:spPr>
              <a:xfrm>
                <a:off x="6876364" y="2356225"/>
                <a:ext cx="122419" cy="25726"/>
              </a:xfrm>
              <a:custGeom>
                <a:avLst/>
                <a:gdLst/>
                <a:ahLst/>
                <a:cxnLst/>
                <a:rect l="l" t="t" r="r" b="b"/>
                <a:pathLst>
                  <a:path w="214" h="45" extrusionOk="0">
                    <a:moveTo>
                      <a:pt x="0" y="23"/>
                    </a:moveTo>
                    <a:cubicBezTo>
                      <a:pt x="0" y="35"/>
                      <a:pt x="10" y="45"/>
                      <a:pt x="22" y="45"/>
                    </a:cubicBezTo>
                    <a:cubicBezTo>
                      <a:pt x="192" y="45"/>
                      <a:pt x="192" y="45"/>
                      <a:pt x="192" y="45"/>
                    </a:cubicBezTo>
                    <a:cubicBezTo>
                      <a:pt x="204" y="45"/>
                      <a:pt x="214" y="35"/>
                      <a:pt x="214" y="23"/>
                    </a:cubicBezTo>
                    <a:cubicBezTo>
                      <a:pt x="214" y="23"/>
                      <a:pt x="214" y="23"/>
                      <a:pt x="214" y="23"/>
                    </a:cubicBezTo>
                    <a:cubicBezTo>
                      <a:pt x="214" y="10"/>
                      <a:pt x="204" y="0"/>
                      <a:pt x="192" y="0"/>
                    </a:cubicBezTo>
                    <a:cubicBezTo>
                      <a:pt x="22" y="0"/>
                      <a:pt x="22" y="0"/>
                      <a:pt x="22" y="0"/>
                    </a:cubicBezTo>
                    <a:cubicBezTo>
                      <a:pt x="10" y="0"/>
                      <a:pt x="0" y="10"/>
                      <a:pt x="0" y="23"/>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542" name="Google Shape;1542;p51"/>
          <p:cNvGrpSpPr/>
          <p:nvPr/>
        </p:nvGrpSpPr>
        <p:grpSpPr>
          <a:xfrm>
            <a:off x="3061199" y="2986973"/>
            <a:ext cx="445779" cy="400764"/>
            <a:chOff x="3778727" y="4460423"/>
            <a:chExt cx="720160" cy="647438"/>
          </a:xfrm>
        </p:grpSpPr>
        <p:sp>
          <p:nvSpPr>
            <p:cNvPr id="1543" name="Google Shape;1543;p51"/>
            <p:cNvSpPr/>
            <p:nvPr/>
          </p:nvSpPr>
          <p:spPr>
            <a:xfrm>
              <a:off x="3957011" y="4902228"/>
              <a:ext cx="364723" cy="110621"/>
            </a:xfrm>
            <a:custGeom>
              <a:avLst/>
              <a:gdLst/>
              <a:ahLst/>
              <a:cxnLst/>
              <a:rect l="l" t="t" r="r" b="b"/>
              <a:pathLst>
                <a:path w="640" h="194" extrusionOk="0">
                  <a:moveTo>
                    <a:pt x="0" y="0"/>
                  </a:moveTo>
                  <a:cubicBezTo>
                    <a:pt x="63" y="130"/>
                    <a:pt x="63" y="130"/>
                    <a:pt x="63" y="130"/>
                  </a:cubicBezTo>
                  <a:cubicBezTo>
                    <a:pt x="64" y="130"/>
                    <a:pt x="64" y="130"/>
                    <a:pt x="64" y="130"/>
                  </a:cubicBezTo>
                  <a:cubicBezTo>
                    <a:pt x="64" y="130"/>
                    <a:pt x="64" y="130"/>
                    <a:pt x="64" y="131"/>
                  </a:cubicBezTo>
                  <a:cubicBezTo>
                    <a:pt x="70" y="143"/>
                    <a:pt x="70" y="143"/>
                    <a:pt x="70" y="143"/>
                  </a:cubicBezTo>
                  <a:cubicBezTo>
                    <a:pt x="93" y="170"/>
                    <a:pt x="188" y="194"/>
                    <a:pt x="320" y="194"/>
                  </a:cubicBezTo>
                  <a:cubicBezTo>
                    <a:pt x="452" y="194"/>
                    <a:pt x="547" y="170"/>
                    <a:pt x="571" y="143"/>
                  </a:cubicBezTo>
                  <a:cubicBezTo>
                    <a:pt x="577" y="131"/>
                    <a:pt x="577" y="131"/>
                    <a:pt x="577" y="131"/>
                  </a:cubicBezTo>
                  <a:cubicBezTo>
                    <a:pt x="577" y="130"/>
                    <a:pt x="577" y="130"/>
                    <a:pt x="577" y="130"/>
                  </a:cubicBezTo>
                  <a:cubicBezTo>
                    <a:pt x="577" y="130"/>
                    <a:pt x="577" y="130"/>
                    <a:pt x="577" y="130"/>
                  </a:cubicBezTo>
                  <a:cubicBezTo>
                    <a:pt x="640" y="0"/>
                    <a:pt x="640" y="0"/>
                    <a:pt x="640" y="0"/>
                  </a:cubicBezTo>
                  <a:cubicBezTo>
                    <a:pt x="587" y="29"/>
                    <a:pt x="452" y="46"/>
                    <a:pt x="320" y="46"/>
                  </a:cubicBezTo>
                  <a:cubicBezTo>
                    <a:pt x="189" y="46"/>
                    <a:pt x="53" y="29"/>
                    <a:pt x="0" y="0"/>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4" name="Google Shape;1544;p51"/>
            <p:cNvSpPr/>
            <p:nvPr/>
          </p:nvSpPr>
          <p:spPr>
            <a:xfrm>
              <a:off x="4002092" y="4999728"/>
              <a:ext cx="275015" cy="108132"/>
            </a:xfrm>
            <a:custGeom>
              <a:avLst/>
              <a:gdLst/>
              <a:ahLst/>
              <a:cxnLst/>
              <a:rect l="l" t="t" r="r" b="b"/>
              <a:pathLst>
                <a:path w="483" h="190" extrusionOk="0">
                  <a:moveTo>
                    <a:pt x="0" y="0"/>
                  </a:moveTo>
                  <a:cubicBezTo>
                    <a:pt x="61" y="125"/>
                    <a:pt x="61" y="125"/>
                    <a:pt x="61" y="125"/>
                  </a:cubicBezTo>
                  <a:cubicBezTo>
                    <a:pt x="62" y="126"/>
                    <a:pt x="62" y="127"/>
                    <a:pt x="63" y="128"/>
                  </a:cubicBezTo>
                  <a:cubicBezTo>
                    <a:pt x="70" y="144"/>
                    <a:pt x="70" y="144"/>
                    <a:pt x="70" y="144"/>
                  </a:cubicBezTo>
                  <a:cubicBezTo>
                    <a:pt x="93" y="170"/>
                    <a:pt x="162" y="190"/>
                    <a:pt x="241" y="190"/>
                  </a:cubicBezTo>
                  <a:cubicBezTo>
                    <a:pt x="320" y="190"/>
                    <a:pt x="389" y="170"/>
                    <a:pt x="412" y="144"/>
                  </a:cubicBezTo>
                  <a:cubicBezTo>
                    <a:pt x="420" y="128"/>
                    <a:pt x="420" y="128"/>
                    <a:pt x="420" y="128"/>
                  </a:cubicBezTo>
                  <a:cubicBezTo>
                    <a:pt x="421" y="127"/>
                    <a:pt x="421" y="126"/>
                    <a:pt x="421" y="125"/>
                  </a:cubicBezTo>
                  <a:cubicBezTo>
                    <a:pt x="483" y="0"/>
                    <a:pt x="483" y="0"/>
                    <a:pt x="483" y="0"/>
                  </a:cubicBezTo>
                  <a:cubicBezTo>
                    <a:pt x="437" y="26"/>
                    <a:pt x="338" y="41"/>
                    <a:pt x="241" y="41"/>
                  </a:cubicBezTo>
                  <a:cubicBezTo>
                    <a:pt x="144" y="41"/>
                    <a:pt x="45" y="26"/>
                    <a:pt x="0" y="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5" name="Google Shape;1545;p51"/>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6" name="Google Shape;1546;p51"/>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7" name="Google Shape;1547;p51"/>
            <p:cNvSpPr/>
            <p:nvPr/>
          </p:nvSpPr>
          <p:spPr>
            <a:xfrm>
              <a:off x="3824940" y="4614704"/>
              <a:ext cx="629543" cy="114014"/>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8" name="Google Shape;1548;p51"/>
            <p:cNvSpPr/>
            <p:nvPr/>
          </p:nvSpPr>
          <p:spPr>
            <a:xfrm>
              <a:off x="3912610" y="4806085"/>
              <a:ext cx="453525" cy="112204"/>
            </a:xfrm>
            <a:custGeom>
              <a:avLst/>
              <a:gdLst/>
              <a:ahLst/>
              <a:cxnLst/>
              <a:rect l="l" t="t" r="r" b="b"/>
              <a:pathLst>
                <a:path w="796" h="197" extrusionOk="0">
                  <a:moveTo>
                    <a:pt x="0" y="0"/>
                  </a:moveTo>
                  <a:cubicBezTo>
                    <a:pt x="65" y="132"/>
                    <a:pt x="65" y="132"/>
                    <a:pt x="65" y="132"/>
                  </a:cubicBezTo>
                  <a:cubicBezTo>
                    <a:pt x="65" y="132"/>
                    <a:pt x="65" y="132"/>
                    <a:pt x="65" y="132"/>
                  </a:cubicBezTo>
                  <a:cubicBezTo>
                    <a:pt x="65" y="133"/>
                    <a:pt x="65" y="133"/>
                    <a:pt x="65" y="133"/>
                  </a:cubicBezTo>
                  <a:cubicBezTo>
                    <a:pt x="70" y="142"/>
                    <a:pt x="70" y="142"/>
                    <a:pt x="70" y="142"/>
                  </a:cubicBezTo>
                  <a:cubicBezTo>
                    <a:pt x="95" y="170"/>
                    <a:pt x="221" y="197"/>
                    <a:pt x="398" y="197"/>
                  </a:cubicBezTo>
                  <a:cubicBezTo>
                    <a:pt x="576" y="197"/>
                    <a:pt x="702" y="170"/>
                    <a:pt x="727" y="142"/>
                  </a:cubicBezTo>
                  <a:cubicBezTo>
                    <a:pt x="732" y="133"/>
                    <a:pt x="732" y="133"/>
                    <a:pt x="732" y="133"/>
                  </a:cubicBezTo>
                  <a:cubicBezTo>
                    <a:pt x="732" y="132"/>
                    <a:pt x="732" y="132"/>
                    <a:pt x="732" y="132"/>
                  </a:cubicBezTo>
                  <a:cubicBezTo>
                    <a:pt x="732" y="132"/>
                    <a:pt x="732" y="132"/>
                    <a:pt x="732" y="132"/>
                  </a:cubicBezTo>
                  <a:cubicBezTo>
                    <a:pt x="796" y="0"/>
                    <a:pt x="796" y="0"/>
                    <a:pt x="796" y="0"/>
                  </a:cubicBezTo>
                  <a:cubicBezTo>
                    <a:pt x="735" y="31"/>
                    <a:pt x="562" y="48"/>
                    <a:pt x="398" y="48"/>
                  </a:cubicBezTo>
                  <a:cubicBezTo>
                    <a:pt x="234" y="48"/>
                    <a:pt x="62" y="31"/>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49" name="Google Shape;1549;p51"/>
            <p:cNvSpPr/>
            <p:nvPr/>
          </p:nvSpPr>
          <p:spPr>
            <a:xfrm>
              <a:off x="3778727" y="4460423"/>
              <a:ext cx="719100" cy="792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50" name="Google Shape;1550;p51"/>
          <p:cNvGrpSpPr/>
          <p:nvPr/>
        </p:nvGrpSpPr>
        <p:grpSpPr>
          <a:xfrm>
            <a:off x="1138083" y="2972049"/>
            <a:ext cx="445680" cy="430613"/>
            <a:chOff x="557494" y="4436312"/>
            <a:chExt cx="720000" cy="695660"/>
          </a:xfrm>
        </p:grpSpPr>
        <p:sp>
          <p:nvSpPr>
            <p:cNvPr id="1551" name="Google Shape;1551;p51"/>
            <p:cNvSpPr/>
            <p:nvPr/>
          </p:nvSpPr>
          <p:spPr>
            <a:xfrm>
              <a:off x="557494" y="4436312"/>
              <a:ext cx="720000" cy="1446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2" name="Google Shape;1552;p51"/>
            <p:cNvSpPr/>
            <p:nvPr/>
          </p:nvSpPr>
          <p:spPr>
            <a:xfrm>
              <a:off x="651816" y="4730082"/>
              <a:ext cx="533789" cy="218575"/>
            </a:xfrm>
            <a:custGeom>
              <a:avLst/>
              <a:gdLst/>
              <a:ahLst/>
              <a:cxnLst/>
              <a:rect l="l" t="t" r="r" b="b"/>
              <a:pathLst>
                <a:path w="791" h="325" extrusionOk="0">
                  <a:moveTo>
                    <a:pt x="0" y="0"/>
                  </a:moveTo>
                  <a:cubicBezTo>
                    <a:pt x="100" y="218"/>
                    <a:pt x="100" y="218"/>
                    <a:pt x="100" y="218"/>
                  </a:cubicBezTo>
                  <a:cubicBezTo>
                    <a:pt x="100" y="218"/>
                    <a:pt x="100" y="218"/>
                    <a:pt x="100" y="218"/>
                  </a:cubicBezTo>
                  <a:cubicBezTo>
                    <a:pt x="100" y="218"/>
                    <a:pt x="100" y="218"/>
                    <a:pt x="100" y="218"/>
                  </a:cubicBezTo>
                  <a:cubicBezTo>
                    <a:pt x="115" y="251"/>
                    <a:pt x="115" y="251"/>
                    <a:pt x="115" y="251"/>
                  </a:cubicBezTo>
                  <a:cubicBezTo>
                    <a:pt x="155" y="294"/>
                    <a:pt x="267" y="325"/>
                    <a:pt x="395" y="325"/>
                  </a:cubicBezTo>
                  <a:cubicBezTo>
                    <a:pt x="524" y="325"/>
                    <a:pt x="636" y="294"/>
                    <a:pt x="676" y="251"/>
                  </a:cubicBezTo>
                  <a:cubicBezTo>
                    <a:pt x="691" y="218"/>
                    <a:pt x="691" y="218"/>
                    <a:pt x="691" y="218"/>
                  </a:cubicBezTo>
                  <a:cubicBezTo>
                    <a:pt x="691" y="218"/>
                    <a:pt x="691" y="218"/>
                    <a:pt x="691" y="218"/>
                  </a:cubicBezTo>
                  <a:cubicBezTo>
                    <a:pt x="691" y="218"/>
                    <a:pt x="691" y="218"/>
                    <a:pt x="691" y="218"/>
                  </a:cubicBezTo>
                  <a:cubicBezTo>
                    <a:pt x="791" y="0"/>
                    <a:pt x="791" y="0"/>
                    <a:pt x="791" y="0"/>
                  </a:cubicBezTo>
                  <a:cubicBezTo>
                    <a:pt x="715" y="44"/>
                    <a:pt x="553" y="68"/>
                    <a:pt x="395" y="68"/>
                  </a:cubicBezTo>
                  <a:cubicBezTo>
                    <a:pt x="237" y="68"/>
                    <a:pt x="75" y="44"/>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3" name="Google Shape;1553;p51"/>
            <p:cNvSpPr/>
            <p:nvPr/>
          </p:nvSpPr>
          <p:spPr>
            <a:xfrm>
              <a:off x="564298" y="4539996"/>
              <a:ext cx="709060" cy="225815"/>
            </a:xfrm>
            <a:custGeom>
              <a:avLst/>
              <a:gdLst/>
              <a:ahLst/>
              <a:cxnLst/>
              <a:rect l="l" t="t" r="r" b="b"/>
              <a:pathLst>
                <a:path w="1051" h="336" extrusionOk="0">
                  <a:moveTo>
                    <a:pt x="917" y="45"/>
                  </a:moveTo>
                  <a:cubicBezTo>
                    <a:pt x="812" y="67"/>
                    <a:pt x="673" y="79"/>
                    <a:pt x="525" y="79"/>
                  </a:cubicBezTo>
                  <a:cubicBezTo>
                    <a:pt x="378" y="79"/>
                    <a:pt x="239" y="67"/>
                    <a:pt x="134" y="45"/>
                  </a:cubicBezTo>
                  <a:cubicBezTo>
                    <a:pt x="87" y="35"/>
                    <a:pt x="34" y="20"/>
                    <a:pt x="0" y="0"/>
                  </a:cubicBezTo>
                  <a:cubicBezTo>
                    <a:pt x="116" y="253"/>
                    <a:pt x="116" y="253"/>
                    <a:pt x="116" y="253"/>
                  </a:cubicBezTo>
                  <a:cubicBezTo>
                    <a:pt x="160" y="296"/>
                    <a:pt x="313" y="336"/>
                    <a:pt x="525" y="336"/>
                  </a:cubicBezTo>
                  <a:cubicBezTo>
                    <a:pt x="738" y="336"/>
                    <a:pt x="891" y="296"/>
                    <a:pt x="934" y="253"/>
                  </a:cubicBezTo>
                  <a:cubicBezTo>
                    <a:pt x="1051" y="0"/>
                    <a:pt x="1051" y="0"/>
                    <a:pt x="1051" y="0"/>
                  </a:cubicBezTo>
                  <a:cubicBezTo>
                    <a:pt x="1017" y="20"/>
                    <a:pt x="964" y="35"/>
                    <a:pt x="917" y="45"/>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4" name="Google Shape;1554;p51"/>
            <p:cNvSpPr/>
            <p:nvPr/>
          </p:nvSpPr>
          <p:spPr>
            <a:xfrm>
              <a:off x="739569" y="4921102"/>
              <a:ext cx="357815" cy="210870"/>
            </a:xfrm>
            <a:custGeom>
              <a:avLst/>
              <a:gdLst/>
              <a:ahLst/>
              <a:cxnLst/>
              <a:rect l="l" t="t" r="r" b="b"/>
              <a:pathLst>
                <a:path w="530" h="314" extrusionOk="0">
                  <a:moveTo>
                    <a:pt x="0" y="0"/>
                  </a:moveTo>
                  <a:cubicBezTo>
                    <a:pt x="95" y="207"/>
                    <a:pt x="95" y="207"/>
                    <a:pt x="95" y="207"/>
                  </a:cubicBezTo>
                  <a:cubicBezTo>
                    <a:pt x="95" y="207"/>
                    <a:pt x="95" y="207"/>
                    <a:pt x="95" y="207"/>
                  </a:cubicBezTo>
                  <a:cubicBezTo>
                    <a:pt x="95" y="207"/>
                    <a:pt x="95" y="207"/>
                    <a:pt x="95" y="207"/>
                  </a:cubicBezTo>
                  <a:cubicBezTo>
                    <a:pt x="121" y="263"/>
                    <a:pt x="121" y="263"/>
                    <a:pt x="121" y="263"/>
                  </a:cubicBezTo>
                  <a:cubicBezTo>
                    <a:pt x="151" y="293"/>
                    <a:pt x="204" y="314"/>
                    <a:pt x="265" y="314"/>
                  </a:cubicBezTo>
                  <a:cubicBezTo>
                    <a:pt x="326" y="314"/>
                    <a:pt x="380" y="293"/>
                    <a:pt x="410" y="263"/>
                  </a:cubicBezTo>
                  <a:cubicBezTo>
                    <a:pt x="435" y="207"/>
                    <a:pt x="435" y="207"/>
                    <a:pt x="435" y="207"/>
                  </a:cubicBezTo>
                  <a:cubicBezTo>
                    <a:pt x="435" y="207"/>
                    <a:pt x="435" y="207"/>
                    <a:pt x="435" y="207"/>
                  </a:cubicBezTo>
                  <a:cubicBezTo>
                    <a:pt x="436" y="207"/>
                    <a:pt x="436" y="207"/>
                    <a:pt x="436" y="207"/>
                  </a:cubicBezTo>
                  <a:cubicBezTo>
                    <a:pt x="530" y="0"/>
                    <a:pt x="530" y="0"/>
                    <a:pt x="530" y="0"/>
                  </a:cubicBezTo>
                  <a:cubicBezTo>
                    <a:pt x="476" y="35"/>
                    <a:pt x="378" y="57"/>
                    <a:pt x="265" y="57"/>
                  </a:cubicBezTo>
                  <a:cubicBezTo>
                    <a:pt x="152" y="57"/>
                    <a:pt x="55" y="35"/>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55" name="Google Shape;1555;p51"/>
          <p:cNvGrpSpPr/>
          <p:nvPr/>
        </p:nvGrpSpPr>
        <p:grpSpPr>
          <a:xfrm>
            <a:off x="4343306" y="2964459"/>
            <a:ext cx="445833" cy="445792"/>
            <a:chOff x="5926265" y="4424051"/>
            <a:chExt cx="720246" cy="720181"/>
          </a:xfrm>
        </p:grpSpPr>
        <p:sp>
          <p:nvSpPr>
            <p:cNvPr id="1556" name="Google Shape;1556;p51"/>
            <p:cNvSpPr/>
            <p:nvPr/>
          </p:nvSpPr>
          <p:spPr>
            <a:xfrm>
              <a:off x="5926265" y="4424051"/>
              <a:ext cx="355650" cy="355620"/>
            </a:xfrm>
            <a:custGeom>
              <a:avLst/>
              <a:gdLst/>
              <a:ahLst/>
              <a:cxnLst/>
              <a:rect l="l" t="t" r="r" b="b"/>
              <a:pathLst>
                <a:path w="671" h="671" extrusionOk="0">
                  <a:moveTo>
                    <a:pt x="576" y="124"/>
                  </a:moveTo>
                  <a:cubicBezTo>
                    <a:pt x="451" y="0"/>
                    <a:pt x="249" y="0"/>
                    <a:pt x="125" y="124"/>
                  </a:cubicBezTo>
                  <a:cubicBezTo>
                    <a:pt x="0" y="249"/>
                    <a:pt x="0" y="451"/>
                    <a:pt x="125" y="575"/>
                  </a:cubicBezTo>
                  <a:cubicBezTo>
                    <a:pt x="189" y="640"/>
                    <a:pt x="274" y="671"/>
                    <a:pt x="359" y="668"/>
                  </a:cubicBezTo>
                  <a:cubicBezTo>
                    <a:pt x="510" y="669"/>
                    <a:pt x="510" y="669"/>
                    <a:pt x="510" y="669"/>
                  </a:cubicBezTo>
                  <a:cubicBezTo>
                    <a:pt x="669" y="669"/>
                    <a:pt x="669" y="669"/>
                    <a:pt x="669" y="669"/>
                  </a:cubicBezTo>
                  <a:cubicBezTo>
                    <a:pt x="669" y="509"/>
                    <a:pt x="669" y="509"/>
                    <a:pt x="669" y="509"/>
                  </a:cubicBezTo>
                  <a:cubicBezTo>
                    <a:pt x="669" y="358"/>
                    <a:pt x="669" y="358"/>
                    <a:pt x="669" y="358"/>
                  </a:cubicBezTo>
                  <a:cubicBezTo>
                    <a:pt x="671" y="274"/>
                    <a:pt x="640" y="189"/>
                    <a:pt x="576" y="12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7" name="Google Shape;1557;p51"/>
            <p:cNvSpPr/>
            <p:nvPr/>
          </p:nvSpPr>
          <p:spPr>
            <a:xfrm>
              <a:off x="5926265" y="4788612"/>
              <a:ext cx="355650" cy="355620"/>
            </a:xfrm>
            <a:custGeom>
              <a:avLst/>
              <a:gdLst/>
              <a:ahLst/>
              <a:cxnLst/>
              <a:rect l="l" t="t" r="r" b="b"/>
              <a:pathLst>
                <a:path w="671" h="671" extrusionOk="0">
                  <a:moveTo>
                    <a:pt x="125" y="95"/>
                  </a:moveTo>
                  <a:cubicBezTo>
                    <a:pt x="0" y="220"/>
                    <a:pt x="0" y="422"/>
                    <a:pt x="125" y="546"/>
                  </a:cubicBezTo>
                  <a:cubicBezTo>
                    <a:pt x="249" y="671"/>
                    <a:pt x="451" y="671"/>
                    <a:pt x="576" y="546"/>
                  </a:cubicBezTo>
                  <a:cubicBezTo>
                    <a:pt x="640" y="482"/>
                    <a:pt x="671" y="397"/>
                    <a:pt x="669" y="312"/>
                  </a:cubicBezTo>
                  <a:cubicBezTo>
                    <a:pt x="669" y="161"/>
                    <a:pt x="669" y="161"/>
                    <a:pt x="669" y="161"/>
                  </a:cubicBezTo>
                  <a:cubicBezTo>
                    <a:pt x="669" y="1"/>
                    <a:pt x="669" y="1"/>
                    <a:pt x="669" y="1"/>
                  </a:cubicBezTo>
                  <a:cubicBezTo>
                    <a:pt x="510" y="2"/>
                    <a:pt x="510" y="2"/>
                    <a:pt x="510" y="2"/>
                  </a:cubicBezTo>
                  <a:cubicBezTo>
                    <a:pt x="359" y="2"/>
                    <a:pt x="359" y="2"/>
                    <a:pt x="359" y="2"/>
                  </a:cubicBezTo>
                  <a:cubicBezTo>
                    <a:pt x="274" y="0"/>
                    <a:pt x="189" y="31"/>
                    <a:pt x="125" y="9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8" name="Google Shape;1558;p51"/>
            <p:cNvSpPr/>
            <p:nvPr/>
          </p:nvSpPr>
          <p:spPr>
            <a:xfrm>
              <a:off x="6290862" y="4788612"/>
              <a:ext cx="355650" cy="355620"/>
            </a:xfrm>
            <a:custGeom>
              <a:avLst/>
              <a:gdLst/>
              <a:ahLst/>
              <a:cxnLst/>
              <a:rect l="l" t="t" r="r" b="b"/>
              <a:pathLst>
                <a:path w="671" h="671" extrusionOk="0">
                  <a:moveTo>
                    <a:pt x="96" y="546"/>
                  </a:moveTo>
                  <a:cubicBezTo>
                    <a:pt x="220" y="671"/>
                    <a:pt x="422" y="671"/>
                    <a:pt x="547" y="546"/>
                  </a:cubicBezTo>
                  <a:cubicBezTo>
                    <a:pt x="671" y="422"/>
                    <a:pt x="671" y="220"/>
                    <a:pt x="547" y="95"/>
                  </a:cubicBezTo>
                  <a:cubicBezTo>
                    <a:pt x="482" y="31"/>
                    <a:pt x="397" y="0"/>
                    <a:pt x="313" y="2"/>
                  </a:cubicBezTo>
                  <a:cubicBezTo>
                    <a:pt x="161" y="2"/>
                    <a:pt x="161" y="2"/>
                    <a:pt x="161" y="2"/>
                  </a:cubicBezTo>
                  <a:cubicBezTo>
                    <a:pt x="2" y="1"/>
                    <a:pt x="2" y="1"/>
                    <a:pt x="2" y="1"/>
                  </a:cubicBezTo>
                  <a:cubicBezTo>
                    <a:pt x="2" y="161"/>
                    <a:pt x="2" y="161"/>
                    <a:pt x="2" y="161"/>
                  </a:cubicBezTo>
                  <a:cubicBezTo>
                    <a:pt x="2" y="312"/>
                    <a:pt x="2" y="312"/>
                    <a:pt x="2" y="312"/>
                  </a:cubicBezTo>
                  <a:cubicBezTo>
                    <a:pt x="0" y="397"/>
                    <a:pt x="31" y="482"/>
                    <a:pt x="96" y="546"/>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59" name="Google Shape;1559;p51"/>
            <p:cNvSpPr/>
            <p:nvPr/>
          </p:nvSpPr>
          <p:spPr>
            <a:xfrm>
              <a:off x="6290862" y="4424051"/>
              <a:ext cx="355650" cy="355620"/>
            </a:xfrm>
            <a:custGeom>
              <a:avLst/>
              <a:gdLst/>
              <a:ahLst/>
              <a:cxnLst/>
              <a:rect l="l" t="t" r="r" b="b"/>
              <a:pathLst>
                <a:path w="671" h="671" extrusionOk="0">
                  <a:moveTo>
                    <a:pt x="547" y="575"/>
                  </a:moveTo>
                  <a:cubicBezTo>
                    <a:pt x="671" y="451"/>
                    <a:pt x="671" y="249"/>
                    <a:pt x="547" y="124"/>
                  </a:cubicBezTo>
                  <a:cubicBezTo>
                    <a:pt x="422" y="0"/>
                    <a:pt x="220" y="0"/>
                    <a:pt x="96" y="124"/>
                  </a:cubicBezTo>
                  <a:cubicBezTo>
                    <a:pt x="31" y="189"/>
                    <a:pt x="0" y="274"/>
                    <a:pt x="2" y="358"/>
                  </a:cubicBezTo>
                  <a:cubicBezTo>
                    <a:pt x="2" y="509"/>
                    <a:pt x="2" y="509"/>
                    <a:pt x="2" y="509"/>
                  </a:cubicBezTo>
                  <a:cubicBezTo>
                    <a:pt x="2" y="669"/>
                    <a:pt x="2" y="669"/>
                    <a:pt x="2" y="669"/>
                  </a:cubicBezTo>
                  <a:cubicBezTo>
                    <a:pt x="161" y="669"/>
                    <a:pt x="161" y="669"/>
                    <a:pt x="161" y="669"/>
                  </a:cubicBezTo>
                  <a:cubicBezTo>
                    <a:pt x="313" y="668"/>
                    <a:pt x="313" y="668"/>
                    <a:pt x="313" y="668"/>
                  </a:cubicBezTo>
                  <a:cubicBezTo>
                    <a:pt x="397" y="671"/>
                    <a:pt x="482" y="640"/>
                    <a:pt x="547" y="575"/>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60" name="Google Shape;1560;p51"/>
          <p:cNvGrpSpPr/>
          <p:nvPr/>
        </p:nvGrpSpPr>
        <p:grpSpPr>
          <a:xfrm>
            <a:off x="1779066" y="2984013"/>
            <a:ext cx="445680" cy="406684"/>
            <a:chOff x="1631150" y="4455641"/>
            <a:chExt cx="720000" cy="657002"/>
          </a:xfrm>
        </p:grpSpPr>
        <p:sp>
          <p:nvSpPr>
            <p:cNvPr id="1561" name="Google Shape;1561;p51"/>
            <p:cNvSpPr/>
            <p:nvPr/>
          </p:nvSpPr>
          <p:spPr>
            <a:xfrm>
              <a:off x="1631150" y="4455641"/>
              <a:ext cx="720000" cy="1077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2" name="Google Shape;1562;p51"/>
            <p:cNvSpPr/>
            <p:nvPr/>
          </p:nvSpPr>
          <p:spPr>
            <a:xfrm>
              <a:off x="1846141" y="4957304"/>
              <a:ext cx="293050" cy="155339"/>
            </a:xfrm>
            <a:custGeom>
              <a:avLst/>
              <a:gdLst/>
              <a:ahLst/>
              <a:cxnLst/>
              <a:rect l="l" t="t" r="r" b="b"/>
              <a:pathLst>
                <a:path w="462" h="245" extrusionOk="0">
                  <a:moveTo>
                    <a:pt x="0" y="0"/>
                  </a:moveTo>
                  <a:cubicBezTo>
                    <a:pt x="98" y="204"/>
                    <a:pt x="98" y="204"/>
                    <a:pt x="98" y="204"/>
                  </a:cubicBezTo>
                  <a:cubicBezTo>
                    <a:pt x="125" y="229"/>
                    <a:pt x="175" y="245"/>
                    <a:pt x="231" y="245"/>
                  </a:cubicBezTo>
                  <a:cubicBezTo>
                    <a:pt x="287" y="245"/>
                    <a:pt x="336" y="229"/>
                    <a:pt x="363" y="204"/>
                  </a:cubicBezTo>
                  <a:cubicBezTo>
                    <a:pt x="462" y="0"/>
                    <a:pt x="462" y="0"/>
                    <a:pt x="462" y="0"/>
                  </a:cubicBezTo>
                  <a:cubicBezTo>
                    <a:pt x="413" y="27"/>
                    <a:pt x="328" y="44"/>
                    <a:pt x="231" y="44"/>
                  </a:cubicBezTo>
                  <a:cubicBezTo>
                    <a:pt x="133" y="44"/>
                    <a:pt x="49" y="27"/>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3" name="Google Shape;1563;p51"/>
            <p:cNvSpPr/>
            <p:nvPr/>
          </p:nvSpPr>
          <p:spPr>
            <a:xfrm>
              <a:off x="1776241" y="4814286"/>
              <a:ext cx="431967" cy="161500"/>
            </a:xfrm>
            <a:custGeom>
              <a:avLst/>
              <a:gdLst/>
              <a:ahLst/>
              <a:cxnLst/>
              <a:rect l="l" t="t" r="r" b="b"/>
              <a:pathLst>
                <a:path w="681" h="255" extrusionOk="0">
                  <a:moveTo>
                    <a:pt x="0" y="0"/>
                  </a:moveTo>
                  <a:cubicBezTo>
                    <a:pt x="55" y="112"/>
                    <a:pt x="55" y="112"/>
                    <a:pt x="55" y="112"/>
                  </a:cubicBezTo>
                  <a:cubicBezTo>
                    <a:pt x="95" y="195"/>
                    <a:pt x="95" y="195"/>
                    <a:pt x="95" y="195"/>
                  </a:cubicBezTo>
                  <a:cubicBezTo>
                    <a:pt x="126" y="227"/>
                    <a:pt x="217" y="255"/>
                    <a:pt x="341" y="255"/>
                  </a:cubicBezTo>
                  <a:cubicBezTo>
                    <a:pt x="464" y="255"/>
                    <a:pt x="555" y="227"/>
                    <a:pt x="587" y="195"/>
                  </a:cubicBezTo>
                  <a:cubicBezTo>
                    <a:pt x="627" y="112"/>
                    <a:pt x="627" y="112"/>
                    <a:pt x="627" y="112"/>
                  </a:cubicBezTo>
                  <a:cubicBezTo>
                    <a:pt x="681" y="0"/>
                    <a:pt x="681" y="0"/>
                    <a:pt x="681" y="0"/>
                  </a:cubicBezTo>
                  <a:cubicBezTo>
                    <a:pt x="624" y="30"/>
                    <a:pt x="508" y="54"/>
                    <a:pt x="341" y="54"/>
                  </a:cubicBezTo>
                  <a:cubicBezTo>
                    <a:pt x="173" y="54"/>
                    <a:pt x="58" y="30"/>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4" name="Google Shape;1564;p51"/>
            <p:cNvSpPr/>
            <p:nvPr/>
          </p:nvSpPr>
          <p:spPr>
            <a:xfrm>
              <a:off x="1639308" y="4531550"/>
              <a:ext cx="706054" cy="169201"/>
            </a:xfrm>
            <a:custGeom>
              <a:avLst/>
              <a:gdLst/>
              <a:ahLst/>
              <a:cxnLst/>
              <a:rect l="l" t="t" r="r" b="b"/>
              <a:pathLst>
                <a:path w="1113" h="267" extrusionOk="0">
                  <a:moveTo>
                    <a:pt x="557" y="66"/>
                  </a:moveTo>
                  <a:cubicBezTo>
                    <a:pt x="326" y="66"/>
                    <a:pt x="84" y="43"/>
                    <a:pt x="0" y="0"/>
                  </a:cubicBezTo>
                  <a:cubicBezTo>
                    <a:pt x="96" y="198"/>
                    <a:pt x="96" y="198"/>
                    <a:pt x="96" y="198"/>
                  </a:cubicBezTo>
                  <a:cubicBezTo>
                    <a:pt x="135" y="230"/>
                    <a:pt x="295" y="267"/>
                    <a:pt x="557" y="267"/>
                  </a:cubicBezTo>
                  <a:cubicBezTo>
                    <a:pt x="819" y="267"/>
                    <a:pt x="979" y="230"/>
                    <a:pt x="1017" y="198"/>
                  </a:cubicBezTo>
                  <a:cubicBezTo>
                    <a:pt x="1113" y="0"/>
                    <a:pt x="1113" y="0"/>
                    <a:pt x="1113" y="0"/>
                  </a:cubicBezTo>
                  <a:cubicBezTo>
                    <a:pt x="1029" y="43"/>
                    <a:pt x="787" y="66"/>
                    <a:pt x="557" y="66"/>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5" name="Google Shape;1565;p51"/>
            <p:cNvSpPr/>
            <p:nvPr/>
          </p:nvSpPr>
          <p:spPr>
            <a:xfrm>
              <a:off x="1708546" y="4674128"/>
              <a:ext cx="567578" cy="164141"/>
            </a:xfrm>
            <a:custGeom>
              <a:avLst/>
              <a:gdLst/>
              <a:ahLst/>
              <a:cxnLst/>
              <a:rect l="l" t="t" r="r" b="b"/>
              <a:pathLst>
                <a:path w="895" h="259" extrusionOk="0">
                  <a:moveTo>
                    <a:pt x="0" y="0"/>
                  </a:moveTo>
                  <a:cubicBezTo>
                    <a:pt x="94" y="193"/>
                    <a:pt x="94" y="193"/>
                    <a:pt x="94" y="193"/>
                  </a:cubicBezTo>
                  <a:cubicBezTo>
                    <a:pt x="130" y="227"/>
                    <a:pt x="266" y="259"/>
                    <a:pt x="448" y="259"/>
                  </a:cubicBezTo>
                  <a:cubicBezTo>
                    <a:pt x="630" y="259"/>
                    <a:pt x="765" y="227"/>
                    <a:pt x="802" y="193"/>
                  </a:cubicBezTo>
                  <a:cubicBezTo>
                    <a:pt x="895" y="0"/>
                    <a:pt x="895" y="0"/>
                    <a:pt x="895" y="0"/>
                  </a:cubicBezTo>
                  <a:cubicBezTo>
                    <a:pt x="815" y="38"/>
                    <a:pt x="627" y="58"/>
                    <a:pt x="448" y="58"/>
                  </a:cubicBezTo>
                  <a:cubicBezTo>
                    <a:pt x="268" y="58"/>
                    <a:pt x="81" y="38"/>
                    <a:pt x="0"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66" name="Google Shape;1566;p51"/>
          <p:cNvGrpSpPr/>
          <p:nvPr/>
        </p:nvGrpSpPr>
        <p:grpSpPr>
          <a:xfrm>
            <a:off x="2420095" y="2983430"/>
            <a:ext cx="445680" cy="407853"/>
            <a:chOff x="2704878" y="4454697"/>
            <a:chExt cx="720000" cy="658889"/>
          </a:xfrm>
        </p:grpSpPr>
        <p:sp>
          <p:nvSpPr>
            <p:cNvPr id="1567" name="Google Shape;1567;p51"/>
            <p:cNvSpPr/>
            <p:nvPr/>
          </p:nvSpPr>
          <p:spPr>
            <a:xfrm>
              <a:off x="2704878" y="4454697"/>
              <a:ext cx="720000" cy="86400"/>
            </a:xfrm>
            <a:prstGeom prst="ellipse">
              <a:avLst/>
            </a:pr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8" name="Google Shape;1568;p51"/>
            <p:cNvSpPr/>
            <p:nvPr/>
          </p:nvSpPr>
          <p:spPr>
            <a:xfrm>
              <a:off x="2824150" y="4749732"/>
              <a:ext cx="484183" cy="135418"/>
            </a:xfrm>
            <a:custGeom>
              <a:avLst/>
              <a:gdLst/>
              <a:ahLst/>
              <a:cxnLst/>
              <a:rect l="l" t="t" r="r" b="b"/>
              <a:pathLst>
                <a:path w="735" h="205" extrusionOk="0">
                  <a:moveTo>
                    <a:pt x="0" y="0"/>
                  </a:moveTo>
                  <a:cubicBezTo>
                    <a:pt x="75" y="153"/>
                    <a:pt x="75" y="153"/>
                    <a:pt x="75" y="153"/>
                  </a:cubicBezTo>
                  <a:cubicBezTo>
                    <a:pt x="104" y="179"/>
                    <a:pt x="216" y="205"/>
                    <a:pt x="368" y="205"/>
                  </a:cubicBezTo>
                  <a:cubicBezTo>
                    <a:pt x="519" y="205"/>
                    <a:pt x="632" y="179"/>
                    <a:pt x="660" y="153"/>
                  </a:cubicBezTo>
                  <a:cubicBezTo>
                    <a:pt x="735" y="0"/>
                    <a:pt x="735" y="0"/>
                    <a:pt x="735" y="0"/>
                  </a:cubicBezTo>
                  <a:cubicBezTo>
                    <a:pt x="668" y="31"/>
                    <a:pt x="515" y="47"/>
                    <a:pt x="368" y="47"/>
                  </a:cubicBezTo>
                  <a:cubicBezTo>
                    <a:pt x="221" y="47"/>
                    <a:pt x="67" y="31"/>
                    <a:pt x="0" y="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69" name="Google Shape;1569;p51"/>
            <p:cNvSpPr/>
            <p:nvPr/>
          </p:nvSpPr>
          <p:spPr>
            <a:xfrm>
              <a:off x="2939432" y="4986160"/>
              <a:ext cx="253620" cy="127427"/>
            </a:xfrm>
            <a:custGeom>
              <a:avLst/>
              <a:gdLst/>
              <a:ahLst/>
              <a:cxnLst/>
              <a:rect l="l" t="t" r="r" b="b"/>
              <a:pathLst>
                <a:path w="385" h="193" extrusionOk="0">
                  <a:moveTo>
                    <a:pt x="0" y="0"/>
                  </a:moveTo>
                  <a:cubicBezTo>
                    <a:pt x="76" y="157"/>
                    <a:pt x="76" y="157"/>
                    <a:pt x="76" y="157"/>
                  </a:cubicBezTo>
                  <a:cubicBezTo>
                    <a:pt x="98" y="178"/>
                    <a:pt x="143" y="193"/>
                    <a:pt x="193" y="193"/>
                  </a:cubicBezTo>
                  <a:cubicBezTo>
                    <a:pt x="243" y="193"/>
                    <a:pt x="287" y="178"/>
                    <a:pt x="309" y="157"/>
                  </a:cubicBezTo>
                  <a:cubicBezTo>
                    <a:pt x="385" y="0"/>
                    <a:pt x="385" y="0"/>
                    <a:pt x="385" y="0"/>
                  </a:cubicBezTo>
                  <a:cubicBezTo>
                    <a:pt x="344" y="21"/>
                    <a:pt x="274" y="35"/>
                    <a:pt x="193" y="35"/>
                  </a:cubicBezTo>
                  <a:cubicBezTo>
                    <a:pt x="112" y="35"/>
                    <a:pt x="41" y="21"/>
                    <a:pt x="0" y="0"/>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0" name="Google Shape;1570;p51"/>
            <p:cNvSpPr/>
            <p:nvPr/>
          </p:nvSpPr>
          <p:spPr>
            <a:xfrm>
              <a:off x="2882012" y="4868057"/>
              <a:ext cx="368237" cy="131423"/>
            </a:xfrm>
            <a:custGeom>
              <a:avLst/>
              <a:gdLst/>
              <a:ahLst/>
              <a:cxnLst/>
              <a:rect l="l" t="t" r="r" b="b"/>
              <a:pathLst>
                <a:path w="559" h="199" extrusionOk="0">
                  <a:moveTo>
                    <a:pt x="0" y="0"/>
                  </a:moveTo>
                  <a:cubicBezTo>
                    <a:pt x="3" y="8"/>
                    <a:pt x="3" y="8"/>
                    <a:pt x="3" y="8"/>
                  </a:cubicBezTo>
                  <a:cubicBezTo>
                    <a:pt x="65" y="133"/>
                    <a:pt x="65" y="133"/>
                    <a:pt x="65" y="133"/>
                  </a:cubicBezTo>
                  <a:cubicBezTo>
                    <a:pt x="65" y="133"/>
                    <a:pt x="65" y="133"/>
                    <a:pt x="65" y="133"/>
                  </a:cubicBezTo>
                  <a:cubicBezTo>
                    <a:pt x="65" y="133"/>
                    <a:pt x="65" y="133"/>
                    <a:pt x="65" y="133"/>
                  </a:cubicBezTo>
                  <a:cubicBezTo>
                    <a:pt x="73" y="151"/>
                    <a:pt x="73" y="151"/>
                    <a:pt x="73" y="151"/>
                  </a:cubicBezTo>
                  <a:cubicBezTo>
                    <a:pt x="102" y="180"/>
                    <a:pt x="195" y="199"/>
                    <a:pt x="280" y="199"/>
                  </a:cubicBezTo>
                  <a:cubicBezTo>
                    <a:pt x="364" y="199"/>
                    <a:pt x="457" y="180"/>
                    <a:pt x="486" y="151"/>
                  </a:cubicBezTo>
                  <a:cubicBezTo>
                    <a:pt x="494" y="133"/>
                    <a:pt x="494" y="133"/>
                    <a:pt x="494" y="133"/>
                  </a:cubicBezTo>
                  <a:cubicBezTo>
                    <a:pt x="494" y="133"/>
                    <a:pt x="494" y="133"/>
                    <a:pt x="494" y="133"/>
                  </a:cubicBezTo>
                  <a:cubicBezTo>
                    <a:pt x="494" y="133"/>
                    <a:pt x="494" y="133"/>
                    <a:pt x="494" y="133"/>
                  </a:cubicBezTo>
                  <a:cubicBezTo>
                    <a:pt x="556" y="8"/>
                    <a:pt x="556" y="8"/>
                    <a:pt x="556" y="8"/>
                  </a:cubicBezTo>
                  <a:cubicBezTo>
                    <a:pt x="559" y="0"/>
                    <a:pt x="559" y="0"/>
                    <a:pt x="559" y="0"/>
                  </a:cubicBezTo>
                  <a:cubicBezTo>
                    <a:pt x="502" y="27"/>
                    <a:pt x="389" y="41"/>
                    <a:pt x="280" y="41"/>
                  </a:cubicBezTo>
                  <a:cubicBezTo>
                    <a:pt x="171" y="41"/>
                    <a:pt x="57" y="27"/>
                    <a:pt x="0" y="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1" name="Google Shape;1571;p51"/>
            <p:cNvSpPr/>
            <p:nvPr/>
          </p:nvSpPr>
          <p:spPr>
            <a:xfrm>
              <a:off x="2710863" y="4516635"/>
              <a:ext cx="710756" cy="140081"/>
            </a:xfrm>
            <a:custGeom>
              <a:avLst/>
              <a:gdLst/>
              <a:ahLst/>
              <a:cxnLst/>
              <a:rect l="l" t="t" r="r" b="b"/>
              <a:pathLst>
                <a:path w="1079" h="212" extrusionOk="0">
                  <a:moveTo>
                    <a:pt x="540" y="54"/>
                  </a:moveTo>
                  <a:cubicBezTo>
                    <a:pt x="350" y="54"/>
                    <a:pt x="85" y="39"/>
                    <a:pt x="0" y="0"/>
                  </a:cubicBezTo>
                  <a:cubicBezTo>
                    <a:pt x="72" y="146"/>
                    <a:pt x="72" y="146"/>
                    <a:pt x="72" y="146"/>
                  </a:cubicBezTo>
                  <a:cubicBezTo>
                    <a:pt x="72" y="146"/>
                    <a:pt x="72" y="146"/>
                    <a:pt x="72" y="146"/>
                  </a:cubicBezTo>
                  <a:cubicBezTo>
                    <a:pt x="72" y="147"/>
                    <a:pt x="72" y="147"/>
                    <a:pt x="72" y="147"/>
                  </a:cubicBezTo>
                  <a:cubicBezTo>
                    <a:pt x="75" y="152"/>
                    <a:pt x="75" y="152"/>
                    <a:pt x="75" y="152"/>
                  </a:cubicBezTo>
                  <a:cubicBezTo>
                    <a:pt x="98" y="179"/>
                    <a:pt x="271" y="212"/>
                    <a:pt x="540" y="212"/>
                  </a:cubicBezTo>
                  <a:cubicBezTo>
                    <a:pt x="808" y="212"/>
                    <a:pt x="981" y="179"/>
                    <a:pt x="1005" y="152"/>
                  </a:cubicBezTo>
                  <a:cubicBezTo>
                    <a:pt x="1007" y="147"/>
                    <a:pt x="1007" y="147"/>
                    <a:pt x="1007" y="147"/>
                  </a:cubicBezTo>
                  <a:cubicBezTo>
                    <a:pt x="1007" y="146"/>
                    <a:pt x="1007" y="146"/>
                    <a:pt x="1007" y="146"/>
                  </a:cubicBezTo>
                  <a:cubicBezTo>
                    <a:pt x="1008" y="146"/>
                    <a:pt x="1008" y="146"/>
                    <a:pt x="1008" y="146"/>
                  </a:cubicBezTo>
                  <a:cubicBezTo>
                    <a:pt x="1079" y="0"/>
                    <a:pt x="1079" y="0"/>
                    <a:pt x="1079" y="0"/>
                  </a:cubicBezTo>
                  <a:cubicBezTo>
                    <a:pt x="995" y="39"/>
                    <a:pt x="729" y="54"/>
                    <a:pt x="540" y="54"/>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2" name="Google Shape;1572;p51"/>
            <p:cNvSpPr/>
            <p:nvPr/>
          </p:nvSpPr>
          <p:spPr>
            <a:xfrm>
              <a:off x="2768061" y="4634293"/>
              <a:ext cx="596361" cy="136528"/>
            </a:xfrm>
            <a:custGeom>
              <a:avLst/>
              <a:gdLst/>
              <a:ahLst/>
              <a:cxnLst/>
              <a:rect l="l" t="t" r="r" b="b"/>
              <a:pathLst>
                <a:path w="905" h="207" extrusionOk="0">
                  <a:moveTo>
                    <a:pt x="453" y="49"/>
                  </a:moveTo>
                  <a:cubicBezTo>
                    <a:pt x="325" y="49"/>
                    <a:pt x="205" y="41"/>
                    <a:pt x="114" y="28"/>
                  </a:cubicBezTo>
                  <a:cubicBezTo>
                    <a:pt x="62" y="20"/>
                    <a:pt x="24" y="10"/>
                    <a:pt x="0" y="0"/>
                  </a:cubicBezTo>
                  <a:cubicBezTo>
                    <a:pt x="69" y="141"/>
                    <a:pt x="69" y="141"/>
                    <a:pt x="69" y="141"/>
                  </a:cubicBezTo>
                  <a:cubicBezTo>
                    <a:pt x="69" y="141"/>
                    <a:pt x="69" y="141"/>
                    <a:pt x="69" y="141"/>
                  </a:cubicBezTo>
                  <a:cubicBezTo>
                    <a:pt x="69" y="142"/>
                    <a:pt x="70" y="142"/>
                    <a:pt x="70" y="143"/>
                  </a:cubicBezTo>
                  <a:cubicBezTo>
                    <a:pt x="72" y="148"/>
                    <a:pt x="72" y="148"/>
                    <a:pt x="72" y="148"/>
                  </a:cubicBezTo>
                  <a:cubicBezTo>
                    <a:pt x="93" y="174"/>
                    <a:pt x="234" y="207"/>
                    <a:pt x="453" y="207"/>
                  </a:cubicBezTo>
                  <a:cubicBezTo>
                    <a:pt x="557" y="207"/>
                    <a:pt x="654" y="199"/>
                    <a:pt x="728" y="186"/>
                  </a:cubicBezTo>
                  <a:cubicBezTo>
                    <a:pt x="794" y="173"/>
                    <a:pt x="825" y="158"/>
                    <a:pt x="833" y="147"/>
                  </a:cubicBezTo>
                  <a:cubicBezTo>
                    <a:pt x="836" y="143"/>
                    <a:pt x="836" y="143"/>
                    <a:pt x="836" y="143"/>
                  </a:cubicBezTo>
                  <a:cubicBezTo>
                    <a:pt x="836" y="142"/>
                    <a:pt x="836" y="142"/>
                    <a:pt x="836" y="141"/>
                  </a:cubicBezTo>
                  <a:cubicBezTo>
                    <a:pt x="836" y="141"/>
                    <a:pt x="836" y="141"/>
                    <a:pt x="836" y="141"/>
                  </a:cubicBezTo>
                  <a:cubicBezTo>
                    <a:pt x="905" y="0"/>
                    <a:pt x="905" y="0"/>
                    <a:pt x="905" y="0"/>
                  </a:cubicBezTo>
                  <a:cubicBezTo>
                    <a:pt x="881" y="10"/>
                    <a:pt x="843" y="20"/>
                    <a:pt x="791" y="28"/>
                  </a:cubicBezTo>
                  <a:cubicBezTo>
                    <a:pt x="701" y="41"/>
                    <a:pt x="580" y="49"/>
                    <a:pt x="453" y="4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73" name="Google Shape;1573;p51"/>
          <p:cNvGrpSpPr/>
          <p:nvPr/>
        </p:nvGrpSpPr>
        <p:grpSpPr>
          <a:xfrm>
            <a:off x="3702367" y="2985388"/>
            <a:ext cx="445549" cy="403935"/>
            <a:chOff x="4852681" y="4457861"/>
            <a:chExt cx="719788" cy="652561"/>
          </a:xfrm>
        </p:grpSpPr>
        <p:sp>
          <p:nvSpPr>
            <p:cNvPr id="1574" name="Google Shape;1574;p51"/>
            <p:cNvSpPr/>
            <p:nvPr/>
          </p:nvSpPr>
          <p:spPr>
            <a:xfrm>
              <a:off x="5209000" y="4739226"/>
              <a:ext cx="363469" cy="371197"/>
            </a:xfrm>
            <a:custGeom>
              <a:avLst/>
              <a:gdLst/>
              <a:ahLst/>
              <a:cxnLst/>
              <a:rect l="l" t="t" r="r" b="b"/>
              <a:pathLst>
                <a:path w="629" h="641" extrusionOk="0">
                  <a:moveTo>
                    <a:pt x="151" y="561"/>
                  </a:moveTo>
                  <a:cubicBezTo>
                    <a:pt x="290" y="641"/>
                    <a:pt x="468" y="593"/>
                    <a:pt x="548" y="454"/>
                  </a:cubicBezTo>
                  <a:cubicBezTo>
                    <a:pt x="629" y="315"/>
                    <a:pt x="581" y="137"/>
                    <a:pt x="442" y="57"/>
                  </a:cubicBezTo>
                  <a:cubicBezTo>
                    <a:pt x="344" y="0"/>
                    <a:pt x="226" y="7"/>
                    <a:pt x="137" y="65"/>
                  </a:cubicBezTo>
                  <a:cubicBezTo>
                    <a:pt x="137" y="65"/>
                    <a:pt x="137" y="65"/>
                    <a:pt x="137" y="65"/>
                  </a:cubicBezTo>
                  <a:cubicBezTo>
                    <a:pt x="6" y="141"/>
                    <a:pt x="6" y="141"/>
                    <a:pt x="6" y="141"/>
                  </a:cubicBezTo>
                  <a:cubicBezTo>
                    <a:pt x="6" y="293"/>
                    <a:pt x="6" y="293"/>
                    <a:pt x="6" y="293"/>
                  </a:cubicBezTo>
                  <a:cubicBezTo>
                    <a:pt x="6" y="293"/>
                    <a:pt x="6" y="293"/>
                    <a:pt x="6" y="293"/>
                  </a:cubicBezTo>
                  <a:cubicBezTo>
                    <a:pt x="0" y="399"/>
                    <a:pt x="53" y="504"/>
                    <a:pt x="151" y="56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5" name="Google Shape;1575;p51"/>
            <p:cNvSpPr/>
            <p:nvPr/>
          </p:nvSpPr>
          <p:spPr>
            <a:xfrm>
              <a:off x="4852681" y="4739226"/>
              <a:ext cx="363265" cy="371197"/>
            </a:xfrm>
            <a:custGeom>
              <a:avLst/>
              <a:gdLst/>
              <a:ahLst/>
              <a:cxnLst/>
              <a:rect l="l" t="t" r="r" b="b"/>
              <a:pathLst>
                <a:path w="629" h="641" extrusionOk="0">
                  <a:moveTo>
                    <a:pt x="187" y="57"/>
                  </a:moveTo>
                  <a:cubicBezTo>
                    <a:pt x="48" y="137"/>
                    <a:pt x="0" y="315"/>
                    <a:pt x="80" y="454"/>
                  </a:cubicBezTo>
                  <a:cubicBezTo>
                    <a:pt x="161" y="593"/>
                    <a:pt x="339" y="641"/>
                    <a:pt x="478" y="561"/>
                  </a:cubicBezTo>
                  <a:cubicBezTo>
                    <a:pt x="576" y="504"/>
                    <a:pt x="629" y="399"/>
                    <a:pt x="623" y="293"/>
                  </a:cubicBezTo>
                  <a:cubicBezTo>
                    <a:pt x="623" y="293"/>
                    <a:pt x="623" y="293"/>
                    <a:pt x="623" y="293"/>
                  </a:cubicBezTo>
                  <a:cubicBezTo>
                    <a:pt x="623" y="141"/>
                    <a:pt x="623" y="141"/>
                    <a:pt x="623" y="141"/>
                  </a:cubicBezTo>
                  <a:cubicBezTo>
                    <a:pt x="491" y="65"/>
                    <a:pt x="491" y="65"/>
                    <a:pt x="491" y="65"/>
                  </a:cubicBezTo>
                  <a:cubicBezTo>
                    <a:pt x="491" y="65"/>
                    <a:pt x="491" y="65"/>
                    <a:pt x="491" y="65"/>
                  </a:cubicBezTo>
                  <a:cubicBezTo>
                    <a:pt x="402" y="7"/>
                    <a:pt x="285" y="0"/>
                    <a:pt x="187" y="5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6" name="Google Shape;1576;p51"/>
            <p:cNvSpPr/>
            <p:nvPr/>
          </p:nvSpPr>
          <p:spPr>
            <a:xfrm>
              <a:off x="5044529" y="4457861"/>
              <a:ext cx="336092" cy="363011"/>
            </a:xfrm>
            <a:custGeom>
              <a:avLst/>
              <a:gdLst/>
              <a:ahLst/>
              <a:cxnLst/>
              <a:rect l="l" t="t" r="r" b="b"/>
              <a:pathLst>
                <a:path w="582" h="627" extrusionOk="0">
                  <a:moveTo>
                    <a:pt x="582" y="291"/>
                  </a:moveTo>
                  <a:cubicBezTo>
                    <a:pt x="582" y="131"/>
                    <a:pt x="452" y="0"/>
                    <a:pt x="291" y="0"/>
                  </a:cubicBezTo>
                  <a:cubicBezTo>
                    <a:pt x="130" y="0"/>
                    <a:pt x="0" y="131"/>
                    <a:pt x="0" y="291"/>
                  </a:cubicBezTo>
                  <a:cubicBezTo>
                    <a:pt x="0" y="405"/>
                    <a:pt x="65" y="503"/>
                    <a:pt x="159" y="551"/>
                  </a:cubicBezTo>
                  <a:cubicBezTo>
                    <a:pt x="159" y="551"/>
                    <a:pt x="159" y="551"/>
                    <a:pt x="159" y="551"/>
                  </a:cubicBezTo>
                  <a:cubicBezTo>
                    <a:pt x="291" y="627"/>
                    <a:pt x="291" y="627"/>
                    <a:pt x="291" y="627"/>
                  </a:cubicBezTo>
                  <a:cubicBezTo>
                    <a:pt x="422" y="551"/>
                    <a:pt x="422" y="551"/>
                    <a:pt x="422" y="551"/>
                  </a:cubicBezTo>
                  <a:cubicBezTo>
                    <a:pt x="422" y="551"/>
                    <a:pt x="422" y="551"/>
                    <a:pt x="422" y="551"/>
                  </a:cubicBezTo>
                  <a:cubicBezTo>
                    <a:pt x="517" y="503"/>
                    <a:pt x="582" y="405"/>
                    <a:pt x="582" y="291"/>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77" name="Google Shape;1577;p51"/>
          <p:cNvGrpSpPr/>
          <p:nvPr/>
        </p:nvGrpSpPr>
        <p:grpSpPr>
          <a:xfrm>
            <a:off x="4984527" y="2975825"/>
            <a:ext cx="445818" cy="423063"/>
            <a:chOff x="7000306" y="4442411"/>
            <a:chExt cx="720224" cy="683463"/>
          </a:xfrm>
        </p:grpSpPr>
        <p:sp>
          <p:nvSpPr>
            <p:cNvPr id="1578" name="Google Shape;1578;p51"/>
            <p:cNvSpPr/>
            <p:nvPr/>
          </p:nvSpPr>
          <p:spPr>
            <a:xfrm>
              <a:off x="7360523" y="4580400"/>
              <a:ext cx="360007" cy="280995"/>
            </a:xfrm>
            <a:custGeom>
              <a:avLst/>
              <a:gdLst/>
              <a:ahLst/>
              <a:cxnLst/>
              <a:rect l="l" t="t" r="r" b="b"/>
              <a:pathLst>
                <a:path w="701" h="548" extrusionOk="0">
                  <a:moveTo>
                    <a:pt x="332" y="529"/>
                  </a:moveTo>
                  <a:cubicBezTo>
                    <a:pt x="382" y="547"/>
                    <a:pt x="438" y="548"/>
                    <a:pt x="493" y="531"/>
                  </a:cubicBezTo>
                  <a:cubicBezTo>
                    <a:pt x="627" y="487"/>
                    <a:pt x="701" y="342"/>
                    <a:pt x="657" y="208"/>
                  </a:cubicBezTo>
                  <a:cubicBezTo>
                    <a:pt x="614" y="74"/>
                    <a:pt x="469" y="0"/>
                    <a:pt x="335" y="44"/>
                  </a:cubicBezTo>
                  <a:cubicBezTo>
                    <a:pt x="280" y="62"/>
                    <a:pt x="236" y="96"/>
                    <a:pt x="205" y="140"/>
                  </a:cubicBezTo>
                  <a:cubicBezTo>
                    <a:pt x="0" y="422"/>
                    <a:pt x="0" y="422"/>
                    <a:pt x="0" y="422"/>
                  </a:cubicBezTo>
                  <a:lnTo>
                    <a:pt x="332" y="529"/>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79" name="Google Shape;1579;p51"/>
            <p:cNvSpPr/>
            <p:nvPr/>
          </p:nvSpPr>
          <p:spPr>
            <a:xfrm>
              <a:off x="7359894" y="4796791"/>
              <a:ext cx="281006" cy="329083"/>
            </a:xfrm>
            <a:custGeom>
              <a:avLst/>
              <a:gdLst/>
              <a:ahLst/>
              <a:cxnLst/>
              <a:rect l="l" t="t" r="r" b="b"/>
              <a:pathLst>
                <a:path w="547" h="642" extrusionOk="0">
                  <a:moveTo>
                    <a:pt x="1" y="348"/>
                  </a:moveTo>
                  <a:cubicBezTo>
                    <a:pt x="0" y="402"/>
                    <a:pt x="16" y="456"/>
                    <a:pt x="50" y="502"/>
                  </a:cubicBezTo>
                  <a:cubicBezTo>
                    <a:pt x="133" y="617"/>
                    <a:pt x="293" y="642"/>
                    <a:pt x="407" y="559"/>
                  </a:cubicBezTo>
                  <a:cubicBezTo>
                    <a:pt x="522" y="476"/>
                    <a:pt x="547" y="316"/>
                    <a:pt x="464" y="201"/>
                  </a:cubicBezTo>
                  <a:cubicBezTo>
                    <a:pt x="430" y="155"/>
                    <a:pt x="384" y="123"/>
                    <a:pt x="333" y="107"/>
                  </a:cubicBezTo>
                  <a:cubicBezTo>
                    <a:pt x="1" y="0"/>
                    <a:pt x="1" y="0"/>
                    <a:pt x="1" y="0"/>
                  </a:cubicBezTo>
                  <a:lnTo>
                    <a:pt x="1" y="348"/>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0" name="Google Shape;1580;p51"/>
            <p:cNvSpPr/>
            <p:nvPr/>
          </p:nvSpPr>
          <p:spPr>
            <a:xfrm>
              <a:off x="7079935" y="4796791"/>
              <a:ext cx="281006" cy="329083"/>
            </a:xfrm>
            <a:custGeom>
              <a:avLst/>
              <a:gdLst/>
              <a:ahLst/>
              <a:cxnLst/>
              <a:rect l="l" t="t" r="r" b="b"/>
              <a:pathLst>
                <a:path w="547" h="642" extrusionOk="0">
                  <a:moveTo>
                    <a:pt x="214" y="107"/>
                  </a:moveTo>
                  <a:cubicBezTo>
                    <a:pt x="163" y="123"/>
                    <a:pt x="117" y="155"/>
                    <a:pt x="83" y="201"/>
                  </a:cubicBezTo>
                  <a:cubicBezTo>
                    <a:pt x="0" y="316"/>
                    <a:pt x="25" y="476"/>
                    <a:pt x="140" y="559"/>
                  </a:cubicBezTo>
                  <a:cubicBezTo>
                    <a:pt x="254" y="642"/>
                    <a:pt x="414" y="617"/>
                    <a:pt x="497" y="502"/>
                  </a:cubicBezTo>
                  <a:cubicBezTo>
                    <a:pt x="531" y="456"/>
                    <a:pt x="547" y="402"/>
                    <a:pt x="546" y="348"/>
                  </a:cubicBezTo>
                  <a:cubicBezTo>
                    <a:pt x="546" y="0"/>
                    <a:pt x="546" y="0"/>
                    <a:pt x="546" y="0"/>
                  </a:cubicBezTo>
                  <a:lnTo>
                    <a:pt x="214" y="107"/>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1" name="Google Shape;1581;p51"/>
            <p:cNvSpPr/>
            <p:nvPr/>
          </p:nvSpPr>
          <p:spPr>
            <a:xfrm>
              <a:off x="7000306" y="4580400"/>
              <a:ext cx="360216" cy="280995"/>
            </a:xfrm>
            <a:custGeom>
              <a:avLst/>
              <a:gdLst/>
              <a:ahLst/>
              <a:cxnLst/>
              <a:rect l="l" t="t" r="r" b="b"/>
              <a:pathLst>
                <a:path w="701" h="548" extrusionOk="0">
                  <a:moveTo>
                    <a:pt x="496" y="140"/>
                  </a:moveTo>
                  <a:cubicBezTo>
                    <a:pt x="465" y="96"/>
                    <a:pt x="421" y="62"/>
                    <a:pt x="366" y="44"/>
                  </a:cubicBezTo>
                  <a:cubicBezTo>
                    <a:pt x="232" y="0"/>
                    <a:pt x="87" y="74"/>
                    <a:pt x="44" y="208"/>
                  </a:cubicBezTo>
                  <a:cubicBezTo>
                    <a:pt x="0" y="342"/>
                    <a:pt x="74" y="487"/>
                    <a:pt x="208" y="531"/>
                  </a:cubicBezTo>
                  <a:cubicBezTo>
                    <a:pt x="263" y="548"/>
                    <a:pt x="319" y="547"/>
                    <a:pt x="369" y="529"/>
                  </a:cubicBezTo>
                  <a:cubicBezTo>
                    <a:pt x="701" y="422"/>
                    <a:pt x="701" y="422"/>
                    <a:pt x="701" y="422"/>
                  </a:cubicBezTo>
                  <a:lnTo>
                    <a:pt x="496" y="140"/>
                  </a:ln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2" name="Google Shape;1582;p51"/>
            <p:cNvSpPr/>
            <p:nvPr/>
          </p:nvSpPr>
          <p:spPr>
            <a:xfrm>
              <a:off x="7228925" y="4442411"/>
              <a:ext cx="262985" cy="354379"/>
            </a:xfrm>
            <a:custGeom>
              <a:avLst/>
              <a:gdLst/>
              <a:ahLst/>
              <a:cxnLst/>
              <a:rect l="l" t="t" r="r" b="b"/>
              <a:pathLst>
                <a:path w="512" h="691" extrusionOk="0">
                  <a:moveTo>
                    <a:pt x="461" y="409"/>
                  </a:moveTo>
                  <a:cubicBezTo>
                    <a:pt x="493" y="366"/>
                    <a:pt x="512" y="313"/>
                    <a:pt x="512" y="255"/>
                  </a:cubicBezTo>
                  <a:cubicBezTo>
                    <a:pt x="512" y="114"/>
                    <a:pt x="397" y="0"/>
                    <a:pt x="256" y="0"/>
                  </a:cubicBezTo>
                  <a:cubicBezTo>
                    <a:pt x="115" y="0"/>
                    <a:pt x="0" y="114"/>
                    <a:pt x="0" y="255"/>
                  </a:cubicBezTo>
                  <a:cubicBezTo>
                    <a:pt x="0" y="313"/>
                    <a:pt x="19" y="366"/>
                    <a:pt x="51" y="409"/>
                  </a:cubicBezTo>
                  <a:cubicBezTo>
                    <a:pt x="256" y="691"/>
                    <a:pt x="256" y="691"/>
                    <a:pt x="256" y="691"/>
                  </a:cubicBezTo>
                  <a:lnTo>
                    <a:pt x="461" y="409"/>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83" name="Google Shape;1583;p51"/>
          <p:cNvGrpSpPr/>
          <p:nvPr/>
        </p:nvGrpSpPr>
        <p:grpSpPr>
          <a:xfrm>
            <a:off x="5625736" y="2973621"/>
            <a:ext cx="445779" cy="427468"/>
            <a:chOff x="8074325" y="4438852"/>
            <a:chExt cx="720160" cy="690579"/>
          </a:xfrm>
        </p:grpSpPr>
        <p:sp>
          <p:nvSpPr>
            <p:cNvPr id="1584" name="Google Shape;1584;p51"/>
            <p:cNvSpPr/>
            <p:nvPr/>
          </p:nvSpPr>
          <p:spPr>
            <a:xfrm>
              <a:off x="8177523" y="4784253"/>
              <a:ext cx="257327" cy="345178"/>
            </a:xfrm>
            <a:custGeom>
              <a:avLst/>
              <a:gdLst/>
              <a:ahLst/>
              <a:cxnLst/>
              <a:rect l="l" t="t" r="r" b="b"/>
              <a:pathLst>
                <a:path w="402" h="539" extrusionOk="0">
                  <a:moveTo>
                    <a:pt x="52" y="231"/>
                  </a:moveTo>
                  <a:cubicBezTo>
                    <a:pt x="0" y="320"/>
                    <a:pt x="31" y="435"/>
                    <a:pt x="120" y="487"/>
                  </a:cubicBezTo>
                  <a:cubicBezTo>
                    <a:pt x="210" y="539"/>
                    <a:pt x="325" y="508"/>
                    <a:pt x="377" y="418"/>
                  </a:cubicBezTo>
                  <a:cubicBezTo>
                    <a:pt x="394" y="388"/>
                    <a:pt x="402" y="355"/>
                    <a:pt x="402" y="323"/>
                  </a:cubicBezTo>
                  <a:cubicBezTo>
                    <a:pt x="402" y="323"/>
                    <a:pt x="402" y="323"/>
                    <a:pt x="402" y="323"/>
                  </a:cubicBezTo>
                  <a:cubicBezTo>
                    <a:pt x="402" y="0"/>
                    <a:pt x="402" y="0"/>
                    <a:pt x="402" y="0"/>
                  </a:cubicBezTo>
                  <a:cubicBezTo>
                    <a:pt x="122" y="161"/>
                    <a:pt x="122" y="161"/>
                    <a:pt x="122" y="161"/>
                  </a:cubicBezTo>
                  <a:cubicBezTo>
                    <a:pt x="122" y="161"/>
                    <a:pt x="122" y="161"/>
                    <a:pt x="122" y="161"/>
                  </a:cubicBezTo>
                  <a:cubicBezTo>
                    <a:pt x="94" y="177"/>
                    <a:pt x="69" y="201"/>
                    <a:pt x="52" y="231"/>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5" name="Google Shape;1585;p51"/>
            <p:cNvSpPr/>
            <p:nvPr/>
          </p:nvSpPr>
          <p:spPr>
            <a:xfrm>
              <a:off x="8434850" y="4438852"/>
              <a:ext cx="257327" cy="345401"/>
            </a:xfrm>
            <a:custGeom>
              <a:avLst/>
              <a:gdLst/>
              <a:ahLst/>
              <a:cxnLst/>
              <a:rect l="l" t="t" r="r" b="b"/>
              <a:pathLst>
                <a:path w="402" h="539" extrusionOk="0">
                  <a:moveTo>
                    <a:pt x="350" y="308"/>
                  </a:moveTo>
                  <a:cubicBezTo>
                    <a:pt x="402" y="218"/>
                    <a:pt x="371" y="103"/>
                    <a:pt x="281" y="51"/>
                  </a:cubicBezTo>
                  <a:cubicBezTo>
                    <a:pt x="191" y="0"/>
                    <a:pt x="77" y="30"/>
                    <a:pt x="25" y="120"/>
                  </a:cubicBezTo>
                  <a:cubicBezTo>
                    <a:pt x="8" y="150"/>
                    <a:pt x="0" y="183"/>
                    <a:pt x="0" y="215"/>
                  </a:cubicBezTo>
                  <a:cubicBezTo>
                    <a:pt x="0" y="215"/>
                    <a:pt x="0" y="215"/>
                    <a:pt x="0" y="215"/>
                  </a:cubicBezTo>
                  <a:cubicBezTo>
                    <a:pt x="0" y="539"/>
                    <a:pt x="0" y="539"/>
                    <a:pt x="0" y="539"/>
                  </a:cubicBezTo>
                  <a:cubicBezTo>
                    <a:pt x="280" y="377"/>
                    <a:pt x="280" y="377"/>
                    <a:pt x="280" y="377"/>
                  </a:cubicBezTo>
                  <a:cubicBezTo>
                    <a:pt x="280" y="377"/>
                    <a:pt x="280" y="377"/>
                    <a:pt x="280" y="377"/>
                  </a:cubicBezTo>
                  <a:cubicBezTo>
                    <a:pt x="308" y="361"/>
                    <a:pt x="332" y="338"/>
                    <a:pt x="350" y="308"/>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6" name="Google Shape;1586;p51"/>
            <p:cNvSpPr/>
            <p:nvPr/>
          </p:nvSpPr>
          <p:spPr>
            <a:xfrm>
              <a:off x="8434850" y="4663708"/>
              <a:ext cx="359635" cy="240202"/>
            </a:xfrm>
            <a:custGeom>
              <a:avLst/>
              <a:gdLst/>
              <a:ahLst/>
              <a:cxnLst/>
              <a:rect l="l" t="t" r="r" b="b"/>
              <a:pathLst>
                <a:path w="562" h="375" extrusionOk="0">
                  <a:moveTo>
                    <a:pt x="375" y="375"/>
                  </a:moveTo>
                  <a:cubicBezTo>
                    <a:pt x="478" y="375"/>
                    <a:pt x="562" y="291"/>
                    <a:pt x="562" y="188"/>
                  </a:cubicBezTo>
                  <a:cubicBezTo>
                    <a:pt x="562" y="84"/>
                    <a:pt x="478" y="0"/>
                    <a:pt x="375" y="0"/>
                  </a:cubicBezTo>
                  <a:cubicBezTo>
                    <a:pt x="340" y="0"/>
                    <a:pt x="308" y="9"/>
                    <a:pt x="280" y="26"/>
                  </a:cubicBezTo>
                  <a:cubicBezTo>
                    <a:pt x="280" y="26"/>
                    <a:pt x="280" y="26"/>
                    <a:pt x="280" y="26"/>
                  </a:cubicBezTo>
                  <a:cubicBezTo>
                    <a:pt x="0" y="188"/>
                    <a:pt x="0" y="188"/>
                    <a:pt x="0" y="188"/>
                  </a:cubicBezTo>
                  <a:cubicBezTo>
                    <a:pt x="280" y="349"/>
                    <a:pt x="280" y="349"/>
                    <a:pt x="280" y="349"/>
                  </a:cubicBezTo>
                  <a:cubicBezTo>
                    <a:pt x="280" y="349"/>
                    <a:pt x="280" y="349"/>
                    <a:pt x="280" y="349"/>
                  </a:cubicBezTo>
                  <a:cubicBezTo>
                    <a:pt x="308" y="366"/>
                    <a:pt x="340" y="375"/>
                    <a:pt x="375" y="37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7" name="Google Shape;1587;p51"/>
            <p:cNvSpPr/>
            <p:nvPr/>
          </p:nvSpPr>
          <p:spPr>
            <a:xfrm>
              <a:off x="8434850" y="4784253"/>
              <a:ext cx="257327" cy="345178"/>
            </a:xfrm>
            <a:custGeom>
              <a:avLst/>
              <a:gdLst/>
              <a:ahLst/>
              <a:cxnLst/>
              <a:rect l="l" t="t" r="r" b="b"/>
              <a:pathLst>
                <a:path w="402" h="539" extrusionOk="0">
                  <a:moveTo>
                    <a:pt x="25" y="418"/>
                  </a:moveTo>
                  <a:cubicBezTo>
                    <a:pt x="77" y="508"/>
                    <a:pt x="191" y="539"/>
                    <a:pt x="281" y="487"/>
                  </a:cubicBezTo>
                  <a:cubicBezTo>
                    <a:pt x="371" y="435"/>
                    <a:pt x="402" y="320"/>
                    <a:pt x="350" y="231"/>
                  </a:cubicBezTo>
                  <a:cubicBezTo>
                    <a:pt x="332" y="201"/>
                    <a:pt x="308" y="177"/>
                    <a:pt x="280" y="161"/>
                  </a:cubicBezTo>
                  <a:cubicBezTo>
                    <a:pt x="280" y="161"/>
                    <a:pt x="280" y="161"/>
                    <a:pt x="280" y="161"/>
                  </a:cubicBezTo>
                  <a:cubicBezTo>
                    <a:pt x="0" y="0"/>
                    <a:pt x="0" y="0"/>
                    <a:pt x="0" y="0"/>
                  </a:cubicBezTo>
                  <a:cubicBezTo>
                    <a:pt x="0" y="323"/>
                    <a:pt x="0" y="323"/>
                    <a:pt x="0" y="323"/>
                  </a:cubicBezTo>
                  <a:cubicBezTo>
                    <a:pt x="0" y="323"/>
                    <a:pt x="0" y="323"/>
                    <a:pt x="0" y="323"/>
                  </a:cubicBezTo>
                  <a:cubicBezTo>
                    <a:pt x="0" y="355"/>
                    <a:pt x="8" y="388"/>
                    <a:pt x="25" y="4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8" name="Google Shape;1588;p51"/>
            <p:cNvSpPr/>
            <p:nvPr/>
          </p:nvSpPr>
          <p:spPr>
            <a:xfrm>
              <a:off x="8074325" y="4663708"/>
              <a:ext cx="360524" cy="240202"/>
            </a:xfrm>
            <a:custGeom>
              <a:avLst/>
              <a:gdLst/>
              <a:ahLst/>
              <a:cxnLst/>
              <a:rect l="l" t="t" r="r" b="b"/>
              <a:pathLst>
                <a:path w="563" h="375" extrusionOk="0">
                  <a:moveTo>
                    <a:pt x="188" y="0"/>
                  </a:moveTo>
                  <a:cubicBezTo>
                    <a:pt x="84" y="0"/>
                    <a:pt x="0" y="84"/>
                    <a:pt x="0" y="188"/>
                  </a:cubicBezTo>
                  <a:cubicBezTo>
                    <a:pt x="0" y="291"/>
                    <a:pt x="84" y="375"/>
                    <a:pt x="188" y="375"/>
                  </a:cubicBezTo>
                  <a:cubicBezTo>
                    <a:pt x="222" y="375"/>
                    <a:pt x="255" y="366"/>
                    <a:pt x="283" y="349"/>
                  </a:cubicBezTo>
                  <a:cubicBezTo>
                    <a:pt x="283" y="349"/>
                    <a:pt x="283" y="349"/>
                    <a:pt x="283" y="349"/>
                  </a:cubicBezTo>
                  <a:cubicBezTo>
                    <a:pt x="563" y="188"/>
                    <a:pt x="563" y="188"/>
                    <a:pt x="563" y="188"/>
                  </a:cubicBezTo>
                  <a:cubicBezTo>
                    <a:pt x="283" y="26"/>
                    <a:pt x="283" y="26"/>
                    <a:pt x="283" y="26"/>
                  </a:cubicBezTo>
                  <a:cubicBezTo>
                    <a:pt x="283" y="26"/>
                    <a:pt x="283" y="26"/>
                    <a:pt x="283" y="26"/>
                  </a:cubicBezTo>
                  <a:cubicBezTo>
                    <a:pt x="255" y="9"/>
                    <a:pt x="222" y="0"/>
                    <a:pt x="188" y="0"/>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89" name="Google Shape;1589;p51"/>
            <p:cNvSpPr/>
            <p:nvPr/>
          </p:nvSpPr>
          <p:spPr>
            <a:xfrm>
              <a:off x="8177523" y="4438852"/>
              <a:ext cx="257327" cy="345401"/>
            </a:xfrm>
            <a:custGeom>
              <a:avLst/>
              <a:gdLst/>
              <a:ahLst/>
              <a:cxnLst/>
              <a:rect l="l" t="t" r="r" b="b"/>
              <a:pathLst>
                <a:path w="402" h="539" extrusionOk="0">
                  <a:moveTo>
                    <a:pt x="377" y="120"/>
                  </a:moveTo>
                  <a:cubicBezTo>
                    <a:pt x="325" y="30"/>
                    <a:pt x="210" y="0"/>
                    <a:pt x="120" y="51"/>
                  </a:cubicBezTo>
                  <a:cubicBezTo>
                    <a:pt x="31" y="103"/>
                    <a:pt x="0" y="218"/>
                    <a:pt x="52" y="308"/>
                  </a:cubicBezTo>
                  <a:cubicBezTo>
                    <a:pt x="69" y="338"/>
                    <a:pt x="94" y="361"/>
                    <a:pt x="122" y="377"/>
                  </a:cubicBezTo>
                  <a:cubicBezTo>
                    <a:pt x="122" y="377"/>
                    <a:pt x="122" y="377"/>
                    <a:pt x="122" y="377"/>
                  </a:cubicBezTo>
                  <a:cubicBezTo>
                    <a:pt x="402" y="539"/>
                    <a:pt x="402" y="539"/>
                    <a:pt x="402" y="539"/>
                  </a:cubicBezTo>
                  <a:cubicBezTo>
                    <a:pt x="402" y="215"/>
                    <a:pt x="402" y="215"/>
                    <a:pt x="402" y="215"/>
                  </a:cubicBezTo>
                  <a:cubicBezTo>
                    <a:pt x="402" y="215"/>
                    <a:pt x="402" y="215"/>
                    <a:pt x="402" y="215"/>
                  </a:cubicBezTo>
                  <a:cubicBezTo>
                    <a:pt x="402" y="183"/>
                    <a:pt x="394" y="150"/>
                    <a:pt x="377" y="12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0" name="Google Shape;1590;p51"/>
          <p:cNvGrpSpPr/>
          <p:nvPr/>
        </p:nvGrpSpPr>
        <p:grpSpPr>
          <a:xfrm>
            <a:off x="6908081" y="2987571"/>
            <a:ext cx="445629" cy="399565"/>
            <a:chOff x="9878975" y="4425243"/>
            <a:chExt cx="719918" cy="645502"/>
          </a:xfrm>
        </p:grpSpPr>
        <p:sp>
          <p:nvSpPr>
            <p:cNvPr id="1591" name="Google Shape;1591;p51"/>
            <p:cNvSpPr/>
            <p:nvPr/>
          </p:nvSpPr>
          <p:spPr>
            <a:xfrm>
              <a:off x="10225338" y="4708710"/>
              <a:ext cx="373555" cy="362034"/>
            </a:xfrm>
            <a:custGeom>
              <a:avLst/>
              <a:gdLst/>
              <a:ahLst/>
              <a:cxnLst/>
              <a:rect l="l" t="t" r="r" b="b"/>
              <a:pathLst>
                <a:path w="635" h="614" extrusionOk="0">
                  <a:moveTo>
                    <a:pt x="47" y="160"/>
                  </a:moveTo>
                  <a:cubicBezTo>
                    <a:pt x="9" y="230"/>
                    <a:pt x="0" y="310"/>
                    <a:pt x="20" y="386"/>
                  </a:cubicBezTo>
                  <a:cubicBezTo>
                    <a:pt x="42" y="466"/>
                    <a:pt x="92" y="532"/>
                    <a:pt x="163" y="573"/>
                  </a:cubicBezTo>
                  <a:cubicBezTo>
                    <a:pt x="210" y="600"/>
                    <a:pt x="263" y="614"/>
                    <a:pt x="317" y="614"/>
                  </a:cubicBezTo>
                  <a:cubicBezTo>
                    <a:pt x="426" y="614"/>
                    <a:pt x="528" y="555"/>
                    <a:pt x="583" y="460"/>
                  </a:cubicBezTo>
                  <a:cubicBezTo>
                    <a:pt x="624" y="389"/>
                    <a:pt x="635" y="307"/>
                    <a:pt x="613" y="227"/>
                  </a:cubicBezTo>
                  <a:cubicBezTo>
                    <a:pt x="592" y="148"/>
                    <a:pt x="541" y="82"/>
                    <a:pt x="470" y="41"/>
                  </a:cubicBezTo>
                  <a:cubicBezTo>
                    <a:pt x="426" y="15"/>
                    <a:pt x="376" y="1"/>
                    <a:pt x="325" y="0"/>
                  </a:cubicBezTo>
                  <a:cubicBezTo>
                    <a:pt x="266" y="97"/>
                    <a:pt x="161" y="157"/>
                    <a:pt x="47" y="16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2" name="Google Shape;1592;p51"/>
            <p:cNvSpPr/>
            <p:nvPr/>
          </p:nvSpPr>
          <p:spPr>
            <a:xfrm>
              <a:off x="10067759" y="4425243"/>
              <a:ext cx="361073" cy="361365"/>
            </a:xfrm>
            <a:custGeom>
              <a:avLst/>
              <a:gdLst/>
              <a:ahLst/>
              <a:cxnLst/>
              <a:rect l="l" t="t" r="r" b="b"/>
              <a:pathLst>
                <a:path w="614" h="613" extrusionOk="0">
                  <a:moveTo>
                    <a:pt x="524" y="89"/>
                  </a:moveTo>
                  <a:cubicBezTo>
                    <a:pt x="466" y="32"/>
                    <a:pt x="389" y="0"/>
                    <a:pt x="307" y="0"/>
                  </a:cubicBezTo>
                  <a:cubicBezTo>
                    <a:pt x="138" y="0"/>
                    <a:pt x="0" y="137"/>
                    <a:pt x="0" y="307"/>
                  </a:cubicBezTo>
                  <a:cubicBezTo>
                    <a:pt x="0" y="358"/>
                    <a:pt x="13" y="408"/>
                    <a:pt x="37" y="453"/>
                  </a:cubicBezTo>
                  <a:cubicBezTo>
                    <a:pt x="151" y="456"/>
                    <a:pt x="256" y="517"/>
                    <a:pt x="315" y="613"/>
                  </a:cubicBezTo>
                  <a:cubicBezTo>
                    <a:pt x="481" y="609"/>
                    <a:pt x="614" y="473"/>
                    <a:pt x="614" y="307"/>
                  </a:cubicBezTo>
                  <a:cubicBezTo>
                    <a:pt x="614" y="225"/>
                    <a:pt x="582" y="147"/>
                    <a:pt x="524" y="8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3" name="Google Shape;1593;p51"/>
            <p:cNvSpPr/>
            <p:nvPr/>
          </p:nvSpPr>
          <p:spPr>
            <a:xfrm>
              <a:off x="9878975" y="4708710"/>
              <a:ext cx="359959" cy="362034"/>
            </a:xfrm>
            <a:custGeom>
              <a:avLst/>
              <a:gdLst/>
              <a:ahLst/>
              <a:cxnLst/>
              <a:rect l="l" t="t" r="r" b="b"/>
              <a:pathLst>
                <a:path w="612" h="614" extrusionOk="0">
                  <a:moveTo>
                    <a:pt x="612" y="147"/>
                  </a:moveTo>
                  <a:cubicBezTo>
                    <a:pt x="556" y="56"/>
                    <a:pt x="457" y="0"/>
                    <a:pt x="350" y="0"/>
                  </a:cubicBezTo>
                  <a:cubicBezTo>
                    <a:pt x="296" y="0"/>
                    <a:pt x="243" y="14"/>
                    <a:pt x="197" y="41"/>
                  </a:cubicBezTo>
                  <a:cubicBezTo>
                    <a:pt x="50" y="126"/>
                    <a:pt x="0" y="314"/>
                    <a:pt x="84" y="460"/>
                  </a:cubicBezTo>
                  <a:cubicBezTo>
                    <a:pt x="139" y="555"/>
                    <a:pt x="241" y="614"/>
                    <a:pt x="350" y="614"/>
                  </a:cubicBezTo>
                  <a:cubicBezTo>
                    <a:pt x="350" y="614"/>
                    <a:pt x="350" y="614"/>
                    <a:pt x="350" y="614"/>
                  </a:cubicBezTo>
                  <a:cubicBezTo>
                    <a:pt x="404" y="614"/>
                    <a:pt x="457" y="600"/>
                    <a:pt x="504" y="573"/>
                  </a:cubicBezTo>
                  <a:cubicBezTo>
                    <a:pt x="548" y="547"/>
                    <a:pt x="585" y="511"/>
                    <a:pt x="612" y="467"/>
                  </a:cubicBezTo>
                  <a:cubicBezTo>
                    <a:pt x="558" y="368"/>
                    <a:pt x="558" y="246"/>
                    <a:pt x="612" y="14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4" name="Google Shape;1594;p51"/>
          <p:cNvGrpSpPr/>
          <p:nvPr/>
        </p:nvGrpSpPr>
        <p:grpSpPr>
          <a:xfrm>
            <a:off x="7549097" y="2976372"/>
            <a:ext cx="445785" cy="421964"/>
            <a:chOff x="10914544" y="4407150"/>
            <a:chExt cx="720170" cy="681687"/>
          </a:xfrm>
        </p:grpSpPr>
        <p:sp>
          <p:nvSpPr>
            <p:cNvPr id="1595" name="Google Shape;1595;p51"/>
            <p:cNvSpPr/>
            <p:nvPr/>
          </p:nvSpPr>
          <p:spPr>
            <a:xfrm>
              <a:off x="10914544" y="4407150"/>
              <a:ext cx="349099" cy="392923"/>
            </a:xfrm>
            <a:custGeom>
              <a:avLst/>
              <a:gdLst/>
              <a:ahLst/>
              <a:cxnLst/>
              <a:rect l="l" t="t" r="r" b="b"/>
              <a:pathLst>
                <a:path w="632" h="712" extrusionOk="0">
                  <a:moveTo>
                    <a:pt x="138" y="607"/>
                  </a:moveTo>
                  <a:cubicBezTo>
                    <a:pt x="0" y="469"/>
                    <a:pt x="0" y="243"/>
                    <a:pt x="138" y="104"/>
                  </a:cubicBezTo>
                  <a:cubicBezTo>
                    <a:pt x="206" y="37"/>
                    <a:pt x="295" y="0"/>
                    <a:pt x="390" y="0"/>
                  </a:cubicBezTo>
                  <a:cubicBezTo>
                    <a:pt x="480" y="0"/>
                    <a:pt x="566" y="33"/>
                    <a:pt x="632" y="94"/>
                  </a:cubicBezTo>
                  <a:cubicBezTo>
                    <a:pt x="565" y="166"/>
                    <a:pt x="529" y="258"/>
                    <a:pt x="529" y="356"/>
                  </a:cubicBezTo>
                  <a:cubicBezTo>
                    <a:pt x="529" y="454"/>
                    <a:pt x="565" y="546"/>
                    <a:pt x="632" y="617"/>
                  </a:cubicBezTo>
                  <a:cubicBezTo>
                    <a:pt x="566" y="678"/>
                    <a:pt x="480" y="712"/>
                    <a:pt x="390" y="712"/>
                  </a:cubicBezTo>
                  <a:cubicBezTo>
                    <a:pt x="295" y="712"/>
                    <a:pt x="206" y="675"/>
                    <a:pt x="138" y="607"/>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6" name="Google Shape;1596;p51"/>
            <p:cNvSpPr/>
            <p:nvPr/>
          </p:nvSpPr>
          <p:spPr>
            <a:xfrm>
              <a:off x="10933187" y="4759296"/>
              <a:ext cx="393264" cy="329541"/>
            </a:xfrm>
            <a:custGeom>
              <a:avLst/>
              <a:gdLst/>
              <a:ahLst/>
              <a:cxnLst/>
              <a:rect l="l" t="t" r="r" b="b"/>
              <a:pathLst>
                <a:path w="712" h="597" extrusionOk="0">
                  <a:moveTo>
                    <a:pt x="356" y="102"/>
                  </a:moveTo>
                  <a:cubicBezTo>
                    <a:pt x="454" y="102"/>
                    <a:pt x="546" y="66"/>
                    <a:pt x="618" y="0"/>
                  </a:cubicBezTo>
                  <a:cubicBezTo>
                    <a:pt x="679" y="66"/>
                    <a:pt x="712" y="151"/>
                    <a:pt x="712" y="241"/>
                  </a:cubicBezTo>
                  <a:cubicBezTo>
                    <a:pt x="712" y="337"/>
                    <a:pt x="675" y="426"/>
                    <a:pt x="608" y="493"/>
                  </a:cubicBezTo>
                  <a:cubicBezTo>
                    <a:pt x="541" y="560"/>
                    <a:pt x="451" y="597"/>
                    <a:pt x="356" y="597"/>
                  </a:cubicBezTo>
                  <a:cubicBezTo>
                    <a:pt x="261" y="597"/>
                    <a:pt x="172" y="560"/>
                    <a:pt x="104" y="493"/>
                  </a:cubicBezTo>
                  <a:cubicBezTo>
                    <a:pt x="37" y="426"/>
                    <a:pt x="0" y="337"/>
                    <a:pt x="0" y="241"/>
                  </a:cubicBezTo>
                  <a:cubicBezTo>
                    <a:pt x="0" y="151"/>
                    <a:pt x="34" y="66"/>
                    <a:pt x="95" y="0"/>
                  </a:cubicBezTo>
                  <a:cubicBezTo>
                    <a:pt x="166" y="66"/>
                    <a:pt x="258" y="102"/>
                    <a:pt x="356" y="102"/>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7" name="Google Shape;1597;p51"/>
            <p:cNvSpPr/>
            <p:nvPr/>
          </p:nvSpPr>
          <p:spPr>
            <a:xfrm>
              <a:off x="11285615" y="4696357"/>
              <a:ext cx="330458" cy="392479"/>
            </a:xfrm>
            <a:custGeom>
              <a:avLst/>
              <a:gdLst/>
              <a:ahLst/>
              <a:cxnLst/>
              <a:rect l="l" t="t" r="r" b="b"/>
              <a:pathLst>
                <a:path w="598" h="711" extrusionOk="0">
                  <a:moveTo>
                    <a:pt x="493" y="607"/>
                  </a:moveTo>
                  <a:cubicBezTo>
                    <a:pt x="426" y="674"/>
                    <a:pt x="337" y="711"/>
                    <a:pt x="242" y="711"/>
                  </a:cubicBezTo>
                  <a:cubicBezTo>
                    <a:pt x="152" y="711"/>
                    <a:pt x="66" y="678"/>
                    <a:pt x="0" y="617"/>
                  </a:cubicBezTo>
                  <a:cubicBezTo>
                    <a:pt x="67" y="546"/>
                    <a:pt x="103" y="453"/>
                    <a:pt x="103" y="355"/>
                  </a:cubicBezTo>
                  <a:cubicBezTo>
                    <a:pt x="103" y="258"/>
                    <a:pt x="67" y="165"/>
                    <a:pt x="0" y="94"/>
                  </a:cubicBezTo>
                  <a:cubicBezTo>
                    <a:pt x="66" y="33"/>
                    <a:pt x="152" y="0"/>
                    <a:pt x="242" y="0"/>
                  </a:cubicBezTo>
                  <a:cubicBezTo>
                    <a:pt x="337" y="0"/>
                    <a:pt x="426" y="37"/>
                    <a:pt x="493" y="104"/>
                  </a:cubicBezTo>
                  <a:cubicBezTo>
                    <a:pt x="561" y="171"/>
                    <a:pt x="598" y="260"/>
                    <a:pt x="598" y="355"/>
                  </a:cubicBezTo>
                  <a:cubicBezTo>
                    <a:pt x="598" y="451"/>
                    <a:pt x="561" y="540"/>
                    <a:pt x="493" y="607"/>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598" name="Google Shape;1598;p51"/>
            <p:cNvSpPr/>
            <p:nvPr/>
          </p:nvSpPr>
          <p:spPr>
            <a:xfrm>
              <a:off x="11222808" y="4407150"/>
              <a:ext cx="411906" cy="329541"/>
            </a:xfrm>
            <a:custGeom>
              <a:avLst/>
              <a:gdLst/>
              <a:ahLst/>
              <a:cxnLst/>
              <a:rect l="l" t="t" r="r" b="b"/>
              <a:pathLst>
                <a:path w="746" h="597" extrusionOk="0">
                  <a:moveTo>
                    <a:pt x="356" y="0"/>
                  </a:moveTo>
                  <a:cubicBezTo>
                    <a:pt x="451" y="0"/>
                    <a:pt x="540" y="37"/>
                    <a:pt x="607" y="104"/>
                  </a:cubicBezTo>
                  <a:cubicBezTo>
                    <a:pt x="743" y="240"/>
                    <a:pt x="746" y="458"/>
                    <a:pt x="617" y="597"/>
                  </a:cubicBezTo>
                  <a:cubicBezTo>
                    <a:pt x="546" y="531"/>
                    <a:pt x="454" y="495"/>
                    <a:pt x="356" y="495"/>
                  </a:cubicBezTo>
                  <a:cubicBezTo>
                    <a:pt x="258" y="495"/>
                    <a:pt x="166" y="531"/>
                    <a:pt x="94" y="597"/>
                  </a:cubicBezTo>
                  <a:cubicBezTo>
                    <a:pt x="33" y="531"/>
                    <a:pt x="0" y="446"/>
                    <a:pt x="0" y="356"/>
                  </a:cubicBezTo>
                  <a:cubicBezTo>
                    <a:pt x="0" y="261"/>
                    <a:pt x="37" y="171"/>
                    <a:pt x="104" y="104"/>
                  </a:cubicBezTo>
                  <a:cubicBezTo>
                    <a:pt x="171" y="37"/>
                    <a:pt x="261" y="0"/>
                    <a:pt x="356"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599" name="Google Shape;1599;p51"/>
          <p:cNvGrpSpPr/>
          <p:nvPr/>
        </p:nvGrpSpPr>
        <p:grpSpPr>
          <a:xfrm>
            <a:off x="6266888" y="2984486"/>
            <a:ext cx="445805" cy="405735"/>
            <a:chOff x="8843122" y="4420259"/>
            <a:chExt cx="720202" cy="655469"/>
          </a:xfrm>
        </p:grpSpPr>
        <p:sp>
          <p:nvSpPr>
            <p:cNvPr id="1600" name="Google Shape;1600;p51"/>
            <p:cNvSpPr/>
            <p:nvPr/>
          </p:nvSpPr>
          <p:spPr>
            <a:xfrm>
              <a:off x="8843122" y="4664371"/>
              <a:ext cx="351295" cy="411356"/>
            </a:xfrm>
            <a:custGeom>
              <a:avLst/>
              <a:gdLst/>
              <a:ahLst/>
              <a:cxnLst/>
              <a:rect l="l" t="t" r="r" b="b"/>
              <a:pathLst>
                <a:path w="530" h="618" extrusionOk="0">
                  <a:moveTo>
                    <a:pt x="374" y="277"/>
                  </a:moveTo>
                  <a:cubicBezTo>
                    <a:pt x="280" y="220"/>
                    <a:pt x="216" y="122"/>
                    <a:pt x="203" y="13"/>
                  </a:cubicBezTo>
                  <a:cubicBezTo>
                    <a:pt x="202" y="5"/>
                    <a:pt x="192" y="0"/>
                    <a:pt x="185" y="5"/>
                  </a:cubicBezTo>
                  <a:cubicBezTo>
                    <a:pt x="44" y="104"/>
                    <a:pt x="0" y="297"/>
                    <a:pt x="88" y="449"/>
                  </a:cubicBezTo>
                  <a:cubicBezTo>
                    <a:pt x="148" y="553"/>
                    <a:pt x="259" y="618"/>
                    <a:pt x="380" y="618"/>
                  </a:cubicBezTo>
                  <a:cubicBezTo>
                    <a:pt x="380" y="618"/>
                    <a:pt x="380" y="618"/>
                    <a:pt x="380" y="618"/>
                  </a:cubicBezTo>
                  <a:cubicBezTo>
                    <a:pt x="428" y="618"/>
                    <a:pt x="477" y="607"/>
                    <a:pt x="521" y="586"/>
                  </a:cubicBezTo>
                  <a:cubicBezTo>
                    <a:pt x="529" y="583"/>
                    <a:pt x="530" y="572"/>
                    <a:pt x="523" y="567"/>
                  </a:cubicBezTo>
                  <a:cubicBezTo>
                    <a:pt x="435" y="501"/>
                    <a:pt x="382" y="397"/>
                    <a:pt x="380" y="287"/>
                  </a:cubicBezTo>
                  <a:cubicBezTo>
                    <a:pt x="380" y="283"/>
                    <a:pt x="378" y="279"/>
                    <a:pt x="374" y="277"/>
                  </a:cubicBez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1" name="Google Shape;1601;p51"/>
            <p:cNvSpPr/>
            <p:nvPr/>
          </p:nvSpPr>
          <p:spPr>
            <a:xfrm>
              <a:off x="9232824" y="4664371"/>
              <a:ext cx="330500" cy="411356"/>
            </a:xfrm>
            <a:custGeom>
              <a:avLst/>
              <a:gdLst/>
              <a:ahLst/>
              <a:cxnLst/>
              <a:rect l="l" t="t" r="r" b="b"/>
              <a:pathLst>
                <a:path w="499" h="618" extrusionOk="0">
                  <a:moveTo>
                    <a:pt x="326" y="13"/>
                  </a:moveTo>
                  <a:cubicBezTo>
                    <a:pt x="313" y="122"/>
                    <a:pt x="250" y="220"/>
                    <a:pt x="155" y="277"/>
                  </a:cubicBezTo>
                  <a:cubicBezTo>
                    <a:pt x="152" y="279"/>
                    <a:pt x="149" y="283"/>
                    <a:pt x="149" y="287"/>
                  </a:cubicBezTo>
                  <a:cubicBezTo>
                    <a:pt x="147" y="397"/>
                    <a:pt x="94" y="501"/>
                    <a:pt x="7" y="567"/>
                  </a:cubicBezTo>
                  <a:cubicBezTo>
                    <a:pt x="0" y="572"/>
                    <a:pt x="1" y="583"/>
                    <a:pt x="9" y="586"/>
                  </a:cubicBezTo>
                  <a:cubicBezTo>
                    <a:pt x="53" y="607"/>
                    <a:pt x="101" y="618"/>
                    <a:pt x="150" y="618"/>
                  </a:cubicBezTo>
                  <a:cubicBezTo>
                    <a:pt x="270" y="618"/>
                    <a:pt x="382" y="553"/>
                    <a:pt x="442" y="449"/>
                  </a:cubicBezTo>
                  <a:cubicBezTo>
                    <a:pt x="487" y="371"/>
                    <a:pt x="499" y="281"/>
                    <a:pt x="476" y="194"/>
                  </a:cubicBezTo>
                  <a:cubicBezTo>
                    <a:pt x="455" y="117"/>
                    <a:pt x="409" y="51"/>
                    <a:pt x="344" y="5"/>
                  </a:cubicBezTo>
                  <a:cubicBezTo>
                    <a:pt x="337" y="0"/>
                    <a:pt x="327" y="5"/>
                    <a:pt x="326" y="13"/>
                  </a:cubicBez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2" name="Google Shape;1602;p51"/>
            <p:cNvSpPr/>
            <p:nvPr/>
          </p:nvSpPr>
          <p:spPr>
            <a:xfrm>
              <a:off x="9108305" y="4859367"/>
              <a:ext cx="210630" cy="182470"/>
            </a:xfrm>
            <a:custGeom>
              <a:avLst/>
              <a:gdLst/>
              <a:ahLst/>
              <a:cxnLst/>
              <a:rect l="l" t="t" r="r" b="b"/>
              <a:pathLst>
                <a:path w="318" h="274" extrusionOk="0">
                  <a:moveTo>
                    <a:pt x="165" y="271"/>
                  </a:moveTo>
                  <a:cubicBezTo>
                    <a:pt x="253" y="214"/>
                    <a:pt x="309" y="118"/>
                    <a:pt x="317" y="14"/>
                  </a:cubicBezTo>
                  <a:cubicBezTo>
                    <a:pt x="318" y="6"/>
                    <a:pt x="309" y="0"/>
                    <a:pt x="301" y="3"/>
                  </a:cubicBezTo>
                  <a:cubicBezTo>
                    <a:pt x="256" y="23"/>
                    <a:pt x="208" y="33"/>
                    <a:pt x="159" y="33"/>
                  </a:cubicBezTo>
                  <a:cubicBezTo>
                    <a:pt x="110" y="33"/>
                    <a:pt x="61" y="23"/>
                    <a:pt x="16" y="3"/>
                  </a:cubicBezTo>
                  <a:cubicBezTo>
                    <a:pt x="8" y="0"/>
                    <a:pt x="0" y="6"/>
                    <a:pt x="0" y="14"/>
                  </a:cubicBezTo>
                  <a:cubicBezTo>
                    <a:pt x="9" y="118"/>
                    <a:pt x="65" y="214"/>
                    <a:pt x="152" y="271"/>
                  </a:cubicBezTo>
                  <a:cubicBezTo>
                    <a:pt x="156" y="274"/>
                    <a:pt x="161" y="274"/>
                    <a:pt x="165" y="271"/>
                  </a:cubicBezTo>
                  <a:close/>
                </a:path>
              </a:pathLst>
            </a:custGeom>
            <a:solidFill>
              <a:srgbClr val="A2C4C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3" name="Google Shape;1603;p51"/>
            <p:cNvSpPr/>
            <p:nvPr/>
          </p:nvSpPr>
          <p:spPr>
            <a:xfrm>
              <a:off x="8990881" y="4420259"/>
              <a:ext cx="445234" cy="224220"/>
            </a:xfrm>
            <a:custGeom>
              <a:avLst/>
              <a:gdLst/>
              <a:ahLst/>
              <a:cxnLst/>
              <a:rect l="l" t="t" r="r" b="b"/>
              <a:pathLst>
                <a:path w="672" h="337" extrusionOk="0">
                  <a:moveTo>
                    <a:pt x="336" y="0"/>
                  </a:moveTo>
                  <a:cubicBezTo>
                    <a:pt x="160" y="0"/>
                    <a:pt x="15" y="135"/>
                    <a:pt x="0" y="307"/>
                  </a:cubicBezTo>
                  <a:cubicBezTo>
                    <a:pt x="0" y="315"/>
                    <a:pt x="8" y="322"/>
                    <a:pt x="16" y="318"/>
                  </a:cubicBezTo>
                  <a:cubicBezTo>
                    <a:pt x="60" y="299"/>
                    <a:pt x="108" y="290"/>
                    <a:pt x="156" y="290"/>
                  </a:cubicBezTo>
                  <a:cubicBezTo>
                    <a:pt x="217" y="290"/>
                    <a:pt x="277" y="305"/>
                    <a:pt x="330" y="335"/>
                  </a:cubicBezTo>
                  <a:cubicBezTo>
                    <a:pt x="334" y="337"/>
                    <a:pt x="338" y="337"/>
                    <a:pt x="341" y="335"/>
                  </a:cubicBezTo>
                  <a:cubicBezTo>
                    <a:pt x="395" y="305"/>
                    <a:pt x="455" y="290"/>
                    <a:pt x="516" y="290"/>
                  </a:cubicBezTo>
                  <a:cubicBezTo>
                    <a:pt x="564" y="290"/>
                    <a:pt x="611" y="299"/>
                    <a:pt x="655" y="318"/>
                  </a:cubicBezTo>
                  <a:cubicBezTo>
                    <a:pt x="663" y="321"/>
                    <a:pt x="672" y="315"/>
                    <a:pt x="671" y="307"/>
                  </a:cubicBezTo>
                  <a:cubicBezTo>
                    <a:pt x="656" y="135"/>
                    <a:pt x="511" y="0"/>
                    <a:pt x="336" y="0"/>
                  </a:cubicBez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4" name="Google Shape;1604;p51"/>
            <p:cNvSpPr/>
            <p:nvPr/>
          </p:nvSpPr>
          <p:spPr>
            <a:xfrm>
              <a:off x="8988924" y="4625814"/>
              <a:ext cx="207939" cy="207766"/>
            </a:xfrm>
            <a:custGeom>
              <a:avLst/>
              <a:gdLst/>
              <a:ahLst/>
              <a:cxnLst/>
              <a:rect l="l" t="t" r="r" b="b"/>
              <a:pathLst>
                <a:path w="314" h="312" extrusionOk="0">
                  <a:moveTo>
                    <a:pt x="147" y="307"/>
                  </a:moveTo>
                  <a:cubicBezTo>
                    <a:pt x="154" y="312"/>
                    <a:pt x="163" y="308"/>
                    <a:pt x="164" y="299"/>
                  </a:cubicBezTo>
                  <a:cubicBezTo>
                    <a:pt x="170" y="251"/>
                    <a:pt x="185" y="203"/>
                    <a:pt x="210" y="161"/>
                  </a:cubicBezTo>
                  <a:cubicBezTo>
                    <a:pt x="234" y="118"/>
                    <a:pt x="268" y="81"/>
                    <a:pt x="307" y="52"/>
                  </a:cubicBezTo>
                  <a:cubicBezTo>
                    <a:pt x="314" y="47"/>
                    <a:pt x="313" y="37"/>
                    <a:pt x="305" y="33"/>
                  </a:cubicBezTo>
                  <a:cubicBezTo>
                    <a:pt x="260" y="11"/>
                    <a:pt x="210" y="0"/>
                    <a:pt x="159" y="0"/>
                  </a:cubicBezTo>
                  <a:cubicBezTo>
                    <a:pt x="104" y="0"/>
                    <a:pt x="49" y="14"/>
                    <a:pt x="0" y="40"/>
                  </a:cubicBezTo>
                  <a:cubicBezTo>
                    <a:pt x="4" y="147"/>
                    <a:pt x="59" y="247"/>
                    <a:pt x="147" y="307"/>
                  </a:cubicBezTo>
                  <a:close/>
                </a:path>
              </a:pathLst>
            </a:custGeom>
            <a:solidFill>
              <a:srgbClr val="B6D7A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5" name="Google Shape;1605;p51"/>
            <p:cNvSpPr/>
            <p:nvPr/>
          </p:nvSpPr>
          <p:spPr>
            <a:xfrm>
              <a:off x="9232824" y="4627288"/>
              <a:ext cx="203291" cy="203591"/>
            </a:xfrm>
            <a:custGeom>
              <a:avLst/>
              <a:gdLst/>
              <a:ahLst/>
              <a:cxnLst/>
              <a:rect l="l" t="t" r="r" b="b"/>
              <a:pathLst>
                <a:path w="307" h="306" extrusionOk="0">
                  <a:moveTo>
                    <a:pt x="9" y="31"/>
                  </a:moveTo>
                  <a:cubicBezTo>
                    <a:pt x="1" y="35"/>
                    <a:pt x="0" y="45"/>
                    <a:pt x="7" y="51"/>
                  </a:cubicBezTo>
                  <a:cubicBezTo>
                    <a:pt x="45" y="79"/>
                    <a:pt x="77" y="116"/>
                    <a:pt x="101" y="158"/>
                  </a:cubicBezTo>
                  <a:cubicBezTo>
                    <a:pt x="126" y="199"/>
                    <a:pt x="141" y="246"/>
                    <a:pt x="147" y="293"/>
                  </a:cubicBezTo>
                  <a:cubicBezTo>
                    <a:pt x="148" y="302"/>
                    <a:pt x="158" y="306"/>
                    <a:pt x="165" y="301"/>
                  </a:cubicBezTo>
                  <a:cubicBezTo>
                    <a:pt x="248" y="243"/>
                    <a:pt x="301" y="149"/>
                    <a:pt x="307" y="46"/>
                  </a:cubicBezTo>
                  <a:cubicBezTo>
                    <a:pt x="307" y="42"/>
                    <a:pt x="305" y="38"/>
                    <a:pt x="301" y="35"/>
                  </a:cubicBezTo>
                  <a:cubicBezTo>
                    <a:pt x="254" y="12"/>
                    <a:pt x="202" y="0"/>
                    <a:pt x="151" y="0"/>
                  </a:cubicBezTo>
                  <a:cubicBezTo>
                    <a:pt x="101" y="0"/>
                    <a:pt x="53" y="11"/>
                    <a:pt x="9" y="31"/>
                  </a:cubicBezTo>
                  <a:close/>
                </a:path>
              </a:pathLst>
            </a:custGeom>
            <a:solidFill>
              <a:srgbClr val="A4C2F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06" name="Google Shape;1606;p51"/>
          <p:cNvGrpSpPr/>
          <p:nvPr/>
        </p:nvGrpSpPr>
        <p:grpSpPr>
          <a:xfrm>
            <a:off x="3069757" y="2283047"/>
            <a:ext cx="445812" cy="394518"/>
            <a:chOff x="1510757" y="3225422"/>
            <a:chExt cx="720214" cy="637347"/>
          </a:xfrm>
        </p:grpSpPr>
        <p:sp>
          <p:nvSpPr>
            <p:cNvPr id="1607" name="Google Shape;1607;p51"/>
            <p:cNvSpPr/>
            <p:nvPr/>
          </p:nvSpPr>
          <p:spPr>
            <a:xfrm>
              <a:off x="1774546" y="3475620"/>
              <a:ext cx="261417" cy="238347"/>
            </a:xfrm>
            <a:custGeom>
              <a:avLst/>
              <a:gdLst/>
              <a:ahLst/>
              <a:cxnLst/>
              <a:rect l="l" t="t" r="r" b="b"/>
              <a:pathLst>
                <a:path w="385" h="351" extrusionOk="0">
                  <a:moveTo>
                    <a:pt x="0" y="288"/>
                  </a:moveTo>
                  <a:cubicBezTo>
                    <a:pt x="0" y="195"/>
                    <a:pt x="0" y="195"/>
                    <a:pt x="0" y="195"/>
                  </a:cubicBezTo>
                  <a:cubicBezTo>
                    <a:pt x="7" y="203"/>
                    <a:pt x="17" y="209"/>
                    <a:pt x="28" y="209"/>
                  </a:cubicBezTo>
                  <a:cubicBezTo>
                    <a:pt x="39" y="209"/>
                    <a:pt x="49" y="204"/>
                    <a:pt x="56" y="195"/>
                  </a:cubicBezTo>
                  <a:cubicBezTo>
                    <a:pt x="66" y="183"/>
                    <a:pt x="72" y="166"/>
                    <a:pt x="71" y="146"/>
                  </a:cubicBezTo>
                  <a:cubicBezTo>
                    <a:pt x="72" y="127"/>
                    <a:pt x="66" y="110"/>
                    <a:pt x="56" y="98"/>
                  </a:cubicBezTo>
                  <a:cubicBezTo>
                    <a:pt x="49" y="89"/>
                    <a:pt x="39" y="84"/>
                    <a:pt x="28" y="84"/>
                  </a:cubicBezTo>
                  <a:cubicBezTo>
                    <a:pt x="17" y="84"/>
                    <a:pt x="7" y="89"/>
                    <a:pt x="0" y="98"/>
                  </a:cubicBezTo>
                  <a:cubicBezTo>
                    <a:pt x="0" y="0"/>
                    <a:pt x="0" y="0"/>
                    <a:pt x="0" y="0"/>
                  </a:cubicBezTo>
                  <a:cubicBezTo>
                    <a:pt x="189" y="0"/>
                    <a:pt x="189" y="0"/>
                    <a:pt x="189" y="0"/>
                  </a:cubicBezTo>
                  <a:cubicBezTo>
                    <a:pt x="312" y="0"/>
                    <a:pt x="312" y="0"/>
                    <a:pt x="312" y="0"/>
                  </a:cubicBezTo>
                  <a:cubicBezTo>
                    <a:pt x="313" y="0"/>
                    <a:pt x="313" y="0"/>
                    <a:pt x="313" y="0"/>
                  </a:cubicBezTo>
                  <a:cubicBezTo>
                    <a:pt x="313" y="122"/>
                    <a:pt x="313" y="122"/>
                    <a:pt x="313" y="122"/>
                  </a:cubicBezTo>
                  <a:cubicBezTo>
                    <a:pt x="314" y="125"/>
                    <a:pt x="317" y="128"/>
                    <a:pt x="320" y="128"/>
                  </a:cubicBezTo>
                  <a:cubicBezTo>
                    <a:pt x="327" y="129"/>
                    <a:pt x="334" y="129"/>
                    <a:pt x="338" y="122"/>
                  </a:cubicBezTo>
                  <a:cubicBezTo>
                    <a:pt x="341" y="119"/>
                    <a:pt x="342" y="115"/>
                    <a:pt x="345" y="111"/>
                  </a:cubicBezTo>
                  <a:cubicBezTo>
                    <a:pt x="351" y="100"/>
                    <a:pt x="366" y="99"/>
                    <a:pt x="374" y="109"/>
                  </a:cubicBezTo>
                  <a:cubicBezTo>
                    <a:pt x="382" y="119"/>
                    <a:pt x="385" y="133"/>
                    <a:pt x="385" y="146"/>
                  </a:cubicBezTo>
                  <a:cubicBezTo>
                    <a:pt x="385" y="160"/>
                    <a:pt x="382" y="174"/>
                    <a:pt x="374" y="184"/>
                  </a:cubicBezTo>
                  <a:cubicBezTo>
                    <a:pt x="366" y="194"/>
                    <a:pt x="351" y="193"/>
                    <a:pt x="345" y="182"/>
                  </a:cubicBezTo>
                  <a:cubicBezTo>
                    <a:pt x="342" y="178"/>
                    <a:pt x="341" y="174"/>
                    <a:pt x="338" y="170"/>
                  </a:cubicBezTo>
                  <a:cubicBezTo>
                    <a:pt x="334" y="164"/>
                    <a:pt x="327" y="164"/>
                    <a:pt x="320" y="164"/>
                  </a:cubicBezTo>
                  <a:cubicBezTo>
                    <a:pt x="317" y="164"/>
                    <a:pt x="314" y="168"/>
                    <a:pt x="313" y="171"/>
                  </a:cubicBezTo>
                  <a:cubicBezTo>
                    <a:pt x="313" y="351"/>
                    <a:pt x="313" y="351"/>
                    <a:pt x="313" y="351"/>
                  </a:cubicBezTo>
                  <a:cubicBezTo>
                    <a:pt x="107" y="324"/>
                    <a:pt x="107" y="324"/>
                    <a:pt x="107" y="324"/>
                  </a:cubicBezTo>
                  <a:cubicBezTo>
                    <a:pt x="107" y="324"/>
                    <a:pt x="74" y="316"/>
                    <a:pt x="52" y="310"/>
                  </a:cubicBezTo>
                  <a:cubicBezTo>
                    <a:pt x="32" y="305"/>
                    <a:pt x="0" y="288"/>
                    <a:pt x="0" y="28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8" name="Google Shape;1608;p51"/>
            <p:cNvSpPr/>
            <p:nvPr/>
          </p:nvSpPr>
          <p:spPr>
            <a:xfrm>
              <a:off x="2000650" y="3426634"/>
              <a:ext cx="230321" cy="296287"/>
            </a:xfrm>
            <a:custGeom>
              <a:avLst/>
              <a:gdLst/>
              <a:ahLst/>
              <a:cxnLst/>
              <a:rect l="l" t="t" r="r" b="b"/>
              <a:pathLst>
                <a:path w="339" h="436" extrusionOk="0">
                  <a:moveTo>
                    <a:pt x="187" y="65"/>
                  </a:moveTo>
                  <a:cubicBezTo>
                    <a:pt x="187" y="58"/>
                    <a:pt x="187" y="51"/>
                    <a:pt x="193" y="47"/>
                  </a:cubicBezTo>
                  <a:cubicBezTo>
                    <a:pt x="197" y="45"/>
                    <a:pt x="201" y="43"/>
                    <a:pt x="205" y="41"/>
                  </a:cubicBezTo>
                  <a:cubicBezTo>
                    <a:pt x="216" y="34"/>
                    <a:pt x="217" y="20"/>
                    <a:pt x="207" y="11"/>
                  </a:cubicBezTo>
                  <a:cubicBezTo>
                    <a:pt x="197" y="3"/>
                    <a:pt x="183" y="0"/>
                    <a:pt x="169" y="0"/>
                  </a:cubicBezTo>
                  <a:cubicBezTo>
                    <a:pt x="156" y="0"/>
                    <a:pt x="142" y="3"/>
                    <a:pt x="132" y="11"/>
                  </a:cubicBezTo>
                  <a:cubicBezTo>
                    <a:pt x="122" y="20"/>
                    <a:pt x="123" y="34"/>
                    <a:pt x="134" y="41"/>
                  </a:cubicBezTo>
                  <a:cubicBezTo>
                    <a:pt x="138" y="43"/>
                    <a:pt x="142" y="45"/>
                    <a:pt x="145" y="47"/>
                  </a:cubicBezTo>
                  <a:cubicBezTo>
                    <a:pt x="152" y="51"/>
                    <a:pt x="152" y="58"/>
                    <a:pt x="151" y="65"/>
                  </a:cubicBezTo>
                  <a:cubicBezTo>
                    <a:pt x="151" y="69"/>
                    <a:pt x="148" y="71"/>
                    <a:pt x="145" y="72"/>
                  </a:cubicBezTo>
                  <a:cubicBezTo>
                    <a:pt x="61" y="72"/>
                    <a:pt x="61" y="72"/>
                    <a:pt x="61" y="72"/>
                  </a:cubicBezTo>
                  <a:cubicBezTo>
                    <a:pt x="0" y="72"/>
                    <a:pt x="0" y="72"/>
                    <a:pt x="0" y="72"/>
                  </a:cubicBezTo>
                  <a:cubicBezTo>
                    <a:pt x="0" y="170"/>
                    <a:pt x="0" y="170"/>
                    <a:pt x="0" y="170"/>
                  </a:cubicBezTo>
                  <a:cubicBezTo>
                    <a:pt x="7" y="161"/>
                    <a:pt x="17" y="156"/>
                    <a:pt x="28" y="156"/>
                  </a:cubicBezTo>
                  <a:cubicBezTo>
                    <a:pt x="39" y="156"/>
                    <a:pt x="49" y="161"/>
                    <a:pt x="56" y="170"/>
                  </a:cubicBezTo>
                  <a:cubicBezTo>
                    <a:pt x="66" y="182"/>
                    <a:pt x="71" y="199"/>
                    <a:pt x="71" y="218"/>
                  </a:cubicBezTo>
                  <a:cubicBezTo>
                    <a:pt x="71" y="238"/>
                    <a:pt x="66" y="255"/>
                    <a:pt x="56" y="267"/>
                  </a:cubicBezTo>
                  <a:cubicBezTo>
                    <a:pt x="49" y="276"/>
                    <a:pt x="39" y="281"/>
                    <a:pt x="28" y="281"/>
                  </a:cubicBezTo>
                  <a:cubicBezTo>
                    <a:pt x="17" y="281"/>
                    <a:pt x="7" y="275"/>
                    <a:pt x="0" y="267"/>
                  </a:cubicBezTo>
                  <a:cubicBezTo>
                    <a:pt x="0" y="425"/>
                    <a:pt x="0" y="425"/>
                    <a:pt x="0" y="425"/>
                  </a:cubicBezTo>
                  <a:cubicBezTo>
                    <a:pt x="86" y="436"/>
                    <a:pt x="86" y="436"/>
                    <a:pt x="86" y="436"/>
                  </a:cubicBezTo>
                  <a:cubicBezTo>
                    <a:pt x="128" y="431"/>
                    <a:pt x="201" y="415"/>
                    <a:pt x="248" y="367"/>
                  </a:cubicBezTo>
                  <a:cubicBezTo>
                    <a:pt x="307" y="309"/>
                    <a:pt x="328" y="205"/>
                    <a:pt x="328" y="205"/>
                  </a:cubicBezTo>
                  <a:cubicBezTo>
                    <a:pt x="328" y="205"/>
                    <a:pt x="339" y="143"/>
                    <a:pt x="333" y="72"/>
                  </a:cubicBezTo>
                  <a:cubicBezTo>
                    <a:pt x="193" y="72"/>
                    <a:pt x="193" y="72"/>
                    <a:pt x="193" y="72"/>
                  </a:cubicBezTo>
                  <a:cubicBezTo>
                    <a:pt x="190" y="71"/>
                    <a:pt x="187" y="69"/>
                    <a:pt x="187" y="65"/>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09" name="Google Shape;1609;p51"/>
            <p:cNvSpPr/>
            <p:nvPr/>
          </p:nvSpPr>
          <p:spPr>
            <a:xfrm>
              <a:off x="1774546" y="3225422"/>
              <a:ext cx="211874" cy="236503"/>
            </a:xfrm>
            <a:custGeom>
              <a:avLst/>
              <a:gdLst/>
              <a:ahLst/>
              <a:cxnLst/>
              <a:rect l="l" t="t" r="r" b="b"/>
              <a:pathLst>
                <a:path w="312" h="348" extrusionOk="0">
                  <a:moveTo>
                    <a:pt x="0" y="157"/>
                  </a:moveTo>
                  <a:cubicBezTo>
                    <a:pt x="7" y="149"/>
                    <a:pt x="17" y="143"/>
                    <a:pt x="28" y="143"/>
                  </a:cubicBezTo>
                  <a:cubicBezTo>
                    <a:pt x="39" y="143"/>
                    <a:pt x="49" y="148"/>
                    <a:pt x="56" y="157"/>
                  </a:cubicBezTo>
                  <a:cubicBezTo>
                    <a:pt x="66" y="169"/>
                    <a:pt x="72" y="186"/>
                    <a:pt x="71" y="206"/>
                  </a:cubicBezTo>
                  <a:cubicBezTo>
                    <a:pt x="72" y="225"/>
                    <a:pt x="66" y="242"/>
                    <a:pt x="56" y="255"/>
                  </a:cubicBezTo>
                  <a:cubicBezTo>
                    <a:pt x="49" y="263"/>
                    <a:pt x="39" y="268"/>
                    <a:pt x="28" y="268"/>
                  </a:cubicBezTo>
                  <a:cubicBezTo>
                    <a:pt x="17" y="268"/>
                    <a:pt x="7" y="263"/>
                    <a:pt x="0" y="254"/>
                  </a:cubicBezTo>
                  <a:cubicBezTo>
                    <a:pt x="0" y="348"/>
                    <a:pt x="0" y="348"/>
                    <a:pt x="0" y="348"/>
                  </a:cubicBezTo>
                  <a:cubicBezTo>
                    <a:pt x="189" y="348"/>
                    <a:pt x="189" y="348"/>
                    <a:pt x="189" y="348"/>
                  </a:cubicBezTo>
                  <a:cubicBezTo>
                    <a:pt x="312" y="348"/>
                    <a:pt x="312" y="348"/>
                    <a:pt x="312" y="348"/>
                  </a:cubicBezTo>
                  <a:cubicBezTo>
                    <a:pt x="312" y="254"/>
                    <a:pt x="312" y="254"/>
                    <a:pt x="312" y="254"/>
                  </a:cubicBezTo>
                  <a:cubicBezTo>
                    <a:pt x="305" y="263"/>
                    <a:pt x="295" y="268"/>
                    <a:pt x="284" y="268"/>
                  </a:cubicBezTo>
                  <a:cubicBezTo>
                    <a:pt x="274" y="268"/>
                    <a:pt x="264" y="263"/>
                    <a:pt x="257" y="255"/>
                  </a:cubicBezTo>
                  <a:cubicBezTo>
                    <a:pt x="246" y="242"/>
                    <a:pt x="241" y="225"/>
                    <a:pt x="241" y="206"/>
                  </a:cubicBezTo>
                  <a:cubicBezTo>
                    <a:pt x="241" y="186"/>
                    <a:pt x="246" y="169"/>
                    <a:pt x="257" y="157"/>
                  </a:cubicBezTo>
                  <a:cubicBezTo>
                    <a:pt x="264" y="148"/>
                    <a:pt x="274" y="143"/>
                    <a:pt x="284" y="143"/>
                  </a:cubicBezTo>
                  <a:cubicBezTo>
                    <a:pt x="295" y="143"/>
                    <a:pt x="305" y="149"/>
                    <a:pt x="312" y="157"/>
                  </a:cubicBezTo>
                  <a:cubicBezTo>
                    <a:pt x="312" y="23"/>
                    <a:pt x="312" y="23"/>
                    <a:pt x="312" y="23"/>
                  </a:cubicBezTo>
                  <a:cubicBezTo>
                    <a:pt x="292" y="20"/>
                    <a:pt x="273" y="18"/>
                    <a:pt x="256" y="17"/>
                  </a:cubicBezTo>
                  <a:cubicBezTo>
                    <a:pt x="182" y="11"/>
                    <a:pt x="96" y="0"/>
                    <a:pt x="0" y="12"/>
                  </a:cubicBezTo>
                  <a:lnTo>
                    <a:pt x="0" y="157"/>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0" name="Google Shape;1610;p51"/>
            <p:cNvSpPr/>
            <p:nvPr/>
          </p:nvSpPr>
          <p:spPr>
            <a:xfrm>
              <a:off x="1951107" y="3243857"/>
              <a:ext cx="274329" cy="218067"/>
            </a:xfrm>
            <a:custGeom>
              <a:avLst/>
              <a:gdLst/>
              <a:ahLst/>
              <a:cxnLst/>
              <a:rect l="l" t="t" r="r" b="b"/>
              <a:pathLst>
                <a:path w="404" h="321" extrusionOk="0">
                  <a:moveTo>
                    <a:pt x="72" y="155"/>
                  </a:moveTo>
                  <a:cubicBezTo>
                    <a:pt x="71" y="158"/>
                    <a:pt x="69" y="161"/>
                    <a:pt x="65" y="161"/>
                  </a:cubicBezTo>
                  <a:cubicBezTo>
                    <a:pt x="58" y="161"/>
                    <a:pt x="52" y="161"/>
                    <a:pt x="47" y="155"/>
                  </a:cubicBezTo>
                  <a:cubicBezTo>
                    <a:pt x="45" y="151"/>
                    <a:pt x="43" y="147"/>
                    <a:pt x="41" y="143"/>
                  </a:cubicBezTo>
                  <a:cubicBezTo>
                    <a:pt x="34" y="132"/>
                    <a:pt x="20" y="131"/>
                    <a:pt x="11" y="141"/>
                  </a:cubicBezTo>
                  <a:cubicBezTo>
                    <a:pt x="3" y="151"/>
                    <a:pt x="0" y="165"/>
                    <a:pt x="0" y="179"/>
                  </a:cubicBezTo>
                  <a:cubicBezTo>
                    <a:pt x="0" y="192"/>
                    <a:pt x="3" y="206"/>
                    <a:pt x="11" y="216"/>
                  </a:cubicBezTo>
                  <a:cubicBezTo>
                    <a:pt x="20" y="226"/>
                    <a:pt x="34" y="225"/>
                    <a:pt x="41" y="214"/>
                  </a:cubicBezTo>
                  <a:cubicBezTo>
                    <a:pt x="43" y="210"/>
                    <a:pt x="45" y="206"/>
                    <a:pt x="47" y="203"/>
                  </a:cubicBezTo>
                  <a:cubicBezTo>
                    <a:pt x="52" y="196"/>
                    <a:pt x="58" y="196"/>
                    <a:pt x="65" y="197"/>
                  </a:cubicBezTo>
                  <a:cubicBezTo>
                    <a:pt x="69" y="197"/>
                    <a:pt x="71" y="200"/>
                    <a:pt x="72" y="203"/>
                  </a:cubicBezTo>
                  <a:cubicBezTo>
                    <a:pt x="72" y="321"/>
                    <a:pt x="72" y="321"/>
                    <a:pt x="72" y="321"/>
                  </a:cubicBezTo>
                  <a:cubicBezTo>
                    <a:pt x="134" y="321"/>
                    <a:pt x="134" y="321"/>
                    <a:pt x="134" y="321"/>
                  </a:cubicBezTo>
                  <a:cubicBezTo>
                    <a:pt x="194" y="321"/>
                    <a:pt x="194" y="321"/>
                    <a:pt x="194" y="321"/>
                  </a:cubicBezTo>
                  <a:cubicBezTo>
                    <a:pt x="185" y="314"/>
                    <a:pt x="180" y="304"/>
                    <a:pt x="180" y="293"/>
                  </a:cubicBezTo>
                  <a:cubicBezTo>
                    <a:pt x="180" y="283"/>
                    <a:pt x="185" y="272"/>
                    <a:pt x="193" y="265"/>
                  </a:cubicBezTo>
                  <a:cubicBezTo>
                    <a:pt x="206" y="255"/>
                    <a:pt x="223" y="250"/>
                    <a:pt x="242" y="250"/>
                  </a:cubicBezTo>
                  <a:cubicBezTo>
                    <a:pt x="262" y="250"/>
                    <a:pt x="279" y="255"/>
                    <a:pt x="291" y="265"/>
                  </a:cubicBezTo>
                  <a:cubicBezTo>
                    <a:pt x="300" y="272"/>
                    <a:pt x="305" y="283"/>
                    <a:pt x="305" y="293"/>
                  </a:cubicBezTo>
                  <a:cubicBezTo>
                    <a:pt x="305" y="304"/>
                    <a:pt x="299" y="314"/>
                    <a:pt x="291" y="321"/>
                  </a:cubicBezTo>
                  <a:cubicBezTo>
                    <a:pt x="404" y="321"/>
                    <a:pt x="404" y="321"/>
                    <a:pt x="404" y="321"/>
                  </a:cubicBezTo>
                  <a:cubicBezTo>
                    <a:pt x="403" y="315"/>
                    <a:pt x="402" y="308"/>
                    <a:pt x="401" y="301"/>
                  </a:cubicBezTo>
                  <a:cubicBezTo>
                    <a:pt x="396" y="273"/>
                    <a:pt x="371" y="189"/>
                    <a:pt x="282" y="113"/>
                  </a:cubicBezTo>
                  <a:cubicBezTo>
                    <a:pt x="199" y="42"/>
                    <a:pt x="130" y="13"/>
                    <a:pt x="72" y="0"/>
                  </a:cubicBezTo>
                  <a:lnTo>
                    <a:pt x="72" y="155"/>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1" name="Google Shape;1611;p51"/>
            <p:cNvSpPr/>
            <p:nvPr/>
          </p:nvSpPr>
          <p:spPr>
            <a:xfrm>
              <a:off x="1858610" y="3710542"/>
              <a:ext cx="173926" cy="152226"/>
            </a:xfrm>
            <a:custGeom>
              <a:avLst/>
              <a:gdLst/>
              <a:ahLst/>
              <a:cxnLst/>
              <a:rect l="l" t="t" r="r" b="b"/>
              <a:pathLst>
                <a:path w="256" h="224" extrusionOk="0">
                  <a:moveTo>
                    <a:pt x="253" y="39"/>
                  </a:moveTo>
                  <a:cubicBezTo>
                    <a:pt x="254" y="37"/>
                    <a:pt x="255" y="35"/>
                    <a:pt x="256" y="34"/>
                  </a:cubicBezTo>
                  <a:cubicBezTo>
                    <a:pt x="0" y="0"/>
                    <a:pt x="0" y="0"/>
                    <a:pt x="0" y="0"/>
                  </a:cubicBezTo>
                  <a:cubicBezTo>
                    <a:pt x="142" y="206"/>
                    <a:pt x="142" y="206"/>
                    <a:pt x="142" y="206"/>
                  </a:cubicBezTo>
                  <a:cubicBezTo>
                    <a:pt x="148" y="216"/>
                    <a:pt x="159" y="221"/>
                    <a:pt x="170" y="222"/>
                  </a:cubicBezTo>
                  <a:cubicBezTo>
                    <a:pt x="225" y="224"/>
                    <a:pt x="225" y="224"/>
                    <a:pt x="225" y="224"/>
                  </a:cubicBezTo>
                  <a:cubicBezTo>
                    <a:pt x="233" y="224"/>
                    <a:pt x="235" y="221"/>
                    <a:pt x="233" y="218"/>
                  </a:cubicBezTo>
                  <a:cubicBezTo>
                    <a:pt x="229" y="209"/>
                    <a:pt x="220" y="192"/>
                    <a:pt x="212" y="175"/>
                  </a:cubicBezTo>
                  <a:cubicBezTo>
                    <a:pt x="207" y="166"/>
                    <a:pt x="206" y="154"/>
                    <a:pt x="210" y="144"/>
                  </a:cubicBezTo>
                  <a:lnTo>
                    <a:pt x="253" y="39"/>
                  </a:ln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2" name="Google Shape;1612;p51"/>
            <p:cNvSpPr/>
            <p:nvPr/>
          </p:nvSpPr>
          <p:spPr>
            <a:xfrm>
              <a:off x="1521825" y="3426634"/>
              <a:ext cx="288560" cy="234396"/>
            </a:xfrm>
            <a:custGeom>
              <a:avLst/>
              <a:gdLst/>
              <a:ahLst/>
              <a:cxnLst/>
              <a:rect l="l" t="t" r="r" b="b"/>
              <a:pathLst>
                <a:path w="425" h="345" extrusionOk="0">
                  <a:moveTo>
                    <a:pt x="299" y="269"/>
                  </a:moveTo>
                  <a:cubicBezTo>
                    <a:pt x="299" y="269"/>
                    <a:pt x="299" y="269"/>
                    <a:pt x="299" y="269"/>
                  </a:cubicBezTo>
                  <a:cubicBezTo>
                    <a:pt x="308" y="298"/>
                    <a:pt x="328" y="324"/>
                    <a:pt x="352" y="345"/>
                  </a:cubicBezTo>
                  <a:cubicBezTo>
                    <a:pt x="352" y="243"/>
                    <a:pt x="352" y="243"/>
                    <a:pt x="352" y="243"/>
                  </a:cubicBezTo>
                  <a:cubicBezTo>
                    <a:pt x="353" y="240"/>
                    <a:pt x="356" y="236"/>
                    <a:pt x="359" y="236"/>
                  </a:cubicBezTo>
                  <a:cubicBezTo>
                    <a:pt x="366" y="236"/>
                    <a:pt x="373" y="236"/>
                    <a:pt x="377" y="242"/>
                  </a:cubicBezTo>
                  <a:cubicBezTo>
                    <a:pt x="380" y="246"/>
                    <a:pt x="381" y="250"/>
                    <a:pt x="384" y="254"/>
                  </a:cubicBezTo>
                  <a:cubicBezTo>
                    <a:pt x="391" y="265"/>
                    <a:pt x="405" y="266"/>
                    <a:pt x="413" y="256"/>
                  </a:cubicBezTo>
                  <a:cubicBezTo>
                    <a:pt x="421" y="246"/>
                    <a:pt x="425" y="232"/>
                    <a:pt x="424" y="218"/>
                  </a:cubicBezTo>
                  <a:cubicBezTo>
                    <a:pt x="425" y="205"/>
                    <a:pt x="421" y="191"/>
                    <a:pt x="413" y="181"/>
                  </a:cubicBezTo>
                  <a:cubicBezTo>
                    <a:pt x="405" y="171"/>
                    <a:pt x="391" y="172"/>
                    <a:pt x="384" y="183"/>
                  </a:cubicBezTo>
                  <a:cubicBezTo>
                    <a:pt x="381" y="187"/>
                    <a:pt x="380" y="191"/>
                    <a:pt x="377" y="194"/>
                  </a:cubicBezTo>
                  <a:cubicBezTo>
                    <a:pt x="373" y="201"/>
                    <a:pt x="366" y="201"/>
                    <a:pt x="359" y="200"/>
                  </a:cubicBezTo>
                  <a:cubicBezTo>
                    <a:pt x="356" y="200"/>
                    <a:pt x="353" y="197"/>
                    <a:pt x="352" y="194"/>
                  </a:cubicBezTo>
                  <a:cubicBezTo>
                    <a:pt x="352" y="72"/>
                    <a:pt x="352" y="72"/>
                    <a:pt x="352" y="72"/>
                  </a:cubicBezTo>
                  <a:cubicBezTo>
                    <a:pt x="205" y="72"/>
                    <a:pt x="205" y="72"/>
                    <a:pt x="205" y="72"/>
                  </a:cubicBezTo>
                  <a:cubicBezTo>
                    <a:pt x="202" y="71"/>
                    <a:pt x="198" y="69"/>
                    <a:pt x="198" y="65"/>
                  </a:cubicBezTo>
                  <a:cubicBezTo>
                    <a:pt x="198" y="58"/>
                    <a:pt x="198" y="51"/>
                    <a:pt x="204" y="47"/>
                  </a:cubicBezTo>
                  <a:cubicBezTo>
                    <a:pt x="208" y="45"/>
                    <a:pt x="212" y="43"/>
                    <a:pt x="216" y="41"/>
                  </a:cubicBezTo>
                  <a:cubicBezTo>
                    <a:pt x="227" y="34"/>
                    <a:pt x="228" y="20"/>
                    <a:pt x="218" y="11"/>
                  </a:cubicBezTo>
                  <a:cubicBezTo>
                    <a:pt x="208" y="3"/>
                    <a:pt x="194" y="0"/>
                    <a:pt x="180" y="0"/>
                  </a:cubicBezTo>
                  <a:cubicBezTo>
                    <a:pt x="167" y="0"/>
                    <a:pt x="153" y="3"/>
                    <a:pt x="143" y="11"/>
                  </a:cubicBezTo>
                  <a:cubicBezTo>
                    <a:pt x="133" y="20"/>
                    <a:pt x="134" y="34"/>
                    <a:pt x="145" y="41"/>
                  </a:cubicBezTo>
                  <a:cubicBezTo>
                    <a:pt x="149" y="43"/>
                    <a:pt x="153" y="45"/>
                    <a:pt x="156" y="47"/>
                  </a:cubicBezTo>
                  <a:cubicBezTo>
                    <a:pt x="163" y="51"/>
                    <a:pt x="163" y="58"/>
                    <a:pt x="162" y="65"/>
                  </a:cubicBezTo>
                  <a:cubicBezTo>
                    <a:pt x="162" y="69"/>
                    <a:pt x="159" y="71"/>
                    <a:pt x="156" y="72"/>
                  </a:cubicBezTo>
                  <a:cubicBezTo>
                    <a:pt x="0" y="72"/>
                    <a:pt x="0" y="72"/>
                    <a:pt x="0" y="72"/>
                  </a:cubicBezTo>
                  <a:cubicBezTo>
                    <a:pt x="0" y="72"/>
                    <a:pt x="0" y="72"/>
                    <a:pt x="0" y="72"/>
                  </a:cubicBezTo>
                  <a:cubicBezTo>
                    <a:pt x="3" y="89"/>
                    <a:pt x="23" y="134"/>
                    <a:pt x="23" y="134"/>
                  </a:cubicBezTo>
                  <a:cubicBezTo>
                    <a:pt x="53" y="249"/>
                    <a:pt x="185" y="304"/>
                    <a:pt x="299" y="269"/>
                  </a:cubicBezTo>
                  <a:cubicBezTo>
                    <a:pt x="299" y="269"/>
                    <a:pt x="299" y="269"/>
                    <a:pt x="299" y="269"/>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3" name="Google Shape;1613;p51"/>
            <p:cNvSpPr/>
            <p:nvPr/>
          </p:nvSpPr>
          <p:spPr>
            <a:xfrm>
              <a:off x="1510757" y="3234903"/>
              <a:ext cx="299628" cy="227021"/>
            </a:xfrm>
            <a:custGeom>
              <a:avLst/>
              <a:gdLst/>
              <a:ahLst/>
              <a:cxnLst/>
              <a:rect l="l" t="t" r="r" b="b"/>
              <a:pathLst>
                <a:path w="441" h="334" extrusionOk="0">
                  <a:moveTo>
                    <a:pt x="148" y="334"/>
                  </a:moveTo>
                  <a:cubicBezTo>
                    <a:pt x="139" y="327"/>
                    <a:pt x="134" y="317"/>
                    <a:pt x="134" y="306"/>
                  </a:cubicBezTo>
                  <a:cubicBezTo>
                    <a:pt x="134" y="296"/>
                    <a:pt x="139" y="285"/>
                    <a:pt x="147" y="278"/>
                  </a:cubicBezTo>
                  <a:cubicBezTo>
                    <a:pt x="160" y="268"/>
                    <a:pt x="177" y="263"/>
                    <a:pt x="196" y="263"/>
                  </a:cubicBezTo>
                  <a:cubicBezTo>
                    <a:pt x="216" y="263"/>
                    <a:pt x="233" y="268"/>
                    <a:pt x="245" y="278"/>
                  </a:cubicBezTo>
                  <a:cubicBezTo>
                    <a:pt x="254" y="285"/>
                    <a:pt x="259" y="296"/>
                    <a:pt x="259" y="306"/>
                  </a:cubicBezTo>
                  <a:cubicBezTo>
                    <a:pt x="259" y="317"/>
                    <a:pt x="253" y="327"/>
                    <a:pt x="245" y="334"/>
                  </a:cubicBezTo>
                  <a:cubicBezTo>
                    <a:pt x="368" y="334"/>
                    <a:pt x="368" y="334"/>
                    <a:pt x="368" y="334"/>
                  </a:cubicBezTo>
                  <a:cubicBezTo>
                    <a:pt x="368" y="216"/>
                    <a:pt x="368" y="216"/>
                    <a:pt x="368" y="216"/>
                  </a:cubicBezTo>
                  <a:cubicBezTo>
                    <a:pt x="369" y="213"/>
                    <a:pt x="372" y="210"/>
                    <a:pt x="375" y="210"/>
                  </a:cubicBezTo>
                  <a:cubicBezTo>
                    <a:pt x="382" y="209"/>
                    <a:pt x="389" y="209"/>
                    <a:pt x="393" y="216"/>
                  </a:cubicBezTo>
                  <a:cubicBezTo>
                    <a:pt x="396" y="219"/>
                    <a:pt x="397" y="223"/>
                    <a:pt x="400" y="227"/>
                  </a:cubicBezTo>
                  <a:cubicBezTo>
                    <a:pt x="407" y="238"/>
                    <a:pt x="421" y="239"/>
                    <a:pt x="429" y="229"/>
                  </a:cubicBezTo>
                  <a:cubicBezTo>
                    <a:pt x="437" y="219"/>
                    <a:pt x="441" y="205"/>
                    <a:pt x="440" y="192"/>
                  </a:cubicBezTo>
                  <a:cubicBezTo>
                    <a:pt x="441" y="178"/>
                    <a:pt x="437" y="164"/>
                    <a:pt x="429" y="154"/>
                  </a:cubicBezTo>
                  <a:cubicBezTo>
                    <a:pt x="421" y="144"/>
                    <a:pt x="407" y="145"/>
                    <a:pt x="400" y="156"/>
                  </a:cubicBezTo>
                  <a:cubicBezTo>
                    <a:pt x="397" y="160"/>
                    <a:pt x="396" y="164"/>
                    <a:pt x="393" y="168"/>
                  </a:cubicBezTo>
                  <a:cubicBezTo>
                    <a:pt x="389" y="174"/>
                    <a:pt x="382" y="174"/>
                    <a:pt x="375" y="174"/>
                  </a:cubicBezTo>
                  <a:cubicBezTo>
                    <a:pt x="372" y="174"/>
                    <a:pt x="369" y="171"/>
                    <a:pt x="368" y="168"/>
                  </a:cubicBezTo>
                  <a:cubicBezTo>
                    <a:pt x="368" y="0"/>
                    <a:pt x="368" y="0"/>
                    <a:pt x="368" y="0"/>
                  </a:cubicBezTo>
                  <a:cubicBezTo>
                    <a:pt x="367" y="1"/>
                    <a:pt x="366" y="1"/>
                    <a:pt x="365" y="1"/>
                  </a:cubicBezTo>
                  <a:cubicBezTo>
                    <a:pt x="253" y="36"/>
                    <a:pt x="253" y="36"/>
                    <a:pt x="253" y="36"/>
                  </a:cubicBezTo>
                  <a:cubicBezTo>
                    <a:pt x="226" y="45"/>
                    <a:pt x="199" y="57"/>
                    <a:pt x="175" y="72"/>
                  </a:cubicBezTo>
                  <a:cubicBezTo>
                    <a:pt x="175" y="72"/>
                    <a:pt x="109" y="111"/>
                    <a:pt x="90" y="130"/>
                  </a:cubicBezTo>
                  <a:cubicBezTo>
                    <a:pt x="32" y="188"/>
                    <a:pt x="0" y="227"/>
                    <a:pt x="14" y="334"/>
                  </a:cubicBezTo>
                  <a:lnTo>
                    <a:pt x="148" y="334"/>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14" name="Google Shape;1614;p51"/>
          <p:cNvGrpSpPr/>
          <p:nvPr/>
        </p:nvGrpSpPr>
        <p:grpSpPr>
          <a:xfrm>
            <a:off x="3761149" y="2300567"/>
            <a:ext cx="445767" cy="359478"/>
            <a:chOff x="2595501" y="3253725"/>
            <a:chExt cx="720141" cy="580739"/>
          </a:xfrm>
        </p:grpSpPr>
        <p:sp>
          <p:nvSpPr>
            <p:cNvPr id="1615" name="Google Shape;1615;p51"/>
            <p:cNvSpPr/>
            <p:nvPr/>
          </p:nvSpPr>
          <p:spPr>
            <a:xfrm>
              <a:off x="2595501" y="3269807"/>
              <a:ext cx="416349" cy="273171"/>
            </a:xfrm>
            <a:custGeom>
              <a:avLst/>
              <a:gdLst/>
              <a:ahLst/>
              <a:cxnLst/>
              <a:rect l="l" t="t" r="r" b="b"/>
              <a:pathLst>
                <a:path w="722" h="472" extrusionOk="0">
                  <a:moveTo>
                    <a:pt x="250" y="429"/>
                  </a:moveTo>
                  <a:cubicBezTo>
                    <a:pt x="250" y="413"/>
                    <a:pt x="258" y="398"/>
                    <a:pt x="270" y="388"/>
                  </a:cubicBezTo>
                  <a:cubicBezTo>
                    <a:pt x="289" y="372"/>
                    <a:pt x="315" y="364"/>
                    <a:pt x="344" y="365"/>
                  </a:cubicBezTo>
                  <a:cubicBezTo>
                    <a:pt x="373" y="364"/>
                    <a:pt x="399" y="372"/>
                    <a:pt x="418" y="388"/>
                  </a:cubicBezTo>
                  <a:cubicBezTo>
                    <a:pt x="431" y="398"/>
                    <a:pt x="438" y="413"/>
                    <a:pt x="438" y="429"/>
                  </a:cubicBezTo>
                  <a:cubicBezTo>
                    <a:pt x="438" y="446"/>
                    <a:pt x="430" y="461"/>
                    <a:pt x="417" y="472"/>
                  </a:cubicBezTo>
                  <a:cubicBezTo>
                    <a:pt x="598" y="472"/>
                    <a:pt x="598" y="472"/>
                    <a:pt x="598" y="472"/>
                  </a:cubicBezTo>
                  <a:cubicBezTo>
                    <a:pt x="606" y="472"/>
                    <a:pt x="613" y="465"/>
                    <a:pt x="613" y="457"/>
                  </a:cubicBezTo>
                  <a:cubicBezTo>
                    <a:pt x="613" y="457"/>
                    <a:pt x="613" y="457"/>
                    <a:pt x="613" y="457"/>
                  </a:cubicBezTo>
                  <a:cubicBezTo>
                    <a:pt x="613" y="457"/>
                    <a:pt x="613" y="457"/>
                    <a:pt x="613" y="457"/>
                  </a:cubicBezTo>
                  <a:cubicBezTo>
                    <a:pt x="613" y="320"/>
                    <a:pt x="613" y="320"/>
                    <a:pt x="613" y="320"/>
                  </a:cubicBezTo>
                  <a:cubicBezTo>
                    <a:pt x="615" y="315"/>
                    <a:pt x="619" y="310"/>
                    <a:pt x="624" y="310"/>
                  </a:cubicBezTo>
                  <a:cubicBezTo>
                    <a:pt x="635" y="310"/>
                    <a:pt x="645" y="310"/>
                    <a:pt x="651" y="319"/>
                  </a:cubicBezTo>
                  <a:cubicBezTo>
                    <a:pt x="655" y="325"/>
                    <a:pt x="657" y="331"/>
                    <a:pt x="661" y="336"/>
                  </a:cubicBezTo>
                  <a:cubicBezTo>
                    <a:pt x="671" y="353"/>
                    <a:pt x="693" y="355"/>
                    <a:pt x="705" y="340"/>
                  </a:cubicBezTo>
                  <a:cubicBezTo>
                    <a:pt x="718" y="325"/>
                    <a:pt x="722" y="303"/>
                    <a:pt x="722" y="283"/>
                  </a:cubicBezTo>
                  <a:cubicBezTo>
                    <a:pt x="722" y="263"/>
                    <a:pt x="718" y="242"/>
                    <a:pt x="705" y="227"/>
                  </a:cubicBezTo>
                  <a:cubicBezTo>
                    <a:pt x="693" y="211"/>
                    <a:pt x="671" y="213"/>
                    <a:pt x="661" y="230"/>
                  </a:cubicBezTo>
                  <a:cubicBezTo>
                    <a:pt x="657" y="235"/>
                    <a:pt x="655" y="241"/>
                    <a:pt x="651" y="247"/>
                  </a:cubicBezTo>
                  <a:cubicBezTo>
                    <a:pt x="645" y="256"/>
                    <a:pt x="635" y="256"/>
                    <a:pt x="624" y="256"/>
                  </a:cubicBezTo>
                  <a:cubicBezTo>
                    <a:pt x="619" y="256"/>
                    <a:pt x="615" y="251"/>
                    <a:pt x="613" y="247"/>
                  </a:cubicBezTo>
                  <a:cubicBezTo>
                    <a:pt x="613" y="104"/>
                    <a:pt x="613" y="104"/>
                    <a:pt x="613" y="104"/>
                  </a:cubicBezTo>
                  <a:cubicBezTo>
                    <a:pt x="613" y="96"/>
                    <a:pt x="609" y="89"/>
                    <a:pt x="602" y="85"/>
                  </a:cubicBezTo>
                  <a:cubicBezTo>
                    <a:pt x="600" y="84"/>
                    <a:pt x="598" y="82"/>
                    <a:pt x="595" y="81"/>
                  </a:cubicBezTo>
                  <a:cubicBezTo>
                    <a:pt x="520" y="29"/>
                    <a:pt x="437" y="0"/>
                    <a:pt x="345" y="0"/>
                  </a:cubicBezTo>
                  <a:cubicBezTo>
                    <a:pt x="147" y="9"/>
                    <a:pt x="0" y="128"/>
                    <a:pt x="25" y="345"/>
                  </a:cubicBezTo>
                  <a:cubicBezTo>
                    <a:pt x="29" y="385"/>
                    <a:pt x="37" y="424"/>
                    <a:pt x="49" y="461"/>
                  </a:cubicBezTo>
                  <a:cubicBezTo>
                    <a:pt x="52" y="467"/>
                    <a:pt x="57" y="472"/>
                    <a:pt x="64" y="472"/>
                  </a:cubicBezTo>
                  <a:cubicBezTo>
                    <a:pt x="271" y="472"/>
                    <a:pt x="271" y="472"/>
                    <a:pt x="271" y="472"/>
                  </a:cubicBezTo>
                  <a:cubicBezTo>
                    <a:pt x="258" y="461"/>
                    <a:pt x="250" y="446"/>
                    <a:pt x="250" y="42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6" name="Google Shape;1616;p51"/>
            <p:cNvSpPr/>
            <p:nvPr/>
          </p:nvSpPr>
          <p:spPr>
            <a:xfrm>
              <a:off x="2903528" y="3560177"/>
              <a:ext cx="374670" cy="273617"/>
            </a:xfrm>
            <a:custGeom>
              <a:avLst/>
              <a:gdLst/>
              <a:ahLst/>
              <a:cxnLst/>
              <a:rect l="l" t="t" r="r" b="b"/>
              <a:pathLst>
                <a:path w="650" h="473" extrusionOk="0">
                  <a:moveTo>
                    <a:pt x="455" y="42"/>
                  </a:moveTo>
                  <a:cubicBezTo>
                    <a:pt x="455" y="58"/>
                    <a:pt x="448" y="74"/>
                    <a:pt x="435" y="84"/>
                  </a:cubicBezTo>
                  <a:cubicBezTo>
                    <a:pt x="417" y="100"/>
                    <a:pt x="391" y="108"/>
                    <a:pt x="361" y="107"/>
                  </a:cubicBezTo>
                  <a:cubicBezTo>
                    <a:pt x="332" y="108"/>
                    <a:pt x="306" y="100"/>
                    <a:pt x="288" y="84"/>
                  </a:cubicBezTo>
                  <a:cubicBezTo>
                    <a:pt x="275" y="74"/>
                    <a:pt x="268" y="58"/>
                    <a:pt x="268" y="42"/>
                  </a:cubicBezTo>
                  <a:cubicBezTo>
                    <a:pt x="268" y="26"/>
                    <a:pt x="275" y="11"/>
                    <a:pt x="289" y="0"/>
                  </a:cubicBezTo>
                  <a:cubicBezTo>
                    <a:pt x="124" y="0"/>
                    <a:pt x="124" y="0"/>
                    <a:pt x="124" y="0"/>
                  </a:cubicBezTo>
                  <a:cubicBezTo>
                    <a:pt x="116" y="0"/>
                    <a:pt x="109" y="7"/>
                    <a:pt x="109" y="15"/>
                  </a:cubicBezTo>
                  <a:cubicBezTo>
                    <a:pt x="109" y="181"/>
                    <a:pt x="109" y="181"/>
                    <a:pt x="109" y="181"/>
                  </a:cubicBezTo>
                  <a:cubicBezTo>
                    <a:pt x="107" y="186"/>
                    <a:pt x="104" y="190"/>
                    <a:pt x="98" y="191"/>
                  </a:cubicBezTo>
                  <a:cubicBezTo>
                    <a:pt x="88" y="191"/>
                    <a:pt x="78" y="191"/>
                    <a:pt x="71" y="181"/>
                  </a:cubicBezTo>
                  <a:cubicBezTo>
                    <a:pt x="68" y="176"/>
                    <a:pt x="65" y="170"/>
                    <a:pt x="62" y="164"/>
                  </a:cubicBezTo>
                  <a:cubicBezTo>
                    <a:pt x="51" y="148"/>
                    <a:pt x="30" y="146"/>
                    <a:pt x="17" y="161"/>
                  </a:cubicBezTo>
                  <a:cubicBezTo>
                    <a:pt x="5" y="176"/>
                    <a:pt x="0" y="198"/>
                    <a:pt x="1" y="218"/>
                  </a:cubicBezTo>
                  <a:cubicBezTo>
                    <a:pt x="0" y="238"/>
                    <a:pt x="5" y="259"/>
                    <a:pt x="17" y="274"/>
                  </a:cubicBezTo>
                  <a:cubicBezTo>
                    <a:pt x="30" y="289"/>
                    <a:pt x="51" y="288"/>
                    <a:pt x="62" y="271"/>
                  </a:cubicBezTo>
                  <a:cubicBezTo>
                    <a:pt x="65" y="265"/>
                    <a:pt x="68" y="259"/>
                    <a:pt x="71" y="254"/>
                  </a:cubicBezTo>
                  <a:cubicBezTo>
                    <a:pt x="78" y="244"/>
                    <a:pt x="88" y="244"/>
                    <a:pt x="98" y="245"/>
                  </a:cubicBezTo>
                  <a:cubicBezTo>
                    <a:pt x="104" y="245"/>
                    <a:pt x="107" y="250"/>
                    <a:pt x="109" y="254"/>
                  </a:cubicBezTo>
                  <a:cubicBezTo>
                    <a:pt x="109" y="457"/>
                    <a:pt x="109" y="457"/>
                    <a:pt x="109" y="457"/>
                  </a:cubicBezTo>
                  <a:cubicBezTo>
                    <a:pt x="109" y="466"/>
                    <a:pt x="118" y="473"/>
                    <a:pt x="127" y="470"/>
                  </a:cubicBezTo>
                  <a:cubicBezTo>
                    <a:pt x="132" y="468"/>
                    <a:pt x="138" y="466"/>
                    <a:pt x="143" y="464"/>
                  </a:cubicBezTo>
                  <a:cubicBezTo>
                    <a:pt x="264" y="406"/>
                    <a:pt x="377" y="334"/>
                    <a:pt x="477" y="243"/>
                  </a:cubicBezTo>
                  <a:cubicBezTo>
                    <a:pt x="549" y="178"/>
                    <a:pt x="607" y="105"/>
                    <a:pt x="646" y="21"/>
                  </a:cubicBezTo>
                  <a:cubicBezTo>
                    <a:pt x="650" y="11"/>
                    <a:pt x="643" y="0"/>
                    <a:pt x="632" y="0"/>
                  </a:cubicBezTo>
                  <a:cubicBezTo>
                    <a:pt x="434" y="0"/>
                    <a:pt x="434" y="0"/>
                    <a:pt x="434" y="0"/>
                  </a:cubicBezTo>
                  <a:cubicBezTo>
                    <a:pt x="448" y="11"/>
                    <a:pt x="455" y="26"/>
                    <a:pt x="455" y="42"/>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7" name="Google Shape;1617;p51"/>
            <p:cNvSpPr/>
            <p:nvPr/>
          </p:nvSpPr>
          <p:spPr>
            <a:xfrm>
              <a:off x="2635397" y="3497189"/>
              <a:ext cx="313600" cy="337276"/>
            </a:xfrm>
            <a:custGeom>
              <a:avLst/>
              <a:gdLst/>
              <a:ahLst/>
              <a:cxnLst/>
              <a:rect l="l" t="t" r="r" b="b"/>
              <a:pathLst>
                <a:path w="544" h="583" extrusionOk="0">
                  <a:moveTo>
                    <a:pt x="502" y="420"/>
                  </a:moveTo>
                  <a:cubicBezTo>
                    <a:pt x="486" y="420"/>
                    <a:pt x="471" y="413"/>
                    <a:pt x="460" y="400"/>
                  </a:cubicBezTo>
                  <a:cubicBezTo>
                    <a:pt x="445" y="382"/>
                    <a:pt x="436" y="356"/>
                    <a:pt x="437" y="327"/>
                  </a:cubicBezTo>
                  <a:cubicBezTo>
                    <a:pt x="436" y="298"/>
                    <a:pt x="445" y="271"/>
                    <a:pt x="460" y="253"/>
                  </a:cubicBezTo>
                  <a:cubicBezTo>
                    <a:pt x="471" y="240"/>
                    <a:pt x="486" y="233"/>
                    <a:pt x="502" y="233"/>
                  </a:cubicBezTo>
                  <a:cubicBezTo>
                    <a:pt x="518" y="233"/>
                    <a:pt x="534" y="241"/>
                    <a:pt x="544" y="254"/>
                  </a:cubicBezTo>
                  <a:cubicBezTo>
                    <a:pt x="544" y="124"/>
                    <a:pt x="544" y="124"/>
                    <a:pt x="544" y="124"/>
                  </a:cubicBezTo>
                  <a:cubicBezTo>
                    <a:pt x="544" y="116"/>
                    <a:pt x="537" y="109"/>
                    <a:pt x="529" y="109"/>
                  </a:cubicBezTo>
                  <a:cubicBezTo>
                    <a:pt x="312" y="109"/>
                    <a:pt x="312" y="109"/>
                    <a:pt x="312" y="109"/>
                  </a:cubicBezTo>
                  <a:cubicBezTo>
                    <a:pt x="307" y="107"/>
                    <a:pt x="302" y="103"/>
                    <a:pt x="302" y="98"/>
                  </a:cubicBezTo>
                  <a:cubicBezTo>
                    <a:pt x="302" y="87"/>
                    <a:pt x="302" y="78"/>
                    <a:pt x="311" y="71"/>
                  </a:cubicBezTo>
                  <a:cubicBezTo>
                    <a:pt x="317" y="67"/>
                    <a:pt x="323" y="65"/>
                    <a:pt x="328" y="61"/>
                  </a:cubicBezTo>
                  <a:cubicBezTo>
                    <a:pt x="345" y="51"/>
                    <a:pt x="347" y="30"/>
                    <a:pt x="332" y="17"/>
                  </a:cubicBezTo>
                  <a:cubicBezTo>
                    <a:pt x="317" y="5"/>
                    <a:pt x="295" y="0"/>
                    <a:pt x="275" y="0"/>
                  </a:cubicBezTo>
                  <a:cubicBezTo>
                    <a:pt x="255" y="0"/>
                    <a:pt x="234" y="5"/>
                    <a:pt x="219" y="17"/>
                  </a:cubicBezTo>
                  <a:cubicBezTo>
                    <a:pt x="203" y="30"/>
                    <a:pt x="205" y="51"/>
                    <a:pt x="222" y="61"/>
                  </a:cubicBezTo>
                  <a:cubicBezTo>
                    <a:pt x="227" y="65"/>
                    <a:pt x="233" y="67"/>
                    <a:pt x="239" y="71"/>
                  </a:cubicBezTo>
                  <a:cubicBezTo>
                    <a:pt x="248" y="78"/>
                    <a:pt x="248" y="87"/>
                    <a:pt x="248" y="98"/>
                  </a:cubicBezTo>
                  <a:cubicBezTo>
                    <a:pt x="248" y="103"/>
                    <a:pt x="243" y="107"/>
                    <a:pt x="239" y="109"/>
                  </a:cubicBezTo>
                  <a:cubicBezTo>
                    <a:pt x="19" y="109"/>
                    <a:pt x="19" y="109"/>
                    <a:pt x="19" y="109"/>
                  </a:cubicBezTo>
                  <a:cubicBezTo>
                    <a:pt x="8" y="109"/>
                    <a:pt x="0" y="120"/>
                    <a:pt x="5" y="130"/>
                  </a:cubicBezTo>
                  <a:cubicBezTo>
                    <a:pt x="18" y="157"/>
                    <a:pt x="32" y="183"/>
                    <a:pt x="50" y="208"/>
                  </a:cubicBezTo>
                  <a:cubicBezTo>
                    <a:pt x="170" y="381"/>
                    <a:pt x="338" y="493"/>
                    <a:pt x="525" y="579"/>
                  </a:cubicBezTo>
                  <a:cubicBezTo>
                    <a:pt x="525" y="579"/>
                    <a:pt x="525" y="579"/>
                    <a:pt x="525" y="579"/>
                  </a:cubicBezTo>
                  <a:cubicBezTo>
                    <a:pt x="534" y="583"/>
                    <a:pt x="544" y="576"/>
                    <a:pt x="544" y="567"/>
                  </a:cubicBezTo>
                  <a:cubicBezTo>
                    <a:pt x="544" y="399"/>
                    <a:pt x="544" y="399"/>
                    <a:pt x="544" y="399"/>
                  </a:cubicBezTo>
                  <a:cubicBezTo>
                    <a:pt x="534" y="413"/>
                    <a:pt x="518" y="420"/>
                    <a:pt x="502" y="420"/>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18" name="Google Shape;1618;p51"/>
            <p:cNvSpPr/>
            <p:nvPr/>
          </p:nvSpPr>
          <p:spPr>
            <a:xfrm>
              <a:off x="2966382" y="3253725"/>
              <a:ext cx="349261" cy="352241"/>
            </a:xfrm>
            <a:custGeom>
              <a:avLst/>
              <a:gdLst/>
              <a:ahLst/>
              <a:cxnLst/>
              <a:rect l="l" t="t" r="r" b="b"/>
              <a:pathLst>
                <a:path w="606" h="609" extrusionOk="0">
                  <a:moveTo>
                    <a:pt x="397" y="49"/>
                  </a:moveTo>
                  <a:cubicBezTo>
                    <a:pt x="262" y="0"/>
                    <a:pt x="137" y="39"/>
                    <a:pt x="19" y="109"/>
                  </a:cubicBezTo>
                  <a:cubicBezTo>
                    <a:pt x="17" y="110"/>
                    <a:pt x="15" y="111"/>
                    <a:pt x="13" y="112"/>
                  </a:cubicBezTo>
                  <a:cubicBezTo>
                    <a:pt x="5" y="116"/>
                    <a:pt x="0" y="124"/>
                    <a:pt x="0" y="132"/>
                  </a:cubicBezTo>
                  <a:cubicBezTo>
                    <a:pt x="0" y="238"/>
                    <a:pt x="0" y="238"/>
                    <a:pt x="0" y="238"/>
                  </a:cubicBezTo>
                  <a:cubicBezTo>
                    <a:pt x="11" y="225"/>
                    <a:pt x="26" y="217"/>
                    <a:pt x="43" y="217"/>
                  </a:cubicBezTo>
                  <a:cubicBezTo>
                    <a:pt x="59" y="217"/>
                    <a:pt x="74" y="225"/>
                    <a:pt x="85" y="237"/>
                  </a:cubicBezTo>
                  <a:cubicBezTo>
                    <a:pt x="100" y="256"/>
                    <a:pt x="108" y="282"/>
                    <a:pt x="108" y="311"/>
                  </a:cubicBezTo>
                  <a:cubicBezTo>
                    <a:pt x="108" y="340"/>
                    <a:pt x="100" y="366"/>
                    <a:pt x="85" y="385"/>
                  </a:cubicBezTo>
                  <a:cubicBezTo>
                    <a:pt x="74" y="398"/>
                    <a:pt x="59" y="405"/>
                    <a:pt x="43" y="405"/>
                  </a:cubicBezTo>
                  <a:cubicBezTo>
                    <a:pt x="26" y="405"/>
                    <a:pt x="11" y="397"/>
                    <a:pt x="0" y="384"/>
                  </a:cubicBezTo>
                  <a:cubicBezTo>
                    <a:pt x="0" y="485"/>
                    <a:pt x="0" y="485"/>
                    <a:pt x="0" y="485"/>
                  </a:cubicBezTo>
                  <a:cubicBezTo>
                    <a:pt x="0" y="493"/>
                    <a:pt x="7" y="500"/>
                    <a:pt x="15" y="500"/>
                  </a:cubicBezTo>
                  <a:cubicBezTo>
                    <a:pt x="216" y="500"/>
                    <a:pt x="216" y="500"/>
                    <a:pt x="216" y="500"/>
                  </a:cubicBezTo>
                  <a:cubicBezTo>
                    <a:pt x="221" y="502"/>
                    <a:pt x="225" y="505"/>
                    <a:pt x="225" y="511"/>
                  </a:cubicBezTo>
                  <a:cubicBezTo>
                    <a:pt x="226" y="521"/>
                    <a:pt x="226" y="531"/>
                    <a:pt x="216" y="538"/>
                  </a:cubicBezTo>
                  <a:cubicBezTo>
                    <a:pt x="211" y="541"/>
                    <a:pt x="205" y="544"/>
                    <a:pt x="199" y="547"/>
                  </a:cubicBezTo>
                  <a:cubicBezTo>
                    <a:pt x="183" y="558"/>
                    <a:pt x="181" y="579"/>
                    <a:pt x="196" y="592"/>
                  </a:cubicBezTo>
                  <a:cubicBezTo>
                    <a:pt x="211" y="604"/>
                    <a:pt x="233" y="609"/>
                    <a:pt x="252" y="609"/>
                  </a:cubicBezTo>
                  <a:cubicBezTo>
                    <a:pt x="272" y="609"/>
                    <a:pt x="294" y="604"/>
                    <a:pt x="309" y="592"/>
                  </a:cubicBezTo>
                  <a:cubicBezTo>
                    <a:pt x="324" y="579"/>
                    <a:pt x="322" y="558"/>
                    <a:pt x="306" y="547"/>
                  </a:cubicBezTo>
                  <a:cubicBezTo>
                    <a:pt x="300" y="544"/>
                    <a:pt x="294" y="541"/>
                    <a:pt x="289" y="538"/>
                  </a:cubicBezTo>
                  <a:cubicBezTo>
                    <a:pt x="279" y="531"/>
                    <a:pt x="279" y="521"/>
                    <a:pt x="279" y="511"/>
                  </a:cubicBezTo>
                  <a:cubicBezTo>
                    <a:pt x="280" y="505"/>
                    <a:pt x="284" y="502"/>
                    <a:pt x="289" y="500"/>
                  </a:cubicBezTo>
                  <a:cubicBezTo>
                    <a:pt x="547" y="500"/>
                    <a:pt x="547" y="500"/>
                    <a:pt x="547" y="500"/>
                  </a:cubicBezTo>
                  <a:cubicBezTo>
                    <a:pt x="554" y="500"/>
                    <a:pt x="559" y="496"/>
                    <a:pt x="561" y="490"/>
                  </a:cubicBezTo>
                  <a:cubicBezTo>
                    <a:pt x="574" y="451"/>
                    <a:pt x="583" y="411"/>
                    <a:pt x="588" y="368"/>
                  </a:cubicBezTo>
                  <a:cubicBezTo>
                    <a:pt x="606" y="217"/>
                    <a:pt x="540" y="101"/>
                    <a:pt x="397" y="4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19" name="Google Shape;1619;p51"/>
          <p:cNvGrpSpPr/>
          <p:nvPr/>
        </p:nvGrpSpPr>
        <p:grpSpPr>
          <a:xfrm>
            <a:off x="5143820" y="2257536"/>
            <a:ext cx="443879" cy="445541"/>
            <a:chOff x="4764809" y="3184208"/>
            <a:chExt cx="717090" cy="719775"/>
          </a:xfrm>
        </p:grpSpPr>
        <p:sp>
          <p:nvSpPr>
            <p:cNvPr id="1620" name="Google Shape;1620;p51"/>
            <p:cNvSpPr/>
            <p:nvPr/>
          </p:nvSpPr>
          <p:spPr>
            <a:xfrm>
              <a:off x="5143387" y="3232375"/>
              <a:ext cx="338512" cy="556553"/>
            </a:xfrm>
            <a:custGeom>
              <a:avLst/>
              <a:gdLst/>
              <a:ahLst/>
              <a:cxnLst/>
              <a:rect l="l" t="t" r="r" b="b"/>
              <a:pathLst>
                <a:path w="517" h="847" extrusionOk="0">
                  <a:moveTo>
                    <a:pt x="0" y="802"/>
                  </a:moveTo>
                  <a:cubicBezTo>
                    <a:pt x="37" y="819"/>
                    <a:pt x="110" y="847"/>
                    <a:pt x="190" y="847"/>
                  </a:cubicBezTo>
                  <a:cubicBezTo>
                    <a:pt x="190" y="847"/>
                    <a:pt x="190" y="847"/>
                    <a:pt x="190" y="847"/>
                  </a:cubicBezTo>
                  <a:cubicBezTo>
                    <a:pt x="199" y="847"/>
                    <a:pt x="209" y="847"/>
                    <a:pt x="218" y="846"/>
                  </a:cubicBezTo>
                  <a:cubicBezTo>
                    <a:pt x="349" y="835"/>
                    <a:pt x="430" y="763"/>
                    <a:pt x="441" y="754"/>
                  </a:cubicBezTo>
                  <a:cubicBezTo>
                    <a:pt x="491" y="669"/>
                    <a:pt x="517" y="573"/>
                    <a:pt x="517" y="474"/>
                  </a:cubicBezTo>
                  <a:cubicBezTo>
                    <a:pt x="517" y="274"/>
                    <a:pt x="411" y="96"/>
                    <a:pt x="244" y="0"/>
                  </a:cubicBezTo>
                  <a:cubicBezTo>
                    <a:pt x="282" y="43"/>
                    <a:pt x="320" y="107"/>
                    <a:pt x="335" y="201"/>
                  </a:cubicBezTo>
                  <a:cubicBezTo>
                    <a:pt x="354" y="317"/>
                    <a:pt x="329" y="414"/>
                    <a:pt x="305" y="476"/>
                  </a:cubicBezTo>
                  <a:cubicBezTo>
                    <a:pt x="279" y="543"/>
                    <a:pt x="249" y="582"/>
                    <a:pt x="247" y="583"/>
                  </a:cubicBezTo>
                  <a:cubicBezTo>
                    <a:pt x="247" y="583"/>
                    <a:pt x="247" y="583"/>
                    <a:pt x="247" y="583"/>
                  </a:cubicBezTo>
                  <a:cubicBezTo>
                    <a:pt x="236" y="599"/>
                    <a:pt x="224" y="615"/>
                    <a:pt x="210" y="631"/>
                  </a:cubicBezTo>
                  <a:cubicBezTo>
                    <a:pt x="168" y="680"/>
                    <a:pt x="115" y="725"/>
                    <a:pt x="50" y="770"/>
                  </a:cubicBezTo>
                  <a:cubicBezTo>
                    <a:pt x="35" y="780"/>
                    <a:pt x="20" y="790"/>
                    <a:pt x="5" y="800"/>
                  </a:cubicBezTo>
                  <a:cubicBezTo>
                    <a:pt x="3" y="800"/>
                    <a:pt x="2" y="801"/>
                    <a:pt x="0" y="802"/>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1" name="Google Shape;1621;p51"/>
            <p:cNvSpPr/>
            <p:nvPr/>
          </p:nvSpPr>
          <p:spPr>
            <a:xfrm>
              <a:off x="4783248" y="3418197"/>
              <a:ext cx="616697" cy="485785"/>
            </a:xfrm>
            <a:custGeom>
              <a:avLst/>
              <a:gdLst/>
              <a:ahLst/>
              <a:cxnLst/>
              <a:rect l="l" t="t" r="r" b="b"/>
              <a:pathLst>
                <a:path w="942" h="739" extrusionOk="0">
                  <a:moveTo>
                    <a:pt x="84" y="145"/>
                  </a:moveTo>
                  <a:cubicBezTo>
                    <a:pt x="0" y="309"/>
                    <a:pt x="79" y="508"/>
                    <a:pt x="87" y="527"/>
                  </a:cubicBezTo>
                  <a:cubicBezTo>
                    <a:pt x="192" y="662"/>
                    <a:pt x="349" y="739"/>
                    <a:pt x="520" y="739"/>
                  </a:cubicBezTo>
                  <a:cubicBezTo>
                    <a:pt x="683" y="739"/>
                    <a:pt x="839" y="664"/>
                    <a:pt x="942" y="540"/>
                  </a:cubicBezTo>
                  <a:cubicBezTo>
                    <a:pt x="901" y="562"/>
                    <a:pt x="843" y="585"/>
                    <a:pt x="770" y="591"/>
                  </a:cubicBezTo>
                  <a:cubicBezTo>
                    <a:pt x="760" y="592"/>
                    <a:pt x="750" y="593"/>
                    <a:pt x="740" y="593"/>
                  </a:cubicBezTo>
                  <a:cubicBezTo>
                    <a:pt x="629" y="593"/>
                    <a:pt x="541" y="547"/>
                    <a:pt x="524" y="539"/>
                  </a:cubicBezTo>
                  <a:cubicBezTo>
                    <a:pt x="519" y="537"/>
                    <a:pt x="510" y="532"/>
                    <a:pt x="508" y="531"/>
                  </a:cubicBezTo>
                  <a:cubicBezTo>
                    <a:pt x="451" y="498"/>
                    <a:pt x="405" y="464"/>
                    <a:pt x="363" y="429"/>
                  </a:cubicBezTo>
                  <a:cubicBezTo>
                    <a:pt x="308" y="383"/>
                    <a:pt x="268" y="340"/>
                    <a:pt x="237" y="293"/>
                  </a:cubicBezTo>
                  <a:cubicBezTo>
                    <a:pt x="212" y="256"/>
                    <a:pt x="196" y="220"/>
                    <a:pt x="188" y="183"/>
                  </a:cubicBezTo>
                  <a:cubicBezTo>
                    <a:pt x="176" y="134"/>
                    <a:pt x="179" y="91"/>
                    <a:pt x="195" y="51"/>
                  </a:cubicBezTo>
                  <a:cubicBezTo>
                    <a:pt x="203" y="32"/>
                    <a:pt x="213" y="15"/>
                    <a:pt x="225" y="0"/>
                  </a:cubicBezTo>
                  <a:cubicBezTo>
                    <a:pt x="175" y="27"/>
                    <a:pt x="122" y="72"/>
                    <a:pt x="84" y="145"/>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2" name="Google Shape;1622;p51"/>
            <p:cNvSpPr/>
            <p:nvPr/>
          </p:nvSpPr>
          <p:spPr>
            <a:xfrm>
              <a:off x="4764809" y="3184208"/>
              <a:ext cx="585965" cy="520485"/>
            </a:xfrm>
            <a:custGeom>
              <a:avLst/>
              <a:gdLst/>
              <a:ahLst/>
              <a:cxnLst/>
              <a:rect l="l" t="t" r="r" b="b"/>
              <a:pathLst>
                <a:path w="895" h="792" extrusionOk="0">
                  <a:moveTo>
                    <a:pt x="885" y="279"/>
                  </a:moveTo>
                  <a:cubicBezTo>
                    <a:pt x="871" y="194"/>
                    <a:pt x="837" y="125"/>
                    <a:pt x="783" y="74"/>
                  </a:cubicBezTo>
                  <a:cubicBezTo>
                    <a:pt x="745" y="38"/>
                    <a:pt x="710" y="24"/>
                    <a:pt x="706" y="23"/>
                  </a:cubicBezTo>
                  <a:cubicBezTo>
                    <a:pt x="655" y="8"/>
                    <a:pt x="602" y="0"/>
                    <a:pt x="548" y="0"/>
                  </a:cubicBezTo>
                  <a:cubicBezTo>
                    <a:pt x="246" y="0"/>
                    <a:pt x="0" y="245"/>
                    <a:pt x="0" y="547"/>
                  </a:cubicBezTo>
                  <a:cubicBezTo>
                    <a:pt x="0" y="634"/>
                    <a:pt x="20" y="717"/>
                    <a:pt x="57" y="792"/>
                  </a:cubicBezTo>
                  <a:cubicBezTo>
                    <a:pt x="40" y="710"/>
                    <a:pt x="32" y="594"/>
                    <a:pt x="87" y="488"/>
                  </a:cubicBezTo>
                  <a:cubicBezTo>
                    <a:pt x="170" y="327"/>
                    <a:pt x="318" y="293"/>
                    <a:pt x="378" y="286"/>
                  </a:cubicBezTo>
                  <a:cubicBezTo>
                    <a:pt x="387" y="285"/>
                    <a:pt x="396" y="284"/>
                    <a:pt x="405" y="284"/>
                  </a:cubicBezTo>
                  <a:cubicBezTo>
                    <a:pt x="406" y="284"/>
                    <a:pt x="406" y="284"/>
                    <a:pt x="406" y="284"/>
                  </a:cubicBezTo>
                  <a:cubicBezTo>
                    <a:pt x="408" y="284"/>
                    <a:pt x="408" y="284"/>
                    <a:pt x="408" y="284"/>
                  </a:cubicBezTo>
                  <a:cubicBezTo>
                    <a:pt x="410" y="285"/>
                    <a:pt x="410" y="285"/>
                    <a:pt x="410" y="285"/>
                  </a:cubicBezTo>
                  <a:cubicBezTo>
                    <a:pt x="441" y="285"/>
                    <a:pt x="472" y="294"/>
                    <a:pt x="500" y="311"/>
                  </a:cubicBezTo>
                  <a:cubicBezTo>
                    <a:pt x="519" y="322"/>
                    <a:pt x="535" y="337"/>
                    <a:pt x="548" y="356"/>
                  </a:cubicBezTo>
                  <a:cubicBezTo>
                    <a:pt x="570" y="322"/>
                    <a:pt x="603" y="301"/>
                    <a:pt x="645" y="291"/>
                  </a:cubicBezTo>
                  <a:cubicBezTo>
                    <a:pt x="662" y="287"/>
                    <a:pt x="678" y="285"/>
                    <a:pt x="694" y="285"/>
                  </a:cubicBezTo>
                  <a:cubicBezTo>
                    <a:pt x="737" y="285"/>
                    <a:pt x="776" y="299"/>
                    <a:pt x="812" y="326"/>
                  </a:cubicBezTo>
                  <a:cubicBezTo>
                    <a:pt x="850" y="356"/>
                    <a:pt x="874" y="395"/>
                    <a:pt x="883" y="444"/>
                  </a:cubicBezTo>
                  <a:cubicBezTo>
                    <a:pt x="892" y="395"/>
                    <a:pt x="895" y="340"/>
                    <a:pt x="885" y="27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23" name="Google Shape;1623;p51"/>
          <p:cNvGrpSpPr/>
          <p:nvPr/>
        </p:nvGrpSpPr>
        <p:grpSpPr>
          <a:xfrm>
            <a:off x="4452495" y="2286500"/>
            <a:ext cx="445746" cy="387612"/>
            <a:chOff x="3680173" y="3231000"/>
            <a:chExt cx="720106" cy="626190"/>
          </a:xfrm>
        </p:grpSpPr>
        <p:sp>
          <p:nvSpPr>
            <p:cNvPr id="1624" name="Google Shape;1624;p51"/>
            <p:cNvSpPr/>
            <p:nvPr/>
          </p:nvSpPr>
          <p:spPr>
            <a:xfrm>
              <a:off x="3680173" y="3232386"/>
              <a:ext cx="468746" cy="451568"/>
            </a:xfrm>
            <a:custGeom>
              <a:avLst/>
              <a:gdLst/>
              <a:ahLst/>
              <a:cxnLst/>
              <a:rect l="l" t="t" r="r" b="b"/>
              <a:pathLst>
                <a:path w="341" h="326" extrusionOk="0">
                  <a:moveTo>
                    <a:pt x="337" y="79"/>
                  </a:moveTo>
                  <a:cubicBezTo>
                    <a:pt x="332" y="73"/>
                    <a:pt x="325" y="65"/>
                    <a:pt x="312" y="52"/>
                  </a:cubicBezTo>
                  <a:cubicBezTo>
                    <a:pt x="290" y="31"/>
                    <a:pt x="264" y="16"/>
                    <a:pt x="261" y="15"/>
                  </a:cubicBezTo>
                  <a:cubicBezTo>
                    <a:pt x="237" y="5"/>
                    <a:pt x="211" y="0"/>
                    <a:pt x="184" y="0"/>
                  </a:cubicBezTo>
                  <a:cubicBezTo>
                    <a:pt x="180" y="0"/>
                    <a:pt x="180" y="0"/>
                    <a:pt x="180" y="0"/>
                  </a:cubicBezTo>
                  <a:cubicBezTo>
                    <a:pt x="124" y="2"/>
                    <a:pt x="76" y="24"/>
                    <a:pt x="44" y="61"/>
                  </a:cubicBezTo>
                  <a:cubicBezTo>
                    <a:pt x="13" y="97"/>
                    <a:pt x="0" y="144"/>
                    <a:pt x="5" y="195"/>
                  </a:cubicBezTo>
                  <a:cubicBezTo>
                    <a:pt x="10" y="237"/>
                    <a:pt x="24" y="275"/>
                    <a:pt x="47" y="308"/>
                  </a:cubicBezTo>
                  <a:cubicBezTo>
                    <a:pt x="51" y="314"/>
                    <a:pt x="56" y="320"/>
                    <a:pt x="61" y="326"/>
                  </a:cubicBezTo>
                  <a:cubicBezTo>
                    <a:pt x="50" y="296"/>
                    <a:pt x="39" y="251"/>
                    <a:pt x="47" y="200"/>
                  </a:cubicBezTo>
                  <a:cubicBezTo>
                    <a:pt x="62" y="106"/>
                    <a:pt x="151" y="88"/>
                    <a:pt x="162" y="86"/>
                  </a:cubicBezTo>
                  <a:cubicBezTo>
                    <a:pt x="162" y="86"/>
                    <a:pt x="162" y="86"/>
                    <a:pt x="162" y="86"/>
                  </a:cubicBezTo>
                  <a:cubicBezTo>
                    <a:pt x="169" y="85"/>
                    <a:pt x="176" y="84"/>
                    <a:pt x="183" y="83"/>
                  </a:cubicBezTo>
                  <a:cubicBezTo>
                    <a:pt x="184" y="83"/>
                    <a:pt x="184" y="83"/>
                    <a:pt x="184" y="83"/>
                  </a:cubicBezTo>
                  <a:cubicBezTo>
                    <a:pt x="210" y="83"/>
                    <a:pt x="234" y="91"/>
                    <a:pt x="257" y="107"/>
                  </a:cubicBezTo>
                  <a:cubicBezTo>
                    <a:pt x="259" y="109"/>
                    <a:pt x="261" y="109"/>
                    <a:pt x="262" y="109"/>
                  </a:cubicBezTo>
                  <a:cubicBezTo>
                    <a:pt x="264" y="109"/>
                    <a:pt x="266" y="108"/>
                    <a:pt x="269" y="107"/>
                  </a:cubicBezTo>
                  <a:cubicBezTo>
                    <a:pt x="295" y="91"/>
                    <a:pt x="318" y="84"/>
                    <a:pt x="341" y="83"/>
                  </a:cubicBezTo>
                  <a:cubicBezTo>
                    <a:pt x="339" y="82"/>
                    <a:pt x="338" y="80"/>
                    <a:pt x="337" y="7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5" name="Google Shape;1625;p51"/>
            <p:cNvSpPr/>
            <p:nvPr/>
          </p:nvSpPr>
          <p:spPr>
            <a:xfrm>
              <a:off x="3743529" y="3408162"/>
              <a:ext cx="548171" cy="449028"/>
            </a:xfrm>
            <a:custGeom>
              <a:avLst/>
              <a:gdLst/>
              <a:ahLst/>
              <a:cxnLst/>
              <a:rect l="l" t="t" r="r" b="b"/>
              <a:pathLst>
                <a:path w="399" h="324" extrusionOk="0">
                  <a:moveTo>
                    <a:pt x="399" y="221"/>
                  </a:moveTo>
                  <a:cubicBezTo>
                    <a:pt x="381" y="231"/>
                    <a:pt x="357" y="241"/>
                    <a:pt x="329" y="246"/>
                  </a:cubicBezTo>
                  <a:cubicBezTo>
                    <a:pt x="315" y="249"/>
                    <a:pt x="299" y="250"/>
                    <a:pt x="284" y="250"/>
                  </a:cubicBezTo>
                  <a:cubicBezTo>
                    <a:pt x="244" y="250"/>
                    <a:pt x="214" y="241"/>
                    <a:pt x="209" y="239"/>
                  </a:cubicBezTo>
                  <a:cubicBezTo>
                    <a:pt x="208" y="239"/>
                    <a:pt x="206" y="239"/>
                    <a:pt x="204" y="238"/>
                  </a:cubicBezTo>
                  <a:cubicBezTo>
                    <a:pt x="143" y="209"/>
                    <a:pt x="100" y="176"/>
                    <a:pt x="70" y="133"/>
                  </a:cubicBezTo>
                  <a:cubicBezTo>
                    <a:pt x="55" y="111"/>
                    <a:pt x="46" y="86"/>
                    <a:pt x="43" y="59"/>
                  </a:cubicBezTo>
                  <a:cubicBezTo>
                    <a:pt x="40" y="36"/>
                    <a:pt x="44" y="16"/>
                    <a:pt x="53" y="0"/>
                  </a:cubicBezTo>
                  <a:cubicBezTo>
                    <a:pt x="35" y="16"/>
                    <a:pt x="18" y="39"/>
                    <a:pt x="12" y="75"/>
                  </a:cubicBezTo>
                  <a:cubicBezTo>
                    <a:pt x="0" y="154"/>
                    <a:pt x="37" y="221"/>
                    <a:pt x="41" y="228"/>
                  </a:cubicBezTo>
                  <a:cubicBezTo>
                    <a:pt x="74" y="261"/>
                    <a:pt x="116" y="289"/>
                    <a:pt x="169" y="314"/>
                  </a:cubicBezTo>
                  <a:cubicBezTo>
                    <a:pt x="183" y="320"/>
                    <a:pt x="199" y="324"/>
                    <a:pt x="215" y="324"/>
                  </a:cubicBezTo>
                  <a:cubicBezTo>
                    <a:pt x="233" y="324"/>
                    <a:pt x="252" y="319"/>
                    <a:pt x="268" y="312"/>
                  </a:cubicBezTo>
                  <a:cubicBezTo>
                    <a:pt x="312" y="291"/>
                    <a:pt x="350" y="266"/>
                    <a:pt x="383" y="236"/>
                  </a:cubicBezTo>
                  <a:cubicBezTo>
                    <a:pt x="389" y="231"/>
                    <a:pt x="394" y="226"/>
                    <a:pt x="399" y="22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6" name="Google Shape;1626;p51"/>
            <p:cNvSpPr/>
            <p:nvPr/>
          </p:nvSpPr>
          <p:spPr>
            <a:xfrm>
              <a:off x="4061000" y="3231000"/>
              <a:ext cx="339279" cy="508390"/>
            </a:xfrm>
            <a:custGeom>
              <a:avLst/>
              <a:gdLst/>
              <a:ahLst/>
              <a:cxnLst/>
              <a:rect l="l" t="t" r="r" b="b"/>
              <a:pathLst>
                <a:path w="247" h="367" extrusionOk="0">
                  <a:moveTo>
                    <a:pt x="53" y="367"/>
                  </a:moveTo>
                  <a:cubicBezTo>
                    <a:pt x="68" y="367"/>
                    <a:pt x="82" y="365"/>
                    <a:pt x="96" y="363"/>
                  </a:cubicBezTo>
                  <a:cubicBezTo>
                    <a:pt x="150" y="353"/>
                    <a:pt x="191" y="320"/>
                    <a:pt x="195" y="316"/>
                  </a:cubicBezTo>
                  <a:cubicBezTo>
                    <a:pt x="221" y="279"/>
                    <a:pt x="237" y="239"/>
                    <a:pt x="242" y="195"/>
                  </a:cubicBezTo>
                  <a:cubicBezTo>
                    <a:pt x="247" y="155"/>
                    <a:pt x="239" y="116"/>
                    <a:pt x="221" y="85"/>
                  </a:cubicBezTo>
                  <a:cubicBezTo>
                    <a:pt x="201" y="51"/>
                    <a:pt x="170" y="26"/>
                    <a:pt x="130" y="12"/>
                  </a:cubicBezTo>
                  <a:cubicBezTo>
                    <a:pt x="110" y="4"/>
                    <a:pt x="88" y="0"/>
                    <a:pt x="66" y="0"/>
                  </a:cubicBezTo>
                  <a:cubicBezTo>
                    <a:pt x="44" y="0"/>
                    <a:pt x="22" y="4"/>
                    <a:pt x="0" y="11"/>
                  </a:cubicBezTo>
                  <a:cubicBezTo>
                    <a:pt x="11" y="18"/>
                    <a:pt x="28" y="30"/>
                    <a:pt x="43" y="44"/>
                  </a:cubicBezTo>
                  <a:cubicBezTo>
                    <a:pt x="57" y="58"/>
                    <a:pt x="64" y="66"/>
                    <a:pt x="69" y="72"/>
                  </a:cubicBezTo>
                  <a:cubicBezTo>
                    <a:pt x="71" y="74"/>
                    <a:pt x="72" y="76"/>
                    <a:pt x="74" y="78"/>
                  </a:cubicBezTo>
                  <a:cubicBezTo>
                    <a:pt x="80" y="85"/>
                    <a:pt x="89" y="87"/>
                    <a:pt x="89" y="87"/>
                  </a:cubicBezTo>
                  <a:cubicBezTo>
                    <a:pt x="102" y="91"/>
                    <a:pt x="102" y="91"/>
                    <a:pt x="102" y="91"/>
                  </a:cubicBezTo>
                  <a:cubicBezTo>
                    <a:pt x="102" y="91"/>
                    <a:pt x="102" y="91"/>
                    <a:pt x="102" y="91"/>
                  </a:cubicBezTo>
                  <a:cubicBezTo>
                    <a:pt x="143" y="106"/>
                    <a:pt x="164" y="140"/>
                    <a:pt x="159" y="185"/>
                  </a:cubicBezTo>
                  <a:cubicBezTo>
                    <a:pt x="154" y="230"/>
                    <a:pt x="133" y="268"/>
                    <a:pt x="96" y="302"/>
                  </a:cubicBezTo>
                  <a:cubicBezTo>
                    <a:pt x="70" y="326"/>
                    <a:pt x="40" y="345"/>
                    <a:pt x="5" y="362"/>
                  </a:cubicBezTo>
                  <a:cubicBezTo>
                    <a:pt x="18" y="365"/>
                    <a:pt x="34" y="367"/>
                    <a:pt x="53" y="367"/>
                  </a:cubicBezTo>
                  <a:cubicBezTo>
                    <a:pt x="53" y="367"/>
                    <a:pt x="53" y="367"/>
                    <a:pt x="53" y="367"/>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27" name="Google Shape;1627;p51"/>
          <p:cNvGrpSpPr/>
          <p:nvPr/>
        </p:nvGrpSpPr>
        <p:grpSpPr>
          <a:xfrm>
            <a:off x="6524582" y="2257496"/>
            <a:ext cx="443283" cy="445620"/>
            <a:chOff x="6931035" y="3184144"/>
            <a:chExt cx="716128" cy="719903"/>
          </a:xfrm>
        </p:grpSpPr>
        <p:sp>
          <p:nvSpPr>
            <p:cNvPr id="1628" name="Google Shape;1628;p51"/>
            <p:cNvSpPr/>
            <p:nvPr/>
          </p:nvSpPr>
          <p:spPr>
            <a:xfrm>
              <a:off x="7304099" y="3430106"/>
              <a:ext cx="343064" cy="228463"/>
            </a:xfrm>
            <a:custGeom>
              <a:avLst/>
              <a:gdLst/>
              <a:ahLst/>
              <a:cxnLst/>
              <a:rect l="l" t="t" r="r" b="b"/>
              <a:pathLst>
                <a:path w="590" h="391" extrusionOk="0">
                  <a:moveTo>
                    <a:pt x="507" y="0"/>
                  </a:moveTo>
                  <a:cubicBezTo>
                    <a:pt x="196" y="0"/>
                    <a:pt x="196" y="0"/>
                    <a:pt x="196" y="0"/>
                  </a:cubicBezTo>
                  <a:cubicBezTo>
                    <a:pt x="194" y="0"/>
                    <a:pt x="192" y="0"/>
                    <a:pt x="191" y="2"/>
                  </a:cubicBezTo>
                  <a:cubicBezTo>
                    <a:pt x="2" y="190"/>
                    <a:pt x="2" y="190"/>
                    <a:pt x="2" y="190"/>
                  </a:cubicBezTo>
                  <a:cubicBezTo>
                    <a:pt x="0" y="193"/>
                    <a:pt x="0" y="197"/>
                    <a:pt x="2" y="200"/>
                  </a:cubicBezTo>
                  <a:cubicBezTo>
                    <a:pt x="191" y="389"/>
                    <a:pt x="191" y="389"/>
                    <a:pt x="191" y="389"/>
                  </a:cubicBezTo>
                  <a:cubicBezTo>
                    <a:pt x="192" y="390"/>
                    <a:pt x="194" y="391"/>
                    <a:pt x="196" y="391"/>
                  </a:cubicBezTo>
                  <a:cubicBezTo>
                    <a:pt x="507" y="391"/>
                    <a:pt x="507" y="391"/>
                    <a:pt x="507" y="391"/>
                  </a:cubicBezTo>
                  <a:cubicBezTo>
                    <a:pt x="553" y="391"/>
                    <a:pt x="590" y="353"/>
                    <a:pt x="590" y="307"/>
                  </a:cubicBezTo>
                  <a:cubicBezTo>
                    <a:pt x="590" y="83"/>
                    <a:pt x="590" y="83"/>
                    <a:pt x="590" y="83"/>
                  </a:cubicBezTo>
                  <a:cubicBezTo>
                    <a:pt x="590" y="37"/>
                    <a:pt x="553" y="0"/>
                    <a:pt x="507" y="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29" name="Google Shape;1629;p51"/>
            <p:cNvSpPr/>
            <p:nvPr/>
          </p:nvSpPr>
          <p:spPr>
            <a:xfrm>
              <a:off x="6931035" y="3430106"/>
              <a:ext cx="343548" cy="228463"/>
            </a:xfrm>
            <a:custGeom>
              <a:avLst/>
              <a:gdLst/>
              <a:ahLst/>
              <a:cxnLst/>
              <a:rect l="l" t="t" r="r" b="b"/>
              <a:pathLst>
                <a:path w="591" h="391" extrusionOk="0">
                  <a:moveTo>
                    <a:pt x="84" y="0"/>
                  </a:moveTo>
                  <a:cubicBezTo>
                    <a:pt x="38" y="0"/>
                    <a:pt x="0" y="37"/>
                    <a:pt x="0" y="83"/>
                  </a:cubicBezTo>
                  <a:cubicBezTo>
                    <a:pt x="0" y="307"/>
                    <a:pt x="0" y="307"/>
                    <a:pt x="0" y="307"/>
                  </a:cubicBezTo>
                  <a:cubicBezTo>
                    <a:pt x="0" y="353"/>
                    <a:pt x="38" y="391"/>
                    <a:pt x="84" y="391"/>
                  </a:cubicBezTo>
                  <a:cubicBezTo>
                    <a:pt x="395" y="391"/>
                    <a:pt x="395" y="391"/>
                    <a:pt x="395" y="391"/>
                  </a:cubicBezTo>
                  <a:cubicBezTo>
                    <a:pt x="396" y="391"/>
                    <a:pt x="398" y="390"/>
                    <a:pt x="399" y="389"/>
                  </a:cubicBezTo>
                  <a:cubicBezTo>
                    <a:pt x="588" y="200"/>
                    <a:pt x="588" y="200"/>
                    <a:pt x="588" y="200"/>
                  </a:cubicBezTo>
                  <a:cubicBezTo>
                    <a:pt x="591" y="197"/>
                    <a:pt x="591" y="193"/>
                    <a:pt x="588" y="190"/>
                  </a:cubicBezTo>
                  <a:cubicBezTo>
                    <a:pt x="399" y="2"/>
                    <a:pt x="399" y="2"/>
                    <a:pt x="399" y="2"/>
                  </a:cubicBezTo>
                  <a:cubicBezTo>
                    <a:pt x="398" y="0"/>
                    <a:pt x="396" y="0"/>
                    <a:pt x="395" y="0"/>
                  </a:cubicBezTo>
                  <a:lnTo>
                    <a:pt x="84" y="0"/>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0" name="Google Shape;1630;p51"/>
            <p:cNvSpPr/>
            <p:nvPr/>
          </p:nvSpPr>
          <p:spPr>
            <a:xfrm>
              <a:off x="7175631" y="3184144"/>
              <a:ext cx="227419" cy="345369"/>
            </a:xfrm>
            <a:custGeom>
              <a:avLst/>
              <a:gdLst/>
              <a:ahLst/>
              <a:cxnLst/>
              <a:rect l="l" t="t" r="r" b="b"/>
              <a:pathLst>
                <a:path w="391" h="591" extrusionOk="0">
                  <a:moveTo>
                    <a:pt x="307" y="0"/>
                  </a:moveTo>
                  <a:cubicBezTo>
                    <a:pt x="84" y="0"/>
                    <a:pt x="84" y="0"/>
                    <a:pt x="84" y="0"/>
                  </a:cubicBezTo>
                  <a:cubicBezTo>
                    <a:pt x="37" y="0"/>
                    <a:pt x="0" y="38"/>
                    <a:pt x="0" y="84"/>
                  </a:cubicBezTo>
                  <a:cubicBezTo>
                    <a:pt x="0" y="395"/>
                    <a:pt x="0" y="395"/>
                    <a:pt x="0" y="395"/>
                  </a:cubicBezTo>
                  <a:cubicBezTo>
                    <a:pt x="0" y="396"/>
                    <a:pt x="1" y="398"/>
                    <a:pt x="2" y="399"/>
                  </a:cubicBezTo>
                  <a:cubicBezTo>
                    <a:pt x="191" y="588"/>
                    <a:pt x="191" y="588"/>
                    <a:pt x="191" y="588"/>
                  </a:cubicBezTo>
                  <a:cubicBezTo>
                    <a:pt x="193" y="591"/>
                    <a:pt x="198" y="591"/>
                    <a:pt x="200" y="588"/>
                  </a:cubicBezTo>
                  <a:cubicBezTo>
                    <a:pt x="389" y="399"/>
                    <a:pt x="389" y="399"/>
                    <a:pt x="389" y="399"/>
                  </a:cubicBezTo>
                  <a:cubicBezTo>
                    <a:pt x="390" y="398"/>
                    <a:pt x="391" y="396"/>
                    <a:pt x="391" y="395"/>
                  </a:cubicBezTo>
                  <a:cubicBezTo>
                    <a:pt x="391" y="84"/>
                    <a:pt x="391" y="84"/>
                    <a:pt x="391" y="84"/>
                  </a:cubicBezTo>
                  <a:cubicBezTo>
                    <a:pt x="391" y="38"/>
                    <a:pt x="354" y="0"/>
                    <a:pt x="307" y="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1" name="Google Shape;1631;p51"/>
            <p:cNvSpPr/>
            <p:nvPr/>
          </p:nvSpPr>
          <p:spPr>
            <a:xfrm>
              <a:off x="7175631" y="3558678"/>
              <a:ext cx="227419" cy="345369"/>
            </a:xfrm>
            <a:custGeom>
              <a:avLst/>
              <a:gdLst/>
              <a:ahLst/>
              <a:cxnLst/>
              <a:rect l="l" t="t" r="r" b="b"/>
              <a:pathLst>
                <a:path w="391" h="591" extrusionOk="0">
                  <a:moveTo>
                    <a:pt x="84" y="591"/>
                  </a:moveTo>
                  <a:cubicBezTo>
                    <a:pt x="307" y="591"/>
                    <a:pt x="307" y="591"/>
                    <a:pt x="307" y="591"/>
                  </a:cubicBezTo>
                  <a:cubicBezTo>
                    <a:pt x="354" y="591"/>
                    <a:pt x="391" y="553"/>
                    <a:pt x="391" y="507"/>
                  </a:cubicBezTo>
                  <a:cubicBezTo>
                    <a:pt x="391" y="197"/>
                    <a:pt x="391" y="197"/>
                    <a:pt x="391" y="197"/>
                  </a:cubicBezTo>
                  <a:cubicBezTo>
                    <a:pt x="391" y="195"/>
                    <a:pt x="390" y="193"/>
                    <a:pt x="389" y="192"/>
                  </a:cubicBezTo>
                  <a:cubicBezTo>
                    <a:pt x="200" y="3"/>
                    <a:pt x="200" y="3"/>
                    <a:pt x="200" y="3"/>
                  </a:cubicBezTo>
                  <a:cubicBezTo>
                    <a:pt x="198" y="0"/>
                    <a:pt x="193" y="0"/>
                    <a:pt x="191" y="3"/>
                  </a:cubicBezTo>
                  <a:cubicBezTo>
                    <a:pt x="2" y="192"/>
                    <a:pt x="2" y="192"/>
                    <a:pt x="2" y="192"/>
                  </a:cubicBezTo>
                  <a:cubicBezTo>
                    <a:pt x="1" y="193"/>
                    <a:pt x="0" y="195"/>
                    <a:pt x="0" y="197"/>
                  </a:cubicBezTo>
                  <a:cubicBezTo>
                    <a:pt x="0" y="507"/>
                    <a:pt x="0" y="507"/>
                    <a:pt x="0" y="507"/>
                  </a:cubicBezTo>
                  <a:cubicBezTo>
                    <a:pt x="0" y="553"/>
                    <a:pt x="37" y="591"/>
                    <a:pt x="84" y="59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32" name="Google Shape;1632;p51"/>
          <p:cNvGrpSpPr/>
          <p:nvPr/>
        </p:nvGrpSpPr>
        <p:grpSpPr>
          <a:xfrm>
            <a:off x="5833277" y="2257449"/>
            <a:ext cx="445727" cy="445714"/>
            <a:chOff x="5846429" y="3184067"/>
            <a:chExt cx="720076" cy="720055"/>
          </a:xfrm>
        </p:grpSpPr>
        <p:sp>
          <p:nvSpPr>
            <p:cNvPr id="1633" name="Google Shape;1633;p51"/>
            <p:cNvSpPr/>
            <p:nvPr/>
          </p:nvSpPr>
          <p:spPr>
            <a:xfrm>
              <a:off x="6207893" y="3184067"/>
              <a:ext cx="355998" cy="422879"/>
            </a:xfrm>
            <a:custGeom>
              <a:avLst/>
              <a:gdLst/>
              <a:ahLst/>
              <a:cxnLst/>
              <a:rect l="l" t="t" r="r" b="b"/>
              <a:pathLst>
                <a:path w="540" h="642" extrusionOk="0">
                  <a:moveTo>
                    <a:pt x="473" y="593"/>
                  </a:moveTo>
                  <a:cubicBezTo>
                    <a:pt x="536" y="545"/>
                    <a:pt x="540" y="487"/>
                    <a:pt x="540" y="480"/>
                  </a:cubicBezTo>
                  <a:cubicBezTo>
                    <a:pt x="507" y="208"/>
                    <a:pt x="276" y="2"/>
                    <a:pt x="0" y="0"/>
                  </a:cubicBezTo>
                  <a:cubicBezTo>
                    <a:pt x="24" y="14"/>
                    <a:pt x="46" y="33"/>
                    <a:pt x="64" y="57"/>
                  </a:cubicBezTo>
                  <a:cubicBezTo>
                    <a:pt x="117" y="125"/>
                    <a:pt x="119" y="216"/>
                    <a:pt x="119" y="220"/>
                  </a:cubicBezTo>
                  <a:cubicBezTo>
                    <a:pt x="119" y="425"/>
                    <a:pt x="119" y="425"/>
                    <a:pt x="119" y="425"/>
                  </a:cubicBezTo>
                  <a:cubicBezTo>
                    <a:pt x="337" y="425"/>
                    <a:pt x="337" y="425"/>
                    <a:pt x="337" y="425"/>
                  </a:cubicBezTo>
                  <a:cubicBezTo>
                    <a:pt x="337" y="642"/>
                    <a:pt x="337" y="642"/>
                    <a:pt x="337" y="642"/>
                  </a:cubicBezTo>
                  <a:cubicBezTo>
                    <a:pt x="365" y="640"/>
                    <a:pt x="425" y="630"/>
                    <a:pt x="473" y="593"/>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4" name="Google Shape;1634;p51"/>
            <p:cNvSpPr/>
            <p:nvPr/>
          </p:nvSpPr>
          <p:spPr>
            <a:xfrm>
              <a:off x="5846429" y="3186676"/>
              <a:ext cx="423253" cy="355759"/>
            </a:xfrm>
            <a:custGeom>
              <a:avLst/>
              <a:gdLst/>
              <a:ahLst/>
              <a:cxnLst/>
              <a:rect l="l" t="t" r="r" b="b"/>
              <a:pathLst>
                <a:path w="642" h="540" extrusionOk="0">
                  <a:moveTo>
                    <a:pt x="480" y="0"/>
                  </a:moveTo>
                  <a:cubicBezTo>
                    <a:pt x="207" y="33"/>
                    <a:pt x="1" y="265"/>
                    <a:pt x="0" y="540"/>
                  </a:cubicBezTo>
                  <a:cubicBezTo>
                    <a:pt x="13" y="516"/>
                    <a:pt x="32" y="495"/>
                    <a:pt x="56" y="476"/>
                  </a:cubicBezTo>
                  <a:cubicBezTo>
                    <a:pt x="125" y="423"/>
                    <a:pt x="215" y="421"/>
                    <a:pt x="219" y="421"/>
                  </a:cubicBezTo>
                  <a:cubicBezTo>
                    <a:pt x="425" y="421"/>
                    <a:pt x="425" y="421"/>
                    <a:pt x="425" y="421"/>
                  </a:cubicBezTo>
                  <a:cubicBezTo>
                    <a:pt x="425" y="203"/>
                    <a:pt x="425" y="203"/>
                    <a:pt x="425" y="203"/>
                  </a:cubicBezTo>
                  <a:cubicBezTo>
                    <a:pt x="642" y="203"/>
                    <a:pt x="642" y="203"/>
                    <a:pt x="642" y="203"/>
                  </a:cubicBezTo>
                  <a:cubicBezTo>
                    <a:pt x="639" y="176"/>
                    <a:pt x="629" y="115"/>
                    <a:pt x="593" y="68"/>
                  </a:cubicBezTo>
                  <a:cubicBezTo>
                    <a:pt x="544" y="4"/>
                    <a:pt x="486" y="1"/>
                    <a:pt x="480" y="0"/>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5" name="Google Shape;1635;p51"/>
            <p:cNvSpPr/>
            <p:nvPr/>
          </p:nvSpPr>
          <p:spPr>
            <a:xfrm>
              <a:off x="5849043" y="3481007"/>
              <a:ext cx="355998" cy="423115"/>
            </a:xfrm>
            <a:custGeom>
              <a:avLst/>
              <a:gdLst/>
              <a:ahLst/>
              <a:cxnLst/>
              <a:rect l="l" t="t" r="r" b="b"/>
              <a:pathLst>
                <a:path w="540" h="642" extrusionOk="0">
                  <a:moveTo>
                    <a:pt x="476" y="586"/>
                  </a:moveTo>
                  <a:cubicBezTo>
                    <a:pt x="423" y="517"/>
                    <a:pt x="421" y="426"/>
                    <a:pt x="421" y="423"/>
                  </a:cubicBezTo>
                  <a:cubicBezTo>
                    <a:pt x="421" y="217"/>
                    <a:pt x="421" y="217"/>
                    <a:pt x="421" y="217"/>
                  </a:cubicBezTo>
                  <a:cubicBezTo>
                    <a:pt x="203" y="217"/>
                    <a:pt x="203" y="217"/>
                    <a:pt x="203" y="217"/>
                  </a:cubicBezTo>
                  <a:cubicBezTo>
                    <a:pt x="203" y="0"/>
                    <a:pt x="203" y="0"/>
                    <a:pt x="203" y="0"/>
                  </a:cubicBezTo>
                  <a:cubicBezTo>
                    <a:pt x="175" y="2"/>
                    <a:pt x="114" y="12"/>
                    <a:pt x="67" y="49"/>
                  </a:cubicBezTo>
                  <a:cubicBezTo>
                    <a:pt x="4" y="97"/>
                    <a:pt x="0" y="155"/>
                    <a:pt x="0" y="162"/>
                  </a:cubicBezTo>
                  <a:cubicBezTo>
                    <a:pt x="32" y="434"/>
                    <a:pt x="264" y="641"/>
                    <a:pt x="540" y="642"/>
                  </a:cubicBezTo>
                  <a:cubicBezTo>
                    <a:pt x="516" y="628"/>
                    <a:pt x="494" y="610"/>
                    <a:pt x="476" y="586"/>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6" name="Google Shape;1636;p51"/>
            <p:cNvSpPr/>
            <p:nvPr/>
          </p:nvSpPr>
          <p:spPr>
            <a:xfrm>
              <a:off x="6143252" y="3545755"/>
              <a:ext cx="423253" cy="355759"/>
            </a:xfrm>
            <a:custGeom>
              <a:avLst/>
              <a:gdLst/>
              <a:ahLst/>
              <a:cxnLst/>
              <a:rect l="l" t="t" r="r" b="b"/>
              <a:pathLst>
                <a:path w="642" h="540" extrusionOk="0">
                  <a:moveTo>
                    <a:pt x="423" y="119"/>
                  </a:moveTo>
                  <a:cubicBezTo>
                    <a:pt x="217" y="119"/>
                    <a:pt x="217" y="119"/>
                    <a:pt x="217" y="119"/>
                  </a:cubicBezTo>
                  <a:cubicBezTo>
                    <a:pt x="217" y="337"/>
                    <a:pt x="217" y="337"/>
                    <a:pt x="217" y="337"/>
                  </a:cubicBezTo>
                  <a:cubicBezTo>
                    <a:pt x="0" y="337"/>
                    <a:pt x="0" y="337"/>
                    <a:pt x="0" y="337"/>
                  </a:cubicBezTo>
                  <a:cubicBezTo>
                    <a:pt x="3" y="365"/>
                    <a:pt x="12" y="425"/>
                    <a:pt x="49" y="473"/>
                  </a:cubicBezTo>
                  <a:cubicBezTo>
                    <a:pt x="98" y="536"/>
                    <a:pt x="156" y="540"/>
                    <a:pt x="162" y="540"/>
                  </a:cubicBezTo>
                  <a:cubicBezTo>
                    <a:pt x="435" y="507"/>
                    <a:pt x="641" y="275"/>
                    <a:pt x="642" y="0"/>
                  </a:cubicBezTo>
                  <a:cubicBezTo>
                    <a:pt x="629" y="24"/>
                    <a:pt x="610" y="45"/>
                    <a:pt x="586" y="64"/>
                  </a:cubicBezTo>
                  <a:cubicBezTo>
                    <a:pt x="517" y="117"/>
                    <a:pt x="427" y="119"/>
                    <a:pt x="423" y="11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37" name="Google Shape;1637;p51"/>
          <p:cNvGrpSpPr/>
          <p:nvPr/>
        </p:nvGrpSpPr>
        <p:grpSpPr>
          <a:xfrm>
            <a:off x="2520481" y="2257394"/>
            <a:ext cx="303698" cy="445825"/>
            <a:chOff x="655600" y="3183978"/>
            <a:chExt cx="490627" cy="720234"/>
          </a:xfrm>
        </p:grpSpPr>
        <p:sp>
          <p:nvSpPr>
            <p:cNvPr id="1638" name="Google Shape;1638;p51"/>
            <p:cNvSpPr/>
            <p:nvPr/>
          </p:nvSpPr>
          <p:spPr>
            <a:xfrm>
              <a:off x="781315" y="3461564"/>
              <a:ext cx="274086" cy="162243"/>
            </a:xfrm>
            <a:custGeom>
              <a:avLst/>
              <a:gdLst/>
              <a:ahLst/>
              <a:cxnLst/>
              <a:rect l="l" t="t" r="r" b="b"/>
              <a:pathLst>
                <a:path w="513" h="302" extrusionOk="0">
                  <a:moveTo>
                    <a:pt x="447" y="170"/>
                  </a:moveTo>
                  <a:cubicBezTo>
                    <a:pt x="454" y="167"/>
                    <a:pt x="462" y="168"/>
                    <a:pt x="468" y="172"/>
                  </a:cubicBezTo>
                  <a:cubicBezTo>
                    <a:pt x="474" y="175"/>
                    <a:pt x="478" y="182"/>
                    <a:pt x="479" y="189"/>
                  </a:cubicBezTo>
                  <a:cubicBezTo>
                    <a:pt x="511" y="137"/>
                    <a:pt x="511" y="137"/>
                    <a:pt x="511" y="137"/>
                  </a:cubicBezTo>
                  <a:cubicBezTo>
                    <a:pt x="513" y="133"/>
                    <a:pt x="511" y="127"/>
                    <a:pt x="507" y="125"/>
                  </a:cubicBezTo>
                  <a:cubicBezTo>
                    <a:pt x="466" y="104"/>
                    <a:pt x="418" y="87"/>
                    <a:pt x="363" y="73"/>
                  </a:cubicBezTo>
                  <a:cubicBezTo>
                    <a:pt x="339" y="68"/>
                    <a:pt x="220" y="38"/>
                    <a:pt x="197" y="31"/>
                  </a:cubicBezTo>
                  <a:cubicBezTo>
                    <a:pt x="153" y="20"/>
                    <a:pt x="118" y="10"/>
                    <a:pt x="89" y="1"/>
                  </a:cubicBezTo>
                  <a:cubicBezTo>
                    <a:pt x="85" y="0"/>
                    <a:pt x="80" y="2"/>
                    <a:pt x="78" y="6"/>
                  </a:cubicBezTo>
                  <a:cubicBezTo>
                    <a:pt x="55" y="75"/>
                    <a:pt x="55" y="75"/>
                    <a:pt x="55" y="75"/>
                  </a:cubicBezTo>
                  <a:cubicBezTo>
                    <a:pt x="54" y="76"/>
                    <a:pt x="51" y="78"/>
                    <a:pt x="49" y="77"/>
                  </a:cubicBezTo>
                  <a:cubicBezTo>
                    <a:pt x="45" y="76"/>
                    <a:pt x="41" y="74"/>
                    <a:pt x="39" y="69"/>
                  </a:cubicBezTo>
                  <a:cubicBezTo>
                    <a:pt x="38" y="67"/>
                    <a:pt x="38" y="64"/>
                    <a:pt x="37" y="61"/>
                  </a:cubicBezTo>
                  <a:cubicBezTo>
                    <a:pt x="35" y="52"/>
                    <a:pt x="27" y="48"/>
                    <a:pt x="19" y="53"/>
                  </a:cubicBezTo>
                  <a:cubicBezTo>
                    <a:pt x="12" y="58"/>
                    <a:pt x="7" y="66"/>
                    <a:pt x="4" y="74"/>
                  </a:cubicBezTo>
                  <a:cubicBezTo>
                    <a:pt x="1" y="83"/>
                    <a:pt x="0" y="93"/>
                    <a:pt x="3" y="101"/>
                  </a:cubicBezTo>
                  <a:cubicBezTo>
                    <a:pt x="6" y="109"/>
                    <a:pt x="15" y="111"/>
                    <a:pt x="22" y="106"/>
                  </a:cubicBezTo>
                  <a:cubicBezTo>
                    <a:pt x="24" y="104"/>
                    <a:pt x="26" y="102"/>
                    <a:pt x="29" y="100"/>
                  </a:cubicBezTo>
                  <a:cubicBezTo>
                    <a:pt x="33" y="97"/>
                    <a:pt x="37" y="98"/>
                    <a:pt x="41" y="100"/>
                  </a:cubicBezTo>
                  <a:cubicBezTo>
                    <a:pt x="44" y="101"/>
                    <a:pt x="44" y="103"/>
                    <a:pt x="45" y="106"/>
                  </a:cubicBezTo>
                  <a:cubicBezTo>
                    <a:pt x="20" y="179"/>
                    <a:pt x="20" y="179"/>
                    <a:pt x="20" y="179"/>
                  </a:cubicBezTo>
                  <a:cubicBezTo>
                    <a:pt x="18" y="183"/>
                    <a:pt x="21" y="188"/>
                    <a:pt x="25" y="189"/>
                  </a:cubicBezTo>
                  <a:cubicBezTo>
                    <a:pt x="53" y="198"/>
                    <a:pt x="81" y="206"/>
                    <a:pt x="111" y="214"/>
                  </a:cubicBezTo>
                  <a:cubicBezTo>
                    <a:pt x="135" y="220"/>
                    <a:pt x="278" y="256"/>
                    <a:pt x="301" y="261"/>
                  </a:cubicBezTo>
                  <a:cubicBezTo>
                    <a:pt x="346" y="272"/>
                    <a:pt x="380" y="285"/>
                    <a:pt x="404" y="299"/>
                  </a:cubicBezTo>
                  <a:cubicBezTo>
                    <a:pt x="408" y="302"/>
                    <a:pt x="414" y="300"/>
                    <a:pt x="416" y="296"/>
                  </a:cubicBezTo>
                  <a:cubicBezTo>
                    <a:pt x="446" y="245"/>
                    <a:pt x="446" y="245"/>
                    <a:pt x="446" y="245"/>
                  </a:cubicBezTo>
                  <a:cubicBezTo>
                    <a:pt x="439" y="248"/>
                    <a:pt x="432" y="247"/>
                    <a:pt x="425" y="243"/>
                  </a:cubicBezTo>
                  <a:cubicBezTo>
                    <a:pt x="419" y="240"/>
                    <a:pt x="415" y="234"/>
                    <a:pt x="414" y="226"/>
                  </a:cubicBezTo>
                  <a:cubicBezTo>
                    <a:pt x="412" y="216"/>
                    <a:pt x="415" y="204"/>
                    <a:pt x="422" y="193"/>
                  </a:cubicBezTo>
                  <a:cubicBezTo>
                    <a:pt x="428" y="182"/>
                    <a:pt x="437" y="173"/>
                    <a:pt x="447" y="170"/>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39" name="Google Shape;1639;p51"/>
            <p:cNvSpPr/>
            <p:nvPr/>
          </p:nvSpPr>
          <p:spPr>
            <a:xfrm>
              <a:off x="850087" y="3183978"/>
              <a:ext cx="259850" cy="244775"/>
            </a:xfrm>
            <a:custGeom>
              <a:avLst/>
              <a:gdLst/>
              <a:ahLst/>
              <a:cxnLst/>
              <a:rect l="l" t="t" r="r" b="b"/>
              <a:pathLst>
                <a:path w="486" h="456" extrusionOk="0">
                  <a:moveTo>
                    <a:pt x="0" y="212"/>
                  </a:moveTo>
                  <a:cubicBezTo>
                    <a:pt x="4" y="206"/>
                    <a:pt x="11" y="203"/>
                    <a:pt x="18" y="203"/>
                  </a:cubicBezTo>
                  <a:cubicBezTo>
                    <a:pt x="26" y="203"/>
                    <a:pt x="32" y="206"/>
                    <a:pt x="37" y="212"/>
                  </a:cubicBezTo>
                  <a:cubicBezTo>
                    <a:pt x="44" y="220"/>
                    <a:pt x="48" y="232"/>
                    <a:pt x="47" y="245"/>
                  </a:cubicBezTo>
                  <a:cubicBezTo>
                    <a:pt x="48" y="258"/>
                    <a:pt x="44" y="269"/>
                    <a:pt x="37" y="277"/>
                  </a:cubicBezTo>
                  <a:cubicBezTo>
                    <a:pt x="32" y="283"/>
                    <a:pt x="26" y="286"/>
                    <a:pt x="18" y="286"/>
                  </a:cubicBezTo>
                  <a:cubicBezTo>
                    <a:pt x="11" y="286"/>
                    <a:pt x="4" y="283"/>
                    <a:pt x="0" y="277"/>
                  </a:cubicBezTo>
                  <a:cubicBezTo>
                    <a:pt x="0" y="331"/>
                    <a:pt x="0" y="331"/>
                    <a:pt x="0" y="331"/>
                  </a:cubicBezTo>
                  <a:cubicBezTo>
                    <a:pt x="0" y="336"/>
                    <a:pt x="4" y="340"/>
                    <a:pt x="9" y="340"/>
                  </a:cubicBezTo>
                  <a:cubicBezTo>
                    <a:pt x="31" y="337"/>
                    <a:pt x="55" y="336"/>
                    <a:pt x="83" y="336"/>
                  </a:cubicBezTo>
                  <a:cubicBezTo>
                    <a:pt x="202" y="336"/>
                    <a:pt x="321" y="425"/>
                    <a:pt x="321" y="425"/>
                  </a:cubicBezTo>
                  <a:cubicBezTo>
                    <a:pt x="368" y="456"/>
                    <a:pt x="397" y="454"/>
                    <a:pt x="436" y="417"/>
                  </a:cubicBezTo>
                  <a:cubicBezTo>
                    <a:pt x="436" y="417"/>
                    <a:pt x="486" y="374"/>
                    <a:pt x="486" y="334"/>
                  </a:cubicBezTo>
                  <a:cubicBezTo>
                    <a:pt x="486" y="273"/>
                    <a:pt x="343" y="186"/>
                    <a:pt x="190" y="155"/>
                  </a:cubicBezTo>
                  <a:cubicBezTo>
                    <a:pt x="190" y="49"/>
                    <a:pt x="190" y="49"/>
                    <a:pt x="190" y="49"/>
                  </a:cubicBezTo>
                  <a:cubicBezTo>
                    <a:pt x="190" y="22"/>
                    <a:pt x="163" y="0"/>
                    <a:pt x="130" y="0"/>
                  </a:cubicBezTo>
                  <a:cubicBezTo>
                    <a:pt x="60" y="0"/>
                    <a:pt x="60" y="0"/>
                    <a:pt x="60" y="0"/>
                  </a:cubicBezTo>
                  <a:cubicBezTo>
                    <a:pt x="27" y="0"/>
                    <a:pt x="0" y="22"/>
                    <a:pt x="0" y="49"/>
                  </a:cubicBezTo>
                  <a:cubicBezTo>
                    <a:pt x="0" y="148"/>
                    <a:pt x="0" y="148"/>
                    <a:pt x="0" y="148"/>
                  </a:cubicBezTo>
                  <a:cubicBezTo>
                    <a:pt x="0" y="148"/>
                    <a:pt x="0" y="148"/>
                    <a:pt x="0" y="148"/>
                  </a:cubicBezTo>
                  <a:lnTo>
                    <a:pt x="0" y="212"/>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0" name="Google Shape;1640;p51"/>
            <p:cNvSpPr/>
            <p:nvPr/>
          </p:nvSpPr>
          <p:spPr>
            <a:xfrm>
              <a:off x="655600" y="3264496"/>
              <a:ext cx="213333" cy="294294"/>
            </a:xfrm>
            <a:custGeom>
              <a:avLst/>
              <a:gdLst/>
              <a:ahLst/>
              <a:cxnLst/>
              <a:rect l="l" t="t" r="r" b="b"/>
              <a:pathLst>
                <a:path w="399" h="548" extrusionOk="0">
                  <a:moveTo>
                    <a:pt x="242" y="541"/>
                  </a:moveTo>
                  <a:cubicBezTo>
                    <a:pt x="262" y="483"/>
                    <a:pt x="262" y="483"/>
                    <a:pt x="262" y="483"/>
                  </a:cubicBezTo>
                  <a:cubicBezTo>
                    <a:pt x="255" y="488"/>
                    <a:pt x="248" y="489"/>
                    <a:pt x="241" y="486"/>
                  </a:cubicBezTo>
                  <a:cubicBezTo>
                    <a:pt x="234" y="484"/>
                    <a:pt x="229" y="479"/>
                    <a:pt x="226" y="472"/>
                  </a:cubicBezTo>
                  <a:cubicBezTo>
                    <a:pt x="222" y="462"/>
                    <a:pt x="223" y="450"/>
                    <a:pt x="227" y="437"/>
                  </a:cubicBezTo>
                  <a:cubicBezTo>
                    <a:pt x="231" y="425"/>
                    <a:pt x="238" y="415"/>
                    <a:pt x="247" y="410"/>
                  </a:cubicBezTo>
                  <a:cubicBezTo>
                    <a:pt x="254" y="406"/>
                    <a:pt x="261" y="405"/>
                    <a:pt x="268" y="407"/>
                  </a:cubicBezTo>
                  <a:cubicBezTo>
                    <a:pt x="275" y="409"/>
                    <a:pt x="280" y="415"/>
                    <a:pt x="283" y="422"/>
                  </a:cubicBezTo>
                  <a:cubicBezTo>
                    <a:pt x="301" y="369"/>
                    <a:pt x="301" y="369"/>
                    <a:pt x="301" y="369"/>
                  </a:cubicBezTo>
                  <a:cubicBezTo>
                    <a:pt x="302" y="364"/>
                    <a:pt x="300" y="359"/>
                    <a:pt x="296" y="358"/>
                  </a:cubicBezTo>
                  <a:cubicBezTo>
                    <a:pt x="238" y="335"/>
                    <a:pt x="219" y="315"/>
                    <a:pt x="219" y="287"/>
                  </a:cubicBezTo>
                  <a:cubicBezTo>
                    <a:pt x="219" y="250"/>
                    <a:pt x="254" y="211"/>
                    <a:pt x="343" y="194"/>
                  </a:cubicBezTo>
                  <a:cubicBezTo>
                    <a:pt x="347" y="193"/>
                    <a:pt x="350" y="190"/>
                    <a:pt x="350" y="186"/>
                  </a:cubicBezTo>
                  <a:cubicBezTo>
                    <a:pt x="350" y="111"/>
                    <a:pt x="350" y="111"/>
                    <a:pt x="350" y="111"/>
                  </a:cubicBezTo>
                  <a:cubicBezTo>
                    <a:pt x="351" y="109"/>
                    <a:pt x="353" y="107"/>
                    <a:pt x="355" y="107"/>
                  </a:cubicBezTo>
                  <a:cubicBezTo>
                    <a:pt x="360" y="106"/>
                    <a:pt x="364" y="107"/>
                    <a:pt x="367" y="111"/>
                  </a:cubicBezTo>
                  <a:cubicBezTo>
                    <a:pt x="369" y="113"/>
                    <a:pt x="370" y="116"/>
                    <a:pt x="371" y="118"/>
                  </a:cubicBezTo>
                  <a:cubicBezTo>
                    <a:pt x="376" y="126"/>
                    <a:pt x="385" y="127"/>
                    <a:pt x="391" y="120"/>
                  </a:cubicBezTo>
                  <a:cubicBezTo>
                    <a:pt x="397" y="113"/>
                    <a:pt x="399" y="104"/>
                    <a:pt x="399" y="95"/>
                  </a:cubicBezTo>
                  <a:cubicBezTo>
                    <a:pt x="399" y="86"/>
                    <a:pt x="397" y="76"/>
                    <a:pt x="391" y="69"/>
                  </a:cubicBezTo>
                  <a:cubicBezTo>
                    <a:pt x="385" y="63"/>
                    <a:pt x="376" y="63"/>
                    <a:pt x="371" y="71"/>
                  </a:cubicBezTo>
                  <a:cubicBezTo>
                    <a:pt x="370" y="73"/>
                    <a:pt x="369" y="76"/>
                    <a:pt x="367" y="78"/>
                  </a:cubicBezTo>
                  <a:cubicBezTo>
                    <a:pt x="364" y="83"/>
                    <a:pt x="360" y="83"/>
                    <a:pt x="355" y="83"/>
                  </a:cubicBezTo>
                  <a:cubicBezTo>
                    <a:pt x="353" y="82"/>
                    <a:pt x="351" y="80"/>
                    <a:pt x="350" y="78"/>
                  </a:cubicBezTo>
                  <a:cubicBezTo>
                    <a:pt x="350" y="9"/>
                    <a:pt x="350" y="9"/>
                    <a:pt x="350" y="9"/>
                  </a:cubicBezTo>
                  <a:cubicBezTo>
                    <a:pt x="350" y="4"/>
                    <a:pt x="346" y="0"/>
                    <a:pt x="341" y="1"/>
                  </a:cubicBezTo>
                  <a:cubicBezTo>
                    <a:pt x="117" y="30"/>
                    <a:pt x="0" y="150"/>
                    <a:pt x="0" y="292"/>
                  </a:cubicBezTo>
                  <a:cubicBezTo>
                    <a:pt x="0" y="428"/>
                    <a:pt x="100" y="499"/>
                    <a:pt x="231" y="546"/>
                  </a:cubicBezTo>
                  <a:cubicBezTo>
                    <a:pt x="236" y="548"/>
                    <a:pt x="240" y="546"/>
                    <a:pt x="242" y="541"/>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1" name="Google Shape;1641;p51"/>
            <p:cNvSpPr/>
            <p:nvPr/>
          </p:nvSpPr>
          <p:spPr>
            <a:xfrm>
              <a:off x="673846" y="3654405"/>
              <a:ext cx="303960" cy="249807"/>
            </a:xfrm>
            <a:custGeom>
              <a:avLst/>
              <a:gdLst/>
              <a:ahLst/>
              <a:cxnLst/>
              <a:rect l="l" t="t" r="r" b="b"/>
              <a:pathLst>
                <a:path w="569" h="465" extrusionOk="0">
                  <a:moveTo>
                    <a:pt x="520" y="368"/>
                  </a:moveTo>
                  <a:cubicBezTo>
                    <a:pt x="520" y="233"/>
                    <a:pt x="520" y="233"/>
                    <a:pt x="520" y="233"/>
                  </a:cubicBezTo>
                  <a:cubicBezTo>
                    <a:pt x="521" y="231"/>
                    <a:pt x="523" y="229"/>
                    <a:pt x="525" y="229"/>
                  </a:cubicBezTo>
                  <a:cubicBezTo>
                    <a:pt x="530" y="229"/>
                    <a:pt x="534" y="229"/>
                    <a:pt x="537" y="233"/>
                  </a:cubicBezTo>
                  <a:cubicBezTo>
                    <a:pt x="539" y="236"/>
                    <a:pt x="540" y="238"/>
                    <a:pt x="542" y="241"/>
                  </a:cubicBezTo>
                  <a:cubicBezTo>
                    <a:pt x="546" y="248"/>
                    <a:pt x="556" y="249"/>
                    <a:pt x="561" y="242"/>
                  </a:cubicBezTo>
                  <a:cubicBezTo>
                    <a:pt x="567" y="236"/>
                    <a:pt x="569" y="226"/>
                    <a:pt x="569" y="217"/>
                  </a:cubicBezTo>
                  <a:cubicBezTo>
                    <a:pt x="569" y="208"/>
                    <a:pt x="567" y="199"/>
                    <a:pt x="561" y="192"/>
                  </a:cubicBezTo>
                  <a:cubicBezTo>
                    <a:pt x="556" y="185"/>
                    <a:pt x="546" y="186"/>
                    <a:pt x="542" y="194"/>
                  </a:cubicBezTo>
                  <a:cubicBezTo>
                    <a:pt x="540" y="196"/>
                    <a:pt x="539" y="199"/>
                    <a:pt x="537" y="201"/>
                  </a:cubicBezTo>
                  <a:cubicBezTo>
                    <a:pt x="534" y="205"/>
                    <a:pt x="530" y="205"/>
                    <a:pt x="525" y="205"/>
                  </a:cubicBezTo>
                  <a:cubicBezTo>
                    <a:pt x="523" y="205"/>
                    <a:pt x="521" y="203"/>
                    <a:pt x="520" y="201"/>
                  </a:cubicBezTo>
                  <a:cubicBezTo>
                    <a:pt x="520" y="133"/>
                    <a:pt x="520" y="133"/>
                    <a:pt x="520" y="133"/>
                  </a:cubicBezTo>
                  <a:cubicBezTo>
                    <a:pt x="520" y="128"/>
                    <a:pt x="516" y="124"/>
                    <a:pt x="511" y="124"/>
                  </a:cubicBezTo>
                  <a:cubicBezTo>
                    <a:pt x="489" y="127"/>
                    <a:pt x="464" y="129"/>
                    <a:pt x="436" y="129"/>
                  </a:cubicBezTo>
                  <a:cubicBezTo>
                    <a:pt x="317" y="129"/>
                    <a:pt x="154" y="29"/>
                    <a:pt x="154" y="29"/>
                  </a:cubicBezTo>
                  <a:cubicBezTo>
                    <a:pt x="110" y="0"/>
                    <a:pt x="67" y="8"/>
                    <a:pt x="30" y="51"/>
                  </a:cubicBezTo>
                  <a:cubicBezTo>
                    <a:pt x="30" y="51"/>
                    <a:pt x="0" y="88"/>
                    <a:pt x="0" y="130"/>
                  </a:cubicBezTo>
                  <a:cubicBezTo>
                    <a:pt x="0" y="194"/>
                    <a:pt x="169" y="278"/>
                    <a:pt x="330" y="309"/>
                  </a:cubicBezTo>
                  <a:cubicBezTo>
                    <a:pt x="330" y="416"/>
                    <a:pt x="330" y="416"/>
                    <a:pt x="330" y="416"/>
                  </a:cubicBezTo>
                  <a:cubicBezTo>
                    <a:pt x="330" y="443"/>
                    <a:pt x="357" y="465"/>
                    <a:pt x="390" y="465"/>
                  </a:cubicBezTo>
                  <a:cubicBezTo>
                    <a:pt x="460" y="465"/>
                    <a:pt x="460" y="465"/>
                    <a:pt x="460" y="465"/>
                  </a:cubicBezTo>
                  <a:cubicBezTo>
                    <a:pt x="493" y="465"/>
                    <a:pt x="520" y="443"/>
                    <a:pt x="520" y="416"/>
                  </a:cubicBezTo>
                  <a:cubicBezTo>
                    <a:pt x="520" y="368"/>
                    <a:pt x="520" y="368"/>
                    <a:pt x="520" y="36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2" name="Google Shape;1642;p51"/>
            <p:cNvSpPr/>
            <p:nvPr/>
          </p:nvSpPr>
          <p:spPr>
            <a:xfrm>
              <a:off x="959159" y="3535238"/>
              <a:ext cx="187068" cy="287248"/>
            </a:xfrm>
            <a:custGeom>
              <a:avLst/>
              <a:gdLst/>
              <a:ahLst/>
              <a:cxnLst/>
              <a:rect l="l" t="t" r="r" b="b"/>
              <a:pathLst>
                <a:path w="350" h="535" extrusionOk="0">
                  <a:moveTo>
                    <a:pt x="201" y="3"/>
                  </a:moveTo>
                  <a:cubicBezTo>
                    <a:pt x="197" y="0"/>
                    <a:pt x="192" y="2"/>
                    <a:pt x="190" y="6"/>
                  </a:cubicBezTo>
                  <a:cubicBezTo>
                    <a:pt x="150" y="73"/>
                    <a:pt x="150" y="73"/>
                    <a:pt x="150" y="73"/>
                  </a:cubicBezTo>
                  <a:cubicBezTo>
                    <a:pt x="148" y="74"/>
                    <a:pt x="146" y="75"/>
                    <a:pt x="143" y="74"/>
                  </a:cubicBezTo>
                  <a:cubicBezTo>
                    <a:pt x="139" y="72"/>
                    <a:pt x="135" y="70"/>
                    <a:pt x="135" y="64"/>
                  </a:cubicBezTo>
                  <a:cubicBezTo>
                    <a:pt x="135" y="62"/>
                    <a:pt x="135" y="59"/>
                    <a:pt x="135" y="56"/>
                  </a:cubicBezTo>
                  <a:cubicBezTo>
                    <a:pt x="135" y="47"/>
                    <a:pt x="127" y="41"/>
                    <a:pt x="119" y="44"/>
                  </a:cubicBezTo>
                  <a:cubicBezTo>
                    <a:pt x="111" y="47"/>
                    <a:pt x="104" y="55"/>
                    <a:pt x="100" y="62"/>
                  </a:cubicBezTo>
                  <a:cubicBezTo>
                    <a:pt x="95" y="70"/>
                    <a:pt x="92" y="79"/>
                    <a:pt x="93" y="88"/>
                  </a:cubicBezTo>
                  <a:cubicBezTo>
                    <a:pt x="95" y="96"/>
                    <a:pt x="103" y="101"/>
                    <a:pt x="111" y="97"/>
                  </a:cubicBezTo>
                  <a:cubicBezTo>
                    <a:pt x="114" y="95"/>
                    <a:pt x="116" y="94"/>
                    <a:pt x="119" y="92"/>
                  </a:cubicBezTo>
                  <a:cubicBezTo>
                    <a:pt x="123" y="90"/>
                    <a:pt x="127" y="92"/>
                    <a:pt x="131" y="95"/>
                  </a:cubicBezTo>
                  <a:cubicBezTo>
                    <a:pt x="133" y="96"/>
                    <a:pt x="133" y="99"/>
                    <a:pt x="133" y="101"/>
                  </a:cubicBezTo>
                  <a:cubicBezTo>
                    <a:pt x="94" y="168"/>
                    <a:pt x="94" y="168"/>
                    <a:pt x="94" y="168"/>
                  </a:cubicBezTo>
                  <a:cubicBezTo>
                    <a:pt x="91" y="171"/>
                    <a:pt x="92" y="176"/>
                    <a:pt x="96" y="179"/>
                  </a:cubicBezTo>
                  <a:cubicBezTo>
                    <a:pt x="123" y="201"/>
                    <a:pt x="131" y="223"/>
                    <a:pt x="131" y="240"/>
                  </a:cubicBezTo>
                  <a:cubicBezTo>
                    <a:pt x="131" y="283"/>
                    <a:pt x="96" y="324"/>
                    <a:pt x="7" y="342"/>
                  </a:cubicBezTo>
                  <a:cubicBezTo>
                    <a:pt x="3" y="342"/>
                    <a:pt x="0" y="346"/>
                    <a:pt x="0" y="350"/>
                  </a:cubicBezTo>
                  <a:cubicBezTo>
                    <a:pt x="0" y="407"/>
                    <a:pt x="0" y="407"/>
                    <a:pt x="0" y="407"/>
                  </a:cubicBezTo>
                  <a:cubicBezTo>
                    <a:pt x="4" y="401"/>
                    <a:pt x="11" y="397"/>
                    <a:pt x="19" y="397"/>
                  </a:cubicBezTo>
                  <a:cubicBezTo>
                    <a:pt x="26" y="397"/>
                    <a:pt x="33" y="401"/>
                    <a:pt x="37" y="406"/>
                  </a:cubicBezTo>
                  <a:cubicBezTo>
                    <a:pt x="44" y="415"/>
                    <a:pt x="48" y="426"/>
                    <a:pt x="48" y="439"/>
                  </a:cubicBezTo>
                  <a:cubicBezTo>
                    <a:pt x="48" y="452"/>
                    <a:pt x="44" y="464"/>
                    <a:pt x="37" y="472"/>
                  </a:cubicBezTo>
                  <a:cubicBezTo>
                    <a:pt x="33" y="478"/>
                    <a:pt x="26" y="481"/>
                    <a:pt x="19" y="481"/>
                  </a:cubicBezTo>
                  <a:cubicBezTo>
                    <a:pt x="11" y="481"/>
                    <a:pt x="4" y="478"/>
                    <a:pt x="0" y="472"/>
                  </a:cubicBezTo>
                  <a:cubicBezTo>
                    <a:pt x="0" y="526"/>
                    <a:pt x="0" y="526"/>
                    <a:pt x="0" y="526"/>
                  </a:cubicBezTo>
                  <a:cubicBezTo>
                    <a:pt x="0" y="531"/>
                    <a:pt x="4" y="535"/>
                    <a:pt x="9" y="535"/>
                  </a:cubicBezTo>
                  <a:cubicBezTo>
                    <a:pt x="245" y="503"/>
                    <a:pt x="350" y="374"/>
                    <a:pt x="350" y="237"/>
                  </a:cubicBezTo>
                  <a:cubicBezTo>
                    <a:pt x="350" y="143"/>
                    <a:pt x="301" y="62"/>
                    <a:pt x="201" y="3"/>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43" name="Google Shape;1643;p51"/>
          <p:cNvGrpSpPr/>
          <p:nvPr/>
        </p:nvGrpSpPr>
        <p:grpSpPr>
          <a:xfrm>
            <a:off x="7213444" y="2257510"/>
            <a:ext cx="189785" cy="445592"/>
            <a:chOff x="8011692" y="3184166"/>
            <a:chExt cx="306600" cy="719859"/>
          </a:xfrm>
        </p:grpSpPr>
        <p:sp>
          <p:nvSpPr>
            <p:cNvPr id="1644" name="Google Shape;1644;p51"/>
            <p:cNvSpPr/>
            <p:nvPr/>
          </p:nvSpPr>
          <p:spPr>
            <a:xfrm>
              <a:off x="8011692" y="3885096"/>
              <a:ext cx="306496" cy="18928"/>
            </a:xfrm>
            <a:custGeom>
              <a:avLst/>
              <a:gdLst/>
              <a:ahLst/>
              <a:cxnLst/>
              <a:rect l="l" t="t" r="r" b="b"/>
              <a:pathLst>
                <a:path w="569" h="35" extrusionOk="0">
                  <a:moveTo>
                    <a:pt x="569" y="13"/>
                  </a:moveTo>
                  <a:cubicBezTo>
                    <a:pt x="569" y="19"/>
                    <a:pt x="562" y="23"/>
                    <a:pt x="554" y="24"/>
                  </a:cubicBezTo>
                  <a:cubicBezTo>
                    <a:pt x="520" y="28"/>
                    <a:pt x="430" y="35"/>
                    <a:pt x="284" y="35"/>
                  </a:cubicBezTo>
                  <a:cubicBezTo>
                    <a:pt x="134" y="35"/>
                    <a:pt x="47" y="28"/>
                    <a:pt x="14" y="24"/>
                  </a:cubicBezTo>
                  <a:cubicBezTo>
                    <a:pt x="6" y="23"/>
                    <a:pt x="0" y="19"/>
                    <a:pt x="0" y="13"/>
                  </a:cubicBezTo>
                  <a:cubicBezTo>
                    <a:pt x="0" y="0"/>
                    <a:pt x="0" y="0"/>
                    <a:pt x="0" y="0"/>
                  </a:cubicBezTo>
                  <a:cubicBezTo>
                    <a:pt x="569" y="0"/>
                    <a:pt x="569" y="0"/>
                    <a:pt x="569" y="0"/>
                  </a:cubicBezTo>
                  <a:lnTo>
                    <a:pt x="569" y="13"/>
                  </a:lnTo>
                  <a:close/>
                </a:path>
              </a:pathLst>
            </a:custGeom>
            <a:solidFill>
              <a:schemeClr val="dk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5" name="Google Shape;1645;p51"/>
            <p:cNvSpPr/>
            <p:nvPr/>
          </p:nvSpPr>
          <p:spPr>
            <a:xfrm>
              <a:off x="8011692" y="3184166"/>
              <a:ext cx="306496" cy="40025"/>
            </a:xfrm>
            <a:custGeom>
              <a:avLst/>
              <a:gdLst/>
              <a:ahLst/>
              <a:cxnLst/>
              <a:rect l="l" t="t" r="r" b="b"/>
              <a:pathLst>
                <a:path w="569" h="74" extrusionOk="0">
                  <a:moveTo>
                    <a:pt x="372" y="32"/>
                  </a:moveTo>
                  <a:cubicBezTo>
                    <a:pt x="372" y="24"/>
                    <a:pt x="372" y="24"/>
                    <a:pt x="372" y="24"/>
                  </a:cubicBezTo>
                  <a:cubicBezTo>
                    <a:pt x="372" y="14"/>
                    <a:pt x="360" y="6"/>
                    <a:pt x="345" y="4"/>
                  </a:cubicBezTo>
                  <a:cubicBezTo>
                    <a:pt x="325" y="2"/>
                    <a:pt x="316" y="0"/>
                    <a:pt x="287" y="0"/>
                  </a:cubicBezTo>
                  <a:cubicBezTo>
                    <a:pt x="255" y="0"/>
                    <a:pt x="247" y="2"/>
                    <a:pt x="228" y="4"/>
                  </a:cubicBezTo>
                  <a:cubicBezTo>
                    <a:pt x="212" y="5"/>
                    <a:pt x="201" y="14"/>
                    <a:pt x="201" y="24"/>
                  </a:cubicBezTo>
                  <a:cubicBezTo>
                    <a:pt x="201" y="32"/>
                    <a:pt x="201" y="32"/>
                    <a:pt x="201" y="32"/>
                  </a:cubicBezTo>
                  <a:cubicBezTo>
                    <a:pt x="201" y="36"/>
                    <a:pt x="195" y="40"/>
                    <a:pt x="188" y="41"/>
                  </a:cubicBezTo>
                  <a:cubicBezTo>
                    <a:pt x="108" y="43"/>
                    <a:pt x="36" y="48"/>
                    <a:pt x="13" y="50"/>
                  </a:cubicBezTo>
                  <a:cubicBezTo>
                    <a:pt x="6" y="51"/>
                    <a:pt x="0" y="55"/>
                    <a:pt x="0" y="60"/>
                  </a:cubicBezTo>
                  <a:cubicBezTo>
                    <a:pt x="0" y="74"/>
                    <a:pt x="0" y="74"/>
                    <a:pt x="0" y="74"/>
                  </a:cubicBezTo>
                  <a:cubicBezTo>
                    <a:pt x="569" y="74"/>
                    <a:pt x="569" y="74"/>
                    <a:pt x="569" y="74"/>
                  </a:cubicBezTo>
                  <a:cubicBezTo>
                    <a:pt x="569" y="60"/>
                    <a:pt x="569" y="60"/>
                    <a:pt x="569" y="60"/>
                  </a:cubicBezTo>
                  <a:cubicBezTo>
                    <a:pt x="569" y="55"/>
                    <a:pt x="563" y="51"/>
                    <a:pt x="555" y="50"/>
                  </a:cubicBezTo>
                  <a:cubicBezTo>
                    <a:pt x="533" y="47"/>
                    <a:pt x="464" y="43"/>
                    <a:pt x="385" y="41"/>
                  </a:cubicBezTo>
                  <a:cubicBezTo>
                    <a:pt x="378" y="40"/>
                    <a:pt x="372" y="36"/>
                    <a:pt x="372" y="32"/>
                  </a:cubicBezTo>
                  <a:close/>
                </a:path>
              </a:pathLst>
            </a:custGeom>
            <a:solidFill>
              <a:schemeClr val="dk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6" name="Google Shape;1646;p51"/>
            <p:cNvSpPr txBox="1"/>
            <p:nvPr/>
          </p:nvSpPr>
          <p:spPr>
            <a:xfrm>
              <a:off x="8011692" y="3395332"/>
              <a:ext cx="306600" cy="157200"/>
            </a:xfrm>
            <a:prstGeom prst="rect">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7" name="Google Shape;1647;p51"/>
            <p:cNvSpPr txBox="1"/>
            <p:nvPr/>
          </p:nvSpPr>
          <p:spPr>
            <a:xfrm>
              <a:off x="8011692" y="3231683"/>
              <a:ext cx="306600" cy="159300"/>
            </a:xfrm>
            <a:prstGeom prst="rect">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8" name="Google Shape;1648;p51"/>
            <p:cNvSpPr txBox="1"/>
            <p:nvPr/>
          </p:nvSpPr>
          <p:spPr>
            <a:xfrm>
              <a:off x="8011692" y="3718293"/>
              <a:ext cx="306600" cy="159300"/>
            </a:xfrm>
            <a:prstGeom prst="rect">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49" name="Google Shape;1649;p51"/>
            <p:cNvSpPr txBox="1"/>
            <p:nvPr/>
          </p:nvSpPr>
          <p:spPr>
            <a:xfrm>
              <a:off x="8011692" y="3556812"/>
              <a:ext cx="306600" cy="157200"/>
            </a:xfrm>
            <a:prstGeom prst="rect">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50" name="Google Shape;1650;p51"/>
          <p:cNvGrpSpPr/>
          <p:nvPr/>
        </p:nvGrpSpPr>
        <p:grpSpPr>
          <a:xfrm>
            <a:off x="7648231" y="2257260"/>
            <a:ext cx="246199" cy="445516"/>
            <a:chOff x="4556125" y="630237"/>
            <a:chExt cx="3081338" cy="5568950"/>
          </a:xfrm>
        </p:grpSpPr>
        <p:sp>
          <p:nvSpPr>
            <p:cNvPr id="1651" name="Google Shape;1651;p51"/>
            <p:cNvSpPr/>
            <p:nvPr/>
          </p:nvSpPr>
          <p:spPr>
            <a:xfrm>
              <a:off x="4756150" y="630237"/>
              <a:ext cx="2397126" cy="1016000"/>
            </a:xfrm>
            <a:custGeom>
              <a:avLst/>
              <a:gdLst/>
              <a:ahLst/>
              <a:cxnLst/>
              <a:rect l="l" t="t" r="r" b="b"/>
              <a:pathLst>
                <a:path w="550" h="233" extrusionOk="0">
                  <a:moveTo>
                    <a:pt x="88" y="233"/>
                  </a:moveTo>
                  <a:cubicBezTo>
                    <a:pt x="49" y="233"/>
                    <a:pt x="14" y="205"/>
                    <a:pt x="7" y="165"/>
                  </a:cubicBezTo>
                  <a:cubicBezTo>
                    <a:pt x="0" y="120"/>
                    <a:pt x="30" y="78"/>
                    <a:pt x="74" y="71"/>
                  </a:cubicBezTo>
                  <a:cubicBezTo>
                    <a:pt x="448" y="8"/>
                    <a:pt x="448" y="8"/>
                    <a:pt x="448" y="8"/>
                  </a:cubicBezTo>
                  <a:cubicBezTo>
                    <a:pt x="492" y="0"/>
                    <a:pt x="535" y="30"/>
                    <a:pt x="542" y="75"/>
                  </a:cubicBezTo>
                  <a:cubicBezTo>
                    <a:pt x="550" y="120"/>
                    <a:pt x="520" y="162"/>
                    <a:pt x="475" y="169"/>
                  </a:cubicBezTo>
                  <a:cubicBezTo>
                    <a:pt x="102" y="232"/>
                    <a:pt x="102" y="232"/>
                    <a:pt x="102" y="232"/>
                  </a:cubicBezTo>
                  <a:cubicBezTo>
                    <a:pt x="97" y="233"/>
                    <a:pt x="92" y="233"/>
                    <a:pt x="88" y="233"/>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2" name="Google Shape;1652;p51"/>
            <p:cNvSpPr/>
            <p:nvPr/>
          </p:nvSpPr>
          <p:spPr>
            <a:xfrm>
              <a:off x="4556125" y="1357312"/>
              <a:ext cx="3081338" cy="1135062"/>
            </a:xfrm>
            <a:custGeom>
              <a:avLst/>
              <a:gdLst/>
              <a:ahLst/>
              <a:cxnLst/>
              <a:rect l="l" t="t" r="r" b="b"/>
              <a:pathLst>
                <a:path w="707" h="260" extrusionOk="0">
                  <a:moveTo>
                    <a:pt x="88" y="260"/>
                  </a:moveTo>
                  <a:cubicBezTo>
                    <a:pt x="49" y="260"/>
                    <a:pt x="14" y="232"/>
                    <a:pt x="7" y="192"/>
                  </a:cubicBezTo>
                  <a:cubicBezTo>
                    <a:pt x="0" y="147"/>
                    <a:pt x="30" y="105"/>
                    <a:pt x="74" y="97"/>
                  </a:cubicBezTo>
                  <a:cubicBezTo>
                    <a:pt x="605" y="7"/>
                    <a:pt x="605" y="7"/>
                    <a:pt x="605" y="7"/>
                  </a:cubicBezTo>
                  <a:cubicBezTo>
                    <a:pt x="649" y="0"/>
                    <a:pt x="692" y="30"/>
                    <a:pt x="699" y="75"/>
                  </a:cubicBezTo>
                  <a:cubicBezTo>
                    <a:pt x="707" y="119"/>
                    <a:pt x="677" y="161"/>
                    <a:pt x="632" y="169"/>
                  </a:cubicBezTo>
                  <a:cubicBezTo>
                    <a:pt x="102" y="259"/>
                    <a:pt x="102" y="259"/>
                    <a:pt x="102" y="259"/>
                  </a:cubicBezTo>
                  <a:cubicBezTo>
                    <a:pt x="97" y="260"/>
                    <a:pt x="93" y="260"/>
                    <a:pt x="88" y="260"/>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3" name="Google Shape;1653;p51"/>
            <p:cNvSpPr/>
            <p:nvPr/>
          </p:nvSpPr>
          <p:spPr>
            <a:xfrm>
              <a:off x="4556125" y="2168525"/>
              <a:ext cx="3081338" cy="1139825"/>
            </a:xfrm>
            <a:custGeom>
              <a:avLst/>
              <a:gdLst/>
              <a:ahLst/>
              <a:cxnLst/>
              <a:rect l="l" t="t" r="r" b="b"/>
              <a:pathLst>
                <a:path w="707" h="261" extrusionOk="0">
                  <a:moveTo>
                    <a:pt x="88" y="261"/>
                  </a:moveTo>
                  <a:cubicBezTo>
                    <a:pt x="49" y="261"/>
                    <a:pt x="14" y="232"/>
                    <a:pt x="7" y="192"/>
                  </a:cubicBezTo>
                  <a:cubicBezTo>
                    <a:pt x="0" y="148"/>
                    <a:pt x="30" y="105"/>
                    <a:pt x="74" y="98"/>
                  </a:cubicBezTo>
                  <a:cubicBezTo>
                    <a:pt x="605" y="8"/>
                    <a:pt x="605" y="8"/>
                    <a:pt x="605" y="8"/>
                  </a:cubicBezTo>
                  <a:cubicBezTo>
                    <a:pt x="649" y="0"/>
                    <a:pt x="692" y="30"/>
                    <a:pt x="699" y="75"/>
                  </a:cubicBezTo>
                  <a:cubicBezTo>
                    <a:pt x="707" y="119"/>
                    <a:pt x="677" y="162"/>
                    <a:pt x="632" y="169"/>
                  </a:cubicBezTo>
                  <a:cubicBezTo>
                    <a:pt x="102" y="259"/>
                    <a:pt x="102" y="259"/>
                    <a:pt x="102" y="259"/>
                  </a:cubicBezTo>
                  <a:cubicBezTo>
                    <a:pt x="97" y="260"/>
                    <a:pt x="93" y="261"/>
                    <a:pt x="88" y="261"/>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4" name="Google Shape;1654;p51"/>
            <p:cNvSpPr/>
            <p:nvPr/>
          </p:nvSpPr>
          <p:spPr>
            <a:xfrm>
              <a:off x="4556125" y="2981325"/>
              <a:ext cx="3081338" cy="1138237"/>
            </a:xfrm>
            <a:custGeom>
              <a:avLst/>
              <a:gdLst/>
              <a:ahLst/>
              <a:cxnLst/>
              <a:rect l="l" t="t" r="r" b="b"/>
              <a:pathLst>
                <a:path w="707" h="261" extrusionOk="0">
                  <a:moveTo>
                    <a:pt x="88" y="261"/>
                  </a:moveTo>
                  <a:cubicBezTo>
                    <a:pt x="49" y="261"/>
                    <a:pt x="14" y="233"/>
                    <a:pt x="7" y="193"/>
                  </a:cubicBezTo>
                  <a:cubicBezTo>
                    <a:pt x="0" y="148"/>
                    <a:pt x="30" y="106"/>
                    <a:pt x="74" y="98"/>
                  </a:cubicBezTo>
                  <a:cubicBezTo>
                    <a:pt x="605" y="8"/>
                    <a:pt x="605" y="8"/>
                    <a:pt x="605" y="8"/>
                  </a:cubicBezTo>
                  <a:cubicBezTo>
                    <a:pt x="649" y="0"/>
                    <a:pt x="692" y="31"/>
                    <a:pt x="699" y="75"/>
                  </a:cubicBezTo>
                  <a:cubicBezTo>
                    <a:pt x="707" y="120"/>
                    <a:pt x="677" y="162"/>
                    <a:pt x="632" y="170"/>
                  </a:cubicBezTo>
                  <a:cubicBezTo>
                    <a:pt x="102" y="260"/>
                    <a:pt x="102" y="260"/>
                    <a:pt x="102" y="260"/>
                  </a:cubicBezTo>
                  <a:cubicBezTo>
                    <a:pt x="97" y="261"/>
                    <a:pt x="93" y="261"/>
                    <a:pt x="88" y="261"/>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5" name="Google Shape;1655;p51"/>
            <p:cNvSpPr/>
            <p:nvPr/>
          </p:nvSpPr>
          <p:spPr>
            <a:xfrm>
              <a:off x="4830762" y="4476750"/>
              <a:ext cx="2535237" cy="1722437"/>
            </a:xfrm>
            <a:custGeom>
              <a:avLst/>
              <a:gdLst/>
              <a:ahLst/>
              <a:cxnLst/>
              <a:rect l="l" t="t" r="r" b="b"/>
              <a:pathLst>
                <a:path w="582" h="395" extrusionOk="0">
                  <a:moveTo>
                    <a:pt x="550" y="0"/>
                  </a:moveTo>
                  <a:cubicBezTo>
                    <a:pt x="32" y="0"/>
                    <a:pt x="32" y="0"/>
                    <a:pt x="32" y="0"/>
                  </a:cubicBezTo>
                  <a:cubicBezTo>
                    <a:pt x="14" y="0"/>
                    <a:pt x="0" y="14"/>
                    <a:pt x="0" y="31"/>
                  </a:cubicBezTo>
                  <a:cubicBezTo>
                    <a:pt x="0" y="54"/>
                    <a:pt x="0" y="54"/>
                    <a:pt x="0" y="54"/>
                  </a:cubicBezTo>
                  <a:cubicBezTo>
                    <a:pt x="0" y="152"/>
                    <a:pt x="72" y="234"/>
                    <a:pt x="166" y="250"/>
                  </a:cubicBezTo>
                  <a:cubicBezTo>
                    <a:pt x="164" y="253"/>
                    <a:pt x="164" y="256"/>
                    <a:pt x="164" y="259"/>
                  </a:cubicBezTo>
                  <a:cubicBezTo>
                    <a:pt x="164" y="273"/>
                    <a:pt x="175" y="284"/>
                    <a:pt x="188" y="284"/>
                  </a:cubicBezTo>
                  <a:cubicBezTo>
                    <a:pt x="190" y="284"/>
                    <a:pt x="190" y="284"/>
                    <a:pt x="190" y="284"/>
                  </a:cubicBezTo>
                  <a:cubicBezTo>
                    <a:pt x="180" y="287"/>
                    <a:pt x="173" y="296"/>
                    <a:pt x="173" y="308"/>
                  </a:cubicBezTo>
                  <a:cubicBezTo>
                    <a:pt x="173" y="321"/>
                    <a:pt x="184" y="332"/>
                    <a:pt x="197" y="332"/>
                  </a:cubicBezTo>
                  <a:cubicBezTo>
                    <a:pt x="186" y="334"/>
                    <a:pt x="177" y="344"/>
                    <a:pt x="177" y="356"/>
                  </a:cubicBezTo>
                  <a:cubicBezTo>
                    <a:pt x="177" y="370"/>
                    <a:pt x="188" y="381"/>
                    <a:pt x="202" y="381"/>
                  </a:cubicBezTo>
                  <a:cubicBezTo>
                    <a:pt x="218" y="381"/>
                    <a:pt x="218" y="381"/>
                    <a:pt x="218" y="381"/>
                  </a:cubicBezTo>
                  <a:cubicBezTo>
                    <a:pt x="232" y="390"/>
                    <a:pt x="259" y="395"/>
                    <a:pt x="289" y="395"/>
                  </a:cubicBezTo>
                  <a:cubicBezTo>
                    <a:pt x="319" y="395"/>
                    <a:pt x="346" y="390"/>
                    <a:pt x="360" y="381"/>
                  </a:cubicBezTo>
                  <a:cubicBezTo>
                    <a:pt x="379" y="381"/>
                    <a:pt x="379" y="381"/>
                    <a:pt x="379" y="381"/>
                  </a:cubicBezTo>
                  <a:cubicBezTo>
                    <a:pt x="393" y="381"/>
                    <a:pt x="404" y="370"/>
                    <a:pt x="404" y="356"/>
                  </a:cubicBezTo>
                  <a:cubicBezTo>
                    <a:pt x="404" y="344"/>
                    <a:pt x="395" y="335"/>
                    <a:pt x="384" y="332"/>
                  </a:cubicBezTo>
                  <a:cubicBezTo>
                    <a:pt x="398" y="332"/>
                    <a:pt x="409" y="321"/>
                    <a:pt x="409" y="308"/>
                  </a:cubicBezTo>
                  <a:cubicBezTo>
                    <a:pt x="409" y="296"/>
                    <a:pt x="401" y="287"/>
                    <a:pt x="391" y="284"/>
                  </a:cubicBezTo>
                  <a:cubicBezTo>
                    <a:pt x="392" y="284"/>
                    <a:pt x="392" y="284"/>
                    <a:pt x="392" y="284"/>
                  </a:cubicBezTo>
                  <a:cubicBezTo>
                    <a:pt x="406" y="284"/>
                    <a:pt x="417" y="273"/>
                    <a:pt x="417" y="259"/>
                  </a:cubicBezTo>
                  <a:cubicBezTo>
                    <a:pt x="417" y="256"/>
                    <a:pt x="416" y="253"/>
                    <a:pt x="415" y="250"/>
                  </a:cubicBezTo>
                  <a:cubicBezTo>
                    <a:pt x="510" y="234"/>
                    <a:pt x="582" y="153"/>
                    <a:pt x="582" y="54"/>
                  </a:cubicBezTo>
                  <a:cubicBezTo>
                    <a:pt x="582" y="31"/>
                    <a:pt x="582" y="31"/>
                    <a:pt x="582" y="31"/>
                  </a:cubicBezTo>
                  <a:cubicBezTo>
                    <a:pt x="582" y="14"/>
                    <a:pt x="567" y="0"/>
                    <a:pt x="550" y="0"/>
                  </a:cubicBezTo>
                  <a:close/>
                </a:path>
              </a:pathLst>
            </a:custGeom>
            <a:solidFill>
              <a:schemeClr val="dk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6" name="Google Shape;1656;p51"/>
            <p:cNvSpPr/>
            <p:nvPr/>
          </p:nvSpPr>
          <p:spPr>
            <a:xfrm>
              <a:off x="5078412" y="4067175"/>
              <a:ext cx="714375" cy="322262"/>
            </a:xfrm>
            <a:custGeom>
              <a:avLst/>
              <a:gdLst/>
              <a:ahLst/>
              <a:cxnLst/>
              <a:rect l="l" t="t" r="r" b="b"/>
              <a:pathLst>
                <a:path w="164" h="74" extrusionOk="0">
                  <a:moveTo>
                    <a:pt x="164" y="67"/>
                  </a:moveTo>
                  <a:cubicBezTo>
                    <a:pt x="164" y="12"/>
                    <a:pt x="164" y="12"/>
                    <a:pt x="164" y="12"/>
                  </a:cubicBezTo>
                  <a:cubicBezTo>
                    <a:pt x="164" y="5"/>
                    <a:pt x="158" y="0"/>
                    <a:pt x="152" y="1"/>
                  </a:cubicBezTo>
                  <a:cubicBezTo>
                    <a:pt x="8" y="26"/>
                    <a:pt x="8" y="26"/>
                    <a:pt x="8" y="26"/>
                  </a:cubicBezTo>
                  <a:cubicBezTo>
                    <a:pt x="4" y="27"/>
                    <a:pt x="0" y="31"/>
                    <a:pt x="0" y="36"/>
                  </a:cubicBezTo>
                  <a:cubicBezTo>
                    <a:pt x="0" y="67"/>
                    <a:pt x="0" y="67"/>
                    <a:pt x="0" y="67"/>
                  </a:cubicBezTo>
                  <a:cubicBezTo>
                    <a:pt x="0" y="71"/>
                    <a:pt x="3" y="74"/>
                    <a:pt x="8" y="74"/>
                  </a:cubicBezTo>
                  <a:cubicBezTo>
                    <a:pt x="156" y="74"/>
                    <a:pt x="156" y="74"/>
                    <a:pt x="156" y="74"/>
                  </a:cubicBezTo>
                  <a:cubicBezTo>
                    <a:pt x="160" y="74"/>
                    <a:pt x="164" y="71"/>
                    <a:pt x="164" y="67"/>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57" name="Google Shape;1657;p51"/>
            <p:cNvSpPr/>
            <p:nvPr/>
          </p:nvSpPr>
          <p:spPr>
            <a:xfrm>
              <a:off x="6389687" y="3844925"/>
              <a:ext cx="715962" cy="544512"/>
            </a:xfrm>
            <a:custGeom>
              <a:avLst/>
              <a:gdLst/>
              <a:ahLst/>
              <a:cxnLst/>
              <a:rect l="l" t="t" r="r" b="b"/>
              <a:pathLst>
                <a:path w="164" h="125" extrusionOk="0">
                  <a:moveTo>
                    <a:pt x="164" y="118"/>
                  </a:moveTo>
                  <a:cubicBezTo>
                    <a:pt x="164" y="11"/>
                    <a:pt x="164" y="11"/>
                    <a:pt x="164" y="11"/>
                  </a:cubicBezTo>
                  <a:cubicBezTo>
                    <a:pt x="164" y="5"/>
                    <a:pt x="158" y="0"/>
                    <a:pt x="152" y="1"/>
                  </a:cubicBezTo>
                  <a:cubicBezTo>
                    <a:pt x="8" y="26"/>
                    <a:pt x="8" y="26"/>
                    <a:pt x="8" y="26"/>
                  </a:cubicBezTo>
                  <a:cubicBezTo>
                    <a:pt x="3" y="26"/>
                    <a:pt x="0" y="31"/>
                    <a:pt x="0" y="36"/>
                  </a:cubicBezTo>
                  <a:cubicBezTo>
                    <a:pt x="0" y="118"/>
                    <a:pt x="0" y="118"/>
                    <a:pt x="0" y="118"/>
                  </a:cubicBezTo>
                  <a:cubicBezTo>
                    <a:pt x="0" y="122"/>
                    <a:pt x="3" y="125"/>
                    <a:pt x="8" y="125"/>
                  </a:cubicBezTo>
                  <a:cubicBezTo>
                    <a:pt x="156" y="125"/>
                    <a:pt x="156" y="125"/>
                    <a:pt x="156" y="125"/>
                  </a:cubicBezTo>
                  <a:cubicBezTo>
                    <a:pt x="160" y="125"/>
                    <a:pt x="164" y="122"/>
                    <a:pt x="164" y="1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58" name="Google Shape;1658;p51"/>
          <p:cNvGrpSpPr/>
          <p:nvPr/>
        </p:nvGrpSpPr>
        <p:grpSpPr>
          <a:xfrm>
            <a:off x="1829253" y="2257460"/>
            <a:ext cx="445768" cy="445697"/>
            <a:chOff x="1674084" y="3214987"/>
            <a:chExt cx="720142" cy="720027"/>
          </a:xfrm>
        </p:grpSpPr>
        <p:sp>
          <p:nvSpPr>
            <p:cNvPr id="1659" name="Google Shape;1659;p51"/>
            <p:cNvSpPr/>
            <p:nvPr/>
          </p:nvSpPr>
          <p:spPr>
            <a:xfrm>
              <a:off x="1674084" y="3354958"/>
              <a:ext cx="179880" cy="21321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5"/>
                    <a:pt x="204" y="227"/>
                  </a:cubicBezTo>
                  <a:cubicBezTo>
                    <a:pt x="204" y="67"/>
                    <a:pt x="204" y="67"/>
                    <a:pt x="204" y="67"/>
                  </a:cubicBezTo>
                  <a:cubicBezTo>
                    <a:pt x="204" y="59"/>
                    <a:pt x="198" y="52"/>
                    <a:pt x="190" y="52"/>
                  </a:cubicBezTo>
                  <a:cubicBezTo>
                    <a:pt x="120" y="52"/>
                    <a:pt x="120" y="52"/>
                    <a:pt x="120" y="52"/>
                  </a:cubicBezTo>
                  <a:cubicBezTo>
                    <a:pt x="118" y="51"/>
                    <a:pt x="115" y="50"/>
                    <a:pt x="115" y="47"/>
                  </a:cubicBezTo>
                  <a:cubicBezTo>
                    <a:pt x="115" y="42"/>
                    <a:pt x="115" y="37"/>
                    <a:pt x="120" y="34"/>
                  </a:cubicBezTo>
                  <a:cubicBezTo>
                    <a:pt x="122" y="32"/>
                    <a:pt x="125" y="31"/>
                    <a:pt x="128" y="30"/>
                  </a:cubicBezTo>
                  <a:cubicBezTo>
                    <a:pt x="136" y="25"/>
                    <a:pt x="137" y="14"/>
                    <a:pt x="129" y="8"/>
                  </a:cubicBezTo>
                  <a:cubicBezTo>
                    <a:pt x="122" y="2"/>
                    <a:pt x="112" y="0"/>
                    <a:pt x="102" y="0"/>
                  </a:cubicBezTo>
                  <a:cubicBezTo>
                    <a:pt x="93" y="0"/>
                    <a:pt x="82" y="2"/>
                    <a:pt x="75" y="8"/>
                  </a:cubicBezTo>
                  <a:cubicBezTo>
                    <a:pt x="68" y="14"/>
                    <a:pt x="69" y="25"/>
                    <a:pt x="77" y="30"/>
                  </a:cubicBezTo>
                  <a:cubicBezTo>
                    <a:pt x="80" y="31"/>
                    <a:pt x="82" y="32"/>
                    <a:pt x="85" y="34"/>
                  </a:cubicBezTo>
                  <a:cubicBezTo>
                    <a:pt x="89" y="37"/>
                    <a:pt x="90" y="42"/>
                    <a:pt x="89" y="47"/>
                  </a:cubicBezTo>
                  <a:cubicBezTo>
                    <a:pt x="89" y="50"/>
                    <a:pt x="87" y="51"/>
                    <a:pt x="85" y="52"/>
                  </a:cubicBezTo>
                  <a:cubicBezTo>
                    <a:pt x="15" y="52"/>
                    <a:pt x="15" y="52"/>
                    <a:pt x="15" y="52"/>
                  </a:cubicBezTo>
                  <a:cubicBezTo>
                    <a:pt x="7" y="52"/>
                    <a:pt x="0" y="59"/>
                    <a:pt x="0" y="67"/>
                  </a:cubicBezTo>
                  <a:cubicBezTo>
                    <a:pt x="0" y="227"/>
                    <a:pt x="0" y="227"/>
                    <a:pt x="0" y="227"/>
                  </a:cubicBezTo>
                  <a:cubicBezTo>
                    <a:pt x="0" y="235"/>
                    <a:pt x="7" y="242"/>
                    <a:pt x="15" y="242"/>
                  </a:cubicBezTo>
                  <a:cubicBezTo>
                    <a:pt x="68" y="242"/>
                    <a:pt x="68" y="242"/>
                    <a:pt x="68" y="242"/>
                  </a:cubicBezTo>
                  <a:cubicBezTo>
                    <a:pt x="61" y="237"/>
                    <a:pt x="57" y="230"/>
                    <a:pt x="57" y="222"/>
                  </a:cubicBezTo>
                  <a:close/>
                </a:path>
              </a:pathLst>
            </a:custGeom>
            <a:solidFill>
              <a:srgbClr val="66666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0" name="Google Shape;1660;p51"/>
            <p:cNvSpPr/>
            <p:nvPr/>
          </p:nvSpPr>
          <p:spPr>
            <a:xfrm>
              <a:off x="1674084" y="3534654"/>
              <a:ext cx="179880" cy="213525"/>
            </a:xfrm>
            <a:custGeom>
              <a:avLst/>
              <a:gdLst/>
              <a:ahLst/>
              <a:cxnLst/>
              <a:rect l="l" t="t" r="r" b="b"/>
              <a:pathLst>
                <a:path w="204" h="242" extrusionOk="0">
                  <a:moveTo>
                    <a:pt x="57" y="222"/>
                  </a:moveTo>
                  <a:cubicBezTo>
                    <a:pt x="57" y="214"/>
                    <a:pt x="61" y="207"/>
                    <a:pt x="67" y="202"/>
                  </a:cubicBezTo>
                  <a:cubicBezTo>
                    <a:pt x="76" y="195"/>
                    <a:pt x="88" y="191"/>
                    <a:pt x="102" y="191"/>
                  </a:cubicBezTo>
                  <a:cubicBezTo>
                    <a:pt x="116" y="191"/>
                    <a:pt x="129" y="195"/>
                    <a:pt x="137" y="202"/>
                  </a:cubicBezTo>
                  <a:cubicBezTo>
                    <a:pt x="144" y="207"/>
                    <a:pt x="147" y="214"/>
                    <a:pt x="147" y="222"/>
                  </a:cubicBezTo>
                  <a:cubicBezTo>
                    <a:pt x="147" y="230"/>
                    <a:pt x="143" y="237"/>
                    <a:pt x="137" y="242"/>
                  </a:cubicBezTo>
                  <a:cubicBezTo>
                    <a:pt x="190" y="242"/>
                    <a:pt x="190" y="242"/>
                    <a:pt x="190" y="242"/>
                  </a:cubicBezTo>
                  <a:cubicBezTo>
                    <a:pt x="198" y="242"/>
                    <a:pt x="204" y="236"/>
                    <a:pt x="204" y="227"/>
                  </a:cubicBezTo>
                  <a:cubicBezTo>
                    <a:pt x="204" y="67"/>
                    <a:pt x="204" y="67"/>
                    <a:pt x="204" y="67"/>
                  </a:cubicBezTo>
                  <a:cubicBezTo>
                    <a:pt x="204" y="59"/>
                    <a:pt x="198" y="53"/>
                    <a:pt x="190" y="53"/>
                  </a:cubicBezTo>
                  <a:cubicBezTo>
                    <a:pt x="120" y="53"/>
                    <a:pt x="120" y="53"/>
                    <a:pt x="120" y="53"/>
                  </a:cubicBezTo>
                  <a:cubicBezTo>
                    <a:pt x="118" y="52"/>
                    <a:pt x="115" y="50"/>
                    <a:pt x="115" y="47"/>
                  </a:cubicBezTo>
                  <a:cubicBezTo>
                    <a:pt x="115" y="42"/>
                    <a:pt x="115" y="38"/>
                    <a:pt x="120" y="34"/>
                  </a:cubicBezTo>
                  <a:cubicBezTo>
                    <a:pt x="122" y="33"/>
                    <a:pt x="125" y="31"/>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1"/>
                    <a:pt x="82" y="33"/>
                    <a:pt x="85" y="34"/>
                  </a:cubicBezTo>
                  <a:cubicBezTo>
                    <a:pt x="89" y="38"/>
                    <a:pt x="90" y="42"/>
                    <a:pt x="89" y="47"/>
                  </a:cubicBezTo>
                  <a:cubicBezTo>
                    <a:pt x="89" y="50"/>
                    <a:pt x="87" y="52"/>
                    <a:pt x="85" y="53"/>
                  </a:cubicBezTo>
                  <a:cubicBezTo>
                    <a:pt x="15" y="53"/>
                    <a:pt x="15" y="53"/>
                    <a:pt x="15" y="53"/>
                  </a:cubicBezTo>
                  <a:cubicBezTo>
                    <a:pt x="7" y="53"/>
                    <a:pt x="0" y="59"/>
                    <a:pt x="0" y="67"/>
                  </a:cubicBezTo>
                  <a:cubicBezTo>
                    <a:pt x="0" y="227"/>
                    <a:pt x="0" y="227"/>
                    <a:pt x="0" y="227"/>
                  </a:cubicBezTo>
                  <a:cubicBezTo>
                    <a:pt x="0" y="236"/>
                    <a:pt x="7" y="242"/>
                    <a:pt x="15" y="242"/>
                  </a:cubicBezTo>
                  <a:cubicBezTo>
                    <a:pt x="68" y="242"/>
                    <a:pt x="68" y="242"/>
                    <a:pt x="68" y="242"/>
                  </a:cubicBezTo>
                  <a:cubicBezTo>
                    <a:pt x="61" y="237"/>
                    <a:pt x="57" y="230"/>
                    <a:pt x="57" y="222"/>
                  </a:cubicBezTo>
                  <a:close/>
                </a:path>
              </a:pathLst>
            </a:custGeom>
            <a:solidFill>
              <a:srgbClr val="B7B7B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1" name="Google Shape;1661;p51"/>
            <p:cNvSpPr/>
            <p:nvPr/>
          </p:nvSpPr>
          <p:spPr>
            <a:xfrm>
              <a:off x="1861110" y="3214987"/>
              <a:ext cx="212190" cy="179696"/>
            </a:xfrm>
            <a:custGeom>
              <a:avLst/>
              <a:gdLst/>
              <a:ahLst/>
              <a:cxnLst/>
              <a:rect l="l" t="t" r="r" b="b"/>
              <a:pathLst>
                <a:path w="241" h="204" extrusionOk="0">
                  <a:moveTo>
                    <a:pt x="20" y="57"/>
                  </a:moveTo>
                  <a:cubicBezTo>
                    <a:pt x="27" y="57"/>
                    <a:pt x="35" y="61"/>
                    <a:pt x="40" y="67"/>
                  </a:cubicBezTo>
                  <a:cubicBezTo>
                    <a:pt x="47" y="76"/>
                    <a:pt x="51" y="88"/>
                    <a:pt x="51" y="102"/>
                  </a:cubicBezTo>
                  <a:cubicBezTo>
                    <a:pt x="51" y="116"/>
                    <a:pt x="47" y="128"/>
                    <a:pt x="40" y="137"/>
                  </a:cubicBezTo>
                  <a:cubicBezTo>
                    <a:pt x="35" y="143"/>
                    <a:pt x="27"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7" y="119"/>
                  </a:cubicBezTo>
                  <a:cubicBezTo>
                    <a:pt x="209" y="122"/>
                    <a:pt x="210" y="125"/>
                    <a:pt x="212" y="127"/>
                  </a:cubicBezTo>
                  <a:cubicBezTo>
                    <a:pt x="217" y="135"/>
                    <a:pt x="227" y="136"/>
                    <a:pt x="233" y="129"/>
                  </a:cubicBezTo>
                  <a:cubicBezTo>
                    <a:pt x="239" y="122"/>
                    <a:pt x="241" y="112"/>
                    <a:pt x="241" y="102"/>
                  </a:cubicBezTo>
                  <a:cubicBezTo>
                    <a:pt x="241" y="92"/>
                    <a:pt x="239" y="82"/>
                    <a:pt x="233" y="75"/>
                  </a:cubicBezTo>
                  <a:cubicBezTo>
                    <a:pt x="227" y="68"/>
                    <a:pt x="217" y="69"/>
                    <a:pt x="212" y="77"/>
                  </a:cubicBezTo>
                  <a:cubicBezTo>
                    <a:pt x="210" y="79"/>
                    <a:pt x="209" y="82"/>
                    <a:pt x="207"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CC0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2" name="Google Shape;1662;p51"/>
            <p:cNvSpPr/>
            <p:nvPr/>
          </p:nvSpPr>
          <p:spPr>
            <a:xfrm>
              <a:off x="2040679" y="3214987"/>
              <a:ext cx="213433" cy="179696"/>
            </a:xfrm>
            <a:custGeom>
              <a:avLst/>
              <a:gdLst/>
              <a:ahLst/>
              <a:cxnLst/>
              <a:rect l="l" t="t" r="r" b="b"/>
              <a:pathLst>
                <a:path w="242" h="204" extrusionOk="0">
                  <a:moveTo>
                    <a:pt x="20" y="57"/>
                  </a:move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9"/>
                    <a:pt x="0" y="189"/>
                    <a:pt x="0" y="189"/>
                  </a:cubicBezTo>
                  <a:cubicBezTo>
                    <a:pt x="0" y="197"/>
                    <a:pt x="6" y="204"/>
                    <a:pt x="14" y="204"/>
                  </a:cubicBezTo>
                  <a:cubicBezTo>
                    <a:pt x="175" y="204"/>
                    <a:pt x="175" y="204"/>
                    <a:pt x="175" y="204"/>
                  </a:cubicBezTo>
                  <a:cubicBezTo>
                    <a:pt x="183" y="204"/>
                    <a:pt x="189" y="197"/>
                    <a:pt x="189" y="189"/>
                  </a:cubicBezTo>
                  <a:cubicBezTo>
                    <a:pt x="189" y="119"/>
                    <a:pt x="189" y="119"/>
                    <a:pt x="189" y="119"/>
                  </a:cubicBezTo>
                  <a:cubicBezTo>
                    <a:pt x="190" y="117"/>
                    <a:pt x="192" y="115"/>
                    <a:pt x="195" y="115"/>
                  </a:cubicBezTo>
                  <a:cubicBezTo>
                    <a:pt x="200" y="115"/>
                    <a:pt x="204" y="115"/>
                    <a:pt x="208" y="119"/>
                  </a:cubicBezTo>
                  <a:cubicBezTo>
                    <a:pt x="209" y="122"/>
                    <a:pt x="211" y="125"/>
                    <a:pt x="212" y="127"/>
                  </a:cubicBezTo>
                  <a:cubicBezTo>
                    <a:pt x="217" y="135"/>
                    <a:pt x="227" y="136"/>
                    <a:pt x="233" y="129"/>
                  </a:cubicBezTo>
                  <a:cubicBezTo>
                    <a:pt x="239" y="122"/>
                    <a:pt x="242" y="112"/>
                    <a:pt x="241" y="102"/>
                  </a:cubicBezTo>
                  <a:cubicBezTo>
                    <a:pt x="242" y="92"/>
                    <a:pt x="239" y="82"/>
                    <a:pt x="233" y="75"/>
                  </a:cubicBezTo>
                  <a:cubicBezTo>
                    <a:pt x="227" y="68"/>
                    <a:pt x="217" y="69"/>
                    <a:pt x="212" y="77"/>
                  </a:cubicBezTo>
                  <a:cubicBezTo>
                    <a:pt x="211" y="79"/>
                    <a:pt x="209" y="82"/>
                    <a:pt x="208" y="85"/>
                  </a:cubicBezTo>
                  <a:cubicBezTo>
                    <a:pt x="204" y="89"/>
                    <a:pt x="200" y="89"/>
                    <a:pt x="195" y="89"/>
                  </a:cubicBezTo>
                  <a:cubicBezTo>
                    <a:pt x="192" y="89"/>
                    <a:pt x="190" y="87"/>
                    <a:pt x="189" y="85"/>
                  </a:cubicBezTo>
                  <a:cubicBezTo>
                    <a:pt x="189" y="15"/>
                    <a:pt x="189" y="15"/>
                    <a:pt x="189" y="15"/>
                  </a:cubicBezTo>
                  <a:cubicBezTo>
                    <a:pt x="189" y="6"/>
                    <a:pt x="183" y="0"/>
                    <a:pt x="175" y="0"/>
                  </a:cubicBezTo>
                  <a:cubicBezTo>
                    <a:pt x="14" y="0"/>
                    <a:pt x="14" y="0"/>
                    <a:pt x="14" y="0"/>
                  </a:cubicBezTo>
                  <a:cubicBezTo>
                    <a:pt x="6" y="0"/>
                    <a:pt x="0" y="6"/>
                    <a:pt x="0" y="15"/>
                  </a:cubicBezTo>
                  <a:cubicBezTo>
                    <a:pt x="0" y="67"/>
                    <a:pt x="0" y="67"/>
                    <a:pt x="0" y="67"/>
                  </a:cubicBezTo>
                  <a:cubicBezTo>
                    <a:pt x="5" y="61"/>
                    <a:pt x="12" y="57"/>
                    <a:pt x="20" y="57"/>
                  </a:cubicBezTo>
                  <a:close/>
                </a:path>
              </a:pathLst>
            </a:custGeom>
            <a:solidFill>
              <a:srgbClr val="E6913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3" name="Google Shape;1663;p51"/>
            <p:cNvSpPr/>
            <p:nvPr/>
          </p:nvSpPr>
          <p:spPr>
            <a:xfrm>
              <a:off x="1674084" y="3714660"/>
              <a:ext cx="173666" cy="220353"/>
            </a:xfrm>
            <a:custGeom>
              <a:avLst/>
              <a:gdLst/>
              <a:ahLst/>
              <a:cxnLst/>
              <a:rect l="l" t="t" r="r" b="b"/>
              <a:pathLst>
                <a:path w="197" h="250" extrusionOk="0">
                  <a:moveTo>
                    <a:pt x="177" y="192"/>
                  </a:moveTo>
                  <a:cubicBezTo>
                    <a:pt x="169" y="192"/>
                    <a:pt x="162" y="189"/>
                    <a:pt x="157" y="183"/>
                  </a:cubicBezTo>
                  <a:cubicBezTo>
                    <a:pt x="150" y="174"/>
                    <a:pt x="146" y="161"/>
                    <a:pt x="146" y="147"/>
                  </a:cubicBezTo>
                  <a:cubicBezTo>
                    <a:pt x="146" y="134"/>
                    <a:pt x="150" y="121"/>
                    <a:pt x="157" y="112"/>
                  </a:cubicBezTo>
                  <a:cubicBezTo>
                    <a:pt x="162" y="106"/>
                    <a:pt x="169" y="103"/>
                    <a:pt x="177" y="103"/>
                  </a:cubicBezTo>
                  <a:cubicBezTo>
                    <a:pt x="185" y="103"/>
                    <a:pt x="192" y="106"/>
                    <a:pt x="197" y="113"/>
                  </a:cubicBezTo>
                  <a:cubicBezTo>
                    <a:pt x="197" y="67"/>
                    <a:pt x="197" y="67"/>
                    <a:pt x="197" y="67"/>
                  </a:cubicBezTo>
                  <a:cubicBezTo>
                    <a:pt x="197" y="59"/>
                    <a:pt x="191" y="53"/>
                    <a:pt x="182" y="53"/>
                  </a:cubicBezTo>
                  <a:cubicBezTo>
                    <a:pt x="120" y="53"/>
                    <a:pt x="120" y="53"/>
                    <a:pt x="120" y="53"/>
                  </a:cubicBezTo>
                  <a:cubicBezTo>
                    <a:pt x="118" y="52"/>
                    <a:pt x="115" y="50"/>
                    <a:pt x="115" y="47"/>
                  </a:cubicBezTo>
                  <a:cubicBezTo>
                    <a:pt x="115" y="42"/>
                    <a:pt x="115" y="38"/>
                    <a:pt x="120" y="35"/>
                  </a:cubicBezTo>
                  <a:cubicBezTo>
                    <a:pt x="122" y="33"/>
                    <a:pt x="125" y="32"/>
                    <a:pt x="128" y="30"/>
                  </a:cubicBezTo>
                  <a:cubicBezTo>
                    <a:pt x="136" y="25"/>
                    <a:pt x="137" y="15"/>
                    <a:pt x="129" y="9"/>
                  </a:cubicBezTo>
                  <a:cubicBezTo>
                    <a:pt x="122" y="3"/>
                    <a:pt x="112" y="0"/>
                    <a:pt x="102" y="1"/>
                  </a:cubicBezTo>
                  <a:cubicBezTo>
                    <a:pt x="93" y="0"/>
                    <a:pt x="82" y="3"/>
                    <a:pt x="75" y="9"/>
                  </a:cubicBezTo>
                  <a:cubicBezTo>
                    <a:pt x="68" y="15"/>
                    <a:pt x="69" y="25"/>
                    <a:pt x="77" y="30"/>
                  </a:cubicBezTo>
                  <a:cubicBezTo>
                    <a:pt x="80" y="32"/>
                    <a:pt x="82" y="33"/>
                    <a:pt x="85" y="35"/>
                  </a:cubicBezTo>
                  <a:cubicBezTo>
                    <a:pt x="89" y="38"/>
                    <a:pt x="90" y="42"/>
                    <a:pt x="89" y="47"/>
                  </a:cubicBezTo>
                  <a:cubicBezTo>
                    <a:pt x="89" y="50"/>
                    <a:pt x="87" y="52"/>
                    <a:pt x="85" y="53"/>
                  </a:cubicBezTo>
                  <a:cubicBezTo>
                    <a:pt x="15" y="53"/>
                    <a:pt x="15" y="53"/>
                    <a:pt x="15" y="53"/>
                  </a:cubicBezTo>
                  <a:cubicBezTo>
                    <a:pt x="7" y="53"/>
                    <a:pt x="0" y="59"/>
                    <a:pt x="0" y="67"/>
                  </a:cubicBezTo>
                  <a:cubicBezTo>
                    <a:pt x="0" y="235"/>
                    <a:pt x="0" y="235"/>
                    <a:pt x="0" y="235"/>
                  </a:cubicBezTo>
                  <a:cubicBezTo>
                    <a:pt x="0" y="243"/>
                    <a:pt x="7" y="250"/>
                    <a:pt x="15" y="250"/>
                  </a:cubicBezTo>
                  <a:cubicBezTo>
                    <a:pt x="182" y="250"/>
                    <a:pt x="182" y="250"/>
                    <a:pt x="182" y="250"/>
                  </a:cubicBezTo>
                  <a:cubicBezTo>
                    <a:pt x="191" y="250"/>
                    <a:pt x="197" y="243"/>
                    <a:pt x="197" y="235"/>
                  </a:cubicBezTo>
                  <a:cubicBezTo>
                    <a:pt x="197" y="182"/>
                    <a:pt x="197" y="182"/>
                    <a:pt x="197" y="182"/>
                  </a:cubicBezTo>
                  <a:cubicBezTo>
                    <a:pt x="192" y="189"/>
                    <a:pt x="185" y="192"/>
                    <a:pt x="177" y="192"/>
                  </a:cubicBezTo>
                  <a:close/>
                </a:path>
              </a:pathLst>
            </a:custGeom>
            <a:solidFill>
              <a:srgbClr val="A64D7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4" name="Google Shape;1664;p51"/>
            <p:cNvSpPr/>
            <p:nvPr/>
          </p:nvSpPr>
          <p:spPr>
            <a:xfrm>
              <a:off x="1674084" y="3214987"/>
              <a:ext cx="219646" cy="173489"/>
            </a:xfrm>
            <a:custGeom>
              <a:avLst/>
              <a:gdLst/>
              <a:ahLst/>
              <a:cxnLst/>
              <a:rect l="l" t="t" r="r" b="b"/>
              <a:pathLst>
                <a:path w="249" h="197" extrusionOk="0">
                  <a:moveTo>
                    <a:pt x="57" y="177"/>
                  </a:moveTo>
                  <a:cubicBezTo>
                    <a:pt x="57" y="169"/>
                    <a:pt x="61" y="162"/>
                    <a:pt x="67" y="157"/>
                  </a:cubicBezTo>
                  <a:cubicBezTo>
                    <a:pt x="76" y="149"/>
                    <a:pt x="88" y="146"/>
                    <a:pt x="102" y="146"/>
                  </a:cubicBezTo>
                  <a:cubicBezTo>
                    <a:pt x="116" y="146"/>
                    <a:pt x="129" y="149"/>
                    <a:pt x="137" y="157"/>
                  </a:cubicBezTo>
                  <a:cubicBezTo>
                    <a:pt x="144" y="162"/>
                    <a:pt x="147" y="169"/>
                    <a:pt x="147" y="177"/>
                  </a:cubicBezTo>
                  <a:cubicBezTo>
                    <a:pt x="147" y="185"/>
                    <a:pt x="143" y="192"/>
                    <a:pt x="137" y="197"/>
                  </a:cubicBezTo>
                  <a:cubicBezTo>
                    <a:pt x="182" y="197"/>
                    <a:pt x="182" y="197"/>
                    <a:pt x="182" y="197"/>
                  </a:cubicBezTo>
                  <a:cubicBezTo>
                    <a:pt x="191" y="197"/>
                    <a:pt x="197" y="190"/>
                    <a:pt x="197" y="182"/>
                  </a:cubicBezTo>
                  <a:cubicBezTo>
                    <a:pt x="197" y="119"/>
                    <a:pt x="197" y="119"/>
                    <a:pt x="197" y="119"/>
                  </a:cubicBezTo>
                  <a:cubicBezTo>
                    <a:pt x="198" y="117"/>
                    <a:pt x="200" y="115"/>
                    <a:pt x="202" y="115"/>
                  </a:cubicBezTo>
                  <a:cubicBezTo>
                    <a:pt x="207" y="115"/>
                    <a:pt x="212" y="115"/>
                    <a:pt x="215" y="119"/>
                  </a:cubicBezTo>
                  <a:cubicBezTo>
                    <a:pt x="217" y="122"/>
                    <a:pt x="218" y="125"/>
                    <a:pt x="220" y="127"/>
                  </a:cubicBezTo>
                  <a:cubicBezTo>
                    <a:pt x="225" y="135"/>
                    <a:pt x="235" y="136"/>
                    <a:pt x="241" y="129"/>
                  </a:cubicBezTo>
                  <a:cubicBezTo>
                    <a:pt x="247" y="122"/>
                    <a:pt x="249" y="112"/>
                    <a:pt x="249" y="102"/>
                  </a:cubicBezTo>
                  <a:cubicBezTo>
                    <a:pt x="249" y="92"/>
                    <a:pt x="247" y="82"/>
                    <a:pt x="241" y="75"/>
                  </a:cubicBezTo>
                  <a:cubicBezTo>
                    <a:pt x="235" y="68"/>
                    <a:pt x="225" y="69"/>
                    <a:pt x="220" y="77"/>
                  </a:cubicBezTo>
                  <a:cubicBezTo>
                    <a:pt x="218" y="79"/>
                    <a:pt x="217" y="82"/>
                    <a:pt x="215" y="85"/>
                  </a:cubicBezTo>
                  <a:cubicBezTo>
                    <a:pt x="212" y="89"/>
                    <a:pt x="207" y="89"/>
                    <a:pt x="202" y="89"/>
                  </a:cubicBezTo>
                  <a:cubicBezTo>
                    <a:pt x="200" y="89"/>
                    <a:pt x="198" y="87"/>
                    <a:pt x="197" y="85"/>
                  </a:cubicBezTo>
                  <a:cubicBezTo>
                    <a:pt x="197" y="15"/>
                    <a:pt x="197" y="15"/>
                    <a:pt x="197" y="15"/>
                  </a:cubicBezTo>
                  <a:cubicBezTo>
                    <a:pt x="197" y="6"/>
                    <a:pt x="191" y="0"/>
                    <a:pt x="182" y="0"/>
                  </a:cubicBezTo>
                  <a:cubicBezTo>
                    <a:pt x="15" y="0"/>
                    <a:pt x="15" y="0"/>
                    <a:pt x="15" y="0"/>
                  </a:cubicBezTo>
                  <a:cubicBezTo>
                    <a:pt x="7" y="0"/>
                    <a:pt x="0" y="6"/>
                    <a:pt x="0" y="15"/>
                  </a:cubicBezTo>
                  <a:cubicBezTo>
                    <a:pt x="0" y="182"/>
                    <a:pt x="0" y="182"/>
                    <a:pt x="0" y="182"/>
                  </a:cubicBezTo>
                  <a:cubicBezTo>
                    <a:pt x="0" y="190"/>
                    <a:pt x="7" y="197"/>
                    <a:pt x="15" y="197"/>
                  </a:cubicBezTo>
                  <a:cubicBezTo>
                    <a:pt x="68" y="197"/>
                    <a:pt x="68" y="197"/>
                    <a:pt x="68" y="197"/>
                  </a:cubicBezTo>
                  <a:cubicBezTo>
                    <a:pt x="61" y="192"/>
                    <a:pt x="57" y="185"/>
                    <a:pt x="57" y="177"/>
                  </a:cubicBezTo>
                  <a:close/>
                </a:path>
              </a:pathLst>
            </a:custGeom>
            <a:solidFill>
              <a:srgbClr val="A61C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5" name="Google Shape;1665;p51"/>
            <p:cNvSpPr/>
            <p:nvPr/>
          </p:nvSpPr>
          <p:spPr>
            <a:xfrm>
              <a:off x="1995010" y="3754076"/>
              <a:ext cx="212501" cy="180938"/>
            </a:xfrm>
            <a:custGeom>
              <a:avLst/>
              <a:gdLst/>
              <a:ahLst/>
              <a:cxnLst/>
              <a:rect l="l" t="t" r="r" b="b"/>
              <a:pathLst>
                <a:path w="241" h="205" extrusionOk="0">
                  <a:moveTo>
                    <a:pt x="221" y="147"/>
                  </a:moveTo>
                  <a:cubicBezTo>
                    <a:pt x="214" y="147"/>
                    <a:pt x="206" y="144"/>
                    <a:pt x="201" y="138"/>
                  </a:cubicBezTo>
                  <a:cubicBezTo>
                    <a:pt x="194" y="129"/>
                    <a:pt x="190" y="116"/>
                    <a:pt x="190" y="102"/>
                  </a:cubicBezTo>
                  <a:cubicBezTo>
                    <a:pt x="190" y="89"/>
                    <a:pt x="194" y="76"/>
                    <a:pt x="201" y="67"/>
                  </a:cubicBezTo>
                  <a:cubicBezTo>
                    <a:pt x="206" y="61"/>
                    <a:pt x="214" y="58"/>
                    <a:pt x="221" y="58"/>
                  </a:cubicBezTo>
                  <a:cubicBezTo>
                    <a:pt x="229" y="58"/>
                    <a:pt x="236" y="61"/>
                    <a:pt x="241" y="68"/>
                  </a:cubicBezTo>
                  <a:cubicBezTo>
                    <a:pt x="241" y="15"/>
                    <a:pt x="241" y="15"/>
                    <a:pt x="241" y="15"/>
                  </a:cubicBezTo>
                  <a:cubicBezTo>
                    <a:pt x="241" y="7"/>
                    <a:pt x="235" y="0"/>
                    <a:pt x="227" y="0"/>
                  </a:cubicBezTo>
                  <a:cubicBezTo>
                    <a:pt x="67" y="0"/>
                    <a:pt x="67" y="0"/>
                    <a:pt x="67" y="0"/>
                  </a:cubicBezTo>
                  <a:cubicBezTo>
                    <a:pt x="58" y="0"/>
                    <a:pt x="52" y="7"/>
                    <a:pt x="52" y="15"/>
                  </a:cubicBezTo>
                  <a:cubicBezTo>
                    <a:pt x="52" y="85"/>
                    <a:pt x="52" y="85"/>
                    <a:pt x="52" y="85"/>
                  </a:cubicBezTo>
                  <a:cubicBezTo>
                    <a:pt x="51" y="87"/>
                    <a:pt x="49" y="89"/>
                    <a:pt x="46" y="90"/>
                  </a:cubicBezTo>
                  <a:cubicBezTo>
                    <a:pt x="41" y="90"/>
                    <a:pt x="37" y="90"/>
                    <a:pt x="34" y="85"/>
                  </a:cubicBezTo>
                  <a:cubicBezTo>
                    <a:pt x="32" y="83"/>
                    <a:pt x="31" y="80"/>
                    <a:pt x="29" y="77"/>
                  </a:cubicBezTo>
                  <a:cubicBezTo>
                    <a:pt x="24" y="69"/>
                    <a:pt x="14" y="68"/>
                    <a:pt x="8" y="75"/>
                  </a:cubicBezTo>
                  <a:cubicBezTo>
                    <a:pt x="2" y="83"/>
                    <a:pt x="0" y="93"/>
                    <a:pt x="0" y="102"/>
                  </a:cubicBezTo>
                  <a:cubicBezTo>
                    <a:pt x="0" y="112"/>
                    <a:pt x="2" y="122"/>
                    <a:pt x="8" y="129"/>
                  </a:cubicBezTo>
                  <a:cubicBezTo>
                    <a:pt x="14" y="137"/>
                    <a:pt x="24" y="136"/>
                    <a:pt x="29" y="128"/>
                  </a:cubicBezTo>
                  <a:cubicBezTo>
                    <a:pt x="31" y="125"/>
                    <a:pt x="32" y="122"/>
                    <a:pt x="34" y="120"/>
                  </a:cubicBezTo>
                  <a:cubicBezTo>
                    <a:pt x="37" y="115"/>
                    <a:pt x="41" y="115"/>
                    <a:pt x="46" y="115"/>
                  </a:cubicBezTo>
                  <a:cubicBezTo>
                    <a:pt x="49" y="115"/>
                    <a:pt x="51" y="118"/>
                    <a:pt x="52" y="120"/>
                  </a:cubicBezTo>
                  <a:cubicBezTo>
                    <a:pt x="52" y="190"/>
                    <a:pt x="52" y="190"/>
                    <a:pt x="52" y="190"/>
                  </a:cubicBezTo>
                  <a:cubicBezTo>
                    <a:pt x="52" y="198"/>
                    <a:pt x="58" y="205"/>
                    <a:pt x="67" y="205"/>
                  </a:cubicBezTo>
                  <a:cubicBezTo>
                    <a:pt x="227" y="205"/>
                    <a:pt x="227" y="205"/>
                    <a:pt x="227" y="205"/>
                  </a:cubicBezTo>
                  <a:cubicBezTo>
                    <a:pt x="235" y="205"/>
                    <a:pt x="241" y="198"/>
                    <a:pt x="241" y="190"/>
                  </a:cubicBezTo>
                  <a:cubicBezTo>
                    <a:pt x="241" y="137"/>
                    <a:pt x="241" y="137"/>
                    <a:pt x="241" y="137"/>
                  </a:cubicBezTo>
                  <a:cubicBezTo>
                    <a:pt x="236" y="144"/>
                    <a:pt x="229" y="147"/>
                    <a:pt x="221" y="147"/>
                  </a:cubicBezTo>
                  <a:close/>
                </a:path>
              </a:pathLst>
            </a:custGeom>
            <a:solidFill>
              <a:srgbClr val="3D85C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6" name="Google Shape;1666;p51"/>
            <p:cNvSpPr/>
            <p:nvPr/>
          </p:nvSpPr>
          <p:spPr>
            <a:xfrm>
              <a:off x="2220560" y="3214987"/>
              <a:ext cx="173666" cy="219422"/>
            </a:xfrm>
            <a:custGeom>
              <a:avLst/>
              <a:gdLst/>
              <a:ahLst/>
              <a:cxnLst/>
              <a:rect l="l" t="t" r="r" b="b"/>
              <a:pathLst>
                <a:path w="197" h="249" extrusionOk="0">
                  <a:moveTo>
                    <a:pt x="0" y="15"/>
                  </a:moveTo>
                  <a:cubicBezTo>
                    <a:pt x="0" y="67"/>
                    <a:pt x="0" y="67"/>
                    <a:pt x="0" y="67"/>
                  </a:cubicBezTo>
                  <a:cubicBezTo>
                    <a:pt x="5" y="61"/>
                    <a:pt x="12" y="57"/>
                    <a:pt x="20" y="57"/>
                  </a:cubicBezTo>
                  <a:cubicBezTo>
                    <a:pt x="28" y="57"/>
                    <a:pt x="35" y="61"/>
                    <a:pt x="40" y="67"/>
                  </a:cubicBezTo>
                  <a:cubicBezTo>
                    <a:pt x="47" y="76"/>
                    <a:pt x="51" y="88"/>
                    <a:pt x="51" y="102"/>
                  </a:cubicBezTo>
                  <a:cubicBezTo>
                    <a:pt x="51" y="116"/>
                    <a:pt x="47" y="128"/>
                    <a:pt x="40" y="137"/>
                  </a:cubicBezTo>
                  <a:cubicBezTo>
                    <a:pt x="35" y="143"/>
                    <a:pt x="28" y="147"/>
                    <a:pt x="20" y="147"/>
                  </a:cubicBezTo>
                  <a:cubicBezTo>
                    <a:pt x="12" y="147"/>
                    <a:pt x="5" y="143"/>
                    <a:pt x="0" y="137"/>
                  </a:cubicBezTo>
                  <a:cubicBezTo>
                    <a:pt x="0" y="182"/>
                    <a:pt x="0" y="182"/>
                    <a:pt x="0" y="182"/>
                  </a:cubicBezTo>
                  <a:cubicBezTo>
                    <a:pt x="0" y="190"/>
                    <a:pt x="6" y="197"/>
                    <a:pt x="15" y="197"/>
                  </a:cubicBezTo>
                  <a:cubicBezTo>
                    <a:pt x="77" y="197"/>
                    <a:pt x="77" y="197"/>
                    <a:pt x="77" y="197"/>
                  </a:cubicBezTo>
                  <a:cubicBezTo>
                    <a:pt x="80" y="198"/>
                    <a:pt x="82" y="199"/>
                    <a:pt x="82" y="202"/>
                  </a:cubicBezTo>
                  <a:cubicBezTo>
                    <a:pt x="82" y="207"/>
                    <a:pt x="82" y="212"/>
                    <a:pt x="77" y="215"/>
                  </a:cubicBezTo>
                  <a:cubicBezTo>
                    <a:pt x="75" y="217"/>
                    <a:pt x="72" y="218"/>
                    <a:pt x="69" y="219"/>
                  </a:cubicBezTo>
                  <a:cubicBezTo>
                    <a:pt x="61" y="224"/>
                    <a:pt x="60" y="235"/>
                    <a:pt x="68" y="241"/>
                  </a:cubicBezTo>
                  <a:cubicBezTo>
                    <a:pt x="75" y="247"/>
                    <a:pt x="85" y="249"/>
                    <a:pt x="95" y="249"/>
                  </a:cubicBezTo>
                  <a:cubicBezTo>
                    <a:pt x="104" y="249"/>
                    <a:pt x="115" y="247"/>
                    <a:pt x="122" y="241"/>
                  </a:cubicBezTo>
                  <a:cubicBezTo>
                    <a:pt x="129" y="235"/>
                    <a:pt x="128" y="224"/>
                    <a:pt x="120" y="219"/>
                  </a:cubicBezTo>
                  <a:cubicBezTo>
                    <a:pt x="118" y="218"/>
                    <a:pt x="115" y="217"/>
                    <a:pt x="112" y="215"/>
                  </a:cubicBezTo>
                  <a:cubicBezTo>
                    <a:pt x="108" y="212"/>
                    <a:pt x="107" y="207"/>
                    <a:pt x="108" y="202"/>
                  </a:cubicBezTo>
                  <a:cubicBezTo>
                    <a:pt x="108" y="199"/>
                    <a:pt x="110" y="198"/>
                    <a:pt x="112" y="197"/>
                  </a:cubicBezTo>
                  <a:cubicBezTo>
                    <a:pt x="182" y="197"/>
                    <a:pt x="182" y="197"/>
                    <a:pt x="182" y="197"/>
                  </a:cubicBezTo>
                  <a:cubicBezTo>
                    <a:pt x="190" y="197"/>
                    <a:pt x="197" y="190"/>
                    <a:pt x="197" y="182"/>
                  </a:cubicBezTo>
                  <a:cubicBezTo>
                    <a:pt x="197" y="15"/>
                    <a:pt x="197" y="15"/>
                    <a:pt x="197" y="15"/>
                  </a:cubicBezTo>
                  <a:cubicBezTo>
                    <a:pt x="197" y="6"/>
                    <a:pt x="190" y="0"/>
                    <a:pt x="182" y="0"/>
                  </a:cubicBezTo>
                  <a:cubicBezTo>
                    <a:pt x="15" y="0"/>
                    <a:pt x="15" y="0"/>
                    <a:pt x="15" y="0"/>
                  </a:cubicBezTo>
                  <a:cubicBezTo>
                    <a:pt x="6" y="0"/>
                    <a:pt x="0" y="6"/>
                    <a:pt x="0" y="15"/>
                  </a:cubicBez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7" name="Google Shape;1667;p51"/>
            <p:cNvSpPr/>
            <p:nvPr/>
          </p:nvSpPr>
          <p:spPr>
            <a:xfrm>
              <a:off x="2214346" y="3400890"/>
              <a:ext cx="179880" cy="213215"/>
            </a:xfrm>
            <a:custGeom>
              <a:avLst/>
              <a:gdLst/>
              <a:ahLst/>
              <a:cxnLst/>
              <a:rect l="l" t="t" r="r" b="b"/>
              <a:pathLst>
                <a:path w="204" h="242" extrusionOk="0">
                  <a:moveTo>
                    <a:pt x="147" y="20"/>
                  </a:moveTo>
                  <a:cubicBezTo>
                    <a:pt x="147" y="28"/>
                    <a:pt x="143" y="35"/>
                    <a:pt x="137" y="40"/>
                  </a:cubicBezTo>
                  <a:cubicBezTo>
                    <a:pt x="128" y="48"/>
                    <a:pt x="116" y="51"/>
                    <a:pt x="102" y="51"/>
                  </a:cubicBezTo>
                  <a:cubicBezTo>
                    <a:pt x="88" y="51"/>
                    <a:pt x="75" y="48"/>
                    <a:pt x="67" y="40"/>
                  </a:cubicBezTo>
                  <a:cubicBezTo>
                    <a:pt x="60" y="35"/>
                    <a:pt x="57" y="28"/>
                    <a:pt x="57" y="20"/>
                  </a:cubicBezTo>
                  <a:cubicBezTo>
                    <a:pt x="57" y="12"/>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2"/>
                    <a:pt x="89" y="195"/>
                  </a:cubicBezTo>
                  <a:cubicBezTo>
                    <a:pt x="89" y="200"/>
                    <a:pt x="89" y="205"/>
                    <a:pt x="84" y="208"/>
                  </a:cubicBezTo>
                  <a:cubicBezTo>
                    <a:pt x="82" y="210"/>
                    <a:pt x="79" y="211"/>
                    <a:pt x="76" y="212"/>
                  </a:cubicBezTo>
                  <a:cubicBezTo>
                    <a:pt x="68" y="217"/>
                    <a:pt x="67" y="228"/>
                    <a:pt x="75" y="234"/>
                  </a:cubicBezTo>
                  <a:cubicBezTo>
                    <a:pt x="82" y="240"/>
                    <a:pt x="92" y="242"/>
                    <a:pt x="102" y="242"/>
                  </a:cubicBezTo>
                  <a:cubicBezTo>
                    <a:pt x="111" y="242"/>
                    <a:pt x="122" y="240"/>
                    <a:pt x="129" y="234"/>
                  </a:cubicBezTo>
                  <a:cubicBezTo>
                    <a:pt x="136" y="228"/>
                    <a:pt x="135" y="217"/>
                    <a:pt x="127" y="212"/>
                  </a:cubicBezTo>
                  <a:cubicBezTo>
                    <a:pt x="125" y="211"/>
                    <a:pt x="122" y="210"/>
                    <a:pt x="119" y="208"/>
                  </a:cubicBezTo>
                  <a:cubicBezTo>
                    <a:pt x="115" y="205"/>
                    <a:pt x="114" y="200"/>
                    <a:pt x="115" y="195"/>
                  </a:cubicBezTo>
                  <a:cubicBezTo>
                    <a:pt x="115" y="192"/>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2"/>
                    <a:pt x="147" y="20"/>
                  </a:cubicBez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8" name="Google Shape;1668;p51"/>
            <p:cNvSpPr/>
            <p:nvPr/>
          </p:nvSpPr>
          <p:spPr>
            <a:xfrm>
              <a:off x="1814198" y="3754076"/>
              <a:ext cx="213433" cy="180938"/>
            </a:xfrm>
            <a:custGeom>
              <a:avLst/>
              <a:gdLst/>
              <a:ahLst/>
              <a:cxnLst/>
              <a:rect l="l" t="t" r="r" b="b"/>
              <a:pathLst>
                <a:path w="242" h="205" extrusionOk="0">
                  <a:moveTo>
                    <a:pt x="222" y="147"/>
                  </a:moveTo>
                  <a:cubicBezTo>
                    <a:pt x="214" y="147"/>
                    <a:pt x="207" y="144"/>
                    <a:pt x="202" y="138"/>
                  </a:cubicBezTo>
                  <a:cubicBezTo>
                    <a:pt x="195" y="129"/>
                    <a:pt x="191" y="116"/>
                    <a:pt x="191" y="102"/>
                  </a:cubicBezTo>
                  <a:cubicBezTo>
                    <a:pt x="191" y="89"/>
                    <a:pt x="195" y="76"/>
                    <a:pt x="202" y="67"/>
                  </a:cubicBezTo>
                  <a:cubicBezTo>
                    <a:pt x="207" y="61"/>
                    <a:pt x="214" y="58"/>
                    <a:pt x="222" y="58"/>
                  </a:cubicBezTo>
                  <a:cubicBezTo>
                    <a:pt x="230" y="58"/>
                    <a:pt x="237" y="61"/>
                    <a:pt x="242" y="68"/>
                  </a:cubicBezTo>
                  <a:cubicBezTo>
                    <a:pt x="242" y="15"/>
                    <a:pt x="242" y="15"/>
                    <a:pt x="242" y="15"/>
                  </a:cubicBezTo>
                  <a:cubicBezTo>
                    <a:pt x="242" y="7"/>
                    <a:pt x="236" y="0"/>
                    <a:pt x="228" y="0"/>
                  </a:cubicBezTo>
                  <a:cubicBezTo>
                    <a:pt x="67" y="0"/>
                    <a:pt x="67" y="0"/>
                    <a:pt x="67" y="0"/>
                  </a:cubicBezTo>
                  <a:cubicBezTo>
                    <a:pt x="59" y="0"/>
                    <a:pt x="53" y="7"/>
                    <a:pt x="53" y="15"/>
                  </a:cubicBezTo>
                  <a:cubicBezTo>
                    <a:pt x="53" y="85"/>
                    <a:pt x="53" y="85"/>
                    <a:pt x="53" y="85"/>
                  </a:cubicBezTo>
                  <a:cubicBezTo>
                    <a:pt x="52" y="87"/>
                    <a:pt x="50" y="89"/>
                    <a:pt x="47" y="90"/>
                  </a:cubicBezTo>
                  <a:cubicBezTo>
                    <a:pt x="42" y="90"/>
                    <a:pt x="38" y="90"/>
                    <a:pt x="34" y="85"/>
                  </a:cubicBezTo>
                  <a:cubicBezTo>
                    <a:pt x="33" y="83"/>
                    <a:pt x="32" y="80"/>
                    <a:pt x="30" y="77"/>
                  </a:cubicBezTo>
                  <a:cubicBezTo>
                    <a:pt x="25" y="69"/>
                    <a:pt x="15" y="68"/>
                    <a:pt x="9" y="75"/>
                  </a:cubicBezTo>
                  <a:cubicBezTo>
                    <a:pt x="3" y="83"/>
                    <a:pt x="0" y="93"/>
                    <a:pt x="1" y="102"/>
                  </a:cubicBezTo>
                  <a:cubicBezTo>
                    <a:pt x="0" y="112"/>
                    <a:pt x="3" y="122"/>
                    <a:pt x="9" y="129"/>
                  </a:cubicBezTo>
                  <a:cubicBezTo>
                    <a:pt x="15" y="137"/>
                    <a:pt x="25" y="136"/>
                    <a:pt x="30" y="128"/>
                  </a:cubicBezTo>
                  <a:cubicBezTo>
                    <a:pt x="32" y="125"/>
                    <a:pt x="33" y="122"/>
                    <a:pt x="34" y="120"/>
                  </a:cubicBezTo>
                  <a:cubicBezTo>
                    <a:pt x="38" y="115"/>
                    <a:pt x="42" y="115"/>
                    <a:pt x="47" y="115"/>
                  </a:cubicBezTo>
                  <a:cubicBezTo>
                    <a:pt x="50" y="115"/>
                    <a:pt x="52" y="118"/>
                    <a:pt x="53" y="120"/>
                  </a:cubicBezTo>
                  <a:cubicBezTo>
                    <a:pt x="53" y="190"/>
                    <a:pt x="53" y="190"/>
                    <a:pt x="53" y="190"/>
                  </a:cubicBezTo>
                  <a:cubicBezTo>
                    <a:pt x="53" y="198"/>
                    <a:pt x="59" y="205"/>
                    <a:pt x="67" y="205"/>
                  </a:cubicBezTo>
                  <a:cubicBezTo>
                    <a:pt x="228" y="205"/>
                    <a:pt x="228" y="205"/>
                    <a:pt x="228" y="205"/>
                  </a:cubicBezTo>
                  <a:cubicBezTo>
                    <a:pt x="236" y="205"/>
                    <a:pt x="242" y="198"/>
                    <a:pt x="242" y="190"/>
                  </a:cubicBezTo>
                  <a:cubicBezTo>
                    <a:pt x="242" y="137"/>
                    <a:pt x="242" y="137"/>
                    <a:pt x="242" y="137"/>
                  </a:cubicBezTo>
                  <a:cubicBezTo>
                    <a:pt x="237" y="144"/>
                    <a:pt x="230" y="147"/>
                    <a:pt x="222" y="147"/>
                  </a:cubicBez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69" name="Google Shape;1669;p51"/>
            <p:cNvSpPr/>
            <p:nvPr/>
          </p:nvSpPr>
          <p:spPr>
            <a:xfrm>
              <a:off x="2214346" y="3580587"/>
              <a:ext cx="179880" cy="213215"/>
            </a:xfrm>
            <a:custGeom>
              <a:avLst/>
              <a:gdLst/>
              <a:ahLst/>
              <a:cxnLst/>
              <a:rect l="l" t="t" r="r" b="b"/>
              <a:pathLst>
                <a:path w="204" h="242" extrusionOk="0">
                  <a:moveTo>
                    <a:pt x="147" y="20"/>
                  </a:moveTo>
                  <a:cubicBezTo>
                    <a:pt x="147" y="28"/>
                    <a:pt x="143" y="35"/>
                    <a:pt x="137" y="40"/>
                  </a:cubicBezTo>
                  <a:cubicBezTo>
                    <a:pt x="128" y="48"/>
                    <a:pt x="116" y="52"/>
                    <a:pt x="102" y="51"/>
                  </a:cubicBezTo>
                  <a:cubicBezTo>
                    <a:pt x="88" y="52"/>
                    <a:pt x="75" y="48"/>
                    <a:pt x="67" y="40"/>
                  </a:cubicBezTo>
                  <a:cubicBezTo>
                    <a:pt x="60" y="35"/>
                    <a:pt x="57" y="28"/>
                    <a:pt x="57" y="20"/>
                  </a:cubicBezTo>
                  <a:cubicBezTo>
                    <a:pt x="57" y="13"/>
                    <a:pt x="61" y="5"/>
                    <a:pt x="67" y="0"/>
                  </a:cubicBezTo>
                  <a:cubicBezTo>
                    <a:pt x="14" y="0"/>
                    <a:pt x="14" y="0"/>
                    <a:pt x="14" y="0"/>
                  </a:cubicBezTo>
                  <a:cubicBezTo>
                    <a:pt x="6" y="0"/>
                    <a:pt x="0" y="7"/>
                    <a:pt x="0" y="15"/>
                  </a:cubicBezTo>
                  <a:cubicBezTo>
                    <a:pt x="0" y="175"/>
                    <a:pt x="0" y="175"/>
                    <a:pt x="0" y="175"/>
                  </a:cubicBezTo>
                  <a:cubicBezTo>
                    <a:pt x="0" y="183"/>
                    <a:pt x="6" y="190"/>
                    <a:pt x="14" y="190"/>
                  </a:cubicBezTo>
                  <a:cubicBezTo>
                    <a:pt x="84" y="190"/>
                    <a:pt x="84" y="190"/>
                    <a:pt x="84" y="190"/>
                  </a:cubicBezTo>
                  <a:cubicBezTo>
                    <a:pt x="87" y="191"/>
                    <a:pt x="89" y="193"/>
                    <a:pt x="89" y="195"/>
                  </a:cubicBezTo>
                  <a:cubicBezTo>
                    <a:pt x="89" y="200"/>
                    <a:pt x="89" y="205"/>
                    <a:pt x="84" y="208"/>
                  </a:cubicBezTo>
                  <a:cubicBezTo>
                    <a:pt x="82" y="210"/>
                    <a:pt x="79" y="211"/>
                    <a:pt x="76" y="213"/>
                  </a:cubicBezTo>
                  <a:cubicBezTo>
                    <a:pt x="68" y="218"/>
                    <a:pt x="67" y="228"/>
                    <a:pt x="75" y="234"/>
                  </a:cubicBezTo>
                  <a:cubicBezTo>
                    <a:pt x="82" y="240"/>
                    <a:pt x="92" y="242"/>
                    <a:pt x="102" y="242"/>
                  </a:cubicBezTo>
                  <a:cubicBezTo>
                    <a:pt x="111" y="242"/>
                    <a:pt x="122" y="240"/>
                    <a:pt x="129" y="234"/>
                  </a:cubicBezTo>
                  <a:cubicBezTo>
                    <a:pt x="136" y="228"/>
                    <a:pt x="135" y="218"/>
                    <a:pt x="127" y="213"/>
                  </a:cubicBezTo>
                  <a:cubicBezTo>
                    <a:pt x="125" y="211"/>
                    <a:pt x="122" y="210"/>
                    <a:pt x="119" y="208"/>
                  </a:cubicBezTo>
                  <a:cubicBezTo>
                    <a:pt x="115" y="205"/>
                    <a:pt x="114" y="200"/>
                    <a:pt x="115" y="195"/>
                  </a:cubicBezTo>
                  <a:cubicBezTo>
                    <a:pt x="115" y="193"/>
                    <a:pt x="117" y="191"/>
                    <a:pt x="119" y="190"/>
                  </a:cubicBezTo>
                  <a:cubicBezTo>
                    <a:pt x="189" y="190"/>
                    <a:pt x="189" y="190"/>
                    <a:pt x="189" y="190"/>
                  </a:cubicBezTo>
                  <a:cubicBezTo>
                    <a:pt x="197" y="190"/>
                    <a:pt x="204" y="183"/>
                    <a:pt x="204" y="175"/>
                  </a:cubicBezTo>
                  <a:cubicBezTo>
                    <a:pt x="204" y="15"/>
                    <a:pt x="204" y="15"/>
                    <a:pt x="204" y="15"/>
                  </a:cubicBezTo>
                  <a:cubicBezTo>
                    <a:pt x="204" y="7"/>
                    <a:pt x="197" y="0"/>
                    <a:pt x="189" y="0"/>
                  </a:cubicBezTo>
                  <a:cubicBezTo>
                    <a:pt x="137" y="0"/>
                    <a:pt x="137" y="0"/>
                    <a:pt x="137" y="0"/>
                  </a:cubicBezTo>
                  <a:cubicBezTo>
                    <a:pt x="143" y="5"/>
                    <a:pt x="147" y="13"/>
                    <a:pt x="147" y="20"/>
                  </a:cubicBez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0" name="Google Shape;1670;p51"/>
            <p:cNvSpPr/>
            <p:nvPr/>
          </p:nvSpPr>
          <p:spPr>
            <a:xfrm>
              <a:off x="2174890" y="3760283"/>
              <a:ext cx="219335" cy="174731"/>
            </a:xfrm>
            <a:custGeom>
              <a:avLst/>
              <a:gdLst/>
              <a:ahLst/>
              <a:cxnLst/>
              <a:rect l="l" t="t" r="r" b="b"/>
              <a:pathLst>
                <a:path w="249" h="198" extrusionOk="0">
                  <a:moveTo>
                    <a:pt x="192" y="21"/>
                  </a:moveTo>
                  <a:cubicBezTo>
                    <a:pt x="192" y="28"/>
                    <a:pt x="188" y="35"/>
                    <a:pt x="182" y="41"/>
                  </a:cubicBezTo>
                  <a:cubicBezTo>
                    <a:pt x="173" y="48"/>
                    <a:pt x="161" y="52"/>
                    <a:pt x="147" y="52"/>
                  </a:cubicBezTo>
                  <a:cubicBezTo>
                    <a:pt x="133" y="52"/>
                    <a:pt x="120" y="48"/>
                    <a:pt x="112" y="41"/>
                  </a:cubicBezTo>
                  <a:cubicBezTo>
                    <a:pt x="105" y="35"/>
                    <a:pt x="102" y="28"/>
                    <a:pt x="102" y="21"/>
                  </a:cubicBezTo>
                  <a:cubicBezTo>
                    <a:pt x="102" y="13"/>
                    <a:pt x="106" y="5"/>
                    <a:pt x="112" y="0"/>
                  </a:cubicBezTo>
                  <a:cubicBezTo>
                    <a:pt x="67" y="0"/>
                    <a:pt x="67" y="0"/>
                    <a:pt x="67" y="0"/>
                  </a:cubicBezTo>
                  <a:cubicBezTo>
                    <a:pt x="59" y="0"/>
                    <a:pt x="52" y="7"/>
                    <a:pt x="52" y="15"/>
                  </a:cubicBezTo>
                  <a:cubicBezTo>
                    <a:pt x="52" y="78"/>
                    <a:pt x="52" y="78"/>
                    <a:pt x="52" y="78"/>
                  </a:cubicBezTo>
                  <a:cubicBezTo>
                    <a:pt x="51" y="80"/>
                    <a:pt x="49" y="82"/>
                    <a:pt x="47" y="83"/>
                  </a:cubicBezTo>
                  <a:cubicBezTo>
                    <a:pt x="42" y="83"/>
                    <a:pt x="37" y="83"/>
                    <a:pt x="34" y="78"/>
                  </a:cubicBezTo>
                  <a:cubicBezTo>
                    <a:pt x="32" y="76"/>
                    <a:pt x="31" y="73"/>
                    <a:pt x="29" y="70"/>
                  </a:cubicBezTo>
                  <a:cubicBezTo>
                    <a:pt x="24" y="62"/>
                    <a:pt x="14" y="61"/>
                    <a:pt x="8" y="68"/>
                  </a:cubicBezTo>
                  <a:cubicBezTo>
                    <a:pt x="2" y="76"/>
                    <a:pt x="0" y="86"/>
                    <a:pt x="0" y="95"/>
                  </a:cubicBezTo>
                  <a:cubicBezTo>
                    <a:pt x="0" y="105"/>
                    <a:pt x="2" y="115"/>
                    <a:pt x="8" y="122"/>
                  </a:cubicBezTo>
                  <a:cubicBezTo>
                    <a:pt x="14" y="130"/>
                    <a:pt x="24" y="129"/>
                    <a:pt x="29" y="121"/>
                  </a:cubicBezTo>
                  <a:cubicBezTo>
                    <a:pt x="31" y="118"/>
                    <a:pt x="32" y="115"/>
                    <a:pt x="34" y="113"/>
                  </a:cubicBezTo>
                  <a:cubicBezTo>
                    <a:pt x="37" y="108"/>
                    <a:pt x="42" y="108"/>
                    <a:pt x="47" y="108"/>
                  </a:cubicBezTo>
                  <a:cubicBezTo>
                    <a:pt x="49" y="108"/>
                    <a:pt x="51" y="111"/>
                    <a:pt x="52" y="113"/>
                  </a:cubicBezTo>
                  <a:cubicBezTo>
                    <a:pt x="52" y="183"/>
                    <a:pt x="52" y="183"/>
                    <a:pt x="52" y="183"/>
                  </a:cubicBezTo>
                  <a:cubicBezTo>
                    <a:pt x="52" y="191"/>
                    <a:pt x="59" y="198"/>
                    <a:pt x="67" y="198"/>
                  </a:cubicBezTo>
                  <a:cubicBezTo>
                    <a:pt x="234" y="198"/>
                    <a:pt x="234" y="198"/>
                    <a:pt x="234" y="198"/>
                  </a:cubicBezTo>
                  <a:cubicBezTo>
                    <a:pt x="242" y="198"/>
                    <a:pt x="249" y="191"/>
                    <a:pt x="249" y="183"/>
                  </a:cubicBezTo>
                  <a:cubicBezTo>
                    <a:pt x="249" y="15"/>
                    <a:pt x="249" y="15"/>
                    <a:pt x="249" y="15"/>
                  </a:cubicBezTo>
                  <a:cubicBezTo>
                    <a:pt x="249" y="7"/>
                    <a:pt x="242" y="0"/>
                    <a:pt x="234" y="0"/>
                  </a:cubicBezTo>
                  <a:cubicBezTo>
                    <a:pt x="182" y="0"/>
                    <a:pt x="182" y="0"/>
                    <a:pt x="182" y="0"/>
                  </a:cubicBezTo>
                  <a:cubicBezTo>
                    <a:pt x="188" y="5"/>
                    <a:pt x="192" y="13"/>
                    <a:pt x="192" y="21"/>
                  </a:cubicBez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71" name="Google Shape;1671;p51"/>
          <p:cNvGrpSpPr/>
          <p:nvPr/>
        </p:nvGrpSpPr>
        <p:grpSpPr>
          <a:xfrm>
            <a:off x="1138094" y="2257421"/>
            <a:ext cx="445578" cy="445773"/>
            <a:chOff x="557511" y="3214925"/>
            <a:chExt cx="719836" cy="720150"/>
          </a:xfrm>
        </p:grpSpPr>
        <p:sp>
          <p:nvSpPr>
            <p:cNvPr id="1672" name="Google Shape;1672;p51"/>
            <p:cNvSpPr/>
            <p:nvPr/>
          </p:nvSpPr>
          <p:spPr>
            <a:xfrm>
              <a:off x="557511" y="3214925"/>
              <a:ext cx="434543" cy="347863"/>
            </a:xfrm>
            <a:custGeom>
              <a:avLst/>
              <a:gdLst/>
              <a:ahLst/>
              <a:cxnLst/>
              <a:rect l="l" t="t" r="r" b="b"/>
              <a:pathLst>
                <a:path w="515" h="412" extrusionOk="0">
                  <a:moveTo>
                    <a:pt x="159" y="412"/>
                  </a:moveTo>
                  <a:cubicBezTo>
                    <a:pt x="147" y="402"/>
                    <a:pt x="139" y="388"/>
                    <a:pt x="139" y="373"/>
                  </a:cubicBezTo>
                  <a:cubicBezTo>
                    <a:pt x="139" y="358"/>
                    <a:pt x="146" y="344"/>
                    <a:pt x="158" y="334"/>
                  </a:cubicBezTo>
                  <a:cubicBezTo>
                    <a:pt x="175" y="319"/>
                    <a:pt x="200" y="312"/>
                    <a:pt x="227" y="312"/>
                  </a:cubicBezTo>
                  <a:cubicBezTo>
                    <a:pt x="254" y="312"/>
                    <a:pt x="278" y="319"/>
                    <a:pt x="296" y="334"/>
                  </a:cubicBezTo>
                  <a:cubicBezTo>
                    <a:pt x="307" y="344"/>
                    <a:pt x="314" y="358"/>
                    <a:pt x="314" y="373"/>
                  </a:cubicBezTo>
                  <a:cubicBezTo>
                    <a:pt x="314" y="388"/>
                    <a:pt x="307" y="402"/>
                    <a:pt x="295" y="412"/>
                  </a:cubicBezTo>
                  <a:cubicBezTo>
                    <a:pt x="402" y="412"/>
                    <a:pt x="402" y="412"/>
                    <a:pt x="402" y="412"/>
                  </a:cubicBezTo>
                  <a:cubicBezTo>
                    <a:pt x="408" y="412"/>
                    <a:pt x="413" y="407"/>
                    <a:pt x="413" y="401"/>
                  </a:cubicBezTo>
                  <a:cubicBezTo>
                    <a:pt x="413" y="262"/>
                    <a:pt x="413" y="262"/>
                    <a:pt x="413" y="262"/>
                  </a:cubicBezTo>
                  <a:cubicBezTo>
                    <a:pt x="414" y="258"/>
                    <a:pt x="418" y="253"/>
                    <a:pt x="423" y="253"/>
                  </a:cubicBezTo>
                  <a:cubicBezTo>
                    <a:pt x="433" y="253"/>
                    <a:pt x="442" y="253"/>
                    <a:pt x="448" y="262"/>
                  </a:cubicBezTo>
                  <a:cubicBezTo>
                    <a:pt x="452" y="267"/>
                    <a:pt x="454" y="272"/>
                    <a:pt x="457" y="277"/>
                  </a:cubicBezTo>
                  <a:cubicBezTo>
                    <a:pt x="467" y="293"/>
                    <a:pt x="487" y="294"/>
                    <a:pt x="499" y="280"/>
                  </a:cubicBezTo>
                  <a:cubicBezTo>
                    <a:pt x="510" y="266"/>
                    <a:pt x="515" y="246"/>
                    <a:pt x="514" y="228"/>
                  </a:cubicBezTo>
                  <a:cubicBezTo>
                    <a:pt x="515" y="210"/>
                    <a:pt x="510" y="190"/>
                    <a:pt x="499" y="176"/>
                  </a:cubicBezTo>
                  <a:cubicBezTo>
                    <a:pt x="487" y="161"/>
                    <a:pt x="467" y="162"/>
                    <a:pt x="457" y="178"/>
                  </a:cubicBezTo>
                  <a:cubicBezTo>
                    <a:pt x="454" y="183"/>
                    <a:pt x="452" y="189"/>
                    <a:pt x="448" y="194"/>
                  </a:cubicBezTo>
                  <a:cubicBezTo>
                    <a:pt x="442" y="203"/>
                    <a:pt x="433" y="203"/>
                    <a:pt x="423" y="203"/>
                  </a:cubicBezTo>
                  <a:cubicBezTo>
                    <a:pt x="418" y="202"/>
                    <a:pt x="414" y="198"/>
                    <a:pt x="413" y="194"/>
                  </a:cubicBezTo>
                  <a:cubicBezTo>
                    <a:pt x="413" y="12"/>
                    <a:pt x="413" y="12"/>
                    <a:pt x="413" y="12"/>
                  </a:cubicBezTo>
                  <a:cubicBezTo>
                    <a:pt x="413" y="5"/>
                    <a:pt x="408" y="0"/>
                    <a:pt x="402" y="0"/>
                  </a:cubicBezTo>
                  <a:cubicBezTo>
                    <a:pt x="11" y="0"/>
                    <a:pt x="11" y="0"/>
                    <a:pt x="11" y="0"/>
                  </a:cubicBezTo>
                  <a:cubicBezTo>
                    <a:pt x="5" y="0"/>
                    <a:pt x="0" y="5"/>
                    <a:pt x="0" y="12"/>
                  </a:cubicBezTo>
                  <a:cubicBezTo>
                    <a:pt x="0" y="401"/>
                    <a:pt x="0" y="401"/>
                    <a:pt x="0" y="401"/>
                  </a:cubicBezTo>
                  <a:cubicBezTo>
                    <a:pt x="0" y="407"/>
                    <a:pt x="5" y="412"/>
                    <a:pt x="11" y="412"/>
                  </a:cubicBezTo>
                  <a:lnTo>
                    <a:pt x="159" y="412"/>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3" name="Google Shape;1673;p51"/>
            <p:cNvSpPr/>
            <p:nvPr/>
          </p:nvSpPr>
          <p:spPr>
            <a:xfrm>
              <a:off x="929646" y="3214925"/>
              <a:ext cx="347700" cy="434664"/>
            </a:xfrm>
            <a:custGeom>
              <a:avLst/>
              <a:gdLst/>
              <a:ahLst/>
              <a:cxnLst/>
              <a:rect l="l" t="t" r="r" b="b"/>
              <a:pathLst>
                <a:path w="412" h="515" extrusionOk="0">
                  <a:moveTo>
                    <a:pt x="0" y="160"/>
                  </a:moveTo>
                  <a:cubicBezTo>
                    <a:pt x="10" y="148"/>
                    <a:pt x="24" y="140"/>
                    <a:pt x="39" y="140"/>
                  </a:cubicBezTo>
                  <a:cubicBezTo>
                    <a:pt x="54" y="140"/>
                    <a:pt x="68" y="147"/>
                    <a:pt x="78" y="159"/>
                  </a:cubicBezTo>
                  <a:cubicBezTo>
                    <a:pt x="93" y="176"/>
                    <a:pt x="100" y="201"/>
                    <a:pt x="100" y="228"/>
                  </a:cubicBezTo>
                  <a:cubicBezTo>
                    <a:pt x="100" y="255"/>
                    <a:pt x="93" y="279"/>
                    <a:pt x="78" y="296"/>
                  </a:cubicBezTo>
                  <a:cubicBezTo>
                    <a:pt x="68" y="308"/>
                    <a:pt x="54" y="315"/>
                    <a:pt x="39" y="315"/>
                  </a:cubicBezTo>
                  <a:cubicBezTo>
                    <a:pt x="24" y="315"/>
                    <a:pt x="10" y="308"/>
                    <a:pt x="0" y="296"/>
                  </a:cubicBezTo>
                  <a:cubicBezTo>
                    <a:pt x="0" y="402"/>
                    <a:pt x="0" y="402"/>
                    <a:pt x="0" y="402"/>
                  </a:cubicBezTo>
                  <a:cubicBezTo>
                    <a:pt x="0" y="409"/>
                    <a:pt x="5" y="414"/>
                    <a:pt x="11" y="414"/>
                  </a:cubicBezTo>
                  <a:cubicBezTo>
                    <a:pt x="150" y="414"/>
                    <a:pt x="150" y="414"/>
                    <a:pt x="150" y="414"/>
                  </a:cubicBezTo>
                  <a:cubicBezTo>
                    <a:pt x="154" y="415"/>
                    <a:pt x="159" y="419"/>
                    <a:pt x="159" y="424"/>
                  </a:cubicBezTo>
                  <a:cubicBezTo>
                    <a:pt x="159" y="434"/>
                    <a:pt x="159" y="443"/>
                    <a:pt x="150" y="449"/>
                  </a:cubicBezTo>
                  <a:cubicBezTo>
                    <a:pt x="145" y="452"/>
                    <a:pt x="140" y="455"/>
                    <a:pt x="135" y="458"/>
                  </a:cubicBezTo>
                  <a:cubicBezTo>
                    <a:pt x="119" y="468"/>
                    <a:pt x="118" y="488"/>
                    <a:pt x="132" y="500"/>
                  </a:cubicBezTo>
                  <a:cubicBezTo>
                    <a:pt x="146" y="511"/>
                    <a:pt x="166" y="515"/>
                    <a:pt x="184" y="515"/>
                  </a:cubicBezTo>
                  <a:cubicBezTo>
                    <a:pt x="202" y="515"/>
                    <a:pt x="222" y="511"/>
                    <a:pt x="236" y="500"/>
                  </a:cubicBezTo>
                  <a:cubicBezTo>
                    <a:pt x="251" y="488"/>
                    <a:pt x="250" y="468"/>
                    <a:pt x="234" y="458"/>
                  </a:cubicBezTo>
                  <a:cubicBezTo>
                    <a:pt x="229" y="455"/>
                    <a:pt x="223" y="452"/>
                    <a:pt x="218" y="449"/>
                  </a:cubicBezTo>
                  <a:cubicBezTo>
                    <a:pt x="209" y="443"/>
                    <a:pt x="209" y="434"/>
                    <a:pt x="209" y="424"/>
                  </a:cubicBezTo>
                  <a:cubicBezTo>
                    <a:pt x="210" y="419"/>
                    <a:pt x="214" y="415"/>
                    <a:pt x="218" y="414"/>
                  </a:cubicBezTo>
                  <a:cubicBezTo>
                    <a:pt x="400" y="414"/>
                    <a:pt x="400" y="414"/>
                    <a:pt x="400" y="414"/>
                  </a:cubicBezTo>
                  <a:cubicBezTo>
                    <a:pt x="407" y="414"/>
                    <a:pt x="412" y="409"/>
                    <a:pt x="412" y="402"/>
                  </a:cubicBezTo>
                  <a:cubicBezTo>
                    <a:pt x="412" y="12"/>
                    <a:pt x="412" y="12"/>
                    <a:pt x="412" y="12"/>
                  </a:cubicBezTo>
                  <a:cubicBezTo>
                    <a:pt x="412" y="5"/>
                    <a:pt x="407" y="0"/>
                    <a:pt x="400" y="0"/>
                  </a:cubicBezTo>
                  <a:cubicBezTo>
                    <a:pt x="11" y="0"/>
                    <a:pt x="11" y="0"/>
                    <a:pt x="11" y="0"/>
                  </a:cubicBezTo>
                  <a:cubicBezTo>
                    <a:pt x="5" y="0"/>
                    <a:pt x="0" y="5"/>
                    <a:pt x="0" y="12"/>
                  </a:cubicBezTo>
                  <a:lnTo>
                    <a:pt x="0" y="160"/>
                  </a:ln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4" name="Google Shape;1674;p51"/>
            <p:cNvSpPr/>
            <p:nvPr/>
          </p:nvSpPr>
          <p:spPr>
            <a:xfrm>
              <a:off x="557511" y="3500411"/>
              <a:ext cx="347040" cy="434664"/>
            </a:xfrm>
            <a:custGeom>
              <a:avLst/>
              <a:gdLst/>
              <a:ahLst/>
              <a:cxnLst/>
              <a:rect l="l" t="t" r="r" b="b"/>
              <a:pathLst>
                <a:path w="411" h="515" extrusionOk="0">
                  <a:moveTo>
                    <a:pt x="411" y="356"/>
                  </a:moveTo>
                  <a:cubicBezTo>
                    <a:pt x="401" y="368"/>
                    <a:pt x="387" y="376"/>
                    <a:pt x="372" y="376"/>
                  </a:cubicBezTo>
                  <a:cubicBezTo>
                    <a:pt x="357" y="376"/>
                    <a:pt x="343" y="369"/>
                    <a:pt x="333" y="357"/>
                  </a:cubicBezTo>
                  <a:cubicBezTo>
                    <a:pt x="318" y="340"/>
                    <a:pt x="311" y="315"/>
                    <a:pt x="311" y="288"/>
                  </a:cubicBezTo>
                  <a:cubicBezTo>
                    <a:pt x="311" y="261"/>
                    <a:pt x="318" y="237"/>
                    <a:pt x="333" y="219"/>
                  </a:cubicBezTo>
                  <a:cubicBezTo>
                    <a:pt x="343" y="207"/>
                    <a:pt x="357" y="201"/>
                    <a:pt x="372" y="201"/>
                  </a:cubicBezTo>
                  <a:cubicBezTo>
                    <a:pt x="387" y="201"/>
                    <a:pt x="401" y="208"/>
                    <a:pt x="411" y="220"/>
                  </a:cubicBezTo>
                  <a:cubicBezTo>
                    <a:pt x="411" y="113"/>
                    <a:pt x="411" y="113"/>
                    <a:pt x="411" y="113"/>
                  </a:cubicBezTo>
                  <a:cubicBezTo>
                    <a:pt x="411" y="107"/>
                    <a:pt x="406" y="102"/>
                    <a:pt x="400" y="102"/>
                  </a:cubicBezTo>
                  <a:cubicBezTo>
                    <a:pt x="261" y="102"/>
                    <a:pt x="261" y="102"/>
                    <a:pt x="261" y="102"/>
                  </a:cubicBezTo>
                  <a:cubicBezTo>
                    <a:pt x="257" y="100"/>
                    <a:pt x="252" y="97"/>
                    <a:pt x="252" y="92"/>
                  </a:cubicBezTo>
                  <a:cubicBezTo>
                    <a:pt x="252" y="82"/>
                    <a:pt x="252" y="73"/>
                    <a:pt x="261" y="67"/>
                  </a:cubicBezTo>
                  <a:cubicBezTo>
                    <a:pt x="266" y="63"/>
                    <a:pt x="271" y="61"/>
                    <a:pt x="276" y="58"/>
                  </a:cubicBezTo>
                  <a:cubicBezTo>
                    <a:pt x="293" y="48"/>
                    <a:pt x="294" y="28"/>
                    <a:pt x="279" y="16"/>
                  </a:cubicBezTo>
                  <a:cubicBezTo>
                    <a:pt x="265" y="5"/>
                    <a:pt x="245" y="0"/>
                    <a:pt x="227" y="1"/>
                  </a:cubicBezTo>
                  <a:cubicBezTo>
                    <a:pt x="209" y="0"/>
                    <a:pt x="189" y="5"/>
                    <a:pt x="175" y="16"/>
                  </a:cubicBezTo>
                  <a:cubicBezTo>
                    <a:pt x="160" y="28"/>
                    <a:pt x="161" y="48"/>
                    <a:pt x="177" y="58"/>
                  </a:cubicBezTo>
                  <a:cubicBezTo>
                    <a:pt x="182" y="61"/>
                    <a:pt x="188" y="63"/>
                    <a:pt x="193" y="67"/>
                  </a:cubicBezTo>
                  <a:cubicBezTo>
                    <a:pt x="202" y="73"/>
                    <a:pt x="202" y="82"/>
                    <a:pt x="202" y="92"/>
                  </a:cubicBezTo>
                  <a:cubicBezTo>
                    <a:pt x="201" y="97"/>
                    <a:pt x="197" y="100"/>
                    <a:pt x="193" y="102"/>
                  </a:cubicBezTo>
                  <a:cubicBezTo>
                    <a:pt x="11" y="102"/>
                    <a:pt x="11" y="102"/>
                    <a:pt x="11" y="102"/>
                  </a:cubicBezTo>
                  <a:cubicBezTo>
                    <a:pt x="5" y="102"/>
                    <a:pt x="0" y="107"/>
                    <a:pt x="0" y="113"/>
                  </a:cubicBezTo>
                  <a:cubicBezTo>
                    <a:pt x="0" y="504"/>
                    <a:pt x="0" y="504"/>
                    <a:pt x="0" y="504"/>
                  </a:cubicBezTo>
                  <a:cubicBezTo>
                    <a:pt x="0" y="510"/>
                    <a:pt x="5" y="515"/>
                    <a:pt x="11" y="515"/>
                  </a:cubicBezTo>
                  <a:cubicBezTo>
                    <a:pt x="400" y="515"/>
                    <a:pt x="400" y="515"/>
                    <a:pt x="400" y="515"/>
                  </a:cubicBezTo>
                  <a:cubicBezTo>
                    <a:pt x="406" y="515"/>
                    <a:pt x="411" y="510"/>
                    <a:pt x="411" y="504"/>
                  </a:cubicBezTo>
                  <a:lnTo>
                    <a:pt x="411" y="356"/>
                  </a:ln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5" name="Google Shape;1675;p51"/>
            <p:cNvSpPr/>
            <p:nvPr/>
          </p:nvSpPr>
          <p:spPr>
            <a:xfrm>
              <a:off x="842804" y="3588202"/>
              <a:ext cx="434543" cy="346873"/>
            </a:xfrm>
            <a:custGeom>
              <a:avLst/>
              <a:gdLst/>
              <a:ahLst/>
              <a:cxnLst/>
              <a:rect l="l" t="t" r="r" b="b"/>
              <a:pathLst>
                <a:path w="515" h="411" extrusionOk="0">
                  <a:moveTo>
                    <a:pt x="355" y="0"/>
                  </a:moveTo>
                  <a:cubicBezTo>
                    <a:pt x="367" y="10"/>
                    <a:pt x="375" y="24"/>
                    <a:pt x="375" y="39"/>
                  </a:cubicBezTo>
                  <a:cubicBezTo>
                    <a:pt x="375" y="54"/>
                    <a:pt x="368" y="68"/>
                    <a:pt x="356" y="78"/>
                  </a:cubicBezTo>
                  <a:cubicBezTo>
                    <a:pt x="339" y="93"/>
                    <a:pt x="314" y="100"/>
                    <a:pt x="287" y="100"/>
                  </a:cubicBezTo>
                  <a:cubicBezTo>
                    <a:pt x="260" y="100"/>
                    <a:pt x="236" y="93"/>
                    <a:pt x="219" y="78"/>
                  </a:cubicBezTo>
                  <a:cubicBezTo>
                    <a:pt x="207" y="68"/>
                    <a:pt x="200" y="54"/>
                    <a:pt x="200" y="39"/>
                  </a:cubicBezTo>
                  <a:cubicBezTo>
                    <a:pt x="200" y="24"/>
                    <a:pt x="207" y="10"/>
                    <a:pt x="219" y="0"/>
                  </a:cubicBezTo>
                  <a:cubicBezTo>
                    <a:pt x="113" y="0"/>
                    <a:pt x="113" y="0"/>
                    <a:pt x="113" y="0"/>
                  </a:cubicBezTo>
                  <a:cubicBezTo>
                    <a:pt x="106" y="0"/>
                    <a:pt x="101" y="5"/>
                    <a:pt x="101" y="11"/>
                  </a:cubicBezTo>
                  <a:cubicBezTo>
                    <a:pt x="101" y="150"/>
                    <a:pt x="101" y="150"/>
                    <a:pt x="101" y="150"/>
                  </a:cubicBezTo>
                  <a:cubicBezTo>
                    <a:pt x="100" y="154"/>
                    <a:pt x="96" y="159"/>
                    <a:pt x="91" y="159"/>
                  </a:cubicBezTo>
                  <a:cubicBezTo>
                    <a:pt x="81" y="159"/>
                    <a:pt x="72" y="159"/>
                    <a:pt x="66" y="150"/>
                  </a:cubicBezTo>
                  <a:cubicBezTo>
                    <a:pt x="63" y="145"/>
                    <a:pt x="60" y="140"/>
                    <a:pt x="57" y="135"/>
                  </a:cubicBezTo>
                  <a:cubicBezTo>
                    <a:pt x="47" y="118"/>
                    <a:pt x="27" y="117"/>
                    <a:pt x="15" y="132"/>
                  </a:cubicBezTo>
                  <a:cubicBezTo>
                    <a:pt x="4" y="146"/>
                    <a:pt x="0" y="166"/>
                    <a:pt x="0" y="184"/>
                  </a:cubicBezTo>
                  <a:cubicBezTo>
                    <a:pt x="0" y="202"/>
                    <a:pt x="4" y="222"/>
                    <a:pt x="15" y="236"/>
                  </a:cubicBezTo>
                  <a:cubicBezTo>
                    <a:pt x="27" y="251"/>
                    <a:pt x="47" y="250"/>
                    <a:pt x="57" y="234"/>
                  </a:cubicBezTo>
                  <a:cubicBezTo>
                    <a:pt x="60" y="229"/>
                    <a:pt x="63" y="223"/>
                    <a:pt x="66" y="218"/>
                  </a:cubicBezTo>
                  <a:cubicBezTo>
                    <a:pt x="72" y="209"/>
                    <a:pt x="81" y="209"/>
                    <a:pt x="91" y="209"/>
                  </a:cubicBezTo>
                  <a:cubicBezTo>
                    <a:pt x="96" y="210"/>
                    <a:pt x="100" y="214"/>
                    <a:pt x="101" y="218"/>
                  </a:cubicBezTo>
                  <a:cubicBezTo>
                    <a:pt x="101" y="400"/>
                    <a:pt x="101" y="400"/>
                    <a:pt x="101" y="400"/>
                  </a:cubicBezTo>
                  <a:cubicBezTo>
                    <a:pt x="101" y="406"/>
                    <a:pt x="106" y="411"/>
                    <a:pt x="113" y="411"/>
                  </a:cubicBezTo>
                  <a:cubicBezTo>
                    <a:pt x="503" y="411"/>
                    <a:pt x="503" y="411"/>
                    <a:pt x="503" y="411"/>
                  </a:cubicBezTo>
                  <a:cubicBezTo>
                    <a:pt x="510" y="411"/>
                    <a:pt x="515" y="406"/>
                    <a:pt x="515" y="400"/>
                  </a:cubicBezTo>
                  <a:cubicBezTo>
                    <a:pt x="515" y="11"/>
                    <a:pt x="515" y="11"/>
                    <a:pt x="515" y="11"/>
                  </a:cubicBezTo>
                  <a:cubicBezTo>
                    <a:pt x="515" y="5"/>
                    <a:pt x="510" y="0"/>
                    <a:pt x="503" y="0"/>
                  </a:cubicBezTo>
                  <a:lnTo>
                    <a:pt x="355" y="0"/>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76" name="Google Shape;1676;p51"/>
          <p:cNvGrpSpPr/>
          <p:nvPr/>
        </p:nvGrpSpPr>
        <p:grpSpPr>
          <a:xfrm>
            <a:off x="1081978" y="3693756"/>
            <a:ext cx="445905" cy="400522"/>
            <a:chOff x="1147762" y="1131887"/>
            <a:chExt cx="5137150" cy="4619626"/>
          </a:xfrm>
        </p:grpSpPr>
        <p:sp>
          <p:nvSpPr>
            <p:cNvPr id="1677" name="Google Shape;1677;p51"/>
            <p:cNvSpPr/>
            <p:nvPr/>
          </p:nvSpPr>
          <p:spPr>
            <a:xfrm>
              <a:off x="1147762" y="2425700"/>
              <a:ext cx="2505075" cy="3325813"/>
            </a:xfrm>
            <a:custGeom>
              <a:avLst/>
              <a:gdLst/>
              <a:ahLst/>
              <a:cxnLst/>
              <a:rect l="l" t="t" r="r" b="b"/>
              <a:pathLst>
                <a:path w="566" h="751" extrusionOk="0">
                  <a:moveTo>
                    <a:pt x="62" y="403"/>
                  </a:moveTo>
                  <a:cubicBezTo>
                    <a:pt x="9" y="496"/>
                    <a:pt x="0" y="584"/>
                    <a:pt x="37" y="649"/>
                  </a:cubicBezTo>
                  <a:cubicBezTo>
                    <a:pt x="75" y="715"/>
                    <a:pt x="155" y="751"/>
                    <a:pt x="263" y="751"/>
                  </a:cubicBezTo>
                  <a:cubicBezTo>
                    <a:pt x="449" y="751"/>
                    <a:pt x="449" y="751"/>
                    <a:pt x="449" y="751"/>
                  </a:cubicBezTo>
                  <a:cubicBezTo>
                    <a:pt x="413" y="733"/>
                    <a:pt x="375" y="705"/>
                    <a:pt x="351" y="658"/>
                  </a:cubicBezTo>
                  <a:cubicBezTo>
                    <a:pt x="303" y="564"/>
                    <a:pt x="352" y="480"/>
                    <a:pt x="355" y="476"/>
                  </a:cubicBezTo>
                  <a:cubicBezTo>
                    <a:pt x="370" y="450"/>
                    <a:pt x="370" y="450"/>
                    <a:pt x="370" y="450"/>
                  </a:cubicBezTo>
                  <a:cubicBezTo>
                    <a:pt x="566" y="111"/>
                    <a:pt x="566" y="111"/>
                    <a:pt x="566" y="111"/>
                  </a:cubicBezTo>
                  <a:cubicBezTo>
                    <a:pt x="555" y="92"/>
                    <a:pt x="555" y="92"/>
                    <a:pt x="555" y="92"/>
                  </a:cubicBezTo>
                  <a:cubicBezTo>
                    <a:pt x="550" y="85"/>
                    <a:pt x="487" y="0"/>
                    <a:pt x="398" y="0"/>
                  </a:cubicBezTo>
                  <a:cubicBezTo>
                    <a:pt x="310" y="0"/>
                    <a:pt x="265" y="55"/>
                    <a:pt x="249" y="79"/>
                  </a:cubicBezTo>
                  <a:lnTo>
                    <a:pt x="62" y="403"/>
                  </a:ln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8" name="Google Shape;1678;p51"/>
            <p:cNvSpPr/>
            <p:nvPr/>
          </p:nvSpPr>
          <p:spPr>
            <a:xfrm>
              <a:off x="2617787" y="3519487"/>
              <a:ext cx="3667125" cy="2232024"/>
            </a:xfrm>
            <a:custGeom>
              <a:avLst/>
              <a:gdLst/>
              <a:ahLst/>
              <a:cxnLst/>
              <a:rect l="l" t="t" r="r" b="b"/>
              <a:pathLst>
                <a:path w="829" h="504" extrusionOk="0">
                  <a:moveTo>
                    <a:pt x="766" y="156"/>
                  </a:moveTo>
                  <a:cubicBezTo>
                    <a:pt x="676" y="0"/>
                    <a:pt x="676" y="0"/>
                    <a:pt x="676" y="0"/>
                  </a:cubicBezTo>
                  <a:cubicBezTo>
                    <a:pt x="680" y="40"/>
                    <a:pt x="676" y="87"/>
                    <a:pt x="651" y="131"/>
                  </a:cubicBezTo>
                  <a:cubicBezTo>
                    <a:pt x="600" y="220"/>
                    <a:pt x="492" y="222"/>
                    <a:pt x="479" y="222"/>
                  </a:cubicBezTo>
                  <a:cubicBezTo>
                    <a:pt x="479" y="222"/>
                    <a:pt x="479" y="222"/>
                    <a:pt x="479" y="222"/>
                  </a:cubicBezTo>
                  <a:cubicBezTo>
                    <a:pt x="448" y="222"/>
                    <a:pt x="448" y="222"/>
                    <a:pt x="448" y="222"/>
                  </a:cubicBezTo>
                  <a:cubicBezTo>
                    <a:pt x="57" y="222"/>
                    <a:pt x="57" y="222"/>
                    <a:pt x="57" y="222"/>
                  </a:cubicBezTo>
                  <a:cubicBezTo>
                    <a:pt x="45" y="242"/>
                    <a:pt x="45" y="242"/>
                    <a:pt x="45" y="242"/>
                  </a:cubicBezTo>
                  <a:cubicBezTo>
                    <a:pt x="43" y="246"/>
                    <a:pt x="0" y="318"/>
                    <a:pt x="42" y="399"/>
                  </a:cubicBezTo>
                  <a:cubicBezTo>
                    <a:pt x="91" y="495"/>
                    <a:pt x="209" y="503"/>
                    <a:pt x="216" y="504"/>
                  </a:cubicBezTo>
                  <a:cubicBezTo>
                    <a:pt x="566" y="504"/>
                    <a:pt x="566" y="504"/>
                    <a:pt x="566" y="504"/>
                  </a:cubicBezTo>
                  <a:cubicBezTo>
                    <a:pt x="674" y="504"/>
                    <a:pt x="754" y="468"/>
                    <a:pt x="792" y="402"/>
                  </a:cubicBezTo>
                  <a:cubicBezTo>
                    <a:pt x="829" y="337"/>
                    <a:pt x="820" y="249"/>
                    <a:pt x="766" y="156"/>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79" name="Google Shape;1679;p51"/>
            <p:cNvSpPr/>
            <p:nvPr/>
          </p:nvSpPr>
          <p:spPr>
            <a:xfrm>
              <a:off x="2449512" y="1131887"/>
              <a:ext cx="3167061" cy="3259137"/>
            </a:xfrm>
            <a:custGeom>
              <a:avLst/>
              <a:gdLst/>
              <a:ahLst/>
              <a:cxnLst/>
              <a:rect l="l" t="t" r="r" b="b"/>
              <a:pathLst>
                <a:path w="716" h="736" extrusionOk="0">
                  <a:moveTo>
                    <a:pt x="487" y="145"/>
                  </a:moveTo>
                  <a:cubicBezTo>
                    <a:pt x="433" y="52"/>
                    <a:pt x="362" y="0"/>
                    <a:pt x="286" y="0"/>
                  </a:cubicBezTo>
                  <a:cubicBezTo>
                    <a:pt x="211" y="0"/>
                    <a:pt x="140" y="52"/>
                    <a:pt x="86" y="145"/>
                  </a:cubicBezTo>
                  <a:cubicBezTo>
                    <a:pt x="0" y="294"/>
                    <a:pt x="0" y="294"/>
                    <a:pt x="0" y="294"/>
                  </a:cubicBezTo>
                  <a:cubicBezTo>
                    <a:pt x="27" y="278"/>
                    <a:pt x="61" y="266"/>
                    <a:pt x="104" y="266"/>
                  </a:cubicBezTo>
                  <a:cubicBezTo>
                    <a:pt x="210" y="266"/>
                    <a:pt x="279" y="365"/>
                    <a:pt x="282" y="370"/>
                  </a:cubicBezTo>
                  <a:cubicBezTo>
                    <a:pt x="283" y="371"/>
                    <a:pt x="283" y="371"/>
                    <a:pt x="283" y="371"/>
                  </a:cubicBezTo>
                  <a:cubicBezTo>
                    <a:pt x="293" y="390"/>
                    <a:pt x="293" y="390"/>
                    <a:pt x="293" y="390"/>
                  </a:cubicBezTo>
                  <a:cubicBezTo>
                    <a:pt x="298" y="397"/>
                    <a:pt x="298" y="397"/>
                    <a:pt x="298" y="397"/>
                  </a:cubicBezTo>
                  <a:cubicBezTo>
                    <a:pt x="493" y="736"/>
                    <a:pt x="493" y="736"/>
                    <a:pt x="493" y="736"/>
                  </a:cubicBezTo>
                  <a:cubicBezTo>
                    <a:pt x="517" y="736"/>
                    <a:pt x="517" y="736"/>
                    <a:pt x="517" y="736"/>
                  </a:cubicBezTo>
                  <a:cubicBezTo>
                    <a:pt x="517" y="736"/>
                    <a:pt x="517" y="736"/>
                    <a:pt x="517" y="736"/>
                  </a:cubicBezTo>
                  <a:cubicBezTo>
                    <a:pt x="522" y="736"/>
                    <a:pt x="622" y="735"/>
                    <a:pt x="667" y="657"/>
                  </a:cubicBezTo>
                  <a:cubicBezTo>
                    <a:pt x="716" y="573"/>
                    <a:pt x="672" y="467"/>
                    <a:pt x="668" y="459"/>
                  </a:cubicBezTo>
                  <a:lnTo>
                    <a:pt x="487" y="145"/>
                  </a:ln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80" name="Google Shape;1680;p51"/>
          <p:cNvGrpSpPr/>
          <p:nvPr/>
        </p:nvGrpSpPr>
        <p:grpSpPr>
          <a:xfrm>
            <a:off x="1879307" y="3687411"/>
            <a:ext cx="445901" cy="413282"/>
            <a:chOff x="1570037" y="1341437"/>
            <a:chExt cx="4943475" cy="4576762"/>
          </a:xfrm>
        </p:grpSpPr>
        <p:sp>
          <p:nvSpPr>
            <p:cNvPr id="1681" name="Google Shape;1681;p51"/>
            <p:cNvSpPr/>
            <p:nvPr/>
          </p:nvSpPr>
          <p:spPr>
            <a:xfrm>
              <a:off x="4814887" y="3284537"/>
              <a:ext cx="1673225" cy="1187450"/>
            </a:xfrm>
            <a:custGeom>
              <a:avLst/>
              <a:gdLst/>
              <a:ahLst/>
              <a:cxnLst/>
              <a:rect l="l" t="t" r="r" b="b"/>
              <a:pathLst>
                <a:path w="381" h="270" extrusionOk="0">
                  <a:moveTo>
                    <a:pt x="295" y="270"/>
                  </a:moveTo>
                  <a:cubicBezTo>
                    <a:pt x="336" y="270"/>
                    <a:pt x="381" y="237"/>
                    <a:pt x="360" y="184"/>
                  </a:cubicBezTo>
                  <a:cubicBezTo>
                    <a:pt x="360" y="184"/>
                    <a:pt x="360" y="184"/>
                    <a:pt x="360" y="184"/>
                  </a:cubicBezTo>
                  <a:cubicBezTo>
                    <a:pt x="254" y="0"/>
                    <a:pt x="254" y="0"/>
                    <a:pt x="254" y="0"/>
                  </a:cubicBezTo>
                  <a:cubicBezTo>
                    <a:pt x="6" y="142"/>
                    <a:pt x="6" y="142"/>
                    <a:pt x="6" y="142"/>
                  </a:cubicBezTo>
                  <a:cubicBezTo>
                    <a:pt x="80" y="270"/>
                    <a:pt x="80" y="270"/>
                    <a:pt x="80" y="270"/>
                  </a:cubicBezTo>
                  <a:cubicBezTo>
                    <a:pt x="0" y="270"/>
                    <a:pt x="0" y="270"/>
                    <a:pt x="0" y="270"/>
                  </a:cubicBezTo>
                  <a:cubicBezTo>
                    <a:pt x="0" y="270"/>
                    <a:pt x="0" y="270"/>
                    <a:pt x="0" y="270"/>
                  </a:cubicBezTo>
                  <a:lnTo>
                    <a:pt x="295" y="27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2" name="Google Shape;1682;p51"/>
            <p:cNvSpPr/>
            <p:nvPr/>
          </p:nvSpPr>
          <p:spPr>
            <a:xfrm>
              <a:off x="2355850" y="4164012"/>
              <a:ext cx="1208087" cy="1560512"/>
            </a:xfrm>
            <a:custGeom>
              <a:avLst/>
              <a:gdLst/>
              <a:ahLst/>
              <a:cxnLst/>
              <a:rect l="l" t="t" r="r" b="b"/>
              <a:pathLst>
                <a:path w="275" h="355" extrusionOk="0">
                  <a:moveTo>
                    <a:pt x="275" y="70"/>
                  </a:moveTo>
                  <a:cubicBezTo>
                    <a:pt x="128" y="70"/>
                    <a:pt x="128" y="70"/>
                    <a:pt x="128" y="70"/>
                  </a:cubicBezTo>
                  <a:cubicBezTo>
                    <a:pt x="168" y="0"/>
                    <a:pt x="168" y="0"/>
                    <a:pt x="168" y="0"/>
                  </a:cubicBezTo>
                  <a:cubicBezTo>
                    <a:pt x="168" y="0"/>
                    <a:pt x="168" y="0"/>
                    <a:pt x="168" y="0"/>
                  </a:cubicBezTo>
                  <a:cubicBezTo>
                    <a:pt x="20" y="256"/>
                    <a:pt x="20" y="256"/>
                    <a:pt x="20" y="256"/>
                  </a:cubicBezTo>
                  <a:cubicBezTo>
                    <a:pt x="0" y="291"/>
                    <a:pt x="5" y="346"/>
                    <a:pt x="62" y="354"/>
                  </a:cubicBezTo>
                  <a:cubicBezTo>
                    <a:pt x="62" y="355"/>
                    <a:pt x="62" y="355"/>
                    <a:pt x="62" y="355"/>
                  </a:cubicBezTo>
                  <a:cubicBezTo>
                    <a:pt x="275" y="355"/>
                    <a:pt x="275" y="355"/>
                    <a:pt x="275" y="355"/>
                  </a:cubicBezTo>
                  <a:lnTo>
                    <a:pt x="275" y="70"/>
                  </a:ln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3" name="Google Shape;1683;p51"/>
            <p:cNvSpPr/>
            <p:nvPr/>
          </p:nvSpPr>
          <p:spPr>
            <a:xfrm>
              <a:off x="2636837" y="1443037"/>
              <a:ext cx="1581150" cy="1635125"/>
            </a:xfrm>
            <a:custGeom>
              <a:avLst/>
              <a:gdLst/>
              <a:ahLst/>
              <a:cxnLst/>
              <a:rect l="l" t="t" r="r" b="b"/>
              <a:pathLst>
                <a:path w="360" h="372" extrusionOk="0">
                  <a:moveTo>
                    <a:pt x="213" y="58"/>
                  </a:moveTo>
                  <a:cubicBezTo>
                    <a:pt x="192" y="23"/>
                    <a:pt x="142" y="0"/>
                    <a:pt x="106" y="45"/>
                  </a:cubicBezTo>
                  <a:cubicBezTo>
                    <a:pt x="106" y="45"/>
                    <a:pt x="106" y="45"/>
                    <a:pt x="106" y="45"/>
                  </a:cubicBezTo>
                  <a:cubicBezTo>
                    <a:pt x="0" y="229"/>
                    <a:pt x="0" y="229"/>
                    <a:pt x="0" y="229"/>
                  </a:cubicBezTo>
                  <a:cubicBezTo>
                    <a:pt x="247" y="372"/>
                    <a:pt x="247" y="372"/>
                    <a:pt x="247" y="372"/>
                  </a:cubicBezTo>
                  <a:cubicBezTo>
                    <a:pt x="320" y="246"/>
                    <a:pt x="320" y="246"/>
                    <a:pt x="320" y="246"/>
                  </a:cubicBezTo>
                  <a:cubicBezTo>
                    <a:pt x="360" y="314"/>
                    <a:pt x="360" y="314"/>
                    <a:pt x="360" y="314"/>
                  </a:cubicBezTo>
                  <a:cubicBezTo>
                    <a:pt x="360" y="314"/>
                    <a:pt x="360" y="314"/>
                    <a:pt x="360" y="314"/>
                  </a:cubicBezTo>
                  <a:lnTo>
                    <a:pt x="213" y="58"/>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4" name="Google Shape;1684;p51"/>
            <p:cNvSpPr/>
            <p:nvPr/>
          </p:nvSpPr>
          <p:spPr>
            <a:xfrm>
              <a:off x="1570037" y="3162300"/>
              <a:ext cx="1800225" cy="2562225"/>
            </a:xfrm>
            <a:custGeom>
              <a:avLst/>
              <a:gdLst/>
              <a:ahLst/>
              <a:cxnLst/>
              <a:rect l="l" t="t" r="r" b="b"/>
              <a:pathLst>
                <a:path w="410" h="583" extrusionOk="0">
                  <a:moveTo>
                    <a:pt x="410" y="206"/>
                  </a:moveTo>
                  <a:cubicBezTo>
                    <a:pt x="314" y="0"/>
                    <a:pt x="314" y="0"/>
                    <a:pt x="314" y="0"/>
                  </a:cubicBezTo>
                  <a:cubicBezTo>
                    <a:pt x="86" y="20"/>
                    <a:pt x="86" y="20"/>
                    <a:pt x="86" y="20"/>
                  </a:cubicBezTo>
                  <a:cubicBezTo>
                    <a:pt x="125" y="42"/>
                    <a:pt x="125" y="42"/>
                    <a:pt x="125" y="42"/>
                  </a:cubicBezTo>
                  <a:cubicBezTo>
                    <a:pt x="20" y="223"/>
                    <a:pt x="20" y="223"/>
                    <a:pt x="20" y="223"/>
                  </a:cubicBezTo>
                  <a:cubicBezTo>
                    <a:pt x="0" y="258"/>
                    <a:pt x="0" y="302"/>
                    <a:pt x="20" y="337"/>
                  </a:cubicBezTo>
                  <a:cubicBezTo>
                    <a:pt x="129" y="526"/>
                    <a:pt x="129" y="526"/>
                    <a:pt x="129" y="526"/>
                  </a:cubicBezTo>
                  <a:cubicBezTo>
                    <a:pt x="150" y="561"/>
                    <a:pt x="188" y="583"/>
                    <a:pt x="228" y="583"/>
                  </a:cubicBezTo>
                  <a:cubicBezTo>
                    <a:pt x="241" y="583"/>
                    <a:pt x="241" y="583"/>
                    <a:pt x="241" y="583"/>
                  </a:cubicBezTo>
                  <a:cubicBezTo>
                    <a:pt x="241" y="582"/>
                    <a:pt x="241" y="582"/>
                    <a:pt x="241" y="582"/>
                  </a:cubicBezTo>
                  <a:cubicBezTo>
                    <a:pt x="184" y="574"/>
                    <a:pt x="179" y="519"/>
                    <a:pt x="199" y="484"/>
                  </a:cubicBezTo>
                  <a:cubicBezTo>
                    <a:pt x="347" y="228"/>
                    <a:pt x="347" y="228"/>
                    <a:pt x="347" y="228"/>
                  </a:cubicBezTo>
                  <a:cubicBezTo>
                    <a:pt x="347" y="228"/>
                    <a:pt x="347" y="228"/>
                    <a:pt x="347" y="228"/>
                  </a:cubicBezTo>
                  <a:cubicBezTo>
                    <a:pt x="372" y="185"/>
                    <a:pt x="372" y="185"/>
                    <a:pt x="372" y="185"/>
                  </a:cubicBezTo>
                  <a:lnTo>
                    <a:pt x="410" y="206"/>
                  </a:lnTo>
                  <a:close/>
                </a:path>
              </a:pathLst>
            </a:custGeom>
            <a:solidFill>
              <a:srgbClr val="76A5A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5" name="Google Shape;1685;p51"/>
            <p:cNvSpPr/>
            <p:nvPr/>
          </p:nvSpPr>
          <p:spPr>
            <a:xfrm>
              <a:off x="3101975" y="1341437"/>
              <a:ext cx="2481262" cy="1855787"/>
            </a:xfrm>
            <a:custGeom>
              <a:avLst/>
              <a:gdLst/>
              <a:ahLst/>
              <a:cxnLst/>
              <a:rect l="l" t="t" r="r" b="b"/>
              <a:pathLst>
                <a:path w="565" h="422" extrusionOk="0">
                  <a:moveTo>
                    <a:pt x="526" y="238"/>
                  </a:moveTo>
                  <a:cubicBezTo>
                    <a:pt x="421" y="57"/>
                    <a:pt x="421" y="57"/>
                    <a:pt x="421" y="57"/>
                  </a:cubicBezTo>
                  <a:cubicBezTo>
                    <a:pt x="401" y="21"/>
                    <a:pt x="363" y="0"/>
                    <a:pt x="322" y="0"/>
                  </a:cubicBezTo>
                  <a:cubicBezTo>
                    <a:pt x="105" y="0"/>
                    <a:pt x="105" y="0"/>
                    <a:pt x="105" y="0"/>
                  </a:cubicBezTo>
                  <a:cubicBezTo>
                    <a:pt x="65" y="0"/>
                    <a:pt x="27" y="21"/>
                    <a:pt x="7" y="57"/>
                  </a:cubicBezTo>
                  <a:cubicBezTo>
                    <a:pt x="0" y="68"/>
                    <a:pt x="0" y="68"/>
                    <a:pt x="0" y="68"/>
                  </a:cubicBezTo>
                  <a:cubicBezTo>
                    <a:pt x="0" y="68"/>
                    <a:pt x="0" y="68"/>
                    <a:pt x="0" y="68"/>
                  </a:cubicBezTo>
                  <a:cubicBezTo>
                    <a:pt x="36" y="23"/>
                    <a:pt x="86" y="46"/>
                    <a:pt x="107" y="81"/>
                  </a:cubicBezTo>
                  <a:cubicBezTo>
                    <a:pt x="254" y="337"/>
                    <a:pt x="254" y="337"/>
                    <a:pt x="254" y="337"/>
                  </a:cubicBezTo>
                  <a:cubicBezTo>
                    <a:pt x="254" y="337"/>
                    <a:pt x="254" y="337"/>
                    <a:pt x="254" y="337"/>
                  </a:cubicBezTo>
                  <a:cubicBezTo>
                    <a:pt x="279" y="381"/>
                    <a:pt x="279" y="381"/>
                    <a:pt x="279" y="381"/>
                  </a:cubicBezTo>
                  <a:cubicBezTo>
                    <a:pt x="241" y="402"/>
                    <a:pt x="241" y="402"/>
                    <a:pt x="241" y="402"/>
                  </a:cubicBezTo>
                  <a:cubicBezTo>
                    <a:pt x="468" y="422"/>
                    <a:pt x="468" y="422"/>
                    <a:pt x="468" y="422"/>
                  </a:cubicBezTo>
                  <a:cubicBezTo>
                    <a:pt x="565" y="216"/>
                    <a:pt x="565" y="216"/>
                    <a:pt x="565" y="216"/>
                  </a:cubicBezTo>
                  <a:lnTo>
                    <a:pt x="526" y="238"/>
                  </a:lnTo>
                  <a:close/>
                </a:path>
              </a:pathLst>
            </a:custGeom>
            <a:solidFill>
              <a:srgbClr val="6D9EEB"/>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6" name="Google Shape;1686;p51"/>
            <p:cNvSpPr/>
            <p:nvPr/>
          </p:nvSpPr>
          <p:spPr>
            <a:xfrm>
              <a:off x="4019550" y="4094162"/>
              <a:ext cx="2493962" cy="1824037"/>
            </a:xfrm>
            <a:custGeom>
              <a:avLst/>
              <a:gdLst/>
              <a:ahLst/>
              <a:cxnLst/>
              <a:rect l="l" t="t" r="r" b="b"/>
              <a:pathLst>
                <a:path w="568" h="415" extrusionOk="0">
                  <a:moveTo>
                    <a:pt x="547" y="11"/>
                  </a:moveTo>
                  <a:cubicBezTo>
                    <a:pt x="541" y="0"/>
                    <a:pt x="541" y="0"/>
                    <a:pt x="541" y="0"/>
                  </a:cubicBezTo>
                  <a:cubicBezTo>
                    <a:pt x="541" y="0"/>
                    <a:pt x="541" y="0"/>
                    <a:pt x="541" y="0"/>
                  </a:cubicBezTo>
                  <a:cubicBezTo>
                    <a:pt x="562" y="53"/>
                    <a:pt x="517" y="86"/>
                    <a:pt x="476" y="86"/>
                  </a:cubicBezTo>
                  <a:cubicBezTo>
                    <a:pt x="181" y="86"/>
                    <a:pt x="181" y="86"/>
                    <a:pt x="181" y="86"/>
                  </a:cubicBezTo>
                  <a:cubicBezTo>
                    <a:pt x="181" y="86"/>
                    <a:pt x="181" y="86"/>
                    <a:pt x="181" y="86"/>
                  </a:cubicBezTo>
                  <a:cubicBezTo>
                    <a:pt x="131" y="86"/>
                    <a:pt x="131" y="86"/>
                    <a:pt x="131" y="86"/>
                  </a:cubicBezTo>
                  <a:cubicBezTo>
                    <a:pt x="131" y="41"/>
                    <a:pt x="131" y="41"/>
                    <a:pt x="131" y="41"/>
                  </a:cubicBezTo>
                  <a:cubicBezTo>
                    <a:pt x="0" y="228"/>
                    <a:pt x="0" y="228"/>
                    <a:pt x="0" y="228"/>
                  </a:cubicBezTo>
                  <a:cubicBezTo>
                    <a:pt x="131" y="415"/>
                    <a:pt x="131" y="415"/>
                    <a:pt x="131" y="415"/>
                  </a:cubicBezTo>
                  <a:cubicBezTo>
                    <a:pt x="131" y="371"/>
                    <a:pt x="131" y="371"/>
                    <a:pt x="131" y="371"/>
                  </a:cubicBezTo>
                  <a:cubicBezTo>
                    <a:pt x="340" y="371"/>
                    <a:pt x="340" y="371"/>
                    <a:pt x="340" y="371"/>
                  </a:cubicBezTo>
                  <a:cubicBezTo>
                    <a:pt x="380" y="371"/>
                    <a:pt x="418" y="349"/>
                    <a:pt x="438" y="314"/>
                  </a:cubicBezTo>
                  <a:cubicBezTo>
                    <a:pt x="547" y="125"/>
                    <a:pt x="547" y="125"/>
                    <a:pt x="547" y="125"/>
                  </a:cubicBezTo>
                  <a:cubicBezTo>
                    <a:pt x="568" y="90"/>
                    <a:pt x="568" y="46"/>
                    <a:pt x="547" y="11"/>
                  </a:cubicBezTo>
                  <a:close/>
                </a:path>
              </a:pathLst>
            </a:custGeom>
            <a:solidFill>
              <a:srgbClr val="93C47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87" name="Google Shape;1687;p51"/>
          <p:cNvGrpSpPr/>
          <p:nvPr/>
        </p:nvGrpSpPr>
        <p:grpSpPr>
          <a:xfrm>
            <a:off x="4364629" y="3671512"/>
            <a:ext cx="441332" cy="445721"/>
            <a:chOff x="5770007" y="5489899"/>
            <a:chExt cx="712976" cy="720067"/>
          </a:xfrm>
        </p:grpSpPr>
        <p:sp>
          <p:nvSpPr>
            <p:cNvPr id="1688" name="Google Shape;1688;p51"/>
            <p:cNvSpPr/>
            <p:nvPr/>
          </p:nvSpPr>
          <p:spPr>
            <a:xfrm>
              <a:off x="6229483" y="5489899"/>
              <a:ext cx="253500" cy="2553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89" name="Google Shape;1689;p51"/>
            <p:cNvSpPr/>
            <p:nvPr/>
          </p:nvSpPr>
          <p:spPr>
            <a:xfrm>
              <a:off x="5770007" y="5489899"/>
              <a:ext cx="252900" cy="2553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0" name="Google Shape;1690;p51"/>
            <p:cNvSpPr/>
            <p:nvPr/>
          </p:nvSpPr>
          <p:spPr>
            <a:xfrm>
              <a:off x="6229483" y="5954666"/>
              <a:ext cx="253500" cy="2553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1" name="Google Shape;1691;p51"/>
            <p:cNvSpPr/>
            <p:nvPr/>
          </p:nvSpPr>
          <p:spPr>
            <a:xfrm>
              <a:off x="5770007" y="5954666"/>
              <a:ext cx="252900" cy="2553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2" name="Google Shape;1692;p51"/>
            <p:cNvSpPr/>
            <p:nvPr/>
          </p:nvSpPr>
          <p:spPr>
            <a:xfrm>
              <a:off x="6011100" y="5535496"/>
              <a:ext cx="228017" cy="163872"/>
            </a:xfrm>
            <a:custGeom>
              <a:avLst/>
              <a:gdLst/>
              <a:ahLst/>
              <a:cxnLst/>
              <a:rect l="l" t="t" r="r" b="b"/>
              <a:pathLst>
                <a:path w="362" h="258" extrusionOk="0">
                  <a:moveTo>
                    <a:pt x="362" y="0"/>
                  </a:moveTo>
                  <a:cubicBezTo>
                    <a:pt x="220" y="71"/>
                    <a:pt x="142" y="71"/>
                    <a:pt x="0" y="0"/>
                  </a:cubicBezTo>
                  <a:cubicBezTo>
                    <a:pt x="26" y="37"/>
                    <a:pt x="41" y="81"/>
                    <a:pt x="41" y="129"/>
                  </a:cubicBezTo>
                  <a:cubicBezTo>
                    <a:pt x="41" y="177"/>
                    <a:pt x="26" y="222"/>
                    <a:pt x="0" y="258"/>
                  </a:cubicBezTo>
                  <a:cubicBezTo>
                    <a:pt x="142" y="188"/>
                    <a:pt x="220" y="188"/>
                    <a:pt x="362" y="258"/>
                  </a:cubicBezTo>
                  <a:cubicBezTo>
                    <a:pt x="336" y="222"/>
                    <a:pt x="321" y="177"/>
                    <a:pt x="321" y="129"/>
                  </a:cubicBezTo>
                  <a:cubicBezTo>
                    <a:pt x="321" y="81"/>
                    <a:pt x="336" y="37"/>
                    <a:pt x="362"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3" name="Google Shape;1693;p51"/>
            <p:cNvSpPr/>
            <p:nvPr/>
          </p:nvSpPr>
          <p:spPr>
            <a:xfrm>
              <a:off x="6011100" y="6000263"/>
              <a:ext cx="228017" cy="164103"/>
            </a:xfrm>
            <a:custGeom>
              <a:avLst/>
              <a:gdLst/>
              <a:ahLst/>
              <a:cxnLst/>
              <a:rect l="l" t="t" r="r" b="b"/>
              <a:pathLst>
                <a:path w="362" h="258" extrusionOk="0">
                  <a:moveTo>
                    <a:pt x="321" y="129"/>
                  </a:moveTo>
                  <a:cubicBezTo>
                    <a:pt x="321" y="81"/>
                    <a:pt x="336" y="36"/>
                    <a:pt x="362" y="0"/>
                  </a:cubicBezTo>
                  <a:cubicBezTo>
                    <a:pt x="220" y="70"/>
                    <a:pt x="142" y="70"/>
                    <a:pt x="0" y="0"/>
                  </a:cubicBezTo>
                  <a:cubicBezTo>
                    <a:pt x="26" y="36"/>
                    <a:pt x="41" y="81"/>
                    <a:pt x="41" y="129"/>
                  </a:cubicBezTo>
                  <a:cubicBezTo>
                    <a:pt x="41" y="177"/>
                    <a:pt x="26" y="221"/>
                    <a:pt x="0" y="258"/>
                  </a:cubicBezTo>
                  <a:cubicBezTo>
                    <a:pt x="142" y="188"/>
                    <a:pt x="220" y="188"/>
                    <a:pt x="362" y="258"/>
                  </a:cubicBezTo>
                  <a:cubicBezTo>
                    <a:pt x="336" y="221"/>
                    <a:pt x="321" y="177"/>
                    <a:pt x="321" y="12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4" name="Google Shape;1694;p51"/>
            <p:cNvSpPr/>
            <p:nvPr/>
          </p:nvSpPr>
          <p:spPr>
            <a:xfrm>
              <a:off x="5814051" y="5734318"/>
              <a:ext cx="162411" cy="230995"/>
            </a:xfrm>
            <a:custGeom>
              <a:avLst/>
              <a:gdLst/>
              <a:ahLst/>
              <a:cxnLst/>
              <a:rect l="l" t="t" r="r" b="b"/>
              <a:pathLst>
                <a:path w="258" h="363" extrusionOk="0">
                  <a:moveTo>
                    <a:pt x="0" y="363"/>
                  </a:moveTo>
                  <a:cubicBezTo>
                    <a:pt x="36" y="337"/>
                    <a:pt x="81" y="322"/>
                    <a:pt x="129" y="322"/>
                  </a:cubicBezTo>
                  <a:cubicBezTo>
                    <a:pt x="177" y="322"/>
                    <a:pt x="221" y="337"/>
                    <a:pt x="258" y="363"/>
                  </a:cubicBezTo>
                  <a:cubicBezTo>
                    <a:pt x="188" y="221"/>
                    <a:pt x="188" y="142"/>
                    <a:pt x="258" y="0"/>
                  </a:cubicBezTo>
                  <a:cubicBezTo>
                    <a:pt x="221" y="26"/>
                    <a:pt x="177" y="41"/>
                    <a:pt x="129" y="41"/>
                  </a:cubicBezTo>
                  <a:cubicBezTo>
                    <a:pt x="81" y="41"/>
                    <a:pt x="36" y="26"/>
                    <a:pt x="0" y="0"/>
                  </a:cubicBezTo>
                  <a:cubicBezTo>
                    <a:pt x="70" y="142"/>
                    <a:pt x="70" y="221"/>
                    <a:pt x="0" y="363"/>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5" name="Google Shape;1695;p51"/>
            <p:cNvSpPr/>
            <p:nvPr/>
          </p:nvSpPr>
          <p:spPr>
            <a:xfrm>
              <a:off x="6273756" y="5735013"/>
              <a:ext cx="162411" cy="230300"/>
            </a:xfrm>
            <a:custGeom>
              <a:avLst/>
              <a:gdLst/>
              <a:ahLst/>
              <a:cxnLst/>
              <a:rect l="l" t="t" r="r" b="b"/>
              <a:pathLst>
                <a:path w="258" h="362" extrusionOk="0">
                  <a:moveTo>
                    <a:pt x="258" y="0"/>
                  </a:moveTo>
                  <a:cubicBezTo>
                    <a:pt x="222" y="25"/>
                    <a:pt x="177" y="40"/>
                    <a:pt x="129" y="40"/>
                  </a:cubicBezTo>
                  <a:cubicBezTo>
                    <a:pt x="81" y="40"/>
                    <a:pt x="37" y="25"/>
                    <a:pt x="0" y="0"/>
                  </a:cubicBezTo>
                  <a:cubicBezTo>
                    <a:pt x="70" y="142"/>
                    <a:pt x="70" y="220"/>
                    <a:pt x="0" y="362"/>
                  </a:cubicBezTo>
                  <a:cubicBezTo>
                    <a:pt x="37" y="336"/>
                    <a:pt x="81" y="321"/>
                    <a:pt x="129" y="321"/>
                  </a:cubicBezTo>
                  <a:cubicBezTo>
                    <a:pt x="177" y="321"/>
                    <a:pt x="222" y="336"/>
                    <a:pt x="258" y="362"/>
                  </a:cubicBezTo>
                  <a:cubicBezTo>
                    <a:pt x="188" y="220"/>
                    <a:pt x="188" y="142"/>
                    <a:pt x="25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696" name="Google Shape;1696;p51"/>
          <p:cNvGrpSpPr/>
          <p:nvPr/>
        </p:nvGrpSpPr>
        <p:grpSpPr>
          <a:xfrm>
            <a:off x="5157421" y="3693981"/>
            <a:ext cx="445651" cy="400824"/>
            <a:chOff x="7050768" y="5526199"/>
            <a:chExt cx="719953" cy="647534"/>
          </a:xfrm>
        </p:grpSpPr>
        <p:sp>
          <p:nvSpPr>
            <p:cNvPr id="1697" name="Google Shape;1697;p51"/>
            <p:cNvSpPr/>
            <p:nvPr/>
          </p:nvSpPr>
          <p:spPr>
            <a:xfrm>
              <a:off x="7465241" y="5526199"/>
              <a:ext cx="168000" cy="1689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8" name="Google Shape;1698;p51"/>
            <p:cNvSpPr/>
            <p:nvPr/>
          </p:nvSpPr>
          <p:spPr>
            <a:xfrm>
              <a:off x="7189726" y="5526199"/>
              <a:ext cx="168000" cy="1689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699" name="Google Shape;1699;p51"/>
            <p:cNvSpPr/>
            <p:nvPr/>
          </p:nvSpPr>
          <p:spPr>
            <a:xfrm>
              <a:off x="7465241" y="6004833"/>
              <a:ext cx="168000" cy="1689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0" name="Google Shape;1700;p51"/>
            <p:cNvSpPr/>
            <p:nvPr/>
          </p:nvSpPr>
          <p:spPr>
            <a:xfrm>
              <a:off x="7602721" y="5765701"/>
              <a:ext cx="168000" cy="1683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1" name="Google Shape;1701;p51"/>
            <p:cNvSpPr/>
            <p:nvPr/>
          </p:nvSpPr>
          <p:spPr>
            <a:xfrm>
              <a:off x="7050768" y="5765701"/>
              <a:ext cx="168600" cy="168300"/>
            </a:xfrm>
            <a:prstGeom prst="ellipse">
              <a:avLst/>
            </a:pr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2" name="Google Shape;1702;p51"/>
            <p:cNvSpPr/>
            <p:nvPr/>
          </p:nvSpPr>
          <p:spPr>
            <a:xfrm>
              <a:off x="7189726" y="6004833"/>
              <a:ext cx="168000" cy="168900"/>
            </a:xfrm>
            <a:prstGeom prst="ellipse">
              <a:avLst/>
            </a:pr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3" name="Google Shape;1703;p51"/>
            <p:cNvSpPr/>
            <p:nvPr/>
          </p:nvSpPr>
          <p:spPr>
            <a:xfrm>
              <a:off x="7134476" y="5655289"/>
              <a:ext cx="139512" cy="149620"/>
            </a:xfrm>
            <a:custGeom>
              <a:avLst/>
              <a:gdLst/>
              <a:ahLst/>
              <a:cxnLst/>
              <a:rect l="l" t="t" r="r" b="b"/>
              <a:pathLst>
                <a:path w="306" h="328" extrusionOk="0">
                  <a:moveTo>
                    <a:pt x="305" y="101"/>
                  </a:moveTo>
                  <a:cubicBezTo>
                    <a:pt x="231" y="101"/>
                    <a:pt x="166" y="61"/>
                    <a:pt x="132" y="0"/>
                  </a:cubicBezTo>
                  <a:cubicBezTo>
                    <a:pt x="140" y="114"/>
                    <a:pt x="103" y="178"/>
                    <a:pt x="0" y="227"/>
                  </a:cubicBezTo>
                  <a:cubicBezTo>
                    <a:pt x="1" y="227"/>
                    <a:pt x="1" y="227"/>
                    <a:pt x="1" y="227"/>
                  </a:cubicBezTo>
                  <a:cubicBezTo>
                    <a:pt x="75" y="227"/>
                    <a:pt x="140" y="268"/>
                    <a:pt x="174" y="328"/>
                  </a:cubicBezTo>
                  <a:cubicBezTo>
                    <a:pt x="166" y="214"/>
                    <a:pt x="203" y="151"/>
                    <a:pt x="306" y="101"/>
                  </a:cubicBezTo>
                  <a:cubicBezTo>
                    <a:pt x="306" y="101"/>
                    <a:pt x="305" y="101"/>
                    <a:pt x="305"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4" name="Google Shape;1704;p51"/>
            <p:cNvSpPr/>
            <p:nvPr/>
          </p:nvSpPr>
          <p:spPr>
            <a:xfrm>
              <a:off x="7351783" y="5564482"/>
              <a:ext cx="119371" cy="92287"/>
            </a:xfrm>
            <a:custGeom>
              <a:avLst/>
              <a:gdLst/>
              <a:ahLst/>
              <a:cxnLst/>
              <a:rect l="l" t="t" r="r" b="b"/>
              <a:pathLst>
                <a:path w="262" h="202" extrusionOk="0">
                  <a:moveTo>
                    <a:pt x="234" y="101"/>
                  </a:moveTo>
                  <a:cubicBezTo>
                    <a:pt x="234" y="64"/>
                    <a:pt x="245" y="30"/>
                    <a:pt x="262" y="0"/>
                  </a:cubicBezTo>
                  <a:cubicBezTo>
                    <a:pt x="167" y="65"/>
                    <a:pt x="95" y="65"/>
                    <a:pt x="0" y="0"/>
                  </a:cubicBezTo>
                  <a:cubicBezTo>
                    <a:pt x="17" y="30"/>
                    <a:pt x="28" y="64"/>
                    <a:pt x="28" y="101"/>
                  </a:cubicBezTo>
                  <a:cubicBezTo>
                    <a:pt x="28" y="138"/>
                    <a:pt x="17" y="172"/>
                    <a:pt x="0" y="202"/>
                  </a:cubicBezTo>
                  <a:cubicBezTo>
                    <a:pt x="95" y="138"/>
                    <a:pt x="167" y="138"/>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5" name="Google Shape;1705;p51"/>
            <p:cNvSpPr/>
            <p:nvPr/>
          </p:nvSpPr>
          <p:spPr>
            <a:xfrm>
              <a:off x="7548579" y="5894792"/>
              <a:ext cx="138958" cy="149249"/>
            </a:xfrm>
            <a:custGeom>
              <a:avLst/>
              <a:gdLst/>
              <a:ahLst/>
              <a:cxnLst/>
              <a:rect l="l" t="t" r="r" b="b"/>
              <a:pathLst>
                <a:path w="305" h="327" extrusionOk="0">
                  <a:moveTo>
                    <a:pt x="304" y="101"/>
                  </a:moveTo>
                  <a:cubicBezTo>
                    <a:pt x="230" y="101"/>
                    <a:pt x="165" y="60"/>
                    <a:pt x="131" y="0"/>
                  </a:cubicBezTo>
                  <a:cubicBezTo>
                    <a:pt x="139" y="114"/>
                    <a:pt x="103" y="177"/>
                    <a:pt x="0" y="227"/>
                  </a:cubicBezTo>
                  <a:cubicBezTo>
                    <a:pt x="1" y="227"/>
                    <a:pt x="1" y="227"/>
                    <a:pt x="2" y="227"/>
                  </a:cubicBezTo>
                  <a:cubicBezTo>
                    <a:pt x="76" y="227"/>
                    <a:pt x="140" y="267"/>
                    <a:pt x="175" y="327"/>
                  </a:cubicBezTo>
                  <a:cubicBezTo>
                    <a:pt x="166" y="214"/>
                    <a:pt x="203" y="151"/>
                    <a:pt x="305" y="101"/>
                  </a:cubicBezTo>
                  <a:cubicBezTo>
                    <a:pt x="305" y="101"/>
                    <a:pt x="304" y="101"/>
                    <a:pt x="30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6" name="Google Shape;1706;p51"/>
            <p:cNvSpPr/>
            <p:nvPr/>
          </p:nvSpPr>
          <p:spPr>
            <a:xfrm>
              <a:off x="7548579" y="5655844"/>
              <a:ext cx="138958" cy="149065"/>
            </a:xfrm>
            <a:custGeom>
              <a:avLst/>
              <a:gdLst/>
              <a:ahLst/>
              <a:cxnLst/>
              <a:rect l="l" t="t" r="r" b="b"/>
              <a:pathLst>
                <a:path w="305" h="327" extrusionOk="0">
                  <a:moveTo>
                    <a:pt x="131" y="327"/>
                  </a:moveTo>
                  <a:cubicBezTo>
                    <a:pt x="165" y="267"/>
                    <a:pt x="230" y="226"/>
                    <a:pt x="304" y="226"/>
                  </a:cubicBezTo>
                  <a:cubicBezTo>
                    <a:pt x="304" y="226"/>
                    <a:pt x="305" y="226"/>
                    <a:pt x="305" y="226"/>
                  </a:cubicBezTo>
                  <a:cubicBezTo>
                    <a:pt x="203" y="176"/>
                    <a:pt x="166" y="113"/>
                    <a:pt x="175" y="0"/>
                  </a:cubicBezTo>
                  <a:cubicBezTo>
                    <a:pt x="140" y="60"/>
                    <a:pt x="76" y="100"/>
                    <a:pt x="2" y="100"/>
                  </a:cubicBezTo>
                  <a:cubicBezTo>
                    <a:pt x="1" y="100"/>
                    <a:pt x="1" y="100"/>
                    <a:pt x="0" y="100"/>
                  </a:cubicBezTo>
                  <a:cubicBezTo>
                    <a:pt x="103" y="150"/>
                    <a:pt x="139" y="213"/>
                    <a:pt x="131" y="327"/>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7" name="Google Shape;1707;p51"/>
            <p:cNvSpPr/>
            <p:nvPr/>
          </p:nvSpPr>
          <p:spPr>
            <a:xfrm>
              <a:off x="7134476" y="5894792"/>
              <a:ext cx="139512" cy="149620"/>
            </a:xfrm>
            <a:custGeom>
              <a:avLst/>
              <a:gdLst/>
              <a:ahLst/>
              <a:cxnLst/>
              <a:rect l="l" t="t" r="r" b="b"/>
              <a:pathLst>
                <a:path w="306" h="328" extrusionOk="0">
                  <a:moveTo>
                    <a:pt x="132" y="328"/>
                  </a:moveTo>
                  <a:cubicBezTo>
                    <a:pt x="166" y="267"/>
                    <a:pt x="231" y="227"/>
                    <a:pt x="305" y="227"/>
                  </a:cubicBezTo>
                  <a:cubicBezTo>
                    <a:pt x="305" y="227"/>
                    <a:pt x="306" y="227"/>
                    <a:pt x="306" y="227"/>
                  </a:cubicBezTo>
                  <a:cubicBezTo>
                    <a:pt x="203" y="177"/>
                    <a:pt x="166" y="114"/>
                    <a:pt x="174" y="0"/>
                  </a:cubicBezTo>
                  <a:cubicBezTo>
                    <a:pt x="140" y="60"/>
                    <a:pt x="75" y="101"/>
                    <a:pt x="1" y="101"/>
                  </a:cubicBezTo>
                  <a:cubicBezTo>
                    <a:pt x="1" y="101"/>
                    <a:pt x="1" y="101"/>
                    <a:pt x="0" y="101"/>
                  </a:cubicBezTo>
                  <a:cubicBezTo>
                    <a:pt x="103" y="150"/>
                    <a:pt x="140" y="214"/>
                    <a:pt x="132" y="328"/>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08" name="Google Shape;1708;p51"/>
            <p:cNvSpPr/>
            <p:nvPr/>
          </p:nvSpPr>
          <p:spPr>
            <a:xfrm>
              <a:off x="7351783" y="6043117"/>
              <a:ext cx="119371" cy="92102"/>
            </a:xfrm>
            <a:custGeom>
              <a:avLst/>
              <a:gdLst/>
              <a:ahLst/>
              <a:cxnLst/>
              <a:rect l="l" t="t" r="r" b="b"/>
              <a:pathLst>
                <a:path w="262" h="202" extrusionOk="0">
                  <a:moveTo>
                    <a:pt x="234" y="101"/>
                  </a:moveTo>
                  <a:cubicBezTo>
                    <a:pt x="234" y="64"/>
                    <a:pt x="245" y="30"/>
                    <a:pt x="262" y="0"/>
                  </a:cubicBezTo>
                  <a:cubicBezTo>
                    <a:pt x="167" y="64"/>
                    <a:pt x="95" y="64"/>
                    <a:pt x="0" y="0"/>
                  </a:cubicBezTo>
                  <a:cubicBezTo>
                    <a:pt x="17" y="30"/>
                    <a:pt x="28" y="64"/>
                    <a:pt x="28" y="101"/>
                  </a:cubicBezTo>
                  <a:cubicBezTo>
                    <a:pt x="28" y="138"/>
                    <a:pt x="17" y="172"/>
                    <a:pt x="0" y="202"/>
                  </a:cubicBezTo>
                  <a:cubicBezTo>
                    <a:pt x="95" y="137"/>
                    <a:pt x="167" y="137"/>
                    <a:pt x="262" y="202"/>
                  </a:cubicBezTo>
                  <a:cubicBezTo>
                    <a:pt x="245" y="172"/>
                    <a:pt x="234" y="138"/>
                    <a:pt x="234" y="101"/>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09" name="Google Shape;1709;p51"/>
          <p:cNvGrpSpPr/>
          <p:nvPr/>
        </p:nvGrpSpPr>
        <p:grpSpPr>
          <a:xfrm>
            <a:off x="6751937" y="3694052"/>
            <a:ext cx="445681" cy="400651"/>
            <a:chOff x="9626723" y="5526313"/>
            <a:chExt cx="720002" cy="647256"/>
          </a:xfrm>
        </p:grpSpPr>
        <p:sp>
          <p:nvSpPr>
            <p:cNvPr id="1710" name="Google Shape;1710;p51"/>
            <p:cNvSpPr/>
            <p:nvPr/>
          </p:nvSpPr>
          <p:spPr>
            <a:xfrm>
              <a:off x="10040990" y="5526313"/>
              <a:ext cx="168000" cy="1683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1" name="Google Shape;1711;p51"/>
            <p:cNvSpPr/>
            <p:nvPr/>
          </p:nvSpPr>
          <p:spPr>
            <a:xfrm>
              <a:off x="9765139" y="5526313"/>
              <a:ext cx="168300" cy="1683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2" name="Google Shape;1712;p51"/>
            <p:cNvSpPr/>
            <p:nvPr/>
          </p:nvSpPr>
          <p:spPr>
            <a:xfrm>
              <a:off x="10040990" y="6005269"/>
              <a:ext cx="168000" cy="1683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3" name="Google Shape;1713;p51"/>
            <p:cNvSpPr/>
            <p:nvPr/>
          </p:nvSpPr>
          <p:spPr>
            <a:xfrm>
              <a:off x="10178425" y="5765496"/>
              <a:ext cx="168300" cy="1689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4" name="Google Shape;1714;p51"/>
            <p:cNvSpPr/>
            <p:nvPr/>
          </p:nvSpPr>
          <p:spPr>
            <a:xfrm>
              <a:off x="9626723" y="5765496"/>
              <a:ext cx="168000" cy="168900"/>
            </a:xfrm>
            <a:prstGeom prst="ellipse">
              <a:avLst/>
            </a:pr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5" name="Google Shape;1715;p51"/>
            <p:cNvSpPr/>
            <p:nvPr/>
          </p:nvSpPr>
          <p:spPr>
            <a:xfrm>
              <a:off x="9765139" y="6005269"/>
              <a:ext cx="168300" cy="168300"/>
            </a:xfrm>
            <a:prstGeom prst="ellipse">
              <a:avLst/>
            </a:pr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6" name="Google Shape;1716;p51"/>
            <p:cNvSpPr/>
            <p:nvPr/>
          </p:nvSpPr>
          <p:spPr>
            <a:xfrm>
              <a:off x="10198227" y="5672808"/>
              <a:ext cx="47838" cy="83066"/>
            </a:xfrm>
            <a:custGeom>
              <a:avLst/>
              <a:gdLst/>
              <a:ahLst/>
              <a:cxnLst/>
              <a:rect l="l" t="t" r="r" b="b"/>
              <a:pathLst>
                <a:path w="94" h="163" extrusionOk="0">
                  <a:moveTo>
                    <a:pt x="0" y="0"/>
                  </a:moveTo>
                  <a:cubicBezTo>
                    <a:pt x="20" y="23"/>
                    <a:pt x="38" y="49"/>
                    <a:pt x="54" y="77"/>
                  </a:cubicBezTo>
                  <a:cubicBezTo>
                    <a:pt x="70" y="105"/>
                    <a:pt x="83" y="134"/>
                    <a:pt x="94"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7" name="Google Shape;1717;p51"/>
            <p:cNvSpPr/>
            <p:nvPr/>
          </p:nvSpPr>
          <p:spPr>
            <a:xfrm>
              <a:off x="10197835" y="5944589"/>
              <a:ext cx="48230" cy="83066"/>
            </a:xfrm>
            <a:custGeom>
              <a:avLst/>
              <a:gdLst/>
              <a:ahLst/>
              <a:cxnLst/>
              <a:rect l="l" t="t" r="r" b="b"/>
              <a:pathLst>
                <a:path w="95" h="163" extrusionOk="0">
                  <a:moveTo>
                    <a:pt x="95" y="0"/>
                  </a:moveTo>
                  <a:cubicBezTo>
                    <a:pt x="84" y="29"/>
                    <a:pt x="71" y="58"/>
                    <a:pt x="55" y="85"/>
                  </a:cubicBezTo>
                  <a:cubicBezTo>
                    <a:pt x="39" y="113"/>
                    <a:pt x="20" y="139"/>
                    <a:pt x="0" y="163"/>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8" name="Google Shape;1718;p51"/>
            <p:cNvSpPr/>
            <p:nvPr/>
          </p:nvSpPr>
          <p:spPr>
            <a:xfrm>
              <a:off x="9938649" y="6122111"/>
              <a:ext cx="96263" cy="4124"/>
            </a:xfrm>
            <a:custGeom>
              <a:avLst/>
              <a:gdLst/>
              <a:ahLst/>
              <a:cxnLst/>
              <a:rect l="l" t="t" r="r" b="b"/>
              <a:pathLst>
                <a:path w="189" h="8" extrusionOk="0">
                  <a:moveTo>
                    <a:pt x="189" y="0"/>
                  </a:moveTo>
                  <a:cubicBezTo>
                    <a:pt x="158" y="5"/>
                    <a:pt x="127" y="8"/>
                    <a:pt x="95" y="8"/>
                  </a:cubicBezTo>
                  <a:cubicBezTo>
                    <a:pt x="63" y="8"/>
                    <a:pt x="31" y="5"/>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19" name="Google Shape;1719;p51"/>
            <p:cNvSpPr/>
            <p:nvPr/>
          </p:nvSpPr>
          <p:spPr>
            <a:xfrm>
              <a:off x="9728084" y="5944196"/>
              <a:ext cx="47838" cy="83066"/>
            </a:xfrm>
            <a:custGeom>
              <a:avLst/>
              <a:gdLst/>
              <a:ahLst/>
              <a:cxnLst/>
              <a:rect l="l" t="t" r="r" b="b"/>
              <a:pathLst>
                <a:path w="94" h="163" extrusionOk="0">
                  <a:moveTo>
                    <a:pt x="94" y="163"/>
                  </a:moveTo>
                  <a:cubicBezTo>
                    <a:pt x="74" y="140"/>
                    <a:pt x="56" y="114"/>
                    <a:pt x="40" y="86"/>
                  </a:cubicBezTo>
                  <a:cubicBezTo>
                    <a:pt x="24" y="58"/>
                    <a:pt x="11" y="30"/>
                    <a:pt x="0"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0" name="Google Shape;1720;p51"/>
            <p:cNvSpPr/>
            <p:nvPr/>
          </p:nvSpPr>
          <p:spPr>
            <a:xfrm>
              <a:off x="9728084" y="5672219"/>
              <a:ext cx="48230" cy="83066"/>
            </a:xfrm>
            <a:custGeom>
              <a:avLst/>
              <a:gdLst/>
              <a:ahLst/>
              <a:cxnLst/>
              <a:rect l="l" t="t" r="r" b="b"/>
              <a:pathLst>
                <a:path w="95" h="163" extrusionOk="0">
                  <a:moveTo>
                    <a:pt x="0" y="163"/>
                  </a:moveTo>
                  <a:cubicBezTo>
                    <a:pt x="11" y="134"/>
                    <a:pt x="24" y="106"/>
                    <a:pt x="40" y="78"/>
                  </a:cubicBezTo>
                  <a:cubicBezTo>
                    <a:pt x="56" y="50"/>
                    <a:pt x="75" y="24"/>
                    <a:pt x="95"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1" name="Google Shape;1721;p51"/>
            <p:cNvSpPr/>
            <p:nvPr/>
          </p:nvSpPr>
          <p:spPr>
            <a:xfrm>
              <a:off x="9939237" y="5573835"/>
              <a:ext cx="96263" cy="4124"/>
            </a:xfrm>
            <a:custGeom>
              <a:avLst/>
              <a:gdLst/>
              <a:ahLst/>
              <a:cxnLst/>
              <a:rect l="l" t="t" r="r" b="b"/>
              <a:pathLst>
                <a:path w="189" h="8" extrusionOk="0">
                  <a:moveTo>
                    <a:pt x="0" y="8"/>
                  </a:moveTo>
                  <a:cubicBezTo>
                    <a:pt x="31" y="3"/>
                    <a:pt x="62" y="0"/>
                    <a:pt x="94" y="0"/>
                  </a:cubicBezTo>
                  <a:cubicBezTo>
                    <a:pt x="126" y="0"/>
                    <a:pt x="158" y="3"/>
                    <a:pt x="189" y="8"/>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22" name="Google Shape;1722;p51"/>
          <p:cNvGrpSpPr/>
          <p:nvPr/>
        </p:nvGrpSpPr>
        <p:grpSpPr>
          <a:xfrm>
            <a:off x="7549176" y="3671489"/>
            <a:ext cx="445582" cy="445743"/>
            <a:chOff x="10914672" y="5489861"/>
            <a:chExt cx="719842" cy="720102"/>
          </a:xfrm>
        </p:grpSpPr>
        <p:sp>
          <p:nvSpPr>
            <p:cNvPr id="1723" name="Google Shape;1723;p51"/>
            <p:cNvSpPr/>
            <p:nvPr/>
          </p:nvSpPr>
          <p:spPr>
            <a:xfrm>
              <a:off x="11420014" y="5489861"/>
              <a:ext cx="214500" cy="215100"/>
            </a:xfrm>
            <a:prstGeom prst="ellipse">
              <a:avLst/>
            </a:pr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4" name="Google Shape;1724;p51"/>
            <p:cNvSpPr/>
            <p:nvPr/>
          </p:nvSpPr>
          <p:spPr>
            <a:xfrm>
              <a:off x="11420014" y="5994863"/>
              <a:ext cx="214500" cy="215100"/>
            </a:xfrm>
            <a:prstGeom prst="ellipse">
              <a:avLst/>
            </a:pr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5" name="Google Shape;1725;p51"/>
            <p:cNvSpPr/>
            <p:nvPr/>
          </p:nvSpPr>
          <p:spPr>
            <a:xfrm>
              <a:off x="10914672" y="5489861"/>
              <a:ext cx="214500" cy="215100"/>
            </a:xfrm>
            <a:prstGeom prst="ellipse">
              <a:avLst/>
            </a:pr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6" name="Google Shape;1726;p51"/>
            <p:cNvSpPr/>
            <p:nvPr/>
          </p:nvSpPr>
          <p:spPr>
            <a:xfrm>
              <a:off x="10914672" y="5994863"/>
              <a:ext cx="214500" cy="215100"/>
            </a:xfrm>
            <a:prstGeom prst="ellipse">
              <a:avLst/>
            </a:pr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7" name="Google Shape;1727;p51"/>
            <p:cNvSpPr/>
            <p:nvPr/>
          </p:nvSpPr>
          <p:spPr>
            <a:xfrm>
              <a:off x="11595623" y="5710038"/>
              <a:ext cx="28649" cy="276082"/>
            </a:xfrm>
            <a:custGeom>
              <a:avLst/>
              <a:gdLst/>
              <a:ahLst/>
              <a:cxnLst/>
              <a:rect l="l" t="t" r="r" b="b"/>
              <a:pathLst>
                <a:path w="39" h="376" extrusionOk="0">
                  <a:moveTo>
                    <a:pt x="0" y="0"/>
                  </a:moveTo>
                  <a:cubicBezTo>
                    <a:pt x="25" y="59"/>
                    <a:pt x="39" y="123"/>
                    <a:pt x="39" y="190"/>
                  </a:cubicBezTo>
                  <a:cubicBezTo>
                    <a:pt x="39" y="256"/>
                    <a:pt x="26" y="319"/>
                    <a:pt x="2" y="376"/>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8" name="Google Shape;1728;p51"/>
            <p:cNvSpPr/>
            <p:nvPr/>
          </p:nvSpPr>
          <p:spPr>
            <a:xfrm>
              <a:off x="11138826" y="6170527"/>
              <a:ext cx="275351" cy="29145"/>
            </a:xfrm>
            <a:custGeom>
              <a:avLst/>
              <a:gdLst/>
              <a:ahLst/>
              <a:cxnLst/>
              <a:rect l="l" t="t" r="r" b="b"/>
              <a:pathLst>
                <a:path w="375" h="40" extrusionOk="0">
                  <a:moveTo>
                    <a:pt x="375" y="0"/>
                  </a:moveTo>
                  <a:cubicBezTo>
                    <a:pt x="317" y="26"/>
                    <a:pt x="253" y="40"/>
                    <a:pt x="185" y="40"/>
                  </a:cubicBezTo>
                  <a:cubicBezTo>
                    <a:pt x="119" y="40"/>
                    <a:pt x="57" y="26"/>
                    <a:pt x="0" y="2"/>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29" name="Google Shape;1729;p51"/>
            <p:cNvSpPr/>
            <p:nvPr/>
          </p:nvSpPr>
          <p:spPr>
            <a:xfrm>
              <a:off x="10925018" y="5713747"/>
              <a:ext cx="28649" cy="275287"/>
            </a:xfrm>
            <a:custGeom>
              <a:avLst/>
              <a:gdLst/>
              <a:ahLst/>
              <a:cxnLst/>
              <a:rect l="l" t="t" r="r" b="b"/>
              <a:pathLst>
                <a:path w="39" h="375" extrusionOk="0">
                  <a:moveTo>
                    <a:pt x="39" y="375"/>
                  </a:moveTo>
                  <a:cubicBezTo>
                    <a:pt x="14" y="317"/>
                    <a:pt x="0" y="253"/>
                    <a:pt x="0" y="185"/>
                  </a:cubicBezTo>
                  <a:cubicBezTo>
                    <a:pt x="0" y="120"/>
                    <a:pt x="13" y="57"/>
                    <a:pt x="37" y="0"/>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0" name="Google Shape;1730;p51"/>
            <p:cNvSpPr/>
            <p:nvPr/>
          </p:nvSpPr>
          <p:spPr>
            <a:xfrm>
              <a:off x="11135112" y="5499930"/>
              <a:ext cx="275351" cy="28880"/>
            </a:xfrm>
            <a:custGeom>
              <a:avLst/>
              <a:gdLst/>
              <a:ahLst/>
              <a:cxnLst/>
              <a:rect l="l" t="t" r="r" b="b"/>
              <a:pathLst>
                <a:path w="375" h="39" extrusionOk="0">
                  <a:moveTo>
                    <a:pt x="375" y="37"/>
                  </a:moveTo>
                  <a:cubicBezTo>
                    <a:pt x="318" y="13"/>
                    <a:pt x="256" y="0"/>
                    <a:pt x="190" y="0"/>
                  </a:cubicBezTo>
                  <a:cubicBezTo>
                    <a:pt x="122" y="0"/>
                    <a:pt x="58" y="14"/>
                    <a:pt x="0" y="39"/>
                  </a:cubicBezTo>
                </a:path>
              </a:pathLst>
            </a:custGeom>
            <a:noFill/>
            <a:ln w="28575" cap="rnd" cmpd="sng">
              <a:solidFill>
                <a:schemeClr val="dk1"/>
              </a:solidFill>
              <a:prstDash val="solid"/>
              <a:miter lim="524288"/>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1" name="Google Shape;1731;p51"/>
            <p:cNvSpPr/>
            <p:nvPr/>
          </p:nvSpPr>
          <p:spPr>
            <a:xfrm>
              <a:off x="11578115" y="5950881"/>
              <a:ext cx="52789" cy="38948"/>
            </a:xfrm>
            <a:custGeom>
              <a:avLst/>
              <a:gdLst/>
              <a:ahLst/>
              <a:cxnLst/>
              <a:rect l="l" t="t" r="r" b="b"/>
              <a:pathLst>
                <a:path w="199" h="147" extrusionOk="0">
                  <a:moveTo>
                    <a:pt x="0" y="0"/>
                  </a:moveTo>
                  <a:lnTo>
                    <a:pt x="64" y="147"/>
                  </a:lnTo>
                  <a:lnTo>
                    <a:pt x="199" y="83"/>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2" name="Google Shape;1732;p51"/>
            <p:cNvSpPr/>
            <p:nvPr/>
          </p:nvSpPr>
          <p:spPr>
            <a:xfrm>
              <a:off x="11135112" y="6152776"/>
              <a:ext cx="38199" cy="52991"/>
            </a:xfrm>
            <a:custGeom>
              <a:avLst/>
              <a:gdLst/>
              <a:ahLst/>
              <a:cxnLst/>
              <a:rect l="l" t="t" r="r" b="b"/>
              <a:pathLst>
                <a:path w="144" h="200" extrusionOk="0">
                  <a:moveTo>
                    <a:pt x="144" y="0"/>
                  </a:moveTo>
                  <a:lnTo>
                    <a:pt x="0" y="67"/>
                  </a:lnTo>
                  <a:lnTo>
                    <a:pt x="64" y="20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3" name="Google Shape;1733;p51"/>
            <p:cNvSpPr/>
            <p:nvPr/>
          </p:nvSpPr>
          <p:spPr>
            <a:xfrm>
              <a:off x="10918386" y="5710038"/>
              <a:ext cx="53054" cy="38154"/>
            </a:xfrm>
            <a:custGeom>
              <a:avLst/>
              <a:gdLst/>
              <a:ahLst/>
              <a:cxnLst/>
              <a:rect l="l" t="t" r="r" b="b"/>
              <a:pathLst>
                <a:path w="200" h="144" extrusionOk="0">
                  <a:moveTo>
                    <a:pt x="200" y="144"/>
                  </a:moveTo>
                  <a:lnTo>
                    <a:pt x="136" y="0"/>
                  </a:lnTo>
                  <a:lnTo>
                    <a:pt x="0" y="64"/>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4" name="Google Shape;1734;p51"/>
            <p:cNvSpPr/>
            <p:nvPr/>
          </p:nvSpPr>
          <p:spPr>
            <a:xfrm>
              <a:off x="11375979" y="5493571"/>
              <a:ext cx="38199" cy="52726"/>
            </a:xfrm>
            <a:custGeom>
              <a:avLst/>
              <a:gdLst/>
              <a:ahLst/>
              <a:cxnLst/>
              <a:rect l="l" t="t" r="r" b="b"/>
              <a:pathLst>
                <a:path w="144" h="199" extrusionOk="0">
                  <a:moveTo>
                    <a:pt x="0" y="199"/>
                  </a:moveTo>
                  <a:lnTo>
                    <a:pt x="144" y="135"/>
                  </a:lnTo>
                  <a:lnTo>
                    <a:pt x="81" y="0"/>
                  </a:lnTo>
                </a:path>
              </a:pathLst>
            </a:custGeom>
            <a:noFill/>
            <a:ln w="28575" cap="rnd"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35" name="Google Shape;1735;p51"/>
          <p:cNvGrpSpPr/>
          <p:nvPr/>
        </p:nvGrpSpPr>
        <p:grpSpPr>
          <a:xfrm>
            <a:off x="5954636" y="3681753"/>
            <a:ext cx="445821" cy="425246"/>
            <a:chOff x="8338678" y="5506443"/>
            <a:chExt cx="720227" cy="686988"/>
          </a:xfrm>
        </p:grpSpPr>
        <p:sp>
          <p:nvSpPr>
            <p:cNvPr id="1736" name="Google Shape;1736;p51"/>
            <p:cNvSpPr/>
            <p:nvPr/>
          </p:nvSpPr>
          <p:spPr>
            <a:xfrm>
              <a:off x="8706181" y="5506443"/>
              <a:ext cx="230803" cy="263259"/>
            </a:xfrm>
            <a:custGeom>
              <a:avLst/>
              <a:gdLst/>
              <a:ahLst/>
              <a:cxnLst/>
              <a:rect l="l" t="t" r="r" b="b"/>
              <a:pathLst>
                <a:path w="378" h="432" extrusionOk="0">
                  <a:moveTo>
                    <a:pt x="378" y="119"/>
                  </a:moveTo>
                  <a:cubicBezTo>
                    <a:pt x="378" y="111"/>
                    <a:pt x="374" y="105"/>
                    <a:pt x="367" y="101"/>
                  </a:cubicBezTo>
                  <a:cubicBezTo>
                    <a:pt x="199" y="4"/>
                    <a:pt x="199" y="4"/>
                    <a:pt x="199" y="4"/>
                  </a:cubicBezTo>
                  <a:cubicBezTo>
                    <a:pt x="193" y="0"/>
                    <a:pt x="185" y="0"/>
                    <a:pt x="178" y="4"/>
                  </a:cubicBezTo>
                  <a:cubicBezTo>
                    <a:pt x="11" y="101"/>
                    <a:pt x="11" y="101"/>
                    <a:pt x="11" y="101"/>
                  </a:cubicBezTo>
                  <a:cubicBezTo>
                    <a:pt x="4" y="104"/>
                    <a:pt x="0" y="111"/>
                    <a:pt x="0" y="119"/>
                  </a:cubicBezTo>
                  <a:cubicBezTo>
                    <a:pt x="0" y="313"/>
                    <a:pt x="0" y="313"/>
                    <a:pt x="0" y="313"/>
                  </a:cubicBezTo>
                  <a:cubicBezTo>
                    <a:pt x="0" y="313"/>
                    <a:pt x="0" y="313"/>
                    <a:pt x="0" y="314"/>
                  </a:cubicBezTo>
                  <a:cubicBezTo>
                    <a:pt x="0" y="321"/>
                    <a:pt x="4" y="327"/>
                    <a:pt x="10" y="331"/>
                  </a:cubicBezTo>
                  <a:cubicBezTo>
                    <a:pt x="178" y="428"/>
                    <a:pt x="178" y="428"/>
                    <a:pt x="178" y="428"/>
                  </a:cubicBezTo>
                  <a:cubicBezTo>
                    <a:pt x="185" y="432"/>
                    <a:pt x="193" y="432"/>
                    <a:pt x="199" y="428"/>
                  </a:cubicBezTo>
                  <a:cubicBezTo>
                    <a:pt x="367" y="331"/>
                    <a:pt x="367" y="331"/>
                    <a:pt x="367" y="331"/>
                  </a:cubicBezTo>
                  <a:cubicBezTo>
                    <a:pt x="373" y="327"/>
                    <a:pt x="377"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7" name="Google Shape;1737;p51"/>
            <p:cNvSpPr/>
            <p:nvPr/>
          </p:nvSpPr>
          <p:spPr>
            <a:xfrm>
              <a:off x="8460817" y="5506443"/>
              <a:ext cx="230586" cy="263259"/>
            </a:xfrm>
            <a:custGeom>
              <a:avLst/>
              <a:gdLst/>
              <a:ahLst/>
              <a:cxnLst/>
              <a:rect l="l" t="t" r="r" b="b"/>
              <a:pathLst>
                <a:path w="378" h="432" extrusionOk="0">
                  <a:moveTo>
                    <a:pt x="378" y="119"/>
                  </a:moveTo>
                  <a:cubicBezTo>
                    <a:pt x="378" y="111"/>
                    <a:pt x="374" y="105"/>
                    <a:pt x="368" y="101"/>
                  </a:cubicBezTo>
                  <a:cubicBezTo>
                    <a:pt x="200" y="4"/>
                    <a:pt x="200" y="4"/>
                    <a:pt x="200" y="4"/>
                  </a:cubicBezTo>
                  <a:cubicBezTo>
                    <a:pt x="193" y="0"/>
                    <a:pt x="185" y="0"/>
                    <a:pt x="179" y="4"/>
                  </a:cubicBezTo>
                  <a:cubicBezTo>
                    <a:pt x="11" y="101"/>
                    <a:pt x="11" y="101"/>
                    <a:pt x="11" y="101"/>
                  </a:cubicBezTo>
                  <a:cubicBezTo>
                    <a:pt x="4" y="104"/>
                    <a:pt x="0" y="111"/>
                    <a:pt x="0" y="119"/>
                  </a:cubicBezTo>
                  <a:cubicBezTo>
                    <a:pt x="0" y="313"/>
                    <a:pt x="0" y="313"/>
                    <a:pt x="0" y="313"/>
                  </a:cubicBezTo>
                  <a:cubicBezTo>
                    <a:pt x="0" y="313"/>
                    <a:pt x="0" y="313"/>
                    <a:pt x="0" y="314"/>
                  </a:cubicBezTo>
                  <a:cubicBezTo>
                    <a:pt x="1" y="321"/>
                    <a:pt x="5" y="327"/>
                    <a:pt x="11" y="331"/>
                  </a:cubicBezTo>
                  <a:cubicBezTo>
                    <a:pt x="179" y="428"/>
                    <a:pt x="179" y="428"/>
                    <a:pt x="179" y="428"/>
                  </a:cubicBezTo>
                  <a:cubicBezTo>
                    <a:pt x="185" y="432"/>
                    <a:pt x="193" y="432"/>
                    <a:pt x="200" y="428"/>
                  </a:cubicBezTo>
                  <a:cubicBezTo>
                    <a:pt x="367" y="331"/>
                    <a:pt x="367" y="331"/>
                    <a:pt x="367" y="331"/>
                  </a:cubicBezTo>
                  <a:cubicBezTo>
                    <a:pt x="374" y="327"/>
                    <a:pt x="378" y="321"/>
                    <a:pt x="378" y="314"/>
                  </a:cubicBezTo>
                  <a:cubicBezTo>
                    <a:pt x="378" y="313"/>
                    <a:pt x="378" y="313"/>
                    <a:pt x="378" y="313"/>
                  </a:cubicBezTo>
                  <a:cubicBezTo>
                    <a:pt x="378" y="119"/>
                    <a:pt x="378" y="119"/>
                    <a:pt x="378" y="119"/>
                  </a:cubicBezTo>
                  <a:cubicBezTo>
                    <a:pt x="378" y="119"/>
                    <a:pt x="378" y="119"/>
                    <a:pt x="378" y="119"/>
                  </a:cubicBezTo>
                  <a:close/>
                </a:path>
              </a:pathLst>
            </a:custGeom>
            <a:solidFill>
              <a:schemeClr val="accent1"/>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8" name="Google Shape;1738;p51"/>
            <p:cNvSpPr/>
            <p:nvPr/>
          </p:nvSpPr>
          <p:spPr>
            <a:xfrm>
              <a:off x="8338678"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39" name="Google Shape;1739;p51"/>
            <p:cNvSpPr/>
            <p:nvPr/>
          </p:nvSpPr>
          <p:spPr>
            <a:xfrm>
              <a:off x="8828754" y="5718525"/>
              <a:ext cx="230151" cy="262608"/>
            </a:xfrm>
            <a:custGeom>
              <a:avLst/>
              <a:gdLst/>
              <a:ahLst/>
              <a:cxnLst/>
              <a:rect l="l" t="t" r="r" b="b"/>
              <a:pathLst>
                <a:path w="377" h="431" extrusionOk="0">
                  <a:moveTo>
                    <a:pt x="377" y="119"/>
                  </a:moveTo>
                  <a:cubicBezTo>
                    <a:pt x="377" y="111"/>
                    <a:pt x="373" y="105"/>
                    <a:pt x="367" y="101"/>
                  </a:cubicBezTo>
                  <a:cubicBezTo>
                    <a:pt x="199" y="4"/>
                    <a:pt x="199" y="4"/>
                    <a:pt x="199" y="4"/>
                  </a:cubicBezTo>
                  <a:cubicBezTo>
                    <a:pt x="193" y="0"/>
                    <a:pt x="185" y="0"/>
                    <a:pt x="178" y="4"/>
                  </a:cubicBezTo>
                  <a:cubicBezTo>
                    <a:pt x="10" y="101"/>
                    <a:pt x="10" y="101"/>
                    <a:pt x="10" y="101"/>
                  </a:cubicBezTo>
                  <a:cubicBezTo>
                    <a:pt x="4" y="104"/>
                    <a:pt x="0" y="111"/>
                    <a:pt x="0" y="119"/>
                  </a:cubicBezTo>
                  <a:cubicBezTo>
                    <a:pt x="0" y="119"/>
                    <a:pt x="0" y="119"/>
                    <a:pt x="0" y="119"/>
                  </a:cubicBezTo>
                  <a:cubicBezTo>
                    <a:pt x="0" y="313"/>
                    <a:pt x="0" y="313"/>
                    <a:pt x="0" y="313"/>
                  </a:cubicBezTo>
                  <a:cubicBezTo>
                    <a:pt x="0" y="313"/>
                    <a:pt x="0" y="313"/>
                    <a:pt x="0" y="313"/>
                  </a:cubicBezTo>
                  <a:cubicBezTo>
                    <a:pt x="0" y="321"/>
                    <a:pt x="4" y="327"/>
                    <a:pt x="10" y="331"/>
                  </a:cubicBezTo>
                  <a:cubicBezTo>
                    <a:pt x="178" y="428"/>
                    <a:pt x="178" y="428"/>
                    <a:pt x="178" y="428"/>
                  </a:cubicBezTo>
                  <a:cubicBezTo>
                    <a:pt x="184" y="431"/>
                    <a:pt x="192" y="431"/>
                    <a:pt x="199" y="428"/>
                  </a:cubicBezTo>
                  <a:cubicBezTo>
                    <a:pt x="367" y="331"/>
                    <a:pt x="367" y="331"/>
                    <a:pt x="367" y="331"/>
                  </a:cubicBezTo>
                  <a:cubicBezTo>
                    <a:pt x="373" y="327"/>
                    <a:pt x="377" y="321"/>
                    <a:pt x="377" y="313"/>
                  </a:cubicBezTo>
                  <a:cubicBezTo>
                    <a:pt x="377" y="313"/>
                    <a:pt x="377" y="313"/>
                    <a:pt x="377" y="313"/>
                  </a:cubicBezTo>
                  <a:cubicBezTo>
                    <a:pt x="377" y="119"/>
                    <a:pt x="377" y="119"/>
                    <a:pt x="377" y="119"/>
                  </a:cubicBezTo>
                  <a:cubicBezTo>
                    <a:pt x="377" y="119"/>
                    <a:pt x="377" y="119"/>
                    <a:pt x="377" y="119"/>
                  </a:cubicBezTo>
                  <a:close/>
                </a:path>
              </a:pathLst>
            </a:custGeom>
            <a:solidFill>
              <a:schemeClr val="accent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0" name="Google Shape;1740;p51"/>
            <p:cNvSpPr/>
            <p:nvPr/>
          </p:nvSpPr>
          <p:spPr>
            <a:xfrm>
              <a:off x="8706181" y="5930607"/>
              <a:ext cx="230803" cy="262825"/>
            </a:xfrm>
            <a:custGeom>
              <a:avLst/>
              <a:gdLst/>
              <a:ahLst/>
              <a:cxnLst/>
              <a:rect l="l" t="t" r="r" b="b"/>
              <a:pathLst>
                <a:path w="378" h="431" extrusionOk="0">
                  <a:moveTo>
                    <a:pt x="378" y="118"/>
                  </a:moveTo>
                  <a:cubicBezTo>
                    <a:pt x="377" y="111"/>
                    <a:pt x="374" y="104"/>
                    <a:pt x="367" y="100"/>
                  </a:cubicBezTo>
                  <a:cubicBezTo>
                    <a:pt x="200" y="3"/>
                    <a:pt x="200" y="3"/>
                    <a:pt x="200" y="3"/>
                  </a:cubicBezTo>
                  <a:cubicBezTo>
                    <a:pt x="193" y="0"/>
                    <a:pt x="185" y="0"/>
                    <a:pt x="179" y="3"/>
                  </a:cubicBezTo>
                  <a:cubicBezTo>
                    <a:pt x="11" y="100"/>
                    <a:pt x="11" y="100"/>
                    <a:pt x="11" y="100"/>
                  </a:cubicBezTo>
                  <a:cubicBezTo>
                    <a:pt x="4" y="104"/>
                    <a:pt x="0" y="111"/>
                    <a:pt x="0" y="118"/>
                  </a:cubicBezTo>
                  <a:cubicBezTo>
                    <a:pt x="0" y="118"/>
                    <a:pt x="0" y="118"/>
                    <a:pt x="0" y="118"/>
                  </a:cubicBezTo>
                  <a:cubicBezTo>
                    <a:pt x="0" y="312"/>
                    <a:pt x="0" y="312"/>
                    <a:pt x="0" y="312"/>
                  </a:cubicBezTo>
                  <a:cubicBezTo>
                    <a:pt x="0" y="312"/>
                    <a:pt x="0" y="312"/>
                    <a:pt x="0" y="313"/>
                  </a:cubicBezTo>
                  <a:cubicBezTo>
                    <a:pt x="0" y="320"/>
                    <a:pt x="4" y="327"/>
                    <a:pt x="11" y="330"/>
                  </a:cubicBezTo>
                  <a:cubicBezTo>
                    <a:pt x="178" y="427"/>
                    <a:pt x="178" y="427"/>
                    <a:pt x="178" y="427"/>
                  </a:cubicBezTo>
                  <a:cubicBezTo>
                    <a:pt x="185" y="431"/>
                    <a:pt x="193" y="431"/>
                    <a:pt x="199" y="427"/>
                  </a:cubicBezTo>
                  <a:cubicBezTo>
                    <a:pt x="367" y="330"/>
                    <a:pt x="367" y="330"/>
                    <a:pt x="367" y="330"/>
                  </a:cubicBezTo>
                  <a:cubicBezTo>
                    <a:pt x="374" y="327"/>
                    <a:pt x="377"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1" name="Google Shape;1741;p51"/>
            <p:cNvSpPr/>
            <p:nvPr/>
          </p:nvSpPr>
          <p:spPr>
            <a:xfrm>
              <a:off x="8460817" y="5930607"/>
              <a:ext cx="230586" cy="262825"/>
            </a:xfrm>
            <a:custGeom>
              <a:avLst/>
              <a:gdLst/>
              <a:ahLst/>
              <a:cxnLst/>
              <a:rect l="l" t="t" r="r" b="b"/>
              <a:pathLst>
                <a:path w="378" h="431" extrusionOk="0">
                  <a:moveTo>
                    <a:pt x="378" y="118"/>
                  </a:moveTo>
                  <a:cubicBezTo>
                    <a:pt x="378" y="111"/>
                    <a:pt x="374" y="104"/>
                    <a:pt x="367" y="100"/>
                  </a:cubicBezTo>
                  <a:cubicBezTo>
                    <a:pt x="200" y="3"/>
                    <a:pt x="200" y="3"/>
                    <a:pt x="200" y="3"/>
                  </a:cubicBezTo>
                  <a:cubicBezTo>
                    <a:pt x="193" y="0"/>
                    <a:pt x="185" y="0"/>
                    <a:pt x="179" y="3"/>
                  </a:cubicBezTo>
                  <a:cubicBezTo>
                    <a:pt x="11" y="100"/>
                    <a:pt x="11" y="100"/>
                    <a:pt x="11" y="100"/>
                  </a:cubicBezTo>
                  <a:cubicBezTo>
                    <a:pt x="4" y="104"/>
                    <a:pt x="1" y="111"/>
                    <a:pt x="0" y="118"/>
                  </a:cubicBezTo>
                  <a:cubicBezTo>
                    <a:pt x="0" y="118"/>
                    <a:pt x="0" y="118"/>
                    <a:pt x="0" y="118"/>
                  </a:cubicBezTo>
                  <a:cubicBezTo>
                    <a:pt x="0" y="312"/>
                    <a:pt x="0" y="312"/>
                    <a:pt x="0" y="312"/>
                  </a:cubicBezTo>
                  <a:cubicBezTo>
                    <a:pt x="0" y="312"/>
                    <a:pt x="0" y="312"/>
                    <a:pt x="0" y="313"/>
                  </a:cubicBezTo>
                  <a:cubicBezTo>
                    <a:pt x="1" y="320"/>
                    <a:pt x="4" y="327"/>
                    <a:pt x="11" y="330"/>
                  </a:cubicBezTo>
                  <a:cubicBezTo>
                    <a:pt x="179" y="427"/>
                    <a:pt x="179" y="427"/>
                    <a:pt x="179" y="427"/>
                  </a:cubicBezTo>
                  <a:cubicBezTo>
                    <a:pt x="185" y="431"/>
                    <a:pt x="193" y="431"/>
                    <a:pt x="199" y="427"/>
                  </a:cubicBezTo>
                  <a:cubicBezTo>
                    <a:pt x="367" y="330"/>
                    <a:pt x="367" y="330"/>
                    <a:pt x="367" y="330"/>
                  </a:cubicBezTo>
                  <a:cubicBezTo>
                    <a:pt x="374" y="327"/>
                    <a:pt x="378" y="320"/>
                    <a:pt x="378" y="313"/>
                  </a:cubicBezTo>
                  <a:cubicBezTo>
                    <a:pt x="378" y="313"/>
                    <a:pt x="378" y="312"/>
                    <a:pt x="378" y="312"/>
                  </a:cubicBezTo>
                  <a:cubicBezTo>
                    <a:pt x="378" y="119"/>
                    <a:pt x="378" y="119"/>
                    <a:pt x="378" y="119"/>
                  </a:cubicBezTo>
                  <a:cubicBezTo>
                    <a:pt x="378" y="118"/>
                    <a:pt x="378" y="118"/>
                    <a:pt x="378" y="118"/>
                  </a:cubicBezTo>
                  <a:close/>
                </a:path>
              </a:pathLst>
            </a:custGeom>
            <a:solidFill>
              <a:schemeClr val="accent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42" name="Google Shape;1742;p51"/>
          <p:cNvGrpSpPr/>
          <p:nvPr/>
        </p:nvGrpSpPr>
        <p:grpSpPr>
          <a:xfrm>
            <a:off x="2676293" y="3736343"/>
            <a:ext cx="1336824" cy="316035"/>
            <a:chOff x="3042485" y="5594633"/>
            <a:chExt cx="2159652" cy="510557"/>
          </a:xfrm>
        </p:grpSpPr>
        <p:sp>
          <p:nvSpPr>
            <p:cNvPr id="1743" name="Google Shape;1743;p51"/>
            <p:cNvSpPr/>
            <p:nvPr/>
          </p:nvSpPr>
          <p:spPr>
            <a:xfrm>
              <a:off x="3042485" y="5869690"/>
              <a:ext cx="235200" cy="235500"/>
            </a:xfrm>
            <a:prstGeom prst="ellipse">
              <a:avLst/>
            </a:pr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4" name="Google Shape;1744;p51"/>
            <p:cNvSpPr/>
            <p:nvPr/>
          </p:nvSpPr>
          <p:spPr>
            <a:xfrm>
              <a:off x="3317231" y="5594633"/>
              <a:ext cx="235200" cy="235500"/>
            </a:xfrm>
            <a:prstGeom prst="ellipse">
              <a:avLst/>
            </a:prstGeom>
            <a:solidFill>
              <a:srgbClr val="E6913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5" name="Google Shape;1745;p51"/>
            <p:cNvSpPr/>
            <p:nvPr/>
          </p:nvSpPr>
          <p:spPr>
            <a:xfrm>
              <a:off x="3591976" y="5869690"/>
              <a:ext cx="236100" cy="235500"/>
            </a:xfrm>
            <a:prstGeom prst="ellipse">
              <a:avLst/>
            </a:prstGeom>
            <a:solidFill>
              <a:srgbClr val="CC0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6" name="Google Shape;1746;p51"/>
            <p:cNvSpPr/>
            <p:nvPr/>
          </p:nvSpPr>
          <p:spPr>
            <a:xfrm>
              <a:off x="3866722" y="5594633"/>
              <a:ext cx="236100" cy="235500"/>
            </a:xfrm>
            <a:prstGeom prst="ellipse">
              <a:avLst/>
            </a:prstGeom>
            <a:solidFill>
              <a:srgbClr val="A64D7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7" name="Google Shape;1747;p51"/>
            <p:cNvSpPr/>
            <p:nvPr/>
          </p:nvSpPr>
          <p:spPr>
            <a:xfrm>
              <a:off x="4141467" y="5869690"/>
              <a:ext cx="236100" cy="235500"/>
            </a:xfrm>
            <a:prstGeom prst="ellipse">
              <a:avLst/>
            </a:pr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8" name="Google Shape;1748;p51"/>
            <p:cNvSpPr/>
            <p:nvPr/>
          </p:nvSpPr>
          <p:spPr>
            <a:xfrm>
              <a:off x="4417146" y="5594633"/>
              <a:ext cx="235200" cy="235500"/>
            </a:xfrm>
            <a:prstGeom prst="ellipse">
              <a:avLst/>
            </a:pr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49" name="Google Shape;1749;p51"/>
            <p:cNvSpPr/>
            <p:nvPr/>
          </p:nvSpPr>
          <p:spPr>
            <a:xfrm>
              <a:off x="4691892" y="5869690"/>
              <a:ext cx="235500" cy="235500"/>
            </a:xfrm>
            <a:prstGeom prst="ellipse">
              <a:avLst/>
            </a:pr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0" name="Google Shape;1750;p51"/>
            <p:cNvSpPr/>
            <p:nvPr/>
          </p:nvSpPr>
          <p:spPr>
            <a:xfrm>
              <a:off x="4966637" y="5594633"/>
              <a:ext cx="235500" cy="235500"/>
            </a:xfrm>
            <a:prstGeom prst="ellipse">
              <a:avLst/>
            </a:pr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1" name="Google Shape;1751;p51"/>
            <p:cNvSpPr/>
            <p:nvPr/>
          </p:nvSpPr>
          <p:spPr>
            <a:xfrm>
              <a:off x="3210195" y="5762654"/>
              <a:ext cx="174555" cy="174555"/>
            </a:xfrm>
            <a:custGeom>
              <a:avLst/>
              <a:gdLst/>
              <a:ahLst/>
              <a:cxnLst/>
              <a:rect l="l" t="t" r="r" b="b"/>
              <a:pathLst>
                <a:path w="217" h="217" extrusionOk="0">
                  <a:moveTo>
                    <a:pt x="128" y="0"/>
                  </a:moveTo>
                  <a:cubicBezTo>
                    <a:pt x="115"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2" name="Google Shape;1752;p51"/>
            <p:cNvSpPr/>
            <p:nvPr/>
          </p:nvSpPr>
          <p:spPr>
            <a:xfrm>
              <a:off x="3485252" y="5762654"/>
              <a:ext cx="174244" cy="174555"/>
            </a:xfrm>
            <a:custGeom>
              <a:avLst/>
              <a:gdLst/>
              <a:ahLst/>
              <a:cxnLst/>
              <a:rect l="l" t="t" r="r" b="b"/>
              <a:pathLst>
                <a:path w="217" h="217" extrusionOk="0">
                  <a:moveTo>
                    <a:pt x="0" y="89"/>
                  </a:moveTo>
                  <a:cubicBezTo>
                    <a:pt x="74" y="102"/>
                    <a:pt x="115" y="143"/>
                    <a:pt x="128" y="217"/>
                  </a:cubicBezTo>
                  <a:cubicBezTo>
                    <a:pt x="145" y="176"/>
                    <a:pt x="177" y="144"/>
                    <a:pt x="217" y="128"/>
                  </a:cubicBezTo>
                  <a:cubicBezTo>
                    <a:pt x="143" y="114"/>
                    <a:pt x="103" y="74"/>
                    <a:pt x="90" y="0"/>
                  </a:cubicBezTo>
                  <a:cubicBezTo>
                    <a:pt x="73" y="40"/>
                    <a:pt x="41"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3" name="Google Shape;1753;p51"/>
            <p:cNvSpPr/>
            <p:nvPr/>
          </p:nvSpPr>
          <p:spPr>
            <a:xfrm>
              <a:off x="3760620"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4" name="Google Shape;1754;p51"/>
            <p:cNvSpPr/>
            <p:nvPr/>
          </p:nvSpPr>
          <p:spPr>
            <a:xfrm>
              <a:off x="4035365" y="5762654"/>
              <a:ext cx="173622" cy="174555"/>
            </a:xfrm>
            <a:custGeom>
              <a:avLst/>
              <a:gdLst/>
              <a:ahLst/>
              <a:cxnLst/>
              <a:rect l="l" t="t" r="r" b="b"/>
              <a:pathLst>
                <a:path w="216" h="217" extrusionOk="0">
                  <a:moveTo>
                    <a:pt x="0" y="89"/>
                  </a:moveTo>
                  <a:cubicBezTo>
                    <a:pt x="74" y="102"/>
                    <a:pt x="114" y="143"/>
                    <a:pt x="127" y="217"/>
                  </a:cubicBezTo>
                  <a:cubicBezTo>
                    <a:pt x="144" y="176"/>
                    <a:pt x="176" y="144"/>
                    <a:pt x="216" y="128"/>
                  </a:cubicBezTo>
                  <a:cubicBezTo>
                    <a:pt x="142" y="114"/>
                    <a:pt x="102" y="74"/>
                    <a:pt x="89" y="0"/>
                  </a:cubicBezTo>
                  <a:cubicBezTo>
                    <a:pt x="72" y="40"/>
                    <a:pt x="40"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5" name="Google Shape;1755;p51"/>
            <p:cNvSpPr/>
            <p:nvPr/>
          </p:nvSpPr>
          <p:spPr>
            <a:xfrm>
              <a:off x="4310111" y="5762654"/>
              <a:ext cx="173622" cy="174555"/>
            </a:xfrm>
            <a:custGeom>
              <a:avLst/>
              <a:gdLst/>
              <a:ahLst/>
              <a:cxnLst/>
              <a:rect l="l" t="t" r="r" b="b"/>
              <a:pathLst>
                <a:path w="216" h="217" extrusionOk="0">
                  <a:moveTo>
                    <a:pt x="127" y="0"/>
                  </a:moveTo>
                  <a:cubicBezTo>
                    <a:pt x="114" y="74"/>
                    <a:pt x="74" y="114"/>
                    <a:pt x="0" y="128"/>
                  </a:cubicBezTo>
                  <a:cubicBezTo>
                    <a:pt x="40" y="144"/>
                    <a:pt x="72" y="176"/>
                    <a:pt x="89" y="217"/>
                  </a:cubicBezTo>
                  <a:cubicBezTo>
                    <a:pt x="102" y="143"/>
                    <a:pt x="142" y="102"/>
                    <a:pt x="216" y="89"/>
                  </a:cubicBezTo>
                  <a:cubicBezTo>
                    <a:pt x="176" y="73"/>
                    <a:pt x="144" y="40"/>
                    <a:pt x="127"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6" name="Google Shape;1756;p51"/>
            <p:cNvSpPr/>
            <p:nvPr/>
          </p:nvSpPr>
          <p:spPr>
            <a:xfrm>
              <a:off x="4585167" y="5762654"/>
              <a:ext cx="174244" cy="174555"/>
            </a:xfrm>
            <a:custGeom>
              <a:avLst/>
              <a:gdLst/>
              <a:ahLst/>
              <a:cxnLst/>
              <a:rect l="l" t="t" r="r" b="b"/>
              <a:pathLst>
                <a:path w="217" h="217" extrusionOk="0">
                  <a:moveTo>
                    <a:pt x="0" y="89"/>
                  </a:moveTo>
                  <a:cubicBezTo>
                    <a:pt x="74" y="102"/>
                    <a:pt x="114" y="143"/>
                    <a:pt x="128" y="217"/>
                  </a:cubicBezTo>
                  <a:cubicBezTo>
                    <a:pt x="144" y="176"/>
                    <a:pt x="176" y="144"/>
                    <a:pt x="217" y="128"/>
                  </a:cubicBezTo>
                  <a:cubicBezTo>
                    <a:pt x="143" y="114"/>
                    <a:pt x="102" y="74"/>
                    <a:pt x="89" y="0"/>
                  </a:cubicBezTo>
                  <a:cubicBezTo>
                    <a:pt x="73" y="40"/>
                    <a:pt x="40" y="73"/>
                    <a:pt x="0" y="89"/>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57" name="Google Shape;1757;p51"/>
            <p:cNvSpPr/>
            <p:nvPr/>
          </p:nvSpPr>
          <p:spPr>
            <a:xfrm>
              <a:off x="4859913" y="5762654"/>
              <a:ext cx="174244" cy="174555"/>
            </a:xfrm>
            <a:custGeom>
              <a:avLst/>
              <a:gdLst/>
              <a:ahLst/>
              <a:cxnLst/>
              <a:rect l="l" t="t" r="r" b="b"/>
              <a:pathLst>
                <a:path w="217" h="217" extrusionOk="0">
                  <a:moveTo>
                    <a:pt x="128" y="0"/>
                  </a:moveTo>
                  <a:cubicBezTo>
                    <a:pt x="114" y="74"/>
                    <a:pt x="74" y="114"/>
                    <a:pt x="0" y="128"/>
                  </a:cubicBezTo>
                  <a:cubicBezTo>
                    <a:pt x="41" y="144"/>
                    <a:pt x="73" y="176"/>
                    <a:pt x="89" y="217"/>
                  </a:cubicBezTo>
                  <a:cubicBezTo>
                    <a:pt x="103" y="143"/>
                    <a:pt x="143" y="102"/>
                    <a:pt x="217" y="89"/>
                  </a:cubicBezTo>
                  <a:cubicBezTo>
                    <a:pt x="177" y="73"/>
                    <a:pt x="144" y="40"/>
                    <a:pt x="128" y="0"/>
                  </a:cubicBezTo>
                  <a:close/>
                </a:path>
              </a:pathLst>
            </a:custGeom>
            <a:solidFill>
              <a:schemeClr val="lt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58" name="Google Shape;1758;p51"/>
          <p:cNvGrpSpPr/>
          <p:nvPr/>
        </p:nvGrpSpPr>
        <p:grpSpPr>
          <a:xfrm>
            <a:off x="6788033" y="4378459"/>
            <a:ext cx="373053" cy="445791"/>
            <a:chOff x="8095060" y="5664590"/>
            <a:chExt cx="497404" cy="594389"/>
          </a:xfrm>
        </p:grpSpPr>
        <p:grpSp>
          <p:nvGrpSpPr>
            <p:cNvPr id="1759" name="Google Shape;1759;p51"/>
            <p:cNvGrpSpPr/>
            <p:nvPr/>
          </p:nvGrpSpPr>
          <p:grpSpPr>
            <a:xfrm>
              <a:off x="8095060" y="5969027"/>
              <a:ext cx="497404" cy="289951"/>
              <a:chOff x="8095060" y="5969027"/>
              <a:chExt cx="497404" cy="289951"/>
            </a:xfrm>
          </p:grpSpPr>
          <p:sp>
            <p:nvSpPr>
              <p:cNvPr id="1760" name="Google Shape;1760;p51"/>
              <p:cNvSpPr/>
              <p:nvPr/>
            </p:nvSpPr>
            <p:spPr>
              <a:xfrm>
                <a:off x="8095060" y="5969027"/>
                <a:ext cx="497402" cy="248408"/>
              </a:xfrm>
              <a:custGeom>
                <a:avLst/>
                <a:gdLst/>
                <a:ahLst/>
                <a:cxnLst/>
                <a:rect l="l" t="t" r="r" b="b"/>
                <a:pathLst>
                  <a:path w="2340" h="1166" extrusionOk="0">
                    <a:moveTo>
                      <a:pt x="1754" y="292"/>
                    </a:moveTo>
                    <a:lnTo>
                      <a:pt x="1170" y="0"/>
                    </a:lnTo>
                    <a:lnTo>
                      <a:pt x="587" y="292"/>
                    </a:lnTo>
                    <a:lnTo>
                      <a:pt x="0" y="584"/>
                    </a:lnTo>
                    <a:lnTo>
                      <a:pt x="587" y="876"/>
                    </a:lnTo>
                    <a:lnTo>
                      <a:pt x="1170" y="1166"/>
                    </a:lnTo>
                    <a:lnTo>
                      <a:pt x="1754" y="876"/>
                    </a:lnTo>
                    <a:lnTo>
                      <a:pt x="2340" y="584"/>
                    </a:lnTo>
                    <a:lnTo>
                      <a:pt x="1754" y="292"/>
                    </a:lnTo>
                    <a:close/>
                  </a:path>
                </a:pathLst>
              </a:custGeom>
              <a:solidFill>
                <a:srgbClr val="B4A7D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1" name="Google Shape;1761;p51"/>
              <p:cNvSpPr/>
              <p:nvPr/>
            </p:nvSpPr>
            <p:spPr>
              <a:xfrm>
                <a:off x="8095060" y="6092592"/>
                <a:ext cx="248701" cy="166386"/>
              </a:xfrm>
              <a:custGeom>
                <a:avLst/>
                <a:gdLst/>
                <a:ahLst/>
                <a:cxnLst/>
                <a:rect l="l" t="t" r="r" b="b"/>
                <a:pathLst>
                  <a:path w="1170" h="781" extrusionOk="0">
                    <a:moveTo>
                      <a:pt x="0" y="0"/>
                    </a:moveTo>
                    <a:lnTo>
                      <a:pt x="0" y="197"/>
                    </a:lnTo>
                    <a:lnTo>
                      <a:pt x="1170" y="781"/>
                    </a:lnTo>
                    <a:lnTo>
                      <a:pt x="1170" y="582"/>
                    </a:lnTo>
                    <a:lnTo>
                      <a:pt x="0" y="0"/>
                    </a:lnTo>
                    <a:close/>
                  </a:path>
                </a:pathLst>
              </a:custGeom>
              <a:solidFill>
                <a:srgbClr val="8E7CC3"/>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2" name="Google Shape;1762;p51"/>
              <p:cNvSpPr/>
              <p:nvPr/>
            </p:nvSpPr>
            <p:spPr>
              <a:xfrm>
                <a:off x="8343763" y="6092592"/>
                <a:ext cx="248701" cy="166386"/>
              </a:xfrm>
              <a:custGeom>
                <a:avLst/>
                <a:gdLst/>
                <a:ahLst/>
                <a:cxnLst/>
                <a:rect l="l" t="t" r="r" b="b"/>
                <a:pathLst>
                  <a:path w="1170" h="781" extrusionOk="0">
                    <a:moveTo>
                      <a:pt x="1170" y="0"/>
                    </a:moveTo>
                    <a:lnTo>
                      <a:pt x="0" y="582"/>
                    </a:lnTo>
                    <a:lnTo>
                      <a:pt x="0" y="781"/>
                    </a:lnTo>
                    <a:lnTo>
                      <a:pt x="1170" y="197"/>
                    </a:lnTo>
                    <a:lnTo>
                      <a:pt x="1170" y="0"/>
                    </a:ln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63" name="Google Shape;1763;p51"/>
            <p:cNvGrpSpPr/>
            <p:nvPr/>
          </p:nvGrpSpPr>
          <p:grpSpPr>
            <a:xfrm>
              <a:off x="8095060" y="5867832"/>
              <a:ext cx="497404" cy="289312"/>
              <a:chOff x="8095060" y="5867832"/>
              <a:chExt cx="497404" cy="289312"/>
            </a:xfrm>
          </p:grpSpPr>
          <p:sp>
            <p:nvSpPr>
              <p:cNvPr id="1764" name="Google Shape;1764;p51"/>
              <p:cNvSpPr/>
              <p:nvPr/>
            </p:nvSpPr>
            <p:spPr>
              <a:xfrm>
                <a:off x="8095060" y="5867832"/>
                <a:ext cx="497402" cy="248195"/>
              </a:xfrm>
              <a:custGeom>
                <a:avLst/>
                <a:gdLst/>
                <a:ahLst/>
                <a:cxnLst/>
                <a:rect l="l" t="t" r="r" b="b"/>
                <a:pathLst>
                  <a:path w="2340" h="1165" extrusionOk="0">
                    <a:moveTo>
                      <a:pt x="1754" y="292"/>
                    </a:moveTo>
                    <a:lnTo>
                      <a:pt x="1170" y="0"/>
                    </a:lnTo>
                    <a:lnTo>
                      <a:pt x="587" y="292"/>
                    </a:lnTo>
                    <a:lnTo>
                      <a:pt x="0" y="581"/>
                    </a:lnTo>
                    <a:lnTo>
                      <a:pt x="587" y="873"/>
                    </a:lnTo>
                    <a:lnTo>
                      <a:pt x="1170" y="1165"/>
                    </a:lnTo>
                    <a:lnTo>
                      <a:pt x="1754" y="873"/>
                    </a:lnTo>
                    <a:lnTo>
                      <a:pt x="2340" y="581"/>
                    </a:lnTo>
                    <a:lnTo>
                      <a:pt x="1754" y="292"/>
                    </a:lnTo>
                    <a:close/>
                  </a:path>
                </a:pathLst>
              </a:custGeom>
              <a:solidFill>
                <a:srgbClr val="A4C2F4"/>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5" name="Google Shape;1765;p51"/>
              <p:cNvSpPr/>
              <p:nvPr/>
            </p:nvSpPr>
            <p:spPr>
              <a:xfrm>
                <a:off x="8095060" y="5990758"/>
                <a:ext cx="248701" cy="166386"/>
              </a:xfrm>
              <a:custGeom>
                <a:avLst/>
                <a:gdLst/>
                <a:ahLst/>
                <a:cxnLst/>
                <a:rect l="l" t="t" r="r" b="b"/>
                <a:pathLst>
                  <a:path w="1170" h="781" extrusionOk="0">
                    <a:moveTo>
                      <a:pt x="0" y="0"/>
                    </a:moveTo>
                    <a:lnTo>
                      <a:pt x="0" y="199"/>
                    </a:lnTo>
                    <a:lnTo>
                      <a:pt x="1170" y="781"/>
                    </a:lnTo>
                    <a:lnTo>
                      <a:pt x="1170" y="584"/>
                    </a:lnTo>
                    <a:lnTo>
                      <a:pt x="0" y="0"/>
                    </a:lnTo>
                    <a:close/>
                  </a:path>
                </a:pathLst>
              </a:custGeom>
              <a:solidFill>
                <a:srgbClr val="6D9EEB"/>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6" name="Google Shape;1766;p51"/>
              <p:cNvSpPr/>
              <p:nvPr/>
            </p:nvSpPr>
            <p:spPr>
              <a:xfrm>
                <a:off x="8343763" y="5990758"/>
                <a:ext cx="248701" cy="166386"/>
              </a:xfrm>
              <a:custGeom>
                <a:avLst/>
                <a:gdLst/>
                <a:ahLst/>
                <a:cxnLst/>
                <a:rect l="l" t="t" r="r" b="b"/>
                <a:pathLst>
                  <a:path w="1170" h="781" extrusionOk="0">
                    <a:moveTo>
                      <a:pt x="1170" y="0"/>
                    </a:moveTo>
                    <a:lnTo>
                      <a:pt x="0" y="584"/>
                    </a:lnTo>
                    <a:lnTo>
                      <a:pt x="0" y="781"/>
                    </a:lnTo>
                    <a:lnTo>
                      <a:pt x="1170" y="199"/>
                    </a:lnTo>
                    <a:lnTo>
                      <a:pt x="1170" y="0"/>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67" name="Google Shape;1767;p51"/>
            <p:cNvGrpSpPr/>
            <p:nvPr/>
          </p:nvGrpSpPr>
          <p:grpSpPr>
            <a:xfrm>
              <a:off x="8095060" y="5765998"/>
              <a:ext cx="497404" cy="289312"/>
              <a:chOff x="8095060" y="5765998"/>
              <a:chExt cx="497404" cy="289312"/>
            </a:xfrm>
          </p:grpSpPr>
          <p:sp>
            <p:nvSpPr>
              <p:cNvPr id="1768" name="Google Shape;1768;p51"/>
              <p:cNvSpPr/>
              <p:nvPr/>
            </p:nvSpPr>
            <p:spPr>
              <a:xfrm>
                <a:off x="8095060" y="5765998"/>
                <a:ext cx="497402" cy="248195"/>
              </a:xfrm>
              <a:custGeom>
                <a:avLst/>
                <a:gdLst/>
                <a:ahLst/>
                <a:cxnLst/>
                <a:rect l="l" t="t" r="r" b="b"/>
                <a:pathLst>
                  <a:path w="2340" h="1165" extrusionOk="0">
                    <a:moveTo>
                      <a:pt x="1754" y="292"/>
                    </a:moveTo>
                    <a:lnTo>
                      <a:pt x="1170" y="0"/>
                    </a:lnTo>
                    <a:lnTo>
                      <a:pt x="587" y="292"/>
                    </a:lnTo>
                    <a:lnTo>
                      <a:pt x="0" y="584"/>
                    </a:lnTo>
                    <a:lnTo>
                      <a:pt x="587" y="873"/>
                    </a:lnTo>
                    <a:lnTo>
                      <a:pt x="1170" y="1165"/>
                    </a:lnTo>
                    <a:lnTo>
                      <a:pt x="1754" y="873"/>
                    </a:lnTo>
                    <a:lnTo>
                      <a:pt x="2340" y="584"/>
                    </a:lnTo>
                    <a:lnTo>
                      <a:pt x="1754" y="292"/>
                    </a:lnTo>
                    <a:close/>
                  </a:path>
                </a:pathLst>
              </a:custGeom>
              <a:solidFill>
                <a:srgbClr val="B6D7A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69" name="Google Shape;1769;p51"/>
              <p:cNvSpPr/>
              <p:nvPr/>
            </p:nvSpPr>
            <p:spPr>
              <a:xfrm>
                <a:off x="8095060" y="5889563"/>
                <a:ext cx="248701" cy="165747"/>
              </a:xfrm>
              <a:custGeom>
                <a:avLst/>
                <a:gdLst/>
                <a:ahLst/>
                <a:cxnLst/>
                <a:rect l="l" t="t" r="r" b="b"/>
                <a:pathLst>
                  <a:path w="1170" h="778" extrusionOk="0">
                    <a:moveTo>
                      <a:pt x="0" y="0"/>
                    </a:moveTo>
                    <a:lnTo>
                      <a:pt x="0" y="196"/>
                    </a:lnTo>
                    <a:lnTo>
                      <a:pt x="1170" y="778"/>
                    </a:lnTo>
                    <a:lnTo>
                      <a:pt x="1170" y="581"/>
                    </a:lnTo>
                    <a:lnTo>
                      <a:pt x="0" y="0"/>
                    </a:lnTo>
                    <a:close/>
                  </a:path>
                </a:pathLst>
              </a:custGeom>
              <a:solidFill>
                <a:srgbClr val="93C47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0" name="Google Shape;1770;p51"/>
              <p:cNvSpPr/>
              <p:nvPr/>
            </p:nvSpPr>
            <p:spPr>
              <a:xfrm>
                <a:off x="8343763" y="5889563"/>
                <a:ext cx="248701" cy="165747"/>
              </a:xfrm>
              <a:custGeom>
                <a:avLst/>
                <a:gdLst/>
                <a:ahLst/>
                <a:cxnLst/>
                <a:rect l="l" t="t" r="r" b="b"/>
                <a:pathLst>
                  <a:path w="1170" h="778" extrusionOk="0">
                    <a:moveTo>
                      <a:pt x="1170" y="0"/>
                    </a:moveTo>
                    <a:lnTo>
                      <a:pt x="0" y="581"/>
                    </a:lnTo>
                    <a:lnTo>
                      <a:pt x="0" y="778"/>
                    </a:lnTo>
                    <a:lnTo>
                      <a:pt x="1170" y="196"/>
                    </a:lnTo>
                    <a:lnTo>
                      <a:pt x="1170" y="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71" name="Google Shape;1771;p51"/>
            <p:cNvGrpSpPr/>
            <p:nvPr/>
          </p:nvGrpSpPr>
          <p:grpSpPr>
            <a:xfrm>
              <a:off x="8095060" y="5664590"/>
              <a:ext cx="497404" cy="290164"/>
              <a:chOff x="8095060" y="5664590"/>
              <a:chExt cx="497404" cy="290164"/>
            </a:xfrm>
          </p:grpSpPr>
          <p:sp>
            <p:nvSpPr>
              <p:cNvPr id="1772" name="Google Shape;1772;p51"/>
              <p:cNvSpPr/>
              <p:nvPr/>
            </p:nvSpPr>
            <p:spPr>
              <a:xfrm>
                <a:off x="8095060" y="5664590"/>
                <a:ext cx="497402" cy="248408"/>
              </a:xfrm>
              <a:custGeom>
                <a:avLst/>
                <a:gdLst/>
                <a:ahLst/>
                <a:cxnLst/>
                <a:rect l="l" t="t" r="r" b="b"/>
                <a:pathLst>
                  <a:path w="2340" h="1166" extrusionOk="0">
                    <a:moveTo>
                      <a:pt x="1754" y="290"/>
                    </a:moveTo>
                    <a:lnTo>
                      <a:pt x="1170" y="0"/>
                    </a:lnTo>
                    <a:lnTo>
                      <a:pt x="587" y="290"/>
                    </a:lnTo>
                    <a:lnTo>
                      <a:pt x="0" y="582"/>
                    </a:lnTo>
                    <a:lnTo>
                      <a:pt x="587" y="874"/>
                    </a:lnTo>
                    <a:lnTo>
                      <a:pt x="1170" y="1166"/>
                    </a:lnTo>
                    <a:lnTo>
                      <a:pt x="1754" y="874"/>
                    </a:lnTo>
                    <a:lnTo>
                      <a:pt x="2340" y="582"/>
                    </a:lnTo>
                    <a:lnTo>
                      <a:pt x="1754" y="290"/>
                    </a:lnTo>
                    <a:close/>
                  </a:path>
                </a:pathLst>
              </a:custGeom>
              <a:solidFill>
                <a:srgbClr val="FFE599"/>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3" name="Google Shape;1773;p51"/>
              <p:cNvSpPr/>
              <p:nvPr/>
            </p:nvSpPr>
            <p:spPr>
              <a:xfrm>
                <a:off x="8095060" y="5788580"/>
                <a:ext cx="248701" cy="166173"/>
              </a:xfrm>
              <a:custGeom>
                <a:avLst/>
                <a:gdLst/>
                <a:ahLst/>
                <a:cxnLst/>
                <a:rect l="l" t="t" r="r" b="b"/>
                <a:pathLst>
                  <a:path w="1170" h="780" extrusionOk="0">
                    <a:moveTo>
                      <a:pt x="0" y="0"/>
                    </a:moveTo>
                    <a:lnTo>
                      <a:pt x="0" y="196"/>
                    </a:lnTo>
                    <a:lnTo>
                      <a:pt x="1170" y="780"/>
                    </a:lnTo>
                    <a:lnTo>
                      <a:pt x="1170" y="584"/>
                    </a:lnTo>
                    <a:lnTo>
                      <a:pt x="0" y="0"/>
                    </a:lnTo>
                    <a:close/>
                  </a:path>
                </a:pathLst>
              </a:custGeom>
              <a:solidFill>
                <a:srgbClr val="FFD966"/>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4" name="Google Shape;1774;p51"/>
              <p:cNvSpPr/>
              <p:nvPr/>
            </p:nvSpPr>
            <p:spPr>
              <a:xfrm>
                <a:off x="8343763" y="5788580"/>
                <a:ext cx="248701" cy="166173"/>
              </a:xfrm>
              <a:custGeom>
                <a:avLst/>
                <a:gdLst/>
                <a:ahLst/>
                <a:cxnLst/>
                <a:rect l="l" t="t" r="r" b="b"/>
                <a:pathLst>
                  <a:path w="1170" h="780" extrusionOk="0">
                    <a:moveTo>
                      <a:pt x="1170" y="0"/>
                    </a:moveTo>
                    <a:lnTo>
                      <a:pt x="0" y="584"/>
                    </a:lnTo>
                    <a:lnTo>
                      <a:pt x="0" y="780"/>
                    </a:lnTo>
                    <a:lnTo>
                      <a:pt x="1170" y="196"/>
                    </a:lnTo>
                    <a:lnTo>
                      <a:pt x="1170" y="0"/>
                    </a:ln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grpSp>
        <p:nvGrpSpPr>
          <p:cNvPr id="1775" name="Google Shape;1775;p51"/>
          <p:cNvGrpSpPr/>
          <p:nvPr/>
        </p:nvGrpSpPr>
        <p:grpSpPr>
          <a:xfrm>
            <a:off x="2870826" y="4378486"/>
            <a:ext cx="557162" cy="445734"/>
            <a:chOff x="4607809" y="5664627"/>
            <a:chExt cx="742883" cy="594312"/>
          </a:xfrm>
        </p:grpSpPr>
        <p:sp>
          <p:nvSpPr>
            <p:cNvPr id="1776" name="Google Shape;1776;p51"/>
            <p:cNvSpPr/>
            <p:nvPr/>
          </p:nvSpPr>
          <p:spPr>
            <a:xfrm>
              <a:off x="4607809" y="5824234"/>
              <a:ext cx="185166" cy="401151"/>
            </a:xfrm>
            <a:custGeom>
              <a:avLst/>
              <a:gdLst/>
              <a:ahLst/>
              <a:cxnLst/>
              <a:rect l="l" t="t" r="r" b="b"/>
              <a:pathLst>
                <a:path w="1083" h="2355" extrusionOk="0">
                  <a:moveTo>
                    <a:pt x="542" y="0"/>
                  </a:moveTo>
                  <a:lnTo>
                    <a:pt x="269" y="133"/>
                  </a:lnTo>
                  <a:lnTo>
                    <a:pt x="0" y="270"/>
                  </a:lnTo>
                  <a:lnTo>
                    <a:pt x="0" y="2355"/>
                  </a:lnTo>
                  <a:lnTo>
                    <a:pt x="1083" y="2355"/>
                  </a:lnTo>
                  <a:lnTo>
                    <a:pt x="1083" y="270"/>
                  </a:lnTo>
                  <a:lnTo>
                    <a:pt x="814" y="133"/>
                  </a:lnTo>
                  <a:lnTo>
                    <a:pt x="542" y="0"/>
                  </a:lnTo>
                  <a:close/>
                </a:path>
              </a:pathLst>
            </a:custGeom>
            <a:solidFill>
              <a:srgbClr val="F1C232"/>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7" name="Google Shape;1777;p51"/>
            <p:cNvSpPr/>
            <p:nvPr/>
          </p:nvSpPr>
          <p:spPr>
            <a:xfrm>
              <a:off x="4792974" y="5771259"/>
              <a:ext cx="185850" cy="454126"/>
            </a:xfrm>
            <a:custGeom>
              <a:avLst/>
              <a:gdLst/>
              <a:ahLst/>
              <a:cxnLst/>
              <a:rect l="l" t="t" r="r" b="b"/>
              <a:pathLst>
                <a:path w="1087" h="2666" extrusionOk="0">
                  <a:moveTo>
                    <a:pt x="545" y="0"/>
                  </a:moveTo>
                  <a:lnTo>
                    <a:pt x="273" y="133"/>
                  </a:lnTo>
                  <a:lnTo>
                    <a:pt x="0" y="266"/>
                  </a:lnTo>
                  <a:lnTo>
                    <a:pt x="0" y="2666"/>
                  </a:lnTo>
                  <a:lnTo>
                    <a:pt x="1087" y="2666"/>
                  </a:lnTo>
                  <a:lnTo>
                    <a:pt x="1087" y="266"/>
                  </a:lnTo>
                  <a:lnTo>
                    <a:pt x="814" y="133"/>
                  </a:lnTo>
                  <a:lnTo>
                    <a:pt x="545" y="0"/>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8" name="Google Shape;1778;p51"/>
            <p:cNvSpPr/>
            <p:nvPr/>
          </p:nvSpPr>
          <p:spPr>
            <a:xfrm>
              <a:off x="4978822" y="5717602"/>
              <a:ext cx="185679" cy="507784"/>
            </a:xfrm>
            <a:custGeom>
              <a:avLst/>
              <a:gdLst/>
              <a:ahLst/>
              <a:cxnLst/>
              <a:rect l="l" t="t" r="r" b="b"/>
              <a:pathLst>
                <a:path w="1086" h="2981" extrusionOk="0">
                  <a:moveTo>
                    <a:pt x="541" y="0"/>
                  </a:moveTo>
                  <a:lnTo>
                    <a:pt x="272" y="137"/>
                  </a:lnTo>
                  <a:lnTo>
                    <a:pt x="0" y="270"/>
                  </a:lnTo>
                  <a:lnTo>
                    <a:pt x="0" y="2981"/>
                  </a:lnTo>
                  <a:lnTo>
                    <a:pt x="1086" y="2981"/>
                  </a:lnTo>
                  <a:lnTo>
                    <a:pt x="1086" y="270"/>
                  </a:lnTo>
                  <a:lnTo>
                    <a:pt x="814" y="137"/>
                  </a:lnTo>
                  <a:lnTo>
                    <a:pt x="541" y="0"/>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79" name="Google Shape;1779;p51"/>
            <p:cNvSpPr/>
            <p:nvPr/>
          </p:nvSpPr>
          <p:spPr>
            <a:xfrm>
              <a:off x="5164499" y="5664627"/>
              <a:ext cx="185166" cy="560759"/>
            </a:xfrm>
            <a:custGeom>
              <a:avLst/>
              <a:gdLst/>
              <a:ahLst/>
              <a:cxnLst/>
              <a:rect l="l" t="t" r="r" b="b"/>
              <a:pathLst>
                <a:path w="1083" h="3292" extrusionOk="0">
                  <a:moveTo>
                    <a:pt x="269" y="133"/>
                  </a:moveTo>
                  <a:lnTo>
                    <a:pt x="0" y="267"/>
                  </a:lnTo>
                  <a:lnTo>
                    <a:pt x="0" y="3292"/>
                  </a:lnTo>
                  <a:lnTo>
                    <a:pt x="1083" y="3292"/>
                  </a:lnTo>
                  <a:lnTo>
                    <a:pt x="1083" y="267"/>
                  </a:lnTo>
                  <a:lnTo>
                    <a:pt x="814" y="133"/>
                  </a:lnTo>
                  <a:lnTo>
                    <a:pt x="542" y="0"/>
                  </a:lnTo>
                  <a:lnTo>
                    <a:pt x="269" y="133"/>
                  </a:lnTo>
                  <a:close/>
                </a:path>
              </a:pathLst>
            </a:custGeom>
            <a:solidFill>
              <a:srgbClr val="674EA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0" name="Google Shape;1780;p51"/>
            <p:cNvSpPr/>
            <p:nvPr/>
          </p:nvSpPr>
          <p:spPr>
            <a:xfrm>
              <a:off x="4607809" y="6225382"/>
              <a:ext cx="237484" cy="33556"/>
            </a:xfrm>
            <a:custGeom>
              <a:avLst/>
              <a:gdLst/>
              <a:ahLst/>
              <a:cxnLst/>
              <a:rect l="l" t="t" r="r" b="b"/>
              <a:pathLst>
                <a:path w="1389" h="197" extrusionOk="0">
                  <a:moveTo>
                    <a:pt x="0" y="0"/>
                  </a:moveTo>
                  <a:lnTo>
                    <a:pt x="608" y="197"/>
                  </a:lnTo>
                  <a:lnTo>
                    <a:pt x="1389" y="197"/>
                  </a:lnTo>
                  <a:lnTo>
                    <a:pt x="1083" y="0"/>
                  </a:lnTo>
                  <a:lnTo>
                    <a:pt x="0" y="0"/>
                  </a:lnTo>
                  <a:close/>
                </a:path>
              </a:pathLst>
            </a:custGeom>
            <a:solidFill>
              <a:srgbClr val="BF9000"/>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1" name="Google Shape;1781;p51"/>
            <p:cNvSpPr/>
            <p:nvPr/>
          </p:nvSpPr>
          <p:spPr>
            <a:xfrm>
              <a:off x="4792974" y="6225382"/>
              <a:ext cx="185850" cy="33556"/>
            </a:xfrm>
            <a:custGeom>
              <a:avLst/>
              <a:gdLst/>
              <a:ahLst/>
              <a:cxnLst/>
              <a:rect l="l" t="t" r="r" b="b"/>
              <a:pathLst>
                <a:path w="1087" h="197" extrusionOk="0">
                  <a:moveTo>
                    <a:pt x="1087" y="0"/>
                  </a:moveTo>
                  <a:lnTo>
                    <a:pt x="1087" y="197"/>
                  </a:lnTo>
                  <a:lnTo>
                    <a:pt x="306" y="197"/>
                  </a:lnTo>
                  <a:lnTo>
                    <a:pt x="0" y="0"/>
                  </a:lnTo>
                  <a:lnTo>
                    <a:pt x="1087" y="0"/>
                  </a:lnTo>
                  <a:close/>
                </a:path>
              </a:pathLst>
            </a:custGeom>
            <a:solidFill>
              <a:srgbClr val="38761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2" name="Google Shape;1782;p51"/>
            <p:cNvSpPr/>
            <p:nvPr/>
          </p:nvSpPr>
          <p:spPr>
            <a:xfrm>
              <a:off x="5112694" y="6225382"/>
              <a:ext cx="237997" cy="33556"/>
            </a:xfrm>
            <a:custGeom>
              <a:avLst/>
              <a:gdLst/>
              <a:ahLst/>
              <a:cxnLst/>
              <a:rect l="l" t="t" r="r" b="b"/>
              <a:pathLst>
                <a:path w="1392" h="197" extrusionOk="0">
                  <a:moveTo>
                    <a:pt x="1392" y="0"/>
                  </a:moveTo>
                  <a:lnTo>
                    <a:pt x="781" y="197"/>
                  </a:lnTo>
                  <a:lnTo>
                    <a:pt x="0" y="197"/>
                  </a:lnTo>
                  <a:lnTo>
                    <a:pt x="306" y="0"/>
                  </a:lnTo>
                  <a:lnTo>
                    <a:pt x="1392" y="0"/>
                  </a:lnTo>
                  <a:close/>
                </a:path>
              </a:pathLst>
            </a:custGeom>
            <a:solidFill>
              <a:srgbClr val="351C75"/>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783" name="Google Shape;1783;p51"/>
            <p:cNvSpPr/>
            <p:nvPr/>
          </p:nvSpPr>
          <p:spPr>
            <a:xfrm>
              <a:off x="4978822" y="6225382"/>
              <a:ext cx="186192" cy="33556"/>
            </a:xfrm>
            <a:custGeom>
              <a:avLst/>
              <a:gdLst/>
              <a:ahLst/>
              <a:cxnLst/>
              <a:rect l="l" t="t" r="r" b="b"/>
              <a:pathLst>
                <a:path w="1089" h="197" extrusionOk="0">
                  <a:moveTo>
                    <a:pt x="0" y="0"/>
                  </a:moveTo>
                  <a:lnTo>
                    <a:pt x="0" y="197"/>
                  </a:lnTo>
                  <a:lnTo>
                    <a:pt x="783" y="197"/>
                  </a:lnTo>
                  <a:lnTo>
                    <a:pt x="1089" y="0"/>
                  </a:lnTo>
                  <a:lnTo>
                    <a:pt x="0" y="0"/>
                  </a:lnTo>
                  <a:close/>
                </a:path>
              </a:pathLst>
            </a:custGeom>
            <a:solidFill>
              <a:srgbClr val="1155CC"/>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784" name="Google Shape;1784;p51"/>
          <p:cNvGrpSpPr/>
          <p:nvPr/>
        </p:nvGrpSpPr>
        <p:grpSpPr>
          <a:xfrm>
            <a:off x="3973891" y="4378543"/>
            <a:ext cx="1079865" cy="445620"/>
            <a:chOff x="2571250" y="5664711"/>
            <a:chExt cx="1439820" cy="594160"/>
          </a:xfrm>
        </p:grpSpPr>
        <p:sp>
          <p:nvSpPr>
            <p:cNvPr id="1785" name="Google Shape;1785;p51"/>
            <p:cNvSpPr/>
            <p:nvPr/>
          </p:nvSpPr>
          <p:spPr>
            <a:xfrm>
              <a:off x="2751485" y="5699308"/>
              <a:ext cx="179409" cy="510050"/>
            </a:xfrm>
            <a:custGeom>
              <a:avLst/>
              <a:gdLst/>
              <a:ahLst/>
              <a:cxnLst/>
              <a:rect l="l" t="t" r="r" b="b"/>
              <a:pathLst>
                <a:path w="287" h="813" extrusionOk="0">
                  <a:moveTo>
                    <a:pt x="144"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4" y="0"/>
                  </a:cubicBezTo>
                  <a:close/>
                </a:path>
              </a:pathLst>
            </a:custGeom>
            <a:solidFill>
              <a:srgbClr val="E69138"/>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6" name="Google Shape;1786;p51"/>
            <p:cNvSpPr/>
            <p:nvPr/>
          </p:nvSpPr>
          <p:spPr>
            <a:xfrm>
              <a:off x="2765747" y="5713810"/>
              <a:ext cx="150600" cy="151500"/>
            </a:xfrm>
            <a:prstGeom prst="ellipse">
              <a:avLst/>
            </a:prstGeom>
            <a:solidFill>
              <a:srgbClr val="B45F06"/>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7" name="Google Shape;1787;p51"/>
            <p:cNvSpPr/>
            <p:nvPr/>
          </p:nvSpPr>
          <p:spPr>
            <a:xfrm>
              <a:off x="2930895" y="5732455"/>
              <a:ext cx="180236" cy="476902"/>
            </a:xfrm>
            <a:custGeom>
              <a:avLst/>
              <a:gdLst/>
              <a:ahLst/>
              <a:cxnLst/>
              <a:rect l="l" t="t" r="r" b="b"/>
              <a:pathLst>
                <a:path w="288" h="760" extrusionOk="0">
                  <a:moveTo>
                    <a:pt x="144" y="0"/>
                  </a:moveTo>
                  <a:cubicBezTo>
                    <a:pt x="65" y="0"/>
                    <a:pt x="0" y="65"/>
                    <a:pt x="0" y="144"/>
                  </a:cubicBezTo>
                  <a:cubicBezTo>
                    <a:pt x="0" y="760"/>
                    <a:pt x="0" y="760"/>
                    <a:pt x="0" y="760"/>
                  </a:cubicBezTo>
                  <a:cubicBezTo>
                    <a:pt x="288" y="760"/>
                    <a:pt x="288" y="760"/>
                    <a:pt x="288" y="760"/>
                  </a:cubicBezTo>
                  <a:cubicBezTo>
                    <a:pt x="288" y="144"/>
                    <a:pt x="288" y="144"/>
                    <a:pt x="288" y="144"/>
                  </a:cubicBezTo>
                  <a:cubicBezTo>
                    <a:pt x="288" y="65"/>
                    <a:pt x="224" y="0"/>
                    <a:pt x="144" y="0"/>
                  </a:cubicBezTo>
                  <a:close/>
                </a:path>
              </a:pathLst>
            </a:custGeom>
            <a:solidFill>
              <a:srgbClr val="F1C232"/>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8" name="Google Shape;1788;p51"/>
            <p:cNvSpPr/>
            <p:nvPr/>
          </p:nvSpPr>
          <p:spPr>
            <a:xfrm>
              <a:off x="2945363" y="5746957"/>
              <a:ext cx="151200" cy="151800"/>
            </a:xfrm>
            <a:prstGeom prst="ellipse">
              <a:avLst/>
            </a:prstGeom>
            <a:solidFill>
              <a:srgbClr val="BF9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89" name="Google Shape;1789;p51"/>
            <p:cNvSpPr/>
            <p:nvPr/>
          </p:nvSpPr>
          <p:spPr>
            <a:xfrm>
              <a:off x="3111130" y="5756280"/>
              <a:ext cx="180030" cy="453078"/>
            </a:xfrm>
            <a:custGeom>
              <a:avLst/>
              <a:gdLst/>
              <a:ahLst/>
              <a:cxnLst/>
              <a:rect l="l" t="t" r="r" b="b"/>
              <a:pathLst>
                <a:path w="288" h="722" extrusionOk="0">
                  <a:moveTo>
                    <a:pt x="144" y="0"/>
                  </a:moveTo>
                  <a:cubicBezTo>
                    <a:pt x="65" y="0"/>
                    <a:pt x="0" y="65"/>
                    <a:pt x="0" y="144"/>
                  </a:cubicBezTo>
                  <a:cubicBezTo>
                    <a:pt x="0" y="722"/>
                    <a:pt x="0" y="722"/>
                    <a:pt x="0" y="722"/>
                  </a:cubicBezTo>
                  <a:cubicBezTo>
                    <a:pt x="288" y="722"/>
                    <a:pt x="288" y="722"/>
                    <a:pt x="288" y="722"/>
                  </a:cubicBezTo>
                  <a:cubicBezTo>
                    <a:pt x="288" y="144"/>
                    <a:pt x="288" y="144"/>
                    <a:pt x="288" y="144"/>
                  </a:cubicBezTo>
                  <a:cubicBezTo>
                    <a:pt x="288" y="65"/>
                    <a:pt x="224" y="0"/>
                    <a:pt x="144" y="0"/>
                  </a:cubicBezTo>
                  <a:close/>
                </a:path>
              </a:pathLst>
            </a:custGeom>
            <a:solidFill>
              <a:srgbClr val="6AA84F"/>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0" name="Google Shape;1790;p51"/>
            <p:cNvSpPr/>
            <p:nvPr/>
          </p:nvSpPr>
          <p:spPr>
            <a:xfrm>
              <a:off x="3125392" y="5770782"/>
              <a:ext cx="151200" cy="151800"/>
            </a:xfrm>
            <a:prstGeom prst="ellipse">
              <a:avLst/>
            </a:prstGeom>
            <a:solidFill>
              <a:srgbClr val="38761D"/>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1" name="Google Shape;1791;p51"/>
            <p:cNvSpPr/>
            <p:nvPr/>
          </p:nvSpPr>
          <p:spPr>
            <a:xfrm>
              <a:off x="3291159" y="5756280"/>
              <a:ext cx="180030" cy="453078"/>
            </a:xfrm>
            <a:custGeom>
              <a:avLst/>
              <a:gdLst/>
              <a:ahLst/>
              <a:cxnLst/>
              <a:rect l="l" t="t" r="r" b="b"/>
              <a:pathLst>
                <a:path w="288" h="722" extrusionOk="0">
                  <a:moveTo>
                    <a:pt x="144" y="0"/>
                  </a:moveTo>
                  <a:cubicBezTo>
                    <a:pt x="64" y="0"/>
                    <a:pt x="0" y="65"/>
                    <a:pt x="0" y="144"/>
                  </a:cubicBezTo>
                  <a:cubicBezTo>
                    <a:pt x="0" y="722"/>
                    <a:pt x="0" y="722"/>
                    <a:pt x="0" y="722"/>
                  </a:cubicBezTo>
                  <a:cubicBezTo>
                    <a:pt x="288" y="722"/>
                    <a:pt x="288" y="722"/>
                    <a:pt x="288" y="722"/>
                  </a:cubicBezTo>
                  <a:cubicBezTo>
                    <a:pt x="288" y="144"/>
                    <a:pt x="288" y="144"/>
                    <a:pt x="288" y="144"/>
                  </a:cubicBezTo>
                  <a:cubicBezTo>
                    <a:pt x="288" y="65"/>
                    <a:pt x="223" y="0"/>
                    <a:pt x="144" y="0"/>
                  </a:cubicBezTo>
                  <a:close/>
                </a:path>
              </a:pathLst>
            </a:custGeom>
            <a:solidFill>
              <a:srgbClr val="45818E"/>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2" name="Google Shape;1792;p51"/>
            <p:cNvSpPr/>
            <p:nvPr/>
          </p:nvSpPr>
          <p:spPr>
            <a:xfrm>
              <a:off x="3305628" y="5770782"/>
              <a:ext cx="151200" cy="151800"/>
            </a:xfrm>
            <a:prstGeom prst="ellipse">
              <a:avLst/>
            </a:prstGeom>
            <a:solidFill>
              <a:srgbClr val="134F5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3" name="Google Shape;1793;p51"/>
            <p:cNvSpPr/>
            <p:nvPr/>
          </p:nvSpPr>
          <p:spPr>
            <a:xfrm>
              <a:off x="3471189" y="5732455"/>
              <a:ext cx="180236" cy="476902"/>
            </a:xfrm>
            <a:custGeom>
              <a:avLst/>
              <a:gdLst/>
              <a:ahLst/>
              <a:cxnLst/>
              <a:rect l="l" t="t" r="r" b="b"/>
              <a:pathLst>
                <a:path w="288" h="760" extrusionOk="0">
                  <a:moveTo>
                    <a:pt x="144" y="0"/>
                  </a:moveTo>
                  <a:cubicBezTo>
                    <a:pt x="64" y="0"/>
                    <a:pt x="0" y="65"/>
                    <a:pt x="0" y="144"/>
                  </a:cubicBezTo>
                  <a:cubicBezTo>
                    <a:pt x="0" y="760"/>
                    <a:pt x="0" y="760"/>
                    <a:pt x="0" y="760"/>
                  </a:cubicBezTo>
                  <a:cubicBezTo>
                    <a:pt x="288" y="760"/>
                    <a:pt x="288" y="760"/>
                    <a:pt x="288" y="760"/>
                  </a:cubicBezTo>
                  <a:cubicBezTo>
                    <a:pt x="288" y="144"/>
                    <a:pt x="288" y="144"/>
                    <a:pt x="288" y="144"/>
                  </a:cubicBezTo>
                  <a:cubicBezTo>
                    <a:pt x="288" y="65"/>
                    <a:pt x="223" y="0"/>
                    <a:pt x="144" y="0"/>
                  </a:cubicBezTo>
                  <a:close/>
                </a:path>
              </a:pathLst>
            </a:custGeom>
            <a:solidFill>
              <a:srgbClr val="3C78D8"/>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4" name="Google Shape;1794;p51"/>
            <p:cNvSpPr/>
            <p:nvPr/>
          </p:nvSpPr>
          <p:spPr>
            <a:xfrm>
              <a:off x="3485657" y="5746957"/>
              <a:ext cx="151200" cy="151800"/>
            </a:xfrm>
            <a:prstGeom prst="ellipse">
              <a:avLst/>
            </a:prstGeom>
            <a:solidFill>
              <a:srgbClr val="1155C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5" name="Google Shape;1795;p51"/>
            <p:cNvSpPr/>
            <p:nvPr/>
          </p:nvSpPr>
          <p:spPr>
            <a:xfrm>
              <a:off x="3651425" y="5699308"/>
              <a:ext cx="179409" cy="510050"/>
            </a:xfrm>
            <a:custGeom>
              <a:avLst/>
              <a:gdLst/>
              <a:ahLst/>
              <a:cxnLst/>
              <a:rect l="l" t="t" r="r" b="b"/>
              <a:pathLst>
                <a:path w="287" h="813" extrusionOk="0">
                  <a:moveTo>
                    <a:pt x="143" y="0"/>
                  </a:moveTo>
                  <a:cubicBezTo>
                    <a:pt x="64" y="0"/>
                    <a:pt x="0" y="65"/>
                    <a:pt x="0" y="144"/>
                  </a:cubicBezTo>
                  <a:cubicBezTo>
                    <a:pt x="0" y="813"/>
                    <a:pt x="0" y="813"/>
                    <a:pt x="0" y="813"/>
                  </a:cubicBezTo>
                  <a:cubicBezTo>
                    <a:pt x="287" y="813"/>
                    <a:pt x="287" y="813"/>
                    <a:pt x="287" y="813"/>
                  </a:cubicBezTo>
                  <a:cubicBezTo>
                    <a:pt x="287" y="144"/>
                    <a:pt x="287" y="144"/>
                    <a:pt x="287" y="144"/>
                  </a:cubicBezTo>
                  <a:cubicBezTo>
                    <a:pt x="287" y="65"/>
                    <a:pt x="223" y="0"/>
                    <a:pt x="143" y="0"/>
                  </a:cubicBezTo>
                  <a:close/>
                </a:path>
              </a:pathLst>
            </a:custGeom>
            <a:solidFill>
              <a:srgbClr val="674EA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6" name="Google Shape;1796;p51"/>
            <p:cNvSpPr/>
            <p:nvPr/>
          </p:nvSpPr>
          <p:spPr>
            <a:xfrm>
              <a:off x="3665893" y="5713810"/>
              <a:ext cx="150600" cy="151500"/>
            </a:xfrm>
            <a:prstGeom prst="ellipse">
              <a:avLst/>
            </a:prstGeom>
            <a:solidFill>
              <a:srgbClr val="351C75"/>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7" name="Google Shape;1797;p51"/>
            <p:cNvSpPr/>
            <p:nvPr/>
          </p:nvSpPr>
          <p:spPr>
            <a:xfrm>
              <a:off x="3830834" y="5664711"/>
              <a:ext cx="180236" cy="544646"/>
            </a:xfrm>
            <a:custGeom>
              <a:avLst/>
              <a:gdLst/>
              <a:ahLst/>
              <a:cxnLst/>
              <a:rect l="l" t="t" r="r" b="b"/>
              <a:pathLst>
                <a:path w="288" h="868" extrusionOk="0">
                  <a:moveTo>
                    <a:pt x="144" y="0"/>
                  </a:moveTo>
                  <a:cubicBezTo>
                    <a:pt x="65" y="0"/>
                    <a:pt x="0" y="64"/>
                    <a:pt x="0" y="144"/>
                  </a:cubicBezTo>
                  <a:cubicBezTo>
                    <a:pt x="0" y="868"/>
                    <a:pt x="0" y="868"/>
                    <a:pt x="0" y="868"/>
                  </a:cubicBezTo>
                  <a:cubicBezTo>
                    <a:pt x="288" y="868"/>
                    <a:pt x="288" y="868"/>
                    <a:pt x="288" y="868"/>
                  </a:cubicBezTo>
                  <a:cubicBezTo>
                    <a:pt x="288" y="144"/>
                    <a:pt x="288" y="144"/>
                    <a:pt x="288" y="144"/>
                  </a:cubicBezTo>
                  <a:cubicBezTo>
                    <a:pt x="288" y="64"/>
                    <a:pt x="224" y="0"/>
                    <a:pt x="144" y="0"/>
                  </a:cubicBezTo>
                  <a:close/>
                </a:path>
              </a:pathLst>
            </a:custGeom>
            <a:solidFill>
              <a:srgbClr val="A64D79"/>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8" name="Google Shape;1798;p51"/>
            <p:cNvSpPr/>
            <p:nvPr/>
          </p:nvSpPr>
          <p:spPr>
            <a:xfrm>
              <a:off x="3845302" y="5679213"/>
              <a:ext cx="151200" cy="151800"/>
            </a:xfrm>
            <a:prstGeom prst="ellipse">
              <a:avLst/>
            </a:prstGeom>
            <a:solidFill>
              <a:srgbClr val="741B4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799" name="Google Shape;1799;p51"/>
            <p:cNvSpPr/>
            <p:nvPr/>
          </p:nvSpPr>
          <p:spPr>
            <a:xfrm>
              <a:off x="2571250" y="5664711"/>
              <a:ext cx="180236" cy="544646"/>
            </a:xfrm>
            <a:custGeom>
              <a:avLst/>
              <a:gdLst/>
              <a:ahLst/>
              <a:cxnLst/>
              <a:rect l="l" t="t" r="r" b="b"/>
              <a:pathLst>
                <a:path w="288" h="868" extrusionOk="0">
                  <a:moveTo>
                    <a:pt x="144" y="0"/>
                  </a:moveTo>
                  <a:cubicBezTo>
                    <a:pt x="64" y="0"/>
                    <a:pt x="0" y="64"/>
                    <a:pt x="0" y="144"/>
                  </a:cubicBezTo>
                  <a:cubicBezTo>
                    <a:pt x="0" y="868"/>
                    <a:pt x="0" y="868"/>
                    <a:pt x="0" y="868"/>
                  </a:cubicBezTo>
                  <a:cubicBezTo>
                    <a:pt x="288" y="868"/>
                    <a:pt x="288" y="868"/>
                    <a:pt x="288" y="868"/>
                  </a:cubicBezTo>
                  <a:cubicBezTo>
                    <a:pt x="288" y="144"/>
                    <a:pt x="288" y="144"/>
                    <a:pt x="288" y="144"/>
                  </a:cubicBezTo>
                  <a:cubicBezTo>
                    <a:pt x="288" y="64"/>
                    <a:pt x="223" y="0"/>
                    <a:pt x="144" y="0"/>
                  </a:cubicBezTo>
                  <a:close/>
                </a:path>
              </a:pathLst>
            </a:custGeom>
            <a:solidFill>
              <a:srgbClr val="CC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0" name="Google Shape;1800;p51"/>
            <p:cNvSpPr/>
            <p:nvPr/>
          </p:nvSpPr>
          <p:spPr>
            <a:xfrm>
              <a:off x="2585718" y="5679213"/>
              <a:ext cx="151200" cy="151800"/>
            </a:xfrm>
            <a:prstGeom prst="ellipse">
              <a:avLst/>
            </a:prstGeom>
            <a:solidFill>
              <a:srgbClr val="99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1" name="Google Shape;1801;p51"/>
            <p:cNvSpPr/>
            <p:nvPr/>
          </p:nvSpPr>
          <p:spPr>
            <a:xfrm>
              <a:off x="2571250" y="6209358"/>
              <a:ext cx="365226" cy="49514"/>
            </a:xfrm>
            <a:custGeom>
              <a:avLst/>
              <a:gdLst/>
              <a:ahLst/>
              <a:cxnLst/>
              <a:rect l="l" t="t" r="r" b="b"/>
              <a:pathLst>
                <a:path w="1767" h="239" extrusionOk="0">
                  <a:moveTo>
                    <a:pt x="1767" y="239"/>
                  </a:moveTo>
                  <a:lnTo>
                    <a:pt x="1198" y="239"/>
                  </a:lnTo>
                  <a:lnTo>
                    <a:pt x="0" y="0"/>
                  </a:lnTo>
                  <a:lnTo>
                    <a:pt x="872" y="0"/>
                  </a:lnTo>
                  <a:lnTo>
                    <a:pt x="1767" y="239"/>
                  </a:lnTo>
                  <a:close/>
                </a:path>
              </a:pathLst>
            </a:custGeom>
            <a:solidFill>
              <a:srgbClr val="990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2" name="Google Shape;1802;p51"/>
            <p:cNvSpPr/>
            <p:nvPr/>
          </p:nvSpPr>
          <p:spPr>
            <a:xfrm>
              <a:off x="2751485" y="6209358"/>
              <a:ext cx="303218" cy="49514"/>
            </a:xfrm>
            <a:custGeom>
              <a:avLst/>
              <a:gdLst/>
              <a:ahLst/>
              <a:cxnLst/>
              <a:rect l="l" t="t" r="r" b="b"/>
              <a:pathLst>
                <a:path w="1467" h="239" extrusionOk="0">
                  <a:moveTo>
                    <a:pt x="1467" y="239"/>
                  </a:moveTo>
                  <a:lnTo>
                    <a:pt x="895" y="239"/>
                  </a:lnTo>
                  <a:lnTo>
                    <a:pt x="0" y="0"/>
                  </a:lnTo>
                  <a:lnTo>
                    <a:pt x="868" y="0"/>
                  </a:lnTo>
                  <a:lnTo>
                    <a:pt x="1467" y="239"/>
                  </a:lnTo>
                  <a:close/>
                </a:path>
              </a:pathLst>
            </a:custGeom>
            <a:solidFill>
              <a:srgbClr val="B45F06"/>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3" name="Google Shape;1803;p51"/>
            <p:cNvSpPr/>
            <p:nvPr/>
          </p:nvSpPr>
          <p:spPr>
            <a:xfrm>
              <a:off x="2930895" y="6209358"/>
              <a:ext cx="242037" cy="49514"/>
            </a:xfrm>
            <a:custGeom>
              <a:avLst/>
              <a:gdLst/>
              <a:ahLst/>
              <a:cxnLst/>
              <a:rect l="l" t="t" r="r" b="b"/>
              <a:pathLst>
                <a:path w="1171" h="239" extrusionOk="0">
                  <a:moveTo>
                    <a:pt x="1171" y="239"/>
                  </a:moveTo>
                  <a:lnTo>
                    <a:pt x="599" y="239"/>
                  </a:lnTo>
                  <a:lnTo>
                    <a:pt x="0" y="0"/>
                  </a:lnTo>
                  <a:lnTo>
                    <a:pt x="872" y="0"/>
                  </a:lnTo>
                  <a:lnTo>
                    <a:pt x="1171" y="239"/>
                  </a:lnTo>
                  <a:close/>
                </a:path>
              </a:pathLst>
            </a:custGeom>
            <a:solidFill>
              <a:srgbClr val="BF9000"/>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4" name="Google Shape;1804;p51"/>
            <p:cNvSpPr/>
            <p:nvPr/>
          </p:nvSpPr>
          <p:spPr>
            <a:xfrm>
              <a:off x="3111130" y="6209358"/>
              <a:ext cx="180029" cy="49514"/>
            </a:xfrm>
            <a:custGeom>
              <a:avLst/>
              <a:gdLst/>
              <a:ahLst/>
              <a:cxnLst/>
              <a:rect l="l" t="t" r="r" b="b"/>
              <a:pathLst>
                <a:path w="871" h="239" extrusionOk="0">
                  <a:moveTo>
                    <a:pt x="871" y="239"/>
                  </a:moveTo>
                  <a:lnTo>
                    <a:pt x="299" y="239"/>
                  </a:lnTo>
                  <a:lnTo>
                    <a:pt x="0" y="0"/>
                  </a:lnTo>
                  <a:lnTo>
                    <a:pt x="871" y="0"/>
                  </a:lnTo>
                  <a:lnTo>
                    <a:pt x="871" y="239"/>
                  </a:lnTo>
                  <a:close/>
                </a:path>
              </a:pathLst>
            </a:custGeom>
            <a:solidFill>
              <a:srgbClr val="38761D"/>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5" name="Google Shape;1805;p51"/>
            <p:cNvSpPr/>
            <p:nvPr/>
          </p:nvSpPr>
          <p:spPr>
            <a:xfrm>
              <a:off x="3291159" y="6209358"/>
              <a:ext cx="180029" cy="49514"/>
            </a:xfrm>
            <a:custGeom>
              <a:avLst/>
              <a:gdLst/>
              <a:ahLst/>
              <a:cxnLst/>
              <a:rect l="l" t="t" r="r" b="b"/>
              <a:pathLst>
                <a:path w="871" h="239" extrusionOk="0">
                  <a:moveTo>
                    <a:pt x="572" y="239"/>
                  </a:moveTo>
                  <a:lnTo>
                    <a:pt x="0" y="239"/>
                  </a:lnTo>
                  <a:lnTo>
                    <a:pt x="0" y="0"/>
                  </a:lnTo>
                  <a:lnTo>
                    <a:pt x="871" y="0"/>
                  </a:lnTo>
                  <a:lnTo>
                    <a:pt x="572" y="239"/>
                  </a:lnTo>
                  <a:close/>
                </a:path>
              </a:pathLst>
            </a:custGeom>
            <a:solidFill>
              <a:srgbClr val="134F5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6" name="Google Shape;1806;p51"/>
            <p:cNvSpPr/>
            <p:nvPr/>
          </p:nvSpPr>
          <p:spPr>
            <a:xfrm>
              <a:off x="3409388" y="6209358"/>
              <a:ext cx="242037" cy="49514"/>
            </a:xfrm>
            <a:custGeom>
              <a:avLst/>
              <a:gdLst/>
              <a:ahLst/>
              <a:cxnLst/>
              <a:rect l="l" t="t" r="r" b="b"/>
              <a:pathLst>
                <a:path w="1171" h="239" extrusionOk="0">
                  <a:moveTo>
                    <a:pt x="572" y="239"/>
                  </a:moveTo>
                  <a:lnTo>
                    <a:pt x="0" y="239"/>
                  </a:lnTo>
                  <a:lnTo>
                    <a:pt x="299" y="0"/>
                  </a:lnTo>
                  <a:lnTo>
                    <a:pt x="1171" y="0"/>
                  </a:lnTo>
                  <a:lnTo>
                    <a:pt x="572" y="239"/>
                  </a:lnTo>
                  <a:close/>
                </a:path>
              </a:pathLst>
            </a:custGeom>
            <a:solidFill>
              <a:srgbClr val="1155CC"/>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7" name="Google Shape;1807;p51"/>
            <p:cNvSpPr/>
            <p:nvPr/>
          </p:nvSpPr>
          <p:spPr>
            <a:xfrm>
              <a:off x="3527616" y="6209358"/>
              <a:ext cx="303218" cy="49514"/>
            </a:xfrm>
            <a:custGeom>
              <a:avLst/>
              <a:gdLst/>
              <a:ahLst/>
              <a:cxnLst/>
              <a:rect l="l" t="t" r="r" b="b"/>
              <a:pathLst>
                <a:path w="1467" h="239" extrusionOk="0">
                  <a:moveTo>
                    <a:pt x="572" y="239"/>
                  </a:moveTo>
                  <a:lnTo>
                    <a:pt x="0" y="239"/>
                  </a:lnTo>
                  <a:lnTo>
                    <a:pt x="599" y="0"/>
                  </a:lnTo>
                  <a:lnTo>
                    <a:pt x="1467" y="0"/>
                  </a:lnTo>
                  <a:lnTo>
                    <a:pt x="572" y="239"/>
                  </a:lnTo>
                  <a:close/>
                </a:path>
              </a:pathLst>
            </a:custGeom>
            <a:solidFill>
              <a:srgbClr val="351C75"/>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sp>
          <p:nvSpPr>
            <p:cNvPr id="1808" name="Google Shape;1808;p51"/>
            <p:cNvSpPr/>
            <p:nvPr/>
          </p:nvSpPr>
          <p:spPr>
            <a:xfrm>
              <a:off x="3645844" y="6209358"/>
              <a:ext cx="365226" cy="49514"/>
            </a:xfrm>
            <a:custGeom>
              <a:avLst/>
              <a:gdLst/>
              <a:ahLst/>
              <a:cxnLst/>
              <a:rect l="l" t="t" r="r" b="b"/>
              <a:pathLst>
                <a:path w="1767" h="239" extrusionOk="0">
                  <a:moveTo>
                    <a:pt x="572" y="239"/>
                  </a:moveTo>
                  <a:lnTo>
                    <a:pt x="0" y="239"/>
                  </a:lnTo>
                  <a:lnTo>
                    <a:pt x="895" y="0"/>
                  </a:lnTo>
                  <a:lnTo>
                    <a:pt x="1767" y="0"/>
                  </a:lnTo>
                  <a:lnTo>
                    <a:pt x="572" y="239"/>
                  </a:lnTo>
                  <a:close/>
                </a:path>
              </a:pathLst>
            </a:custGeom>
            <a:solidFill>
              <a:srgbClr val="741B47"/>
            </a:solidFill>
            <a:ln>
              <a:noFill/>
            </a:ln>
          </p:spPr>
          <p:txBody>
            <a:bodyPr spcFirstLastPara="1" wrap="square" lIns="68575" tIns="34275" rIns="68575" bIns="34275" anchor="t" anchorCtr="0">
              <a:noAutofit/>
            </a:bodyPr>
            <a:lstStyle/>
            <a:p>
              <a:endParaRPr>
                <a:solidFill>
                  <a:schemeClr val="dk1"/>
                </a:solidFill>
                <a:latin typeface="Calibri"/>
                <a:ea typeface="Calibri"/>
                <a:cs typeface="Calibri"/>
                <a:sym typeface="Calibri"/>
              </a:endParaRPr>
            </a:p>
          </p:txBody>
        </p:sp>
      </p:grpSp>
      <p:grpSp>
        <p:nvGrpSpPr>
          <p:cNvPr id="1809" name="Google Shape;1809;p51"/>
          <p:cNvGrpSpPr/>
          <p:nvPr/>
        </p:nvGrpSpPr>
        <p:grpSpPr>
          <a:xfrm>
            <a:off x="5599660" y="4378336"/>
            <a:ext cx="642470" cy="446036"/>
            <a:chOff x="6332670" y="5663946"/>
            <a:chExt cx="856627" cy="594715"/>
          </a:xfrm>
        </p:grpSpPr>
        <p:grpSp>
          <p:nvGrpSpPr>
            <p:cNvPr id="1810" name="Google Shape;1810;p51"/>
            <p:cNvGrpSpPr/>
            <p:nvPr/>
          </p:nvGrpSpPr>
          <p:grpSpPr>
            <a:xfrm>
              <a:off x="6392364" y="5663946"/>
              <a:ext cx="796933" cy="185801"/>
              <a:chOff x="3321050" y="1066800"/>
              <a:chExt cx="6505573" cy="1508125"/>
            </a:xfrm>
          </p:grpSpPr>
          <p:sp>
            <p:nvSpPr>
              <p:cNvPr id="1811" name="Google Shape;1811;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6AA84F"/>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2" name="Google Shape;1812;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38761D"/>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813" name="Google Shape;1813;p51"/>
            <p:cNvGrpSpPr/>
            <p:nvPr/>
          </p:nvGrpSpPr>
          <p:grpSpPr>
            <a:xfrm flipH="1">
              <a:off x="6332670" y="5868403"/>
              <a:ext cx="796933" cy="185801"/>
              <a:chOff x="3321050" y="1066800"/>
              <a:chExt cx="6505573" cy="1508125"/>
            </a:xfrm>
          </p:grpSpPr>
          <p:sp>
            <p:nvSpPr>
              <p:cNvPr id="1814" name="Google Shape;1814;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45818E"/>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5" name="Google Shape;1815;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34F5C"/>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nvGrpSpPr>
            <p:cNvPr id="1816" name="Google Shape;1816;p51"/>
            <p:cNvGrpSpPr/>
            <p:nvPr/>
          </p:nvGrpSpPr>
          <p:grpSpPr>
            <a:xfrm>
              <a:off x="6392364" y="6072860"/>
              <a:ext cx="796933" cy="185801"/>
              <a:chOff x="3321050" y="1066800"/>
              <a:chExt cx="6505573" cy="1508125"/>
            </a:xfrm>
          </p:grpSpPr>
          <p:sp>
            <p:nvSpPr>
              <p:cNvPr id="1817" name="Google Shape;1817;p51"/>
              <p:cNvSpPr/>
              <p:nvPr/>
            </p:nvSpPr>
            <p:spPr>
              <a:xfrm>
                <a:off x="3321050" y="1066800"/>
                <a:ext cx="6505573" cy="1508125"/>
              </a:xfrm>
              <a:custGeom>
                <a:avLst/>
                <a:gdLst/>
                <a:ahLst/>
                <a:cxnLst/>
                <a:rect l="l" t="t" r="r" b="b"/>
                <a:pathLst>
                  <a:path w="1658" h="384" extrusionOk="0">
                    <a:moveTo>
                      <a:pt x="1553" y="384"/>
                    </a:moveTo>
                    <a:cubicBezTo>
                      <a:pt x="1556" y="384"/>
                      <a:pt x="1560" y="382"/>
                      <a:pt x="1561" y="379"/>
                    </a:cubicBezTo>
                    <a:cubicBezTo>
                      <a:pt x="1657" y="196"/>
                      <a:pt x="1657" y="196"/>
                      <a:pt x="1657" y="196"/>
                    </a:cubicBezTo>
                    <a:cubicBezTo>
                      <a:pt x="1658" y="194"/>
                      <a:pt x="1658" y="190"/>
                      <a:pt x="1657" y="187"/>
                    </a:cubicBezTo>
                    <a:cubicBezTo>
                      <a:pt x="1561" y="5"/>
                      <a:pt x="1561" y="5"/>
                      <a:pt x="1561" y="5"/>
                    </a:cubicBezTo>
                    <a:cubicBezTo>
                      <a:pt x="1560" y="2"/>
                      <a:pt x="1556" y="0"/>
                      <a:pt x="1553" y="0"/>
                    </a:cubicBezTo>
                    <a:cubicBezTo>
                      <a:pt x="12" y="0"/>
                      <a:pt x="12" y="0"/>
                      <a:pt x="12" y="0"/>
                    </a:cubicBezTo>
                    <a:cubicBezTo>
                      <a:pt x="5" y="0"/>
                      <a:pt x="0" y="7"/>
                      <a:pt x="3" y="14"/>
                    </a:cubicBezTo>
                    <a:cubicBezTo>
                      <a:pt x="94" y="187"/>
                      <a:pt x="94" y="187"/>
                      <a:pt x="94" y="187"/>
                    </a:cubicBezTo>
                    <a:cubicBezTo>
                      <a:pt x="94" y="187"/>
                      <a:pt x="94" y="187"/>
                      <a:pt x="94" y="187"/>
                    </a:cubicBezTo>
                    <a:cubicBezTo>
                      <a:pt x="196" y="384"/>
                      <a:pt x="196" y="384"/>
                      <a:pt x="196" y="384"/>
                    </a:cubicBezTo>
                    <a:lnTo>
                      <a:pt x="1553" y="384"/>
                    </a:lnTo>
                    <a:close/>
                  </a:path>
                </a:pathLst>
              </a:custGeom>
              <a:solidFill>
                <a:srgbClr val="3C78D8"/>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sp>
            <p:nvSpPr>
              <p:cNvPr id="1818" name="Google Shape;1818;p51"/>
              <p:cNvSpPr/>
              <p:nvPr/>
            </p:nvSpPr>
            <p:spPr>
              <a:xfrm>
                <a:off x="3321050" y="1801812"/>
                <a:ext cx="769937" cy="773112"/>
              </a:xfrm>
              <a:custGeom>
                <a:avLst/>
                <a:gdLst/>
                <a:ahLst/>
                <a:cxnLst/>
                <a:rect l="l" t="t" r="r" b="b"/>
                <a:pathLst>
                  <a:path w="196" h="197" extrusionOk="0">
                    <a:moveTo>
                      <a:pt x="94" y="9"/>
                    </a:moveTo>
                    <a:cubicBezTo>
                      <a:pt x="3" y="183"/>
                      <a:pt x="3" y="183"/>
                      <a:pt x="3" y="183"/>
                    </a:cubicBezTo>
                    <a:cubicBezTo>
                      <a:pt x="0" y="189"/>
                      <a:pt x="5" y="197"/>
                      <a:pt x="12" y="197"/>
                    </a:cubicBezTo>
                    <a:cubicBezTo>
                      <a:pt x="196" y="197"/>
                      <a:pt x="196" y="197"/>
                      <a:pt x="196" y="197"/>
                    </a:cubicBezTo>
                    <a:cubicBezTo>
                      <a:pt x="94" y="0"/>
                      <a:pt x="94" y="0"/>
                      <a:pt x="94" y="0"/>
                    </a:cubicBezTo>
                    <a:cubicBezTo>
                      <a:pt x="95" y="3"/>
                      <a:pt x="95" y="7"/>
                      <a:pt x="94" y="9"/>
                    </a:cubicBezTo>
                    <a:close/>
                  </a:path>
                </a:pathLst>
              </a:custGeom>
              <a:solidFill>
                <a:srgbClr val="1C4587"/>
              </a:solidFill>
              <a:ln>
                <a:noFill/>
              </a:ln>
            </p:spPr>
            <p:txBody>
              <a:bodyPr spcFirstLastPara="1" wrap="square" lIns="68575" tIns="34275" rIns="68575" bIns="34275" anchor="t" anchorCtr="0">
                <a:noAutofit/>
              </a:bodyPr>
              <a:lstStyle/>
              <a:p>
                <a:pPr>
                  <a:buClr>
                    <a:schemeClr val="dk1"/>
                  </a:buClr>
                  <a:buSzPts val="1400"/>
                </a:pPr>
                <a:endParaRPr>
                  <a:solidFill>
                    <a:schemeClr val="dk1"/>
                  </a:solidFill>
                  <a:latin typeface="Calibri"/>
                  <a:ea typeface="Calibri"/>
                  <a:cs typeface="Calibri"/>
                  <a:sym typeface="Calibri"/>
                </a:endParaRPr>
              </a:p>
            </p:txBody>
          </p:sp>
        </p:grpSp>
      </p:grpSp>
      <p:sp>
        <p:nvSpPr>
          <p:cNvPr id="1819" name="Google Shape;1819;p51"/>
          <p:cNvSpPr txBox="1">
            <a:spLocks noGrp="1"/>
          </p:cNvSpPr>
          <p:nvPr>
            <p:ph type="title" idx="4294967295"/>
          </p:nvPr>
        </p:nvSpPr>
        <p:spPr>
          <a:xfrm>
            <a:off x="962366" y="0"/>
            <a:ext cx="7433400" cy="396300"/>
          </a:xfrm>
          <a:prstGeom prst="rect">
            <a:avLst/>
          </a:prstGeom>
        </p:spPr>
        <p:txBody>
          <a:bodyPr spcFirstLastPara="1" vert="horz" wrap="square" lIns="91425" tIns="91425" rIns="91425" bIns="91425" rtlCol="0" anchor="ctr" anchorCtr="0">
            <a:noAutofit/>
          </a:bodyPr>
          <a:lstStyle/>
          <a:p>
            <a:pPr algn="ctr"/>
            <a:r>
              <a:rPr lang="en" sz="2000">
                <a:solidFill>
                  <a:schemeClr val="dk1"/>
                </a:solidFill>
              </a:rPr>
              <a:t>Các biểu tượng có thể sử dụng</a:t>
            </a:r>
            <a:endParaRPr sz="2000">
              <a:solidFill>
                <a:schemeClr val="dk1"/>
              </a:solidFill>
            </a:endParaRPr>
          </a:p>
        </p:txBody>
      </p:sp>
      <p:sp>
        <p:nvSpPr>
          <p:cNvPr id="1820" name="Google Shape;1820;p51"/>
          <p:cNvSpPr txBox="1">
            <a:spLocks noGrp="1"/>
          </p:cNvSpPr>
          <p:nvPr>
            <p:ph type="sldNum" idx="12"/>
          </p:nvPr>
        </p:nvSpPr>
        <p:spPr>
          <a:xfrm>
            <a:off x="8117984" y="418063"/>
            <a:ext cx="548700" cy="393600"/>
          </a:xfrm>
          <a:prstGeom prst="rect">
            <a:avLst/>
          </a:prstGeom>
        </p:spPr>
        <p:txBody>
          <a:bodyPr spcFirstLastPara="1" wrap="square" lIns="91425" tIns="91425" rIns="91425" bIns="91425" anchor="ctr" anchorCtr="0">
            <a:noAutofit/>
          </a:bodyPr>
          <a:lstStyle/>
          <a:p>
            <a:pPr algn="r"/>
            <a:fld id="{00000000-1234-1234-1234-123412341234}" type="slidenum">
              <a:rPr lang="en"/>
              <a:pPr algn="r"/>
              <a:t>32</a:t>
            </a:fld>
            <a:endParaRPr/>
          </a:p>
        </p:txBody>
      </p:sp>
      <p:grpSp>
        <p:nvGrpSpPr>
          <p:cNvPr id="1821" name="Google Shape;1821;p51"/>
          <p:cNvGrpSpPr/>
          <p:nvPr/>
        </p:nvGrpSpPr>
        <p:grpSpPr>
          <a:xfrm>
            <a:off x="1853499" y="4429351"/>
            <a:ext cx="445738" cy="442950"/>
            <a:chOff x="1442627" y="5710929"/>
            <a:chExt cx="594318" cy="590600"/>
          </a:xfrm>
        </p:grpSpPr>
        <p:sp>
          <p:nvSpPr>
            <p:cNvPr id="1822" name="Google Shape;1822;p51"/>
            <p:cNvSpPr/>
            <p:nvPr/>
          </p:nvSpPr>
          <p:spPr>
            <a:xfrm>
              <a:off x="1442627" y="5710929"/>
              <a:ext cx="594318" cy="405222"/>
            </a:xfrm>
            <a:custGeom>
              <a:avLst/>
              <a:gdLst/>
              <a:ahLst/>
              <a:cxnLst/>
              <a:rect l="l" t="t" r="r" b="b"/>
              <a:pathLst>
                <a:path w="734" h="500" extrusionOk="0">
                  <a:moveTo>
                    <a:pt x="699" y="500"/>
                  </a:moveTo>
                  <a:cubicBezTo>
                    <a:pt x="0" y="500"/>
                    <a:pt x="0" y="500"/>
                    <a:pt x="0" y="500"/>
                  </a:cubicBezTo>
                  <a:cubicBezTo>
                    <a:pt x="0" y="35"/>
                    <a:pt x="0" y="35"/>
                    <a:pt x="0" y="35"/>
                  </a:cubicBezTo>
                  <a:cubicBezTo>
                    <a:pt x="0" y="15"/>
                    <a:pt x="15" y="0"/>
                    <a:pt x="35" y="0"/>
                  </a:cubicBezTo>
                  <a:cubicBezTo>
                    <a:pt x="699" y="0"/>
                    <a:pt x="699" y="0"/>
                    <a:pt x="699" y="0"/>
                  </a:cubicBezTo>
                  <a:cubicBezTo>
                    <a:pt x="718" y="0"/>
                    <a:pt x="734" y="15"/>
                    <a:pt x="734" y="35"/>
                  </a:cubicBezTo>
                  <a:cubicBezTo>
                    <a:pt x="734" y="465"/>
                    <a:pt x="734" y="465"/>
                    <a:pt x="734" y="465"/>
                  </a:cubicBezTo>
                  <a:cubicBezTo>
                    <a:pt x="734" y="484"/>
                    <a:pt x="718" y="500"/>
                    <a:pt x="699" y="500"/>
                  </a:cubicBezTo>
                  <a:close/>
                </a:path>
              </a:pathLst>
            </a:custGeom>
            <a:solidFill>
              <a:srgbClr val="CCCCCC"/>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3" name="Google Shape;1823;p51"/>
            <p:cNvSpPr/>
            <p:nvPr/>
          </p:nvSpPr>
          <p:spPr>
            <a:xfrm>
              <a:off x="1442627" y="6116151"/>
              <a:ext cx="349820" cy="97191"/>
            </a:xfrm>
            <a:custGeom>
              <a:avLst/>
              <a:gdLst/>
              <a:ahLst/>
              <a:cxnLst/>
              <a:rect l="l" t="t" r="r" b="b"/>
              <a:pathLst>
                <a:path w="1126" h="313" extrusionOk="0">
                  <a:moveTo>
                    <a:pt x="1126" y="313"/>
                  </a:moveTo>
                  <a:lnTo>
                    <a:pt x="0" y="0"/>
                  </a:lnTo>
                  <a:lnTo>
                    <a:pt x="1126" y="0"/>
                  </a:lnTo>
                  <a:lnTo>
                    <a:pt x="1126" y="313"/>
                  </a:lnTo>
                  <a:close/>
                </a:path>
              </a:pathLst>
            </a:custGeom>
            <a:solidFill>
              <a:srgbClr val="999999"/>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4" name="Google Shape;1824;p51"/>
            <p:cNvSpPr/>
            <p:nvPr/>
          </p:nvSpPr>
          <p:spPr>
            <a:xfrm>
              <a:off x="1573731" y="6152482"/>
              <a:ext cx="218715" cy="60861"/>
            </a:xfrm>
            <a:custGeom>
              <a:avLst/>
              <a:gdLst/>
              <a:ahLst/>
              <a:cxnLst/>
              <a:rect l="l" t="t" r="r" b="b"/>
              <a:pathLst>
                <a:path w="704" h="196" extrusionOk="0">
                  <a:moveTo>
                    <a:pt x="0" y="196"/>
                  </a:moveTo>
                  <a:lnTo>
                    <a:pt x="704" y="196"/>
                  </a:lnTo>
                  <a:lnTo>
                    <a:pt x="0" y="0"/>
                  </a:lnTo>
                  <a:lnTo>
                    <a:pt x="0" y="196"/>
                  </a:lnTo>
                  <a:close/>
                </a:path>
              </a:pathLst>
            </a:custGeom>
            <a:solidFill>
              <a:srgbClr val="CCCCCC"/>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sp>
          <p:nvSpPr>
            <p:cNvPr id="1825" name="Google Shape;1825;p51"/>
            <p:cNvSpPr/>
            <p:nvPr/>
          </p:nvSpPr>
          <p:spPr>
            <a:xfrm>
              <a:off x="1573731" y="6213343"/>
              <a:ext cx="109358" cy="88186"/>
            </a:xfrm>
            <a:custGeom>
              <a:avLst/>
              <a:gdLst/>
              <a:ahLst/>
              <a:cxnLst/>
              <a:rect l="l" t="t" r="r" b="b"/>
              <a:pathLst>
                <a:path w="352" h="284" extrusionOk="0">
                  <a:moveTo>
                    <a:pt x="352" y="284"/>
                  </a:moveTo>
                  <a:lnTo>
                    <a:pt x="0" y="0"/>
                  </a:lnTo>
                  <a:lnTo>
                    <a:pt x="352" y="0"/>
                  </a:lnTo>
                  <a:lnTo>
                    <a:pt x="352" y="284"/>
                  </a:lnTo>
                </a:path>
              </a:pathLst>
            </a:custGeom>
            <a:solidFill>
              <a:srgbClr val="999999"/>
            </a:solidFill>
            <a:ln>
              <a:noFill/>
            </a:ln>
          </p:spPr>
          <p:txBody>
            <a:bodyPr spcFirstLastPara="1" wrap="square" lIns="68575" tIns="34275" rIns="68575" bIns="34275" anchor="t" anchorCtr="0">
              <a:noAutofit/>
            </a:bodyPr>
            <a:lstStyle/>
            <a:p>
              <a:pPr>
                <a:buClr>
                  <a:srgbClr val="000000"/>
                </a:buClr>
                <a:buSzPts val="1400"/>
              </a:pPr>
              <a:endParaRPr>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B27C4E37-A948-4521-BAD5-848D0D87494C}"/>
              </a:ext>
            </a:extLst>
          </p:cNvPr>
          <p:cNvGraphicFramePr/>
          <p:nvPr>
            <p:extLst>
              <p:ext uri="{D42A27DB-BD31-4B8C-83A1-F6EECF244321}">
                <p14:modId xmlns:p14="http://schemas.microsoft.com/office/powerpoint/2010/main" val="1686266496"/>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5691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graphicEl>
                                              <a:dgm id="{8E15092A-F35F-480D-AB91-CEC3FB697C6E}"/>
                                            </p:graphicEl>
                                          </p:spTgt>
                                        </p:tgtEl>
                                        <p:attrNameLst>
                                          <p:attrName>style.visibility</p:attrName>
                                        </p:attrNameLst>
                                      </p:cBhvr>
                                      <p:to>
                                        <p:strVal val="visible"/>
                                      </p:to>
                                    </p:set>
                                    <p:animEffect transition="in" filter="fade">
                                      <p:cBhvr>
                                        <p:cTn id="7" dur="1000"/>
                                        <p:tgtEl>
                                          <p:spTgt spid="6">
                                            <p:graphicEl>
                                              <a:dgm id="{8E15092A-F35F-480D-AB91-CEC3FB697C6E}"/>
                                            </p:graphicEl>
                                          </p:spTgt>
                                        </p:tgtEl>
                                      </p:cBhvr>
                                    </p:animEffect>
                                    <p:anim calcmode="lin" valueType="num">
                                      <p:cBhvr>
                                        <p:cTn id="8" dur="1000" fill="hold"/>
                                        <p:tgtEl>
                                          <p:spTgt spid="6">
                                            <p:graphicEl>
                                              <a:dgm id="{8E15092A-F35F-480D-AB91-CEC3FB697C6E}"/>
                                            </p:graphicEl>
                                          </p:spTgt>
                                        </p:tgtEl>
                                        <p:attrNameLst>
                                          <p:attrName>ppt_x</p:attrName>
                                        </p:attrNameLst>
                                      </p:cBhvr>
                                      <p:tavLst>
                                        <p:tav tm="0">
                                          <p:val>
                                            <p:strVal val="#ppt_x"/>
                                          </p:val>
                                        </p:tav>
                                        <p:tav tm="100000">
                                          <p:val>
                                            <p:strVal val="#ppt_x"/>
                                          </p:val>
                                        </p:tav>
                                      </p:tavLst>
                                    </p:anim>
                                    <p:anim calcmode="lin" valueType="num">
                                      <p:cBhvr>
                                        <p:cTn id="9" dur="1000" fill="hold"/>
                                        <p:tgtEl>
                                          <p:spTgt spid="6">
                                            <p:graphicEl>
                                              <a:dgm id="{8E15092A-F35F-480D-AB91-CEC3FB697C6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9799BF60-FA78-41D1-8C30-C58C9C70A6C2}"/>
                                            </p:graphicEl>
                                          </p:spTgt>
                                        </p:tgtEl>
                                        <p:attrNameLst>
                                          <p:attrName>style.visibility</p:attrName>
                                        </p:attrNameLst>
                                      </p:cBhvr>
                                      <p:to>
                                        <p:strVal val="visible"/>
                                      </p:to>
                                    </p:set>
                                    <p:animEffect transition="in" filter="fade">
                                      <p:cBhvr>
                                        <p:cTn id="14" dur="1000"/>
                                        <p:tgtEl>
                                          <p:spTgt spid="6">
                                            <p:graphicEl>
                                              <a:dgm id="{9799BF60-FA78-41D1-8C30-C58C9C70A6C2}"/>
                                            </p:graphicEl>
                                          </p:spTgt>
                                        </p:tgtEl>
                                      </p:cBhvr>
                                    </p:animEffect>
                                    <p:anim calcmode="lin" valueType="num">
                                      <p:cBhvr>
                                        <p:cTn id="15" dur="1000" fill="hold"/>
                                        <p:tgtEl>
                                          <p:spTgt spid="6">
                                            <p:graphicEl>
                                              <a:dgm id="{9799BF60-FA78-41D1-8C30-C58C9C70A6C2}"/>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9799BF60-FA78-41D1-8C30-C58C9C70A6C2}"/>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graphicEl>
                                              <a:dgm id="{B5A84F2C-B9B2-4135-8394-660BC4D7D5F4}"/>
                                            </p:graphicEl>
                                          </p:spTgt>
                                        </p:tgtEl>
                                        <p:attrNameLst>
                                          <p:attrName>style.visibility</p:attrName>
                                        </p:attrNameLst>
                                      </p:cBhvr>
                                      <p:to>
                                        <p:strVal val="visible"/>
                                      </p:to>
                                    </p:set>
                                    <p:animEffect transition="in" filter="fade">
                                      <p:cBhvr>
                                        <p:cTn id="21" dur="1000"/>
                                        <p:tgtEl>
                                          <p:spTgt spid="6">
                                            <p:graphicEl>
                                              <a:dgm id="{B5A84F2C-B9B2-4135-8394-660BC4D7D5F4}"/>
                                            </p:graphicEl>
                                          </p:spTgt>
                                        </p:tgtEl>
                                      </p:cBhvr>
                                    </p:animEffect>
                                    <p:anim calcmode="lin" valueType="num">
                                      <p:cBhvr>
                                        <p:cTn id="22" dur="1000" fill="hold"/>
                                        <p:tgtEl>
                                          <p:spTgt spid="6">
                                            <p:graphicEl>
                                              <a:dgm id="{B5A84F2C-B9B2-4135-8394-660BC4D7D5F4}"/>
                                            </p:graphicEl>
                                          </p:spTgt>
                                        </p:tgtEl>
                                        <p:attrNameLst>
                                          <p:attrName>ppt_x</p:attrName>
                                        </p:attrNameLst>
                                      </p:cBhvr>
                                      <p:tavLst>
                                        <p:tav tm="0">
                                          <p:val>
                                            <p:strVal val="#ppt_x"/>
                                          </p:val>
                                        </p:tav>
                                        <p:tav tm="100000">
                                          <p:val>
                                            <p:strVal val="#ppt_x"/>
                                          </p:val>
                                        </p:tav>
                                      </p:tavLst>
                                    </p:anim>
                                    <p:anim calcmode="lin" valueType="num">
                                      <p:cBhvr>
                                        <p:cTn id="23" dur="1000" fill="hold"/>
                                        <p:tgtEl>
                                          <p:spTgt spid="6">
                                            <p:graphicEl>
                                              <a:dgm id="{B5A84F2C-B9B2-4135-8394-660BC4D7D5F4}"/>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graphicEl>
                                              <a:dgm id="{B37C51CF-8465-413C-9DC7-6ACF21F04F75}"/>
                                            </p:graphicEl>
                                          </p:spTgt>
                                        </p:tgtEl>
                                        <p:attrNameLst>
                                          <p:attrName>style.visibility</p:attrName>
                                        </p:attrNameLst>
                                      </p:cBhvr>
                                      <p:to>
                                        <p:strVal val="visible"/>
                                      </p:to>
                                    </p:set>
                                    <p:animEffect transition="in" filter="fade">
                                      <p:cBhvr>
                                        <p:cTn id="28" dur="1000"/>
                                        <p:tgtEl>
                                          <p:spTgt spid="6">
                                            <p:graphicEl>
                                              <a:dgm id="{B37C51CF-8465-413C-9DC7-6ACF21F04F75}"/>
                                            </p:graphicEl>
                                          </p:spTgt>
                                        </p:tgtEl>
                                      </p:cBhvr>
                                    </p:animEffect>
                                    <p:anim calcmode="lin" valueType="num">
                                      <p:cBhvr>
                                        <p:cTn id="29" dur="1000" fill="hold"/>
                                        <p:tgtEl>
                                          <p:spTgt spid="6">
                                            <p:graphicEl>
                                              <a:dgm id="{B37C51CF-8465-413C-9DC7-6ACF21F04F75}"/>
                                            </p:graphicEl>
                                          </p:spTgt>
                                        </p:tgtEl>
                                        <p:attrNameLst>
                                          <p:attrName>ppt_x</p:attrName>
                                        </p:attrNameLst>
                                      </p:cBhvr>
                                      <p:tavLst>
                                        <p:tav tm="0">
                                          <p:val>
                                            <p:strVal val="#ppt_x"/>
                                          </p:val>
                                        </p:tav>
                                        <p:tav tm="100000">
                                          <p:val>
                                            <p:strVal val="#ppt_x"/>
                                          </p:val>
                                        </p:tav>
                                      </p:tavLst>
                                    </p:anim>
                                    <p:anim calcmode="lin" valueType="num">
                                      <p:cBhvr>
                                        <p:cTn id="30" dur="1000" fill="hold"/>
                                        <p:tgtEl>
                                          <p:spTgt spid="6">
                                            <p:graphicEl>
                                              <a:dgm id="{B37C51CF-8465-413C-9DC7-6ACF21F04F75}"/>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graphicEl>
                                              <a:dgm id="{7F9841BA-853B-48D1-85C1-D706FCE72FF4}"/>
                                            </p:graphicEl>
                                          </p:spTgt>
                                        </p:tgtEl>
                                        <p:attrNameLst>
                                          <p:attrName>style.visibility</p:attrName>
                                        </p:attrNameLst>
                                      </p:cBhvr>
                                      <p:to>
                                        <p:strVal val="visible"/>
                                      </p:to>
                                    </p:set>
                                    <p:animEffect transition="in" filter="fade">
                                      <p:cBhvr>
                                        <p:cTn id="35" dur="1000"/>
                                        <p:tgtEl>
                                          <p:spTgt spid="6">
                                            <p:graphicEl>
                                              <a:dgm id="{7F9841BA-853B-48D1-85C1-D706FCE72FF4}"/>
                                            </p:graphicEl>
                                          </p:spTgt>
                                        </p:tgtEl>
                                      </p:cBhvr>
                                    </p:animEffect>
                                    <p:anim calcmode="lin" valueType="num">
                                      <p:cBhvr>
                                        <p:cTn id="36" dur="1000" fill="hold"/>
                                        <p:tgtEl>
                                          <p:spTgt spid="6">
                                            <p:graphicEl>
                                              <a:dgm id="{7F9841BA-853B-48D1-85C1-D706FCE72FF4}"/>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7F9841BA-853B-48D1-85C1-D706FCE72FF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graphicEl>
                                              <a:dgm id="{5B708F3F-5787-441E-976D-E4AD98C4D384}"/>
                                            </p:graphicEl>
                                          </p:spTgt>
                                        </p:tgtEl>
                                        <p:attrNameLst>
                                          <p:attrName>style.visibility</p:attrName>
                                        </p:attrNameLst>
                                      </p:cBhvr>
                                      <p:to>
                                        <p:strVal val="visible"/>
                                      </p:to>
                                    </p:set>
                                    <p:animEffect transition="in" filter="fade">
                                      <p:cBhvr>
                                        <p:cTn id="42" dur="1000"/>
                                        <p:tgtEl>
                                          <p:spTgt spid="6">
                                            <p:graphicEl>
                                              <a:dgm id="{5B708F3F-5787-441E-976D-E4AD98C4D384}"/>
                                            </p:graphicEl>
                                          </p:spTgt>
                                        </p:tgtEl>
                                      </p:cBhvr>
                                    </p:animEffect>
                                    <p:anim calcmode="lin" valueType="num">
                                      <p:cBhvr>
                                        <p:cTn id="43" dur="1000" fill="hold"/>
                                        <p:tgtEl>
                                          <p:spTgt spid="6">
                                            <p:graphicEl>
                                              <a:dgm id="{5B708F3F-5787-441E-976D-E4AD98C4D384}"/>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5B708F3F-5787-441E-976D-E4AD98C4D384}"/>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graphicEl>
                                              <a:dgm id="{732E322B-83C3-4E65-B00B-7AE172E4F939}"/>
                                            </p:graphicEl>
                                          </p:spTgt>
                                        </p:tgtEl>
                                        <p:attrNameLst>
                                          <p:attrName>style.visibility</p:attrName>
                                        </p:attrNameLst>
                                      </p:cBhvr>
                                      <p:to>
                                        <p:strVal val="visible"/>
                                      </p:to>
                                    </p:set>
                                    <p:animEffect transition="in" filter="fade">
                                      <p:cBhvr>
                                        <p:cTn id="49" dur="1000"/>
                                        <p:tgtEl>
                                          <p:spTgt spid="6">
                                            <p:graphicEl>
                                              <a:dgm id="{732E322B-83C3-4E65-B00B-7AE172E4F939}"/>
                                            </p:graphicEl>
                                          </p:spTgt>
                                        </p:tgtEl>
                                      </p:cBhvr>
                                    </p:animEffect>
                                    <p:anim calcmode="lin" valueType="num">
                                      <p:cBhvr>
                                        <p:cTn id="50" dur="1000" fill="hold"/>
                                        <p:tgtEl>
                                          <p:spTgt spid="6">
                                            <p:graphicEl>
                                              <a:dgm id="{732E322B-83C3-4E65-B00B-7AE172E4F93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732E322B-83C3-4E65-B00B-7AE172E4F939}"/>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graphicEl>
                                              <a:dgm id="{85577B17-0188-4196-9838-084D41E2215B}"/>
                                            </p:graphicEl>
                                          </p:spTgt>
                                        </p:tgtEl>
                                        <p:attrNameLst>
                                          <p:attrName>style.visibility</p:attrName>
                                        </p:attrNameLst>
                                      </p:cBhvr>
                                      <p:to>
                                        <p:strVal val="visible"/>
                                      </p:to>
                                    </p:set>
                                    <p:animEffect transition="in" filter="fade">
                                      <p:cBhvr>
                                        <p:cTn id="56" dur="1000"/>
                                        <p:tgtEl>
                                          <p:spTgt spid="6">
                                            <p:graphicEl>
                                              <a:dgm id="{85577B17-0188-4196-9838-084D41E2215B}"/>
                                            </p:graphicEl>
                                          </p:spTgt>
                                        </p:tgtEl>
                                      </p:cBhvr>
                                    </p:animEffect>
                                    <p:anim calcmode="lin" valueType="num">
                                      <p:cBhvr>
                                        <p:cTn id="57" dur="1000" fill="hold"/>
                                        <p:tgtEl>
                                          <p:spTgt spid="6">
                                            <p:graphicEl>
                                              <a:dgm id="{85577B17-0188-4196-9838-084D41E2215B}"/>
                                            </p:graphicEl>
                                          </p:spTgt>
                                        </p:tgtEl>
                                        <p:attrNameLst>
                                          <p:attrName>ppt_x</p:attrName>
                                        </p:attrNameLst>
                                      </p:cBhvr>
                                      <p:tavLst>
                                        <p:tav tm="0">
                                          <p:val>
                                            <p:strVal val="#ppt_x"/>
                                          </p:val>
                                        </p:tav>
                                        <p:tav tm="100000">
                                          <p:val>
                                            <p:strVal val="#ppt_x"/>
                                          </p:val>
                                        </p:tav>
                                      </p:tavLst>
                                    </p:anim>
                                    <p:anim calcmode="lin" valueType="num">
                                      <p:cBhvr>
                                        <p:cTn id="58" dur="1000" fill="hold"/>
                                        <p:tgtEl>
                                          <p:spTgt spid="6">
                                            <p:graphicEl>
                                              <a:dgm id="{85577B17-0188-4196-9838-084D41E2215B}"/>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31"/>
          <p:cNvSpPr txBox="1">
            <a:spLocks noGrp="1"/>
          </p:cNvSpPr>
          <p:nvPr>
            <p:ph type="title"/>
          </p:nvPr>
        </p:nvSpPr>
        <p:spPr>
          <a:xfrm>
            <a:off x="650349" y="363951"/>
            <a:ext cx="7105936" cy="905144"/>
          </a:xfrm>
          <a:prstGeom prst="rect">
            <a:avLst/>
          </a:prstGeom>
        </p:spPr>
        <p:txBody>
          <a:bodyPr spcFirstLastPara="1" wrap="square" lIns="91425" tIns="91425" rIns="91425" bIns="91425" anchor="t" anchorCtr="0">
            <a:noAutofit/>
          </a:bodyPr>
          <a:lstStyle/>
          <a:p>
            <a:r>
              <a:rPr lang="vi-VN" sz="2800" b="1" dirty="0">
                <a:solidFill>
                  <a:srgbClr val="C00000"/>
                </a:solidFill>
                <a:latin typeface="Calibri" panose="020F0502020204030204" pitchFamily="34" charset="0"/>
                <a:cs typeface="Calibri" panose="020F0502020204030204" pitchFamily="34" charset="0"/>
              </a:rPr>
              <a:t>I. Mối quan hệ giữa các quá trình sinh lí trong cơ thể </a:t>
            </a:r>
            <a:r>
              <a:rPr lang="en-US" sz="2800" b="1" dirty="0">
                <a:solidFill>
                  <a:srgbClr val="C00000"/>
                </a:solidFill>
                <a:latin typeface="Calibri" panose="020F0502020204030204" pitchFamily="34" charset="0"/>
                <a:cs typeface="Calibri" panose="020F0502020204030204" pitchFamily="34" charset="0"/>
              </a:rPr>
              <a:t/>
            </a:r>
            <a:br>
              <a:rPr lang="en-US" sz="2800" b="1" dirty="0">
                <a:solidFill>
                  <a:srgbClr val="C00000"/>
                </a:solidFill>
                <a:latin typeface="Calibri" panose="020F0502020204030204" pitchFamily="34" charset="0"/>
                <a:cs typeface="Calibri" panose="020F0502020204030204" pitchFamily="34" charset="0"/>
              </a:rPr>
            </a:br>
            <a:endParaRPr sz="2800" dirty="0">
              <a:solidFill>
                <a:srgbClr val="C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xmlns="" id="{921435AD-4C93-F8BF-B20F-B6C56DA9C381}"/>
              </a:ext>
            </a:extLst>
          </p:cNvPr>
          <p:cNvSpPr txBox="1"/>
          <p:nvPr/>
        </p:nvSpPr>
        <p:spPr>
          <a:xfrm>
            <a:off x="535780" y="1207289"/>
            <a:ext cx="8286751" cy="3539430"/>
          </a:xfrm>
          <a:prstGeom prst="rect">
            <a:avLst/>
          </a:prstGeom>
          <a:noFill/>
        </p:spPr>
        <p:txBody>
          <a:bodyPr wrap="square">
            <a:spAutoFit/>
          </a:bodyPr>
          <a:lstStyle/>
          <a:p>
            <a:pPr algn="just"/>
            <a:r>
              <a:rPr lang="vi-VN" sz="2800" b="0" i="0" dirty="0">
                <a:solidFill>
                  <a:srgbClr val="0000CC"/>
                </a:solidFill>
                <a:effectLst/>
                <a:highlight>
                  <a:srgbClr val="FFFFFF"/>
                </a:highlight>
                <a:latin typeface="Calibri" panose="020F0502020204030204" pitchFamily="34" charset="0"/>
                <a:cs typeface="Calibri" panose="020F0502020204030204" pitchFamily="34" charset="0"/>
              </a:rPr>
              <a:t>– Cơ thể sinh vật là một thể thống nhất được cấu tạo từ các tế bào, các tế bào tạo thành mô, tập hợp các mô cùng thực hiện một chức năng tạo thành cơ quan, các cơ quan liên kết chặt chẽ tạo thành cơ thể</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 </a:t>
            </a:r>
          </a:p>
          <a:p>
            <a:pPr algn="just"/>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 Các cơ quan trong cơ thể cùng phối hợp với nhau để thực hiện các chức năng sống của cơ thể như: trao đổi chất và chuyển hoá năng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lượng</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cảm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ứng</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sinh trưởng và phát </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triển</a:t>
            </a:r>
            <a:r>
              <a:rPr lang="en-US" sz="2800" b="0" i="0" dirty="0" smtClean="0">
                <a:solidFill>
                  <a:srgbClr val="212529"/>
                </a:solidFill>
                <a:effectLst/>
                <a:highlight>
                  <a:srgbClr val="FFFFFF"/>
                </a:highlight>
                <a:latin typeface="Calibri" panose="020F0502020204030204" pitchFamily="34" charset="0"/>
                <a:cs typeface="Calibri" panose="020F0502020204030204" pitchFamily="34" charset="0"/>
              </a:rPr>
              <a:t>,</a:t>
            </a:r>
            <a:r>
              <a:rPr lang="vi-VN" sz="2800" b="0" i="0" dirty="0" smtClean="0">
                <a:solidFill>
                  <a:srgbClr val="212529"/>
                </a:solidFill>
                <a:effectLst/>
                <a:highlight>
                  <a:srgbClr val="FFFFFF"/>
                </a:highlight>
                <a:latin typeface="Calibri" panose="020F0502020204030204" pitchFamily="34" charset="0"/>
                <a:cs typeface="Calibri" panose="020F0502020204030204" pitchFamily="34" charset="0"/>
              </a:rPr>
              <a:t> </a:t>
            </a:r>
            <a:r>
              <a:rPr lang="vi-VN" sz="2800" b="0" i="0" dirty="0">
                <a:solidFill>
                  <a:srgbClr val="212529"/>
                </a:solidFill>
                <a:effectLst/>
                <a:highlight>
                  <a:srgbClr val="FFFFFF"/>
                </a:highlight>
                <a:latin typeface="Calibri" panose="020F0502020204030204" pitchFamily="34" charset="0"/>
                <a:cs typeface="Calibri" panose="020F0502020204030204" pitchFamily="34" charset="0"/>
              </a:rPr>
              <a:t>sinh sản.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0123A9C-0299-2E0B-C245-FC7A6B8563E4}"/>
              </a:ext>
            </a:extLst>
          </p:cNvPr>
          <p:cNvSpPr/>
          <p:nvPr/>
        </p:nvSpPr>
        <p:spPr>
          <a:xfrm>
            <a:off x="585787" y="670348"/>
            <a:ext cx="7720013" cy="400110"/>
          </a:xfrm>
          <a:prstGeom prst="rect">
            <a:avLst/>
          </a:prstGeom>
        </p:spPr>
        <p:txBody>
          <a:bodyPr wrap="square">
            <a:spAutoFit/>
          </a:bodyPr>
          <a:lstStyle/>
          <a:p>
            <a:r>
              <a:rPr lang="en-US" sz="2000" b="1" dirty="0">
                <a:solidFill>
                  <a:srgbClr val="7030A0"/>
                </a:solidFill>
                <a:latin typeface="Calibri" panose="020F0502020204030204" pitchFamily="34" charset="0"/>
                <a:cs typeface="Calibri" panose="020F0502020204030204" pitchFamily="34" charset="0"/>
              </a:rPr>
              <a:t>CH1: </a:t>
            </a:r>
            <a:r>
              <a:rPr lang="en-US" sz="2000" b="1" dirty="0" err="1">
                <a:solidFill>
                  <a:srgbClr val="7030A0"/>
                </a:solidFill>
                <a:latin typeface="Calibri" panose="020F0502020204030204" pitchFamily="34" charset="0"/>
                <a:cs typeface="Calibri" panose="020F0502020204030204" pitchFamily="34" charset="0"/>
              </a:rPr>
              <a:t>Quan</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sát</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hlinkClick r:id="rId2" action="ppaction://hlinksldjump"/>
              </a:rPr>
              <a:t>hình</a:t>
            </a:r>
            <a:r>
              <a:rPr lang="en-US" sz="2000" b="1" dirty="0">
                <a:solidFill>
                  <a:srgbClr val="7030A0"/>
                </a:solidFill>
                <a:latin typeface="Calibri" panose="020F0502020204030204" pitchFamily="34" charset="0"/>
                <a:cs typeface="Calibri" panose="020F0502020204030204" pitchFamily="34" charset="0"/>
                <a:hlinkClick r:id="rId2" action="ppaction://hlinksldjump"/>
              </a:rPr>
              <a:t> 27.1</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trong</a:t>
            </a:r>
            <a:r>
              <a:rPr lang="en-US" sz="2000" b="1" dirty="0">
                <a:solidFill>
                  <a:srgbClr val="7030A0"/>
                </a:solidFill>
                <a:latin typeface="Calibri" panose="020F0502020204030204" pitchFamily="34" charset="0"/>
                <a:cs typeface="Calibri" panose="020F0502020204030204" pitchFamily="34" charset="0"/>
              </a:rPr>
              <a:t> SGK </a:t>
            </a:r>
            <a:r>
              <a:rPr lang="en-US" sz="2000" b="1" dirty="0" err="1">
                <a:solidFill>
                  <a:srgbClr val="7030A0"/>
                </a:solidFill>
                <a:latin typeface="Calibri" panose="020F0502020204030204" pitchFamily="34" charset="0"/>
                <a:cs typeface="Calibri" panose="020F0502020204030204" pitchFamily="34" charset="0"/>
              </a:rPr>
              <a:t>Sinh</a:t>
            </a:r>
            <a:r>
              <a:rPr lang="en-US" sz="2000" b="1" dirty="0">
                <a:solidFill>
                  <a:srgbClr val="7030A0"/>
                </a:solidFill>
                <a:latin typeface="Calibri" panose="020F0502020204030204" pitchFamily="34" charset="0"/>
                <a:cs typeface="Calibri" panose="020F0502020204030204" pitchFamily="34" charset="0"/>
              </a:rPr>
              <a:t> </a:t>
            </a:r>
            <a:r>
              <a:rPr lang="en-US" sz="2000" b="1" dirty="0" err="1">
                <a:solidFill>
                  <a:srgbClr val="7030A0"/>
                </a:solidFill>
                <a:latin typeface="Calibri" panose="020F0502020204030204" pitchFamily="34" charset="0"/>
                <a:cs typeface="Calibri" panose="020F0502020204030204" pitchFamily="34" charset="0"/>
              </a:rPr>
              <a:t>học</a:t>
            </a:r>
            <a:r>
              <a:rPr lang="en-US" sz="2000" b="1" dirty="0">
                <a:solidFill>
                  <a:srgbClr val="7030A0"/>
                </a:solidFill>
                <a:latin typeface="Calibri" panose="020F0502020204030204" pitchFamily="34" charset="0"/>
                <a:cs typeface="Calibri" panose="020F0502020204030204" pitchFamily="34" charset="0"/>
              </a:rPr>
              <a:t> 11,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hoàn</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thành</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bảng</a:t>
            </a:r>
            <a:r>
              <a:rPr lang="en-US" sz="2000" b="1" dirty="0">
                <a:solidFill>
                  <a:srgbClr val="7030A0"/>
                </a:solidFill>
                <a:latin typeface="Calibri" panose="020F0502020204030204" pitchFamily="34" charset="0"/>
                <a:cs typeface="Calibri" panose="020F0502020204030204" pitchFamily="34" charset="0"/>
                <a:hlinkClick r:id="rId3" action="ppaction://hlinksldjump"/>
              </a:rPr>
              <a:t> </a:t>
            </a:r>
            <a:r>
              <a:rPr lang="en-US" sz="2000" b="1" dirty="0" err="1">
                <a:solidFill>
                  <a:srgbClr val="7030A0"/>
                </a:solidFill>
                <a:latin typeface="Calibri" panose="020F0502020204030204" pitchFamily="34" charset="0"/>
                <a:cs typeface="Calibri" panose="020F0502020204030204" pitchFamily="34" charset="0"/>
                <a:hlinkClick r:id="rId3" action="ppaction://hlinksldjump"/>
              </a:rPr>
              <a:t>sau</a:t>
            </a:r>
            <a:r>
              <a:rPr lang="en-US" sz="2000" b="1" dirty="0">
                <a:solidFill>
                  <a:srgbClr val="7030A0"/>
                </a:solidFill>
                <a:latin typeface="Calibri" panose="020F0502020204030204" pitchFamily="34" charset="0"/>
                <a:cs typeface="Calibri" panose="020F0502020204030204" pitchFamily="34" charset="0"/>
              </a:rPr>
              <a:t>:</a:t>
            </a:r>
          </a:p>
        </p:txBody>
      </p:sp>
      <p:graphicFrame>
        <p:nvGraphicFramePr>
          <p:cNvPr id="5" name="Table 4">
            <a:extLst>
              <a:ext uri="{FF2B5EF4-FFF2-40B4-BE49-F238E27FC236}">
                <a16:creationId xmlns:a16="http://schemas.microsoft.com/office/drawing/2014/main" xmlns="" id="{4D27404D-FCBD-38BA-EE7A-CC54672C0B23}"/>
              </a:ext>
            </a:extLst>
          </p:cNvPr>
          <p:cNvGraphicFramePr>
            <a:graphicFrameLocks noGrp="1"/>
          </p:cNvGraphicFramePr>
          <p:nvPr>
            <p:extLst>
              <p:ext uri="{D42A27DB-BD31-4B8C-83A1-F6EECF244321}">
                <p14:modId xmlns:p14="http://schemas.microsoft.com/office/powerpoint/2010/main" val="2218498772"/>
              </p:ext>
            </p:extLst>
          </p:nvPr>
        </p:nvGraphicFramePr>
        <p:xfrm>
          <a:off x="838200" y="1245004"/>
          <a:ext cx="7162799" cy="2372101"/>
        </p:xfrm>
        <a:graphic>
          <a:graphicData uri="http://schemas.openxmlformats.org/drawingml/2006/table">
            <a:tbl>
              <a:tblPr firstRow="1" firstCol="1" lastRow="1" bandRow="1">
                <a:tableStyleId>{66676B06-56F5-404B-A881-A9A554D1EE8C}</a:tableStyleId>
              </a:tblPr>
              <a:tblGrid>
                <a:gridCol w="1832362">
                  <a:extLst>
                    <a:ext uri="{9D8B030D-6E8A-4147-A177-3AD203B41FA5}">
                      <a16:colId xmlns:a16="http://schemas.microsoft.com/office/drawing/2014/main" xmlns="" val="20000"/>
                    </a:ext>
                  </a:extLst>
                </a:gridCol>
                <a:gridCol w="2515082">
                  <a:extLst>
                    <a:ext uri="{9D8B030D-6E8A-4147-A177-3AD203B41FA5}">
                      <a16:colId xmlns:a16="http://schemas.microsoft.com/office/drawing/2014/main" xmlns="" val="20002"/>
                    </a:ext>
                  </a:extLst>
                </a:gridCol>
                <a:gridCol w="2815355">
                  <a:extLst>
                    <a:ext uri="{9D8B030D-6E8A-4147-A177-3AD203B41FA5}">
                      <a16:colId xmlns:a16="http://schemas.microsoft.com/office/drawing/2014/main" xmlns="" val="20003"/>
                    </a:ext>
                  </a:extLst>
                </a:gridCol>
              </a:tblGrid>
              <a:tr h="721738">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Cơ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năng</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Quá</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trình</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Aft>
                          <a:spcPts val="0"/>
                        </a:spcAft>
                      </a:pPr>
                      <a:r>
                        <a:rPr lang="en-US" sz="2400" dirty="0" err="1">
                          <a:latin typeface="Calibri" panose="020F0502020204030204" pitchFamily="34" charset="0"/>
                          <a:cs typeface="Calibri" panose="020F0502020204030204" pitchFamily="34" charset="0"/>
                        </a:rPr>
                        <a:t>Mối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hệ</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0"/>
                  </a:ext>
                </a:extLst>
              </a:tr>
              <a:tr h="503185">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Rễ</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gn="ct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1"/>
                  </a:ext>
                </a:extLst>
              </a:tr>
              <a:tr h="503185">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Thân</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2"/>
                  </a:ext>
                </a:extLst>
              </a:tr>
              <a:tr h="524483">
                <a:tc>
                  <a:txBody>
                    <a:bodyPr/>
                    <a:lstStyle/>
                    <a:p>
                      <a:pPr algn="ctr">
                        <a:lnSpc>
                          <a:spcPct val="115000"/>
                        </a:lnSpc>
                        <a:spcAft>
                          <a:spcPts val="0"/>
                        </a:spcAft>
                      </a:pPr>
                      <a:r>
                        <a:rPr lang="en-US" sz="2400" dirty="0" err="1" smtClean="0">
                          <a:latin typeface="Calibri" panose="020F0502020204030204" pitchFamily="34" charset="0"/>
                          <a:cs typeface="Calibri" panose="020F0502020204030204" pitchFamily="34" charset="0"/>
                        </a:rPr>
                        <a:t>Lá</a:t>
                      </a:r>
                      <a:r>
                        <a:rPr lang="en-US" sz="2400" dirty="0" smtClean="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nchor="ctr"/>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tc>
                  <a:txBody>
                    <a:bodyPr/>
                    <a:lstStyle/>
                    <a:p>
                      <a:pPr>
                        <a:lnSpc>
                          <a:spcPct val="115000"/>
                        </a:lnSpc>
                        <a:spcAft>
                          <a:spcPts val="0"/>
                        </a:spcAft>
                      </a:pPr>
                      <a:r>
                        <a:rPr lang="en-US" sz="2400" dirty="0">
                          <a:latin typeface="Calibri" panose="020F0502020204030204" pitchFamily="34" charset="0"/>
                          <a:cs typeface="Calibri" panose="020F0502020204030204" pitchFamily="34" charset="0"/>
                        </a:rPr>
                        <a:t> </a:t>
                      </a:r>
                      <a:endParaRPr lang="en-US" sz="2400" dirty="0">
                        <a:solidFill>
                          <a:schemeClr val="accent1"/>
                        </a:solidFill>
                        <a:latin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0003"/>
                  </a:ext>
                </a:extLst>
              </a:tr>
            </a:tbl>
          </a:graphicData>
        </a:graphic>
      </p:graphicFrame>
      <p:sp>
        <p:nvSpPr>
          <p:cNvPr id="6" name="Rectangle 5">
            <a:extLst>
              <a:ext uri="{FF2B5EF4-FFF2-40B4-BE49-F238E27FC236}">
                <a16:creationId xmlns:a16="http://schemas.microsoft.com/office/drawing/2014/main" xmlns="" id="{E5A32031-5B42-447F-4C17-207E143A3D47}"/>
              </a:ext>
            </a:extLst>
          </p:cNvPr>
          <p:cNvSpPr/>
          <p:nvPr/>
        </p:nvSpPr>
        <p:spPr>
          <a:xfrm>
            <a:off x="585787" y="3766950"/>
            <a:ext cx="7985937" cy="1015663"/>
          </a:xfrm>
          <a:prstGeom prst="rect">
            <a:avLst/>
          </a:prstGeom>
        </p:spPr>
        <p:txBody>
          <a:bodyPr wrap="square">
            <a:spAutoFit/>
          </a:bodyPr>
          <a:lstStyle/>
          <a:p>
            <a:r>
              <a:rPr lang="en-US" sz="2000" i="1" dirty="0">
                <a:solidFill>
                  <a:srgbClr val="0000CC"/>
                </a:solidFill>
                <a:latin typeface="Calibri" panose="020F0502020204030204" pitchFamily="34" charset="0"/>
                <a:cs typeface="Calibri" panose="020F0502020204030204" pitchFamily="34" charset="0"/>
              </a:rPr>
              <a:t>Y/c: </a:t>
            </a:r>
            <a:r>
              <a:rPr lang="en-US" sz="2000" i="1" dirty="0" err="1">
                <a:solidFill>
                  <a:srgbClr val="0000CC"/>
                </a:solidFill>
                <a:latin typeface="Calibri" panose="020F0502020204030204" pitchFamily="34" charset="0"/>
                <a:cs typeface="Calibri" panose="020F0502020204030204" pitchFamily="34" charset="0"/>
              </a:rPr>
              <a:t>Nêu</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được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chức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năng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của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rễ</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thân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lá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trình</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bày</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ngắn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gọn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chức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năng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của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đó</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và</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mối</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quan</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hệ</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giữa</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các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smtClean="0">
                <a:solidFill>
                  <a:srgbClr val="0000CC"/>
                </a:solidFill>
                <a:latin typeface="Calibri" panose="020F0502020204030204" pitchFamily="34" charset="0"/>
                <a:cs typeface="Calibri" panose="020F0502020204030204" pitchFamily="34" charset="0"/>
              </a:rPr>
              <a:t>quan</a:t>
            </a:r>
            <a:r>
              <a:rPr lang="en-US" sz="2000" i="1" dirty="0" smtClean="0">
                <a:solidFill>
                  <a:srgbClr val="0000CC"/>
                </a:solidFill>
                <a:latin typeface="Calibri" panose="020F0502020204030204" pitchFamily="34" charset="0"/>
                <a:cs typeface="Calibri" panose="020F0502020204030204" pitchFamily="34" charset="0"/>
              </a:rPr>
              <a:t>/</a:t>
            </a:r>
            <a:r>
              <a:rPr lang="en-US" sz="2000" i="1" dirty="0" err="1" smtClean="0">
                <a:solidFill>
                  <a:srgbClr val="0000CC"/>
                </a:solidFill>
                <a:latin typeface="Calibri" panose="020F0502020204030204" pitchFamily="34" charset="0"/>
                <a:cs typeface="Calibri" panose="020F0502020204030204" pitchFamily="34" charset="0"/>
              </a:rPr>
              <a:t>quá</a:t>
            </a:r>
            <a:r>
              <a:rPr lang="en-US" sz="2000" i="1" dirty="0" smtClean="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trình</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đó</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trong</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cơ</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thể</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thực</a:t>
            </a:r>
            <a:r>
              <a:rPr lang="en-US" sz="2000" i="1" dirty="0">
                <a:solidFill>
                  <a:srgbClr val="0000CC"/>
                </a:solidFill>
                <a:latin typeface="Calibri" panose="020F0502020204030204" pitchFamily="34" charset="0"/>
                <a:cs typeface="Calibri" panose="020F0502020204030204" pitchFamily="34" charset="0"/>
              </a:rPr>
              <a:t> </a:t>
            </a:r>
            <a:r>
              <a:rPr lang="en-US" sz="2000" i="1" dirty="0" err="1">
                <a:solidFill>
                  <a:srgbClr val="0000CC"/>
                </a:solidFill>
                <a:latin typeface="Calibri" panose="020F0502020204030204" pitchFamily="34" charset="0"/>
                <a:cs typeface="Calibri" panose="020F0502020204030204" pitchFamily="34" charset="0"/>
              </a:rPr>
              <a:t>vật</a:t>
            </a:r>
            <a:r>
              <a:rPr lang="en-US" sz="2000" i="1" dirty="0">
                <a:solidFill>
                  <a:srgbClr val="0000CC"/>
                </a:solidFill>
                <a:latin typeface="Calibri" panose="020F0502020204030204" pitchFamily="34" charset="0"/>
                <a:cs typeface="Calibri" panose="020F0502020204030204" pitchFamily="34" charset="0"/>
              </a:rPr>
              <a:t>.</a:t>
            </a:r>
            <a:endParaRPr lang="en-US" sz="2000" b="1" dirty="0">
              <a:solidFill>
                <a:srgbClr val="0000CC"/>
              </a:solidFill>
              <a:latin typeface="Calibri" panose="020F0502020204030204" pitchFamily="34" charset="0"/>
              <a:cs typeface="Calibri" panose="020F0502020204030204" pitchFamily="34" charset="0"/>
            </a:endParaRPr>
          </a:p>
        </p:txBody>
      </p:sp>
      <p:sp>
        <p:nvSpPr>
          <p:cNvPr id="7" name="Google Shape;1051;p31">
            <a:extLst>
              <a:ext uri="{FF2B5EF4-FFF2-40B4-BE49-F238E27FC236}">
                <a16:creationId xmlns:a16="http://schemas.microsoft.com/office/drawing/2014/main" xmlns="" id="{0BF1FF1E-E248-BE2F-E8D8-F922341374AE}"/>
              </a:ext>
            </a:extLst>
          </p:cNvPr>
          <p:cNvSpPr txBox="1">
            <a:spLocks noGrp="1"/>
          </p:cNvSpPr>
          <p:nvPr>
            <p:ph type="title"/>
          </p:nvPr>
        </p:nvSpPr>
        <p:spPr>
          <a:xfrm>
            <a:off x="207599" y="-25412"/>
            <a:ext cx="7986282" cy="640825"/>
          </a:xfrm>
          <a:prstGeom prst="rect">
            <a:avLst/>
          </a:prstGeom>
        </p:spPr>
        <p:txBody>
          <a:bodyPr spcFirstLastPara="1" wrap="square" lIns="91425" tIns="91425" rIns="91425" bIns="91425" anchor="t" anchorCtr="0">
            <a:noAutofit/>
          </a:bodyPr>
          <a:lstStyle/>
          <a:p>
            <a:r>
              <a:rPr lang="vi-VN" sz="2800" b="1" dirty="0">
                <a:solidFill>
                  <a:srgbClr val="C00000"/>
                </a:solidFill>
                <a:latin typeface="Calibri" panose="020F0502020204030204" pitchFamily="34" charset="0"/>
                <a:cs typeface="Calibri" panose="020F0502020204030204" pitchFamily="34" charset="0"/>
              </a:rPr>
              <a:t>I. Mối quan hệ giữa các quá trình sinh lí trong cơ th</a:t>
            </a:r>
            <a:r>
              <a:rPr lang="en-US" sz="2800" b="1" dirty="0">
                <a:solidFill>
                  <a:srgbClr val="C00000"/>
                </a:solidFill>
                <a:latin typeface="Calibri" panose="020F0502020204030204" pitchFamily="34" charset="0"/>
                <a:cs typeface="Calibri" panose="020F0502020204030204" pitchFamily="34" charset="0"/>
              </a:rPr>
              <a:t>ể</a:t>
            </a:r>
            <a:endParaRPr sz="28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37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2050" name="Picture 2" descr="Lý thuyết Sinh học 11 Bài 27 (Chân trời sáng tạo): Cơ thể sinh vật là một hệ thống mở và tự điều chỉnh (ảnh 1)">
            <a:extLst>
              <a:ext uri="{FF2B5EF4-FFF2-40B4-BE49-F238E27FC236}">
                <a16:creationId xmlns:a16="http://schemas.microsoft.com/office/drawing/2014/main" xmlns="" id="{13C3E447-B769-BB51-10B9-C918EF52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31" y="418214"/>
            <a:ext cx="5357813" cy="428137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81871"/>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085849838"/>
              </p:ext>
            </p:extLst>
          </p:nvPr>
        </p:nvGraphicFramePr>
        <p:xfrm>
          <a:off x="185737" y="800101"/>
          <a:ext cx="8608219" cy="4224254"/>
        </p:xfrm>
        <a:graphic>
          <a:graphicData uri="http://schemas.openxmlformats.org/drawingml/2006/table">
            <a:tbl>
              <a:tblPr firstRow="1" firstCol="1" bandRow="1">
                <a:tableStyleId>{66676B06-56F5-404B-A881-A9A554D1EE8C}</a:tableStyleId>
              </a:tblPr>
              <a:tblGrid>
                <a:gridCol w="897592">
                  <a:extLst>
                    <a:ext uri="{9D8B030D-6E8A-4147-A177-3AD203B41FA5}">
                      <a16:colId xmlns:a16="http://schemas.microsoft.com/office/drawing/2014/main" xmlns="" val="20000"/>
                    </a:ext>
                  </a:extLst>
                </a:gridCol>
                <a:gridCol w="1039443">
                  <a:extLst>
                    <a:ext uri="{9D8B030D-6E8A-4147-A177-3AD203B41FA5}">
                      <a16:colId xmlns:a16="http://schemas.microsoft.com/office/drawing/2014/main" xmlns="" val="20001"/>
                    </a:ext>
                  </a:extLst>
                </a:gridCol>
                <a:gridCol w="2446781">
                  <a:extLst>
                    <a:ext uri="{9D8B030D-6E8A-4147-A177-3AD203B41FA5}">
                      <a16:colId xmlns:a16="http://schemas.microsoft.com/office/drawing/2014/main" xmlns="" val="20002"/>
                    </a:ext>
                  </a:extLst>
                </a:gridCol>
                <a:gridCol w="4224403">
                  <a:extLst>
                    <a:ext uri="{9D8B030D-6E8A-4147-A177-3AD203B41FA5}">
                      <a16:colId xmlns:a16="http://schemas.microsoft.com/office/drawing/2014/main" xmlns="" val="20003"/>
                    </a:ext>
                  </a:extLst>
                </a:gridCol>
              </a:tblGrid>
              <a:tr h="254198">
                <a:tc gridSpan="2">
                  <a:txBody>
                    <a:bodyPr/>
                    <a:lstStyle/>
                    <a:p>
                      <a:pPr algn="ctr">
                        <a:lnSpc>
                          <a:spcPct val="100000"/>
                        </a:lnSpc>
                        <a:spcAft>
                          <a:spcPts val="0"/>
                        </a:spcAft>
                      </a:pPr>
                      <a:r>
                        <a:rPr lang="en-US" sz="1700" dirty="0" err="1">
                          <a:effectLst/>
                        </a:rPr>
                        <a:t>Cơ</a:t>
                      </a:r>
                      <a:r>
                        <a:rPr lang="en-US" sz="1700" dirty="0">
                          <a:effectLst/>
                        </a:rPr>
                        <a:t> </a:t>
                      </a:r>
                      <a:r>
                        <a:rPr lang="en-US" sz="1700" dirty="0" err="1">
                          <a:effectLst/>
                        </a:rPr>
                        <a:t>quan</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hMerge="1">
                  <a:txBody>
                    <a:bodyPr/>
                    <a:lstStyle/>
                    <a:p>
                      <a:endParaRPr lang="en-US"/>
                    </a:p>
                  </a:txBody>
                  <a:tcPr/>
                </a:tc>
                <a:tc>
                  <a:txBody>
                    <a:bodyPr/>
                    <a:lstStyle/>
                    <a:p>
                      <a:pPr algn="ctr">
                        <a:lnSpc>
                          <a:spcPct val="100000"/>
                        </a:lnSpc>
                        <a:spcAft>
                          <a:spcPts val="0"/>
                        </a:spcAft>
                      </a:pPr>
                      <a:r>
                        <a:rPr lang="en-US" sz="1700" dirty="0" err="1">
                          <a:effectLst/>
                        </a:rPr>
                        <a:t>Quá</a:t>
                      </a:r>
                      <a:r>
                        <a:rPr lang="en-US" sz="1700" dirty="0">
                          <a:effectLst/>
                        </a:rPr>
                        <a:t> </a:t>
                      </a:r>
                      <a:r>
                        <a:rPr lang="en-US" sz="1700" dirty="0" err="1">
                          <a:effectLst/>
                        </a:rPr>
                        <a:t>trình</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gn="ctr">
                        <a:lnSpc>
                          <a:spcPct val="100000"/>
                        </a:lnSpc>
                        <a:spcAft>
                          <a:spcPts val="0"/>
                        </a:spcAft>
                      </a:pPr>
                      <a:r>
                        <a:rPr lang="en-US" sz="1700" dirty="0" err="1">
                          <a:effectLst/>
                        </a:rPr>
                        <a:t>Mối</a:t>
                      </a:r>
                      <a:r>
                        <a:rPr lang="en-US" sz="1700" dirty="0">
                          <a:effectLst/>
                        </a:rPr>
                        <a:t> </a:t>
                      </a:r>
                      <a:r>
                        <a:rPr lang="en-US" sz="1700" dirty="0" err="1">
                          <a:effectLst/>
                        </a:rPr>
                        <a:t>quan</a:t>
                      </a:r>
                      <a:r>
                        <a:rPr lang="en-US" sz="1700" dirty="0">
                          <a:effectLst/>
                        </a:rPr>
                        <a:t> </a:t>
                      </a:r>
                      <a:r>
                        <a:rPr lang="en-US" sz="1700" dirty="0" err="1">
                          <a:effectLst/>
                        </a:rPr>
                        <a:t>hệ</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0"/>
                  </a:ext>
                </a:extLst>
              </a:tr>
              <a:tr h="797404">
                <a:tc>
                  <a:txBody>
                    <a:bodyPr/>
                    <a:lstStyle/>
                    <a:p>
                      <a:pPr algn="ctr">
                        <a:lnSpc>
                          <a:spcPct val="100000"/>
                        </a:lnSpc>
                        <a:spcAft>
                          <a:spcPts val="0"/>
                        </a:spcAft>
                      </a:pPr>
                      <a:r>
                        <a:rPr lang="en-US" sz="1700" dirty="0" err="1">
                          <a:effectLst/>
                        </a:rPr>
                        <a:t>Rễ</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Lông</a:t>
                      </a:r>
                      <a:r>
                        <a:rPr lang="en-US" sz="1700" dirty="0">
                          <a:effectLst/>
                        </a:rPr>
                        <a:t> </a:t>
                      </a:r>
                      <a:r>
                        <a:rPr lang="en-US" sz="1700" dirty="0" err="1">
                          <a:effectLst/>
                        </a:rPr>
                        <a:t>hút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Hất</a:t>
                      </a:r>
                      <a:r>
                        <a:rPr lang="en-US" sz="1700" dirty="0">
                          <a:effectLst/>
                        </a:rPr>
                        <a:t> </a:t>
                      </a:r>
                      <a:r>
                        <a:rPr lang="en-US" sz="1700" dirty="0" err="1">
                          <a:effectLst/>
                        </a:rPr>
                        <a:t>thu</a:t>
                      </a:r>
                      <a:r>
                        <a:rPr lang="en-US" sz="1700" dirty="0">
                          <a:effectLst/>
                        </a:rPr>
                        <a:t> </a:t>
                      </a:r>
                      <a:r>
                        <a:rPr lang="en-US" sz="1700" dirty="0" err="1">
                          <a:effectLst/>
                        </a:rPr>
                        <a:t>nước</a:t>
                      </a:r>
                      <a:r>
                        <a:rPr lang="en-US" sz="1700" dirty="0">
                          <a:effectLst/>
                        </a:rPr>
                        <a:t>, </a:t>
                      </a:r>
                      <a:r>
                        <a:rPr lang="en-US" sz="1700" dirty="0" err="1">
                          <a:effectLst/>
                        </a:rPr>
                        <a:t>khoáng</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Cung</a:t>
                      </a:r>
                      <a:r>
                        <a:rPr lang="en-US" sz="1700" dirty="0">
                          <a:effectLst/>
                        </a:rPr>
                        <a:t> </a:t>
                      </a:r>
                      <a:r>
                        <a:rPr lang="en-US" sz="1700" dirty="0" err="1">
                          <a:effectLst/>
                        </a:rPr>
                        <a:t>cấp</a:t>
                      </a:r>
                      <a:r>
                        <a:rPr lang="en-US" sz="1700" dirty="0">
                          <a:effectLst/>
                        </a:rPr>
                        <a:t> </a:t>
                      </a:r>
                      <a:r>
                        <a:rPr lang="en-US" sz="1700" dirty="0" err="1">
                          <a:effectLst/>
                        </a:rPr>
                        <a:t>nước</a:t>
                      </a:r>
                      <a:r>
                        <a:rPr lang="en-US" sz="1700" dirty="0">
                          <a:effectLst/>
                        </a:rPr>
                        <a:t>, </a:t>
                      </a:r>
                      <a:r>
                        <a:rPr lang="en-US" sz="1700" dirty="0" err="1">
                          <a:effectLst/>
                        </a:rPr>
                        <a:t>khoáng</a:t>
                      </a:r>
                      <a:r>
                        <a:rPr lang="en-US" sz="1700" dirty="0">
                          <a:effectLst/>
                        </a:rPr>
                        <a:t> </a:t>
                      </a:r>
                      <a:r>
                        <a:rPr lang="en-US" sz="1700" dirty="0" err="1">
                          <a:effectLst/>
                        </a:rPr>
                        <a:t>cho</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thoát</a:t>
                      </a:r>
                      <a:r>
                        <a:rPr lang="en-US" sz="1700" dirty="0">
                          <a:effectLst/>
                        </a:rPr>
                        <a:t> </a:t>
                      </a:r>
                      <a:r>
                        <a:rPr lang="en-US" sz="1700" dirty="0" err="1">
                          <a:effectLst/>
                        </a:rPr>
                        <a:t>hơi</a:t>
                      </a:r>
                      <a:r>
                        <a:rPr lang="en-US" sz="1700" dirty="0">
                          <a:effectLst/>
                        </a:rPr>
                        <a:t> </a:t>
                      </a:r>
                      <a:r>
                        <a:rPr lang="en-US" sz="1700" dirty="0" err="1">
                          <a:effectLst/>
                        </a:rPr>
                        <a:t>nước</a:t>
                      </a:r>
                      <a:r>
                        <a:rPr lang="en-US" sz="1700" dirty="0">
                          <a:effectLst/>
                        </a:rPr>
                        <a:t> ở </a:t>
                      </a:r>
                      <a:r>
                        <a:rPr lang="en-US" sz="1700" dirty="0" err="1">
                          <a:effectLst/>
                        </a:rPr>
                        <a:t>lá</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r>
                        <a:rPr lang="en-US" sz="1700" baseline="0" dirty="0">
                          <a:effectLst/>
                        </a:rPr>
                        <a:t> </a:t>
                      </a:r>
                      <a:r>
                        <a:rPr lang="en-US" sz="1700" baseline="0" dirty="0" err="1">
                          <a:effectLst/>
                        </a:rPr>
                        <a:t>dự</a:t>
                      </a:r>
                      <a:r>
                        <a:rPr lang="en-US" sz="1700" baseline="0" dirty="0">
                          <a:effectLst/>
                        </a:rPr>
                        <a:t> </a:t>
                      </a:r>
                      <a:r>
                        <a:rPr lang="en-US" sz="1700" baseline="0" dirty="0" err="1">
                          <a:effectLst/>
                        </a:rPr>
                        <a:t>trữ</a:t>
                      </a:r>
                      <a:r>
                        <a:rPr lang="en-US" sz="1700" baseline="0" dirty="0">
                          <a:effectLst/>
                        </a:rPr>
                        <a:t> </a:t>
                      </a:r>
                      <a:r>
                        <a:rPr lang="en-US" sz="1700" baseline="0" dirty="0" err="1">
                          <a:effectLst/>
                        </a:rPr>
                        <a:t>chất</a:t>
                      </a:r>
                      <a:r>
                        <a:rPr lang="en-US" sz="1700" baseline="0" dirty="0">
                          <a:effectLst/>
                        </a:rPr>
                        <a:t> </a:t>
                      </a:r>
                      <a:r>
                        <a:rPr lang="en-US" sz="1700" baseline="0" dirty="0" err="1">
                          <a:effectLst/>
                        </a:rPr>
                        <a:t>hữu</a:t>
                      </a:r>
                      <a:r>
                        <a:rPr lang="en-US" sz="1700" baseline="0" dirty="0">
                          <a:effectLst/>
                        </a:rPr>
                        <a:t> </a:t>
                      </a:r>
                      <a:r>
                        <a:rPr lang="en-US" sz="1700" baseline="0" dirty="0" err="1">
                          <a:effectLst/>
                        </a:rPr>
                        <a:t>cơ</a:t>
                      </a:r>
                      <a:r>
                        <a:rPr lang="en-US" sz="1700" baseline="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1"/>
                  </a:ext>
                </a:extLst>
              </a:tr>
              <a:tr h="1037718">
                <a:tc>
                  <a:txBody>
                    <a:bodyPr/>
                    <a:lstStyle/>
                    <a:p>
                      <a:pPr algn="ctr">
                        <a:lnSpc>
                          <a:spcPct val="100000"/>
                        </a:lnSpc>
                        <a:spcAft>
                          <a:spcPts val="0"/>
                        </a:spcAft>
                      </a:pPr>
                      <a:r>
                        <a:rPr lang="en-US" sz="1700" dirty="0" err="1">
                          <a:effectLst/>
                        </a:rPr>
                        <a:t>Thân</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Mạch</a:t>
                      </a:r>
                      <a:r>
                        <a:rPr lang="en-US" sz="1700" dirty="0">
                          <a:effectLst/>
                        </a:rPr>
                        <a:t> </a:t>
                      </a:r>
                      <a:r>
                        <a:rPr lang="en-US" sz="1700" dirty="0" err="1">
                          <a:effectLst/>
                        </a:rPr>
                        <a:t>gỗ</a:t>
                      </a:r>
                      <a:endParaRPr lang="en-US" sz="1700" dirty="0">
                        <a:effectLst/>
                      </a:endParaRPr>
                    </a:p>
                    <a:p>
                      <a:pPr>
                        <a:lnSpc>
                          <a:spcPct val="100000"/>
                        </a:lnSpc>
                        <a:spcAft>
                          <a:spcPts val="0"/>
                        </a:spcAft>
                      </a:pPr>
                      <a:r>
                        <a:rPr lang="en-US" sz="1700" dirty="0" err="1">
                          <a:effectLst/>
                        </a:rPr>
                        <a:t>Mạch</a:t>
                      </a:r>
                      <a:r>
                        <a:rPr lang="en-US" sz="1700" dirty="0">
                          <a:effectLst/>
                        </a:rPr>
                        <a:t> </a:t>
                      </a:r>
                      <a:r>
                        <a:rPr lang="en-US" sz="1700" dirty="0" err="1">
                          <a:effectLst/>
                        </a:rPr>
                        <a:t>rây</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nước</a:t>
                      </a:r>
                      <a:r>
                        <a:rPr lang="en-US" sz="1700" dirty="0">
                          <a:effectLst/>
                        </a:rPr>
                        <a:t>, </a:t>
                      </a:r>
                      <a:r>
                        <a:rPr lang="en-US" sz="1700" dirty="0" err="1">
                          <a:effectLst/>
                        </a:rPr>
                        <a:t>khoáng</a:t>
                      </a:r>
                      <a:r>
                        <a:rPr lang="en-US" sz="1700" dirty="0">
                          <a:effectLst/>
                        </a:rPr>
                        <a:t> </a:t>
                      </a:r>
                      <a:r>
                        <a:rPr lang="en-US" sz="1700" dirty="0" err="1">
                          <a:effectLst/>
                        </a:rPr>
                        <a:t>từ</a:t>
                      </a:r>
                      <a:r>
                        <a:rPr lang="en-US" sz="1700" dirty="0">
                          <a:effectLst/>
                        </a:rPr>
                        <a:t> </a:t>
                      </a:r>
                      <a:r>
                        <a:rPr lang="en-US" sz="1700" dirty="0" err="1">
                          <a:effectLst/>
                        </a:rPr>
                        <a:t>rễ</a:t>
                      </a:r>
                      <a:r>
                        <a:rPr lang="en-US" sz="1700" dirty="0">
                          <a:effectLst/>
                        </a:rPr>
                        <a:t> </a:t>
                      </a:r>
                      <a:r>
                        <a:rPr lang="en-US" sz="1700" dirty="0" err="1">
                          <a:effectLst/>
                        </a:rPr>
                        <a:t>lên</a:t>
                      </a:r>
                      <a:r>
                        <a:rPr lang="en-US" sz="1700" dirty="0">
                          <a:effectLst/>
                        </a:rPr>
                        <a:t> </a:t>
                      </a:r>
                      <a:r>
                        <a:rPr lang="en-US" sz="1700" dirty="0" err="1">
                          <a:effectLst/>
                        </a:rPr>
                        <a:t>lá</a:t>
                      </a:r>
                      <a:endParaRPr lang="en-US" sz="1700" dirty="0">
                        <a:effectLst/>
                      </a:endParaRPr>
                    </a:p>
                    <a:p>
                      <a:pPr>
                        <a:lnSpc>
                          <a:spcPct val="100000"/>
                        </a:lnSpc>
                        <a:spcAft>
                          <a:spcPts val="0"/>
                        </a:spcAft>
                      </a:pP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các</a:t>
                      </a:r>
                      <a:r>
                        <a:rPr lang="en-US" sz="1700" dirty="0">
                          <a:effectLst/>
                        </a:rPr>
                        <a:t> </a:t>
                      </a:r>
                      <a:r>
                        <a:rPr lang="en-US" sz="1700" dirty="0" err="1">
                          <a:effectLst/>
                        </a:rPr>
                        <a:t>chất</a:t>
                      </a:r>
                      <a:r>
                        <a:rPr lang="en-US" sz="1700" dirty="0">
                          <a:effectLst/>
                        </a:rPr>
                        <a:t> </a:t>
                      </a:r>
                      <a:r>
                        <a:rPr lang="en-US" sz="1700" dirty="0" err="1">
                          <a:effectLst/>
                        </a:rPr>
                        <a:t>hữu</a:t>
                      </a:r>
                      <a:r>
                        <a:rPr lang="en-US" sz="1700" dirty="0">
                          <a:effectLst/>
                        </a:rPr>
                        <a:t> </a:t>
                      </a:r>
                      <a:r>
                        <a:rPr lang="en-US" sz="1700" dirty="0" err="1">
                          <a:effectLst/>
                        </a:rPr>
                        <a:t>cơ</a:t>
                      </a:r>
                      <a:r>
                        <a:rPr lang="en-US" sz="1700" dirty="0">
                          <a:effectLst/>
                        </a:rPr>
                        <a:t> </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vận</a:t>
                      </a:r>
                      <a:r>
                        <a:rPr lang="en-US" sz="1700" dirty="0">
                          <a:effectLst/>
                        </a:rPr>
                        <a:t> </a:t>
                      </a:r>
                      <a:r>
                        <a:rPr lang="en-US" sz="1700" dirty="0" err="1">
                          <a:effectLst/>
                        </a:rPr>
                        <a:t>chuyển</a:t>
                      </a:r>
                      <a:r>
                        <a:rPr lang="en-US" sz="1700" dirty="0">
                          <a:effectLst/>
                        </a:rPr>
                        <a:t> </a:t>
                      </a:r>
                      <a:r>
                        <a:rPr lang="en-US" sz="1700" dirty="0" err="1">
                          <a:effectLst/>
                        </a:rPr>
                        <a:t>các</a:t>
                      </a:r>
                      <a:r>
                        <a:rPr lang="en-US" sz="1700" dirty="0">
                          <a:effectLst/>
                        </a:rPr>
                        <a:t> </a:t>
                      </a:r>
                      <a:r>
                        <a:rPr lang="en-US" sz="1700" dirty="0" err="1">
                          <a:effectLst/>
                        </a:rPr>
                        <a:t>chất</a:t>
                      </a:r>
                      <a:r>
                        <a:rPr lang="en-US" sz="1700" dirty="0">
                          <a:effectLst/>
                        </a:rPr>
                        <a:t>, </a:t>
                      </a:r>
                      <a:r>
                        <a:rPr lang="en-US" sz="1700" dirty="0" err="1">
                          <a:effectLst/>
                        </a:rPr>
                        <a:t>là</a:t>
                      </a:r>
                      <a:r>
                        <a:rPr lang="en-US" sz="1700" dirty="0">
                          <a:effectLst/>
                        </a:rPr>
                        <a:t> </a:t>
                      </a:r>
                      <a:r>
                        <a:rPr lang="en-US" sz="1700" dirty="0" err="1">
                          <a:effectLst/>
                        </a:rPr>
                        <a:t>cầu</a:t>
                      </a:r>
                      <a:r>
                        <a:rPr lang="en-US" sz="1700" dirty="0">
                          <a:effectLst/>
                        </a:rPr>
                        <a:t> </a:t>
                      </a:r>
                      <a:r>
                        <a:rPr lang="en-US" sz="1700" dirty="0" err="1">
                          <a:effectLst/>
                        </a:rPr>
                        <a:t>nối</a:t>
                      </a:r>
                      <a:r>
                        <a:rPr lang="en-US" sz="1700" dirty="0">
                          <a:effectLst/>
                        </a:rPr>
                        <a:t> </a:t>
                      </a:r>
                      <a:r>
                        <a:rPr lang="en-US" sz="1700" dirty="0" err="1">
                          <a:effectLst/>
                        </a:rPr>
                        <a:t>giữa</a:t>
                      </a:r>
                      <a:r>
                        <a:rPr lang="en-US" sz="1700" dirty="0">
                          <a:effectLst/>
                        </a:rPr>
                        <a:t> </a:t>
                      </a:r>
                      <a:r>
                        <a:rPr lang="en-US" sz="1700" dirty="0" err="1">
                          <a:effectLst/>
                        </a:rPr>
                        <a:t>các</a:t>
                      </a:r>
                      <a:r>
                        <a:rPr lang="en-US" sz="1700" dirty="0">
                          <a:effectLst/>
                        </a:rPr>
                        <a:t> </a:t>
                      </a:r>
                      <a:r>
                        <a:rPr lang="en-US" sz="1700" dirty="0" err="1">
                          <a:effectLst/>
                        </a:rPr>
                        <a:t>cơ</a:t>
                      </a:r>
                      <a:r>
                        <a:rPr lang="en-US" sz="1700" dirty="0">
                          <a:effectLst/>
                        </a:rPr>
                        <a:t> </a:t>
                      </a:r>
                      <a:r>
                        <a:rPr lang="en-US" sz="1700" dirty="0" err="1">
                          <a:effectLst/>
                        </a:rPr>
                        <a:t>quan</a:t>
                      </a:r>
                      <a:r>
                        <a:rPr lang="en-US" sz="1700" dirty="0">
                          <a:effectLst/>
                        </a:rPr>
                        <a:t> </a:t>
                      </a:r>
                      <a:r>
                        <a:rPr lang="en-US" sz="1700" dirty="0" err="1">
                          <a:effectLst/>
                        </a:rPr>
                        <a:t>trong</a:t>
                      </a:r>
                      <a:r>
                        <a:rPr lang="en-US" sz="1700" dirty="0">
                          <a:effectLst/>
                        </a:rPr>
                        <a:t> </a:t>
                      </a:r>
                      <a:r>
                        <a:rPr lang="en-US" sz="1700" dirty="0" err="1">
                          <a:effectLst/>
                        </a:rPr>
                        <a:t>cơ</a:t>
                      </a:r>
                      <a:r>
                        <a:rPr lang="en-US" sz="1700" dirty="0">
                          <a:effectLst/>
                        </a:rPr>
                        <a:t> </a:t>
                      </a:r>
                      <a:r>
                        <a:rPr lang="en-US" sz="1700" dirty="0" err="1">
                          <a:effectLst/>
                        </a:rPr>
                        <a:t>thể</a:t>
                      </a:r>
                      <a:r>
                        <a:rPr lang="en-US" sz="170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extLst>
                  <a:ext uri="{0D108BD9-81ED-4DB2-BD59-A6C34878D82A}">
                    <a16:rowId xmlns:a16="http://schemas.microsoft.com/office/drawing/2014/main" xmlns="" val="10002"/>
                  </a:ext>
                </a:extLst>
              </a:tr>
              <a:tr h="2130052">
                <a:tc>
                  <a:txBody>
                    <a:bodyPr/>
                    <a:lstStyle/>
                    <a:p>
                      <a:pPr algn="ctr">
                        <a:lnSpc>
                          <a:spcPct val="100000"/>
                        </a:lnSpc>
                        <a:spcAft>
                          <a:spcPts val="0"/>
                        </a:spcAft>
                      </a:pPr>
                      <a:r>
                        <a:rPr lang="en-US" sz="1700">
                          <a:effectLst/>
                        </a:rPr>
                        <a:t>Lá</a:t>
                      </a:r>
                      <a:endParaRPr lang="en-US" sz="1700" b="1">
                        <a:solidFill>
                          <a:schemeClr val="accent1"/>
                        </a:solidFill>
                        <a:effectLst/>
                        <a:latin typeface="Calibri" panose="020F0502020204030204" pitchFamily="34" charset="0"/>
                        <a:ea typeface="Arial"/>
                        <a:cs typeface="Calibri" panose="020F0502020204030204" pitchFamily="34" charset="0"/>
                      </a:endParaRPr>
                    </a:p>
                  </a:txBody>
                  <a:tcPr marL="51435" marR="51435" marT="0" marB="0" anchor="ctr">
                    <a:solidFill>
                      <a:srgbClr val="FFFFFF"/>
                    </a:solidFill>
                  </a:tcPr>
                </a:tc>
                <a:tc>
                  <a:txBody>
                    <a:bodyPr/>
                    <a:lstStyle/>
                    <a:p>
                      <a:pPr>
                        <a:lnSpc>
                          <a:spcPct val="100000"/>
                        </a:lnSpc>
                        <a:spcAft>
                          <a:spcPts val="0"/>
                        </a:spcAft>
                      </a:pPr>
                      <a:r>
                        <a:rPr lang="en-US" sz="1700" dirty="0" err="1">
                          <a:effectLst/>
                        </a:rPr>
                        <a:t>Khí</a:t>
                      </a:r>
                      <a:r>
                        <a:rPr lang="en-US" sz="1700" dirty="0">
                          <a:effectLst/>
                        </a:rPr>
                        <a:t> </a:t>
                      </a:r>
                      <a:r>
                        <a:rPr lang="en-US" sz="1700" dirty="0" err="1">
                          <a:effectLst/>
                        </a:rPr>
                        <a:t>khổng</a:t>
                      </a:r>
                      <a:endParaRPr lang="en-US" sz="1700" dirty="0">
                        <a:effectLst/>
                      </a:endParaRPr>
                    </a:p>
                    <a:p>
                      <a:pPr>
                        <a:lnSpc>
                          <a:spcPct val="100000"/>
                        </a:lnSpc>
                        <a:spcAft>
                          <a:spcPts val="0"/>
                        </a:spcAft>
                      </a:pPr>
                      <a:r>
                        <a:rPr lang="en-US" sz="1700" dirty="0">
                          <a:effectLst/>
                        </a:rPr>
                        <a:t> </a:t>
                      </a:r>
                    </a:p>
                    <a:p>
                      <a:pPr>
                        <a:lnSpc>
                          <a:spcPct val="100000"/>
                        </a:lnSpc>
                        <a:spcAft>
                          <a:spcPts val="0"/>
                        </a:spcAft>
                      </a:pPr>
                      <a:r>
                        <a:rPr lang="en-US" sz="1700" dirty="0" err="1">
                          <a:effectLst/>
                        </a:rPr>
                        <a:t>Lục</a:t>
                      </a:r>
                      <a:r>
                        <a:rPr lang="en-US" sz="1700" dirty="0">
                          <a:effectLst/>
                        </a:rPr>
                        <a:t> </a:t>
                      </a:r>
                      <a:r>
                        <a:rPr lang="en-US" sz="1700" dirty="0" err="1">
                          <a:effectLst/>
                        </a:rPr>
                        <a:t>lạp</a:t>
                      </a:r>
                      <a:endParaRPr lang="en-US" sz="1700" dirty="0">
                        <a:effectLst/>
                      </a:endParaRPr>
                    </a:p>
                    <a:p>
                      <a:pPr>
                        <a:lnSpc>
                          <a:spcPct val="100000"/>
                        </a:lnSpc>
                        <a:spcAft>
                          <a:spcPts val="0"/>
                        </a:spcAft>
                      </a:pPr>
                      <a:r>
                        <a:rPr lang="en-US" sz="1700" dirty="0">
                          <a:effectLst/>
                        </a:rPr>
                        <a:t> </a:t>
                      </a:r>
                    </a:p>
                    <a:p>
                      <a:pPr>
                        <a:lnSpc>
                          <a:spcPct val="100000"/>
                        </a:lnSpc>
                        <a:spcAft>
                          <a:spcPts val="0"/>
                        </a:spcAft>
                      </a:pPr>
                      <a:endParaRPr lang="en-US" sz="1700" dirty="0">
                        <a:effectLst/>
                      </a:endParaRPr>
                    </a:p>
                    <a:p>
                      <a:pPr>
                        <a:lnSpc>
                          <a:spcPct val="100000"/>
                        </a:lnSpc>
                        <a:spcAft>
                          <a:spcPts val="0"/>
                        </a:spcAft>
                      </a:pPr>
                      <a:r>
                        <a:rPr lang="en-US" sz="1700" dirty="0">
                          <a:effectLst/>
                        </a:rPr>
                        <a:t>Ty </a:t>
                      </a:r>
                      <a:r>
                        <a:rPr lang="en-US" sz="1700" dirty="0" err="1">
                          <a:effectLst/>
                        </a:rPr>
                        <a:t>thể</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Trao</a:t>
                      </a:r>
                      <a:r>
                        <a:rPr lang="en-US" sz="1700" dirty="0">
                          <a:effectLst/>
                        </a:rPr>
                        <a:t> </a:t>
                      </a:r>
                      <a:r>
                        <a:rPr lang="en-US" sz="1700" dirty="0" err="1">
                          <a:effectLst/>
                        </a:rPr>
                        <a:t>đổi</a:t>
                      </a:r>
                      <a:r>
                        <a:rPr lang="en-US" sz="1700" dirty="0">
                          <a:effectLst/>
                        </a:rPr>
                        <a:t> </a:t>
                      </a:r>
                      <a:r>
                        <a:rPr lang="en-US" sz="1700" dirty="0" err="1">
                          <a:effectLst/>
                        </a:rPr>
                        <a:t>khí</a:t>
                      </a:r>
                      <a:r>
                        <a:rPr lang="en-US" sz="1700" dirty="0">
                          <a:effectLst/>
                        </a:rPr>
                        <a:t>, </a:t>
                      </a:r>
                      <a:r>
                        <a:rPr lang="en-US" sz="1700" dirty="0" err="1">
                          <a:effectLst/>
                        </a:rPr>
                        <a:t>thoát</a:t>
                      </a:r>
                      <a:r>
                        <a:rPr lang="en-US" sz="1700" dirty="0">
                          <a:effectLst/>
                        </a:rPr>
                        <a:t> </a:t>
                      </a:r>
                      <a:r>
                        <a:rPr lang="en-US" sz="1700" dirty="0" err="1">
                          <a:effectLst/>
                        </a:rPr>
                        <a:t>hơi</a:t>
                      </a:r>
                      <a:r>
                        <a:rPr lang="en-US" sz="1700" dirty="0">
                          <a:effectLst/>
                        </a:rPr>
                        <a:t> </a:t>
                      </a:r>
                      <a:r>
                        <a:rPr lang="en-US" sz="1700" dirty="0" err="1">
                          <a:effectLst/>
                        </a:rPr>
                        <a:t>nước</a:t>
                      </a:r>
                      <a:r>
                        <a:rPr lang="en-US" sz="1700" dirty="0">
                          <a:effectLst/>
                        </a:rPr>
                        <a:t>.</a:t>
                      </a:r>
                    </a:p>
                    <a:p>
                      <a:pPr>
                        <a:lnSpc>
                          <a:spcPct val="100000"/>
                        </a:lnSpc>
                        <a:spcAft>
                          <a:spcPts val="0"/>
                        </a:spcAft>
                      </a:pPr>
                      <a:r>
                        <a:rPr lang="en-US" sz="1700" dirty="0">
                          <a:effectLst/>
                        </a:rPr>
                        <a:t> </a:t>
                      </a:r>
                    </a:p>
                    <a:p>
                      <a:pPr>
                        <a:lnSpc>
                          <a:spcPct val="100000"/>
                        </a:lnSpc>
                        <a:spcAft>
                          <a:spcPts val="0"/>
                        </a:spcAft>
                      </a:pPr>
                      <a:r>
                        <a:rPr lang="en-US" sz="1700" dirty="0">
                          <a:effectLst/>
                        </a:rPr>
                        <a:t> </a:t>
                      </a: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a:t>
                      </a:r>
                    </a:p>
                    <a:p>
                      <a:pPr>
                        <a:lnSpc>
                          <a:spcPct val="100000"/>
                        </a:lnSpc>
                        <a:spcAft>
                          <a:spcPts val="0"/>
                        </a:spcAft>
                      </a:pPr>
                      <a:r>
                        <a:rPr lang="en-US" sz="1700" dirty="0">
                          <a:effectLst/>
                        </a:rPr>
                        <a:t> </a:t>
                      </a:r>
                    </a:p>
                    <a:p>
                      <a:pPr>
                        <a:lnSpc>
                          <a:spcPct val="100000"/>
                        </a:lnSpc>
                        <a:spcAft>
                          <a:spcPts val="0"/>
                        </a:spcAft>
                      </a:pPr>
                      <a:r>
                        <a:rPr lang="en-US" sz="1700" dirty="0" err="1">
                          <a:effectLst/>
                        </a:rPr>
                        <a:t>Thực</a:t>
                      </a:r>
                      <a:r>
                        <a:rPr lang="en-US" sz="1700" dirty="0">
                          <a:effectLst/>
                        </a:rPr>
                        <a:t> </a:t>
                      </a:r>
                      <a:r>
                        <a:rPr lang="en-US" sz="1700" dirty="0" err="1">
                          <a:effectLst/>
                        </a:rPr>
                        <a:t>hiện</a:t>
                      </a:r>
                      <a:r>
                        <a:rPr lang="en-US" sz="1700" dirty="0">
                          <a:effectLst/>
                        </a:rPr>
                        <a:t> </a:t>
                      </a:r>
                      <a:r>
                        <a:rPr lang="en-US" sz="1700" dirty="0" err="1">
                          <a:effectLst/>
                        </a:rPr>
                        <a:t>quá</a:t>
                      </a:r>
                      <a:r>
                        <a:rPr lang="en-US" sz="1700" dirty="0">
                          <a:effectLst/>
                        </a:rPr>
                        <a:t> </a:t>
                      </a:r>
                      <a:r>
                        <a:rPr lang="en-US" sz="1700" dirty="0" err="1">
                          <a:effectLst/>
                        </a:rPr>
                        <a:t>trình</a:t>
                      </a:r>
                      <a:r>
                        <a:rPr lang="en-US" sz="1700" dirty="0">
                          <a:effectLst/>
                        </a:rPr>
                        <a:t> </a:t>
                      </a:r>
                      <a:r>
                        <a:rPr lang="en-US" sz="1700" dirty="0" err="1">
                          <a:effectLst/>
                        </a:rPr>
                        <a:t>hô</a:t>
                      </a:r>
                      <a:r>
                        <a:rPr lang="en-US" sz="1700" dirty="0">
                          <a:effectLst/>
                        </a:rPr>
                        <a:t> </a:t>
                      </a:r>
                      <a:r>
                        <a:rPr lang="en-US" sz="1700" dirty="0" err="1">
                          <a:effectLst/>
                        </a:rPr>
                        <a:t>hấp</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tc>
                  <a:txBody>
                    <a:bodyPr/>
                    <a:lstStyle/>
                    <a:p>
                      <a:pPr>
                        <a:lnSpc>
                          <a:spcPct val="100000"/>
                        </a:lnSpc>
                        <a:spcAft>
                          <a:spcPts val="0"/>
                        </a:spcAft>
                      </a:pPr>
                      <a:r>
                        <a:rPr lang="en-US" sz="1700" dirty="0" err="1">
                          <a:effectLst/>
                        </a:rPr>
                        <a:t>Điều</a:t>
                      </a:r>
                      <a:r>
                        <a:rPr lang="en-US" sz="1700" dirty="0">
                          <a:effectLst/>
                        </a:rPr>
                        <a:t> </a:t>
                      </a:r>
                      <a:r>
                        <a:rPr lang="en-US" sz="1700" dirty="0" err="1">
                          <a:effectLst/>
                        </a:rPr>
                        <a:t>hòa</a:t>
                      </a:r>
                      <a:r>
                        <a:rPr lang="en-US" sz="1700" dirty="0">
                          <a:effectLst/>
                        </a:rPr>
                        <a:t> </a:t>
                      </a:r>
                      <a:r>
                        <a:rPr lang="en-US" sz="1700" dirty="0" err="1">
                          <a:effectLst/>
                        </a:rPr>
                        <a:t>nhiệt</a:t>
                      </a:r>
                      <a:r>
                        <a:rPr lang="en-US" sz="1700" dirty="0">
                          <a:effectLst/>
                        </a:rPr>
                        <a:t> </a:t>
                      </a:r>
                      <a:r>
                        <a:rPr lang="en-US" sz="1700" dirty="0" err="1">
                          <a:effectLst/>
                        </a:rPr>
                        <a:t>độ</a:t>
                      </a:r>
                      <a:r>
                        <a:rPr lang="en-US" sz="1700" dirty="0">
                          <a:effectLst/>
                        </a:rPr>
                        <a:t>, </a:t>
                      </a:r>
                      <a:r>
                        <a:rPr lang="en-US" sz="1700" dirty="0" err="1">
                          <a:effectLst/>
                        </a:rPr>
                        <a:t>cung</a:t>
                      </a:r>
                      <a:r>
                        <a:rPr lang="en-US" sz="1700" dirty="0">
                          <a:effectLst/>
                        </a:rPr>
                        <a:t> </a:t>
                      </a:r>
                      <a:r>
                        <a:rPr lang="en-US" sz="1700" dirty="0" err="1">
                          <a:effectLst/>
                        </a:rPr>
                        <a:t>cấp</a:t>
                      </a:r>
                      <a:r>
                        <a:rPr lang="en-US" sz="1700" dirty="0">
                          <a:effectLst/>
                        </a:rPr>
                        <a:t> </a:t>
                      </a:r>
                      <a:r>
                        <a:rPr lang="en-US" sz="1700" dirty="0" err="1">
                          <a:effectLst/>
                        </a:rPr>
                        <a:t>nguyên</a:t>
                      </a:r>
                      <a:r>
                        <a:rPr lang="en-US" sz="1700" dirty="0">
                          <a:effectLst/>
                        </a:rPr>
                        <a:t> </a:t>
                      </a:r>
                      <a:r>
                        <a:rPr lang="en-US" sz="1700" dirty="0" err="1">
                          <a:effectLst/>
                        </a:rPr>
                        <a:t>liệu</a:t>
                      </a:r>
                      <a:r>
                        <a:rPr lang="en-US" sz="1700" dirty="0">
                          <a:effectLst/>
                        </a:rPr>
                        <a:t> </a:t>
                      </a:r>
                      <a:r>
                        <a:rPr lang="en-US" sz="1700" dirty="0" err="1">
                          <a:effectLst/>
                        </a:rPr>
                        <a:t>cho</a:t>
                      </a:r>
                      <a:r>
                        <a:rPr lang="en-US" sz="1700" dirty="0">
                          <a:effectLst/>
                        </a:rPr>
                        <a:t> </a:t>
                      </a:r>
                      <a:r>
                        <a:rPr lang="en-US" sz="1700" dirty="0" err="1">
                          <a:effectLst/>
                        </a:rPr>
                        <a:t>quang</a:t>
                      </a:r>
                      <a:r>
                        <a:rPr lang="en-US" sz="1700" dirty="0">
                          <a:effectLst/>
                        </a:rPr>
                        <a:t> </a:t>
                      </a:r>
                      <a:r>
                        <a:rPr lang="en-US" sz="1700" dirty="0" err="1">
                          <a:effectLst/>
                        </a:rPr>
                        <a:t>hợp</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p>
                    <a:p>
                      <a:pPr>
                        <a:lnSpc>
                          <a:spcPct val="100000"/>
                        </a:lnSpc>
                        <a:spcAft>
                          <a:spcPts val="0"/>
                        </a:spcAft>
                      </a:pPr>
                      <a:r>
                        <a:rPr lang="en-US" sz="1700" dirty="0" err="1">
                          <a:effectLst/>
                        </a:rPr>
                        <a:t>Chuyển</a:t>
                      </a:r>
                      <a:r>
                        <a:rPr lang="en-US" sz="1700" dirty="0">
                          <a:effectLst/>
                        </a:rPr>
                        <a:t> </a:t>
                      </a:r>
                      <a:r>
                        <a:rPr lang="en-US" sz="1700" dirty="0" err="1">
                          <a:effectLst/>
                        </a:rPr>
                        <a:t>hóa</a:t>
                      </a:r>
                      <a:r>
                        <a:rPr lang="en-US" sz="1700" dirty="0">
                          <a:effectLst/>
                        </a:rPr>
                        <a:t> </a:t>
                      </a:r>
                      <a:r>
                        <a:rPr lang="en-US" sz="1700" dirty="0" err="1">
                          <a:effectLst/>
                        </a:rPr>
                        <a:t>năng</a:t>
                      </a:r>
                      <a:r>
                        <a:rPr lang="en-US" sz="1700" dirty="0">
                          <a:effectLst/>
                        </a:rPr>
                        <a:t> </a:t>
                      </a:r>
                      <a:r>
                        <a:rPr lang="en-US" sz="1700" dirty="0" err="1">
                          <a:effectLst/>
                        </a:rPr>
                        <a:t>lương</a:t>
                      </a:r>
                      <a:r>
                        <a:rPr lang="en-US" sz="1700" dirty="0">
                          <a:effectLst/>
                        </a:rPr>
                        <a:t>, </a:t>
                      </a:r>
                      <a:r>
                        <a:rPr lang="en-US" sz="1700" dirty="0" err="1">
                          <a:effectLst/>
                        </a:rPr>
                        <a:t>tổng</a:t>
                      </a:r>
                      <a:r>
                        <a:rPr lang="en-US" sz="1700" dirty="0">
                          <a:effectLst/>
                        </a:rPr>
                        <a:t> </a:t>
                      </a:r>
                      <a:r>
                        <a:rPr lang="en-US" sz="1700" dirty="0" err="1">
                          <a:effectLst/>
                        </a:rPr>
                        <a:t>hợp</a:t>
                      </a:r>
                      <a:r>
                        <a:rPr lang="en-US" sz="1700" dirty="0">
                          <a:effectLst/>
                        </a:rPr>
                        <a:t> </a:t>
                      </a:r>
                      <a:r>
                        <a:rPr lang="en-US" sz="1700" dirty="0" err="1">
                          <a:effectLst/>
                        </a:rPr>
                        <a:t>chất</a:t>
                      </a:r>
                      <a:r>
                        <a:rPr lang="en-US" sz="1700" dirty="0">
                          <a:effectLst/>
                        </a:rPr>
                        <a:t> </a:t>
                      </a:r>
                      <a:r>
                        <a:rPr lang="en-US" sz="1700" dirty="0" err="1">
                          <a:effectLst/>
                        </a:rPr>
                        <a:t>hữu</a:t>
                      </a:r>
                      <a:r>
                        <a:rPr lang="en-US" sz="1700" dirty="0">
                          <a:effectLst/>
                        </a:rPr>
                        <a:t> </a:t>
                      </a:r>
                      <a:r>
                        <a:rPr lang="en-US" sz="1700" dirty="0" err="1">
                          <a:effectLst/>
                        </a:rPr>
                        <a:t>cơ</a:t>
                      </a:r>
                      <a:r>
                        <a:rPr lang="en-US" sz="1700" dirty="0">
                          <a:effectLst/>
                        </a:rPr>
                        <a:t> </a:t>
                      </a:r>
                      <a:r>
                        <a:rPr lang="en-US" sz="1700" dirty="0" err="1">
                          <a:effectLst/>
                        </a:rPr>
                        <a:t>cho</a:t>
                      </a:r>
                      <a:r>
                        <a:rPr lang="en-US" sz="1700" dirty="0">
                          <a:effectLst/>
                        </a:rPr>
                        <a:t> </a:t>
                      </a:r>
                      <a:r>
                        <a:rPr lang="en-US" sz="1700" dirty="0" err="1">
                          <a:effectLst/>
                        </a:rPr>
                        <a:t>sinh</a:t>
                      </a:r>
                      <a:r>
                        <a:rPr lang="en-US" sz="1700" dirty="0">
                          <a:effectLst/>
                        </a:rPr>
                        <a:t> </a:t>
                      </a:r>
                      <a:r>
                        <a:rPr lang="en-US" sz="1700" dirty="0" err="1">
                          <a:effectLst/>
                        </a:rPr>
                        <a:t>trưởng</a:t>
                      </a:r>
                      <a:r>
                        <a:rPr lang="en-US" sz="1700" dirty="0">
                          <a:effectLst/>
                        </a:rPr>
                        <a:t>, </a:t>
                      </a:r>
                      <a:r>
                        <a:rPr lang="en-US" sz="1700" dirty="0" err="1">
                          <a:effectLst/>
                        </a:rPr>
                        <a:t>dự</a:t>
                      </a:r>
                      <a:r>
                        <a:rPr lang="en-US" sz="1700" dirty="0">
                          <a:effectLst/>
                        </a:rPr>
                        <a:t> </a:t>
                      </a:r>
                      <a:r>
                        <a:rPr lang="en-US" sz="1700" dirty="0" err="1">
                          <a:effectLst/>
                        </a:rPr>
                        <a:t>trữ</a:t>
                      </a:r>
                      <a:r>
                        <a:rPr lang="en-US" sz="1700" dirty="0">
                          <a:effectLst/>
                        </a:rPr>
                        <a:t>, </a:t>
                      </a:r>
                      <a:r>
                        <a:rPr lang="en-US" sz="1700" dirty="0" err="1">
                          <a:effectLst/>
                        </a:rPr>
                        <a:t>hô</a:t>
                      </a:r>
                      <a:r>
                        <a:rPr lang="en-US" sz="1700" dirty="0">
                          <a:effectLst/>
                        </a:rPr>
                        <a:t> </a:t>
                      </a:r>
                      <a:r>
                        <a:rPr lang="en-US" sz="1700" dirty="0" err="1">
                          <a:effectLst/>
                        </a:rPr>
                        <a:t>hấp</a:t>
                      </a:r>
                      <a:r>
                        <a:rPr lang="en-US" sz="1700" dirty="0">
                          <a:effectLst/>
                        </a:rPr>
                        <a:t>.</a:t>
                      </a:r>
                    </a:p>
                    <a:p>
                      <a:pPr>
                        <a:lnSpc>
                          <a:spcPct val="100000"/>
                        </a:lnSpc>
                        <a:spcAft>
                          <a:spcPts val="0"/>
                        </a:spcAft>
                      </a:pPr>
                      <a:r>
                        <a:rPr lang="en-US" sz="1700" dirty="0">
                          <a:effectLst/>
                        </a:rPr>
                        <a:t>Cung </a:t>
                      </a:r>
                      <a:r>
                        <a:rPr lang="en-US" sz="1700" dirty="0" err="1">
                          <a:effectLst/>
                        </a:rPr>
                        <a:t>cấp</a:t>
                      </a:r>
                      <a:r>
                        <a:rPr lang="en-US" sz="1700" dirty="0">
                          <a:effectLst/>
                        </a:rPr>
                        <a:t> </a:t>
                      </a:r>
                      <a:r>
                        <a:rPr lang="en-US" sz="1700" dirty="0" err="1">
                          <a:effectLst/>
                        </a:rPr>
                        <a:t>năng</a:t>
                      </a:r>
                      <a:r>
                        <a:rPr lang="en-US" sz="1700" dirty="0">
                          <a:effectLst/>
                        </a:rPr>
                        <a:t> </a:t>
                      </a:r>
                      <a:r>
                        <a:rPr lang="en-US" sz="1700" dirty="0" err="1">
                          <a:effectLst/>
                        </a:rPr>
                        <a:t>lượng</a:t>
                      </a:r>
                      <a:r>
                        <a:rPr lang="en-US" sz="1700" dirty="0">
                          <a:effectLst/>
                        </a:rPr>
                        <a:t> </a:t>
                      </a:r>
                      <a:r>
                        <a:rPr lang="en-US" sz="1700" dirty="0" err="1">
                          <a:effectLst/>
                        </a:rPr>
                        <a:t>cho</a:t>
                      </a:r>
                      <a:r>
                        <a:rPr lang="en-US" sz="1700" dirty="0">
                          <a:effectLst/>
                        </a:rPr>
                        <a:t> </a:t>
                      </a:r>
                      <a:r>
                        <a:rPr lang="en-US" sz="1700" dirty="0" err="1">
                          <a:effectLst/>
                        </a:rPr>
                        <a:t>các</a:t>
                      </a:r>
                      <a:r>
                        <a:rPr lang="en-US" sz="1700" dirty="0">
                          <a:effectLst/>
                        </a:rPr>
                        <a:t> </a:t>
                      </a:r>
                      <a:r>
                        <a:rPr lang="en-US" sz="1700" dirty="0" err="1">
                          <a:effectLst/>
                        </a:rPr>
                        <a:t>hoạt</a:t>
                      </a:r>
                      <a:r>
                        <a:rPr lang="en-US" sz="1700" dirty="0">
                          <a:effectLst/>
                        </a:rPr>
                        <a:t> </a:t>
                      </a:r>
                      <a:r>
                        <a:rPr lang="en-US" sz="1700" dirty="0" err="1">
                          <a:effectLst/>
                        </a:rPr>
                        <a:t>động</a:t>
                      </a:r>
                      <a:r>
                        <a:rPr lang="en-US" sz="1700" dirty="0">
                          <a:effectLst/>
                        </a:rPr>
                        <a:t> </a:t>
                      </a:r>
                      <a:r>
                        <a:rPr lang="en-US" sz="1700" dirty="0" err="1">
                          <a:effectLst/>
                        </a:rPr>
                        <a:t>sống</a:t>
                      </a:r>
                      <a:r>
                        <a:rPr lang="en-US" sz="1700" dirty="0">
                          <a:effectLst/>
                        </a:rPr>
                        <a:t>.</a:t>
                      </a:r>
                      <a:endParaRPr lang="en-US" sz="1700" b="1" dirty="0">
                        <a:solidFill>
                          <a:schemeClr val="accent1"/>
                        </a:solidFill>
                        <a:effectLst/>
                        <a:latin typeface="Calibri" panose="020F0502020204030204" pitchFamily="34" charset="0"/>
                        <a:ea typeface="Arial"/>
                        <a:cs typeface="Calibri" panose="020F0502020204030204" pitchFamily="34" charset="0"/>
                      </a:endParaRPr>
                    </a:p>
                  </a:txBody>
                  <a:tcPr marL="51435" marR="51435" marT="0" marB="0">
                    <a:solidFill>
                      <a:srgbClr val="FFFFFF"/>
                    </a:solidFill>
                  </a:tcPr>
                </a:tc>
                <a:extLst>
                  <a:ext uri="{0D108BD9-81ED-4DB2-BD59-A6C34878D82A}">
                    <a16:rowId xmlns:a16="http://schemas.microsoft.com/office/drawing/2014/main" xmlns="" val="10003"/>
                  </a:ext>
                </a:extLst>
              </a:tr>
            </a:tbl>
          </a:graphicData>
        </a:graphic>
      </p:graphicFrame>
      <p:sp>
        <p:nvSpPr>
          <p:cNvPr id="3" name="Title 1"/>
          <p:cNvSpPr>
            <a:spLocks noGrp="1"/>
          </p:cNvSpPr>
          <p:nvPr>
            <p:ph type="title"/>
          </p:nvPr>
        </p:nvSpPr>
        <p:spPr>
          <a:xfrm>
            <a:off x="0" y="0"/>
            <a:ext cx="9144000" cy="571500"/>
          </a:xfrm>
        </p:spPr>
        <p:style>
          <a:lnRef idx="1">
            <a:schemeClr val="accent4"/>
          </a:lnRef>
          <a:fillRef idx="2">
            <a:schemeClr val="accent4"/>
          </a:fillRef>
          <a:effectRef idx="1">
            <a:schemeClr val="accent4"/>
          </a:effectRef>
          <a:fontRef idx="minor">
            <a:schemeClr val="dk1"/>
          </a:fontRef>
        </p:style>
        <p:txBody>
          <a:bodyPr>
            <a:noAutofit/>
          </a:bodyPr>
          <a:lstStyle/>
          <a:p>
            <a:r>
              <a:rPr lang="vi-VN" sz="2400" b="1" dirty="0">
                <a:solidFill>
                  <a:srgbClr val="FF0000"/>
                </a:solidFill>
                <a:latin typeface="Calibri" panose="020F0502020204030204" pitchFamily="34" charset="0"/>
                <a:cs typeface="Calibri" panose="020F0502020204030204" pitchFamily="34" charset="0"/>
              </a:rPr>
              <a:t>I. M</a:t>
            </a:r>
            <a:r>
              <a:rPr lang="en-US" sz="2400" b="1" dirty="0">
                <a:solidFill>
                  <a:srgbClr val="FF0000"/>
                </a:solidFill>
                <a:latin typeface="Calibri" panose="020F0502020204030204" pitchFamily="34" charset="0"/>
                <a:cs typeface="Calibri" panose="020F0502020204030204" pitchFamily="34" charset="0"/>
              </a:rPr>
              <a:t>ỐI</a:t>
            </a:r>
            <a:r>
              <a:rPr lang="vi-VN" sz="2400" b="1" dirty="0">
                <a:solidFill>
                  <a:srgbClr val="FF0000"/>
                </a:solidFill>
                <a:latin typeface="Calibri" panose="020F0502020204030204" pitchFamily="34" charset="0"/>
                <a:cs typeface="Calibri" panose="020F0502020204030204" pitchFamily="34" charset="0"/>
              </a:rPr>
              <a:t> QUAN HỆ GIỮA CÁC QUÁ TRÌNH SINH LÍ TRONG CƠ TH</a:t>
            </a:r>
            <a:r>
              <a:rPr lang="en-US" sz="2400" b="1" dirty="0">
                <a:solidFill>
                  <a:srgbClr val="FF0000"/>
                </a:solidFill>
                <a:latin typeface="Calibri" panose="020F0502020204030204" pitchFamily="34" charset="0"/>
                <a:cs typeface="Calibri" panose="020F0502020204030204" pitchFamily="34" charset="0"/>
              </a:rPr>
              <a:t>Ể</a:t>
            </a:r>
          </a:p>
        </p:txBody>
      </p:sp>
    </p:spTree>
    <p:extLst>
      <p:ext uri="{BB962C8B-B14F-4D97-AF65-F5344CB8AC3E}">
        <p14:creationId xmlns:p14="http://schemas.microsoft.com/office/powerpoint/2010/main" val="296987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ý thuyết Sinh học 11 Bài 27 (Chân trời sáng tạo): Cơ thể sinh vật là một hệ thống mở và tự điều chỉnh (ảnh 1)">
            <a:extLst>
              <a:ext uri="{FF2B5EF4-FFF2-40B4-BE49-F238E27FC236}">
                <a16:creationId xmlns:a16="http://schemas.microsoft.com/office/drawing/2014/main" xmlns="" id="{33109B92-F6FC-4A1C-921B-7C23340CC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673" y="0"/>
            <a:ext cx="5703093" cy="5140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9B822354-4CEF-64E3-B637-EF1D184D7319}"/>
              </a:ext>
            </a:extLst>
          </p:cNvPr>
          <p:cNvSpPr/>
          <p:nvPr/>
        </p:nvSpPr>
        <p:spPr>
          <a:xfrm>
            <a:off x="3361134" y="3693318"/>
            <a:ext cx="2336005" cy="37147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err="1">
                <a:solidFill>
                  <a:schemeClr val="accent1">
                    <a:lumMod val="50000"/>
                  </a:schemeClr>
                </a:solidFill>
                <a:latin typeface="Times New Roman" panose="02020603050405020304" pitchFamily="18" charset="0"/>
                <a:cs typeface="Times New Roman" panose="02020603050405020304" pitchFamily="18" charset="0"/>
              </a:rPr>
              <a:t>Nước</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và</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muối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khoáng</a:t>
            </a:r>
            <a:endParaRPr lang="en-US" sz="1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F4FF570-C3F4-130E-0A9B-3026A7A14396}"/>
              </a:ext>
            </a:extLst>
          </p:cNvPr>
          <p:cNvSpPr/>
          <p:nvPr/>
        </p:nvSpPr>
        <p:spPr>
          <a:xfrm>
            <a:off x="3857624" y="1735931"/>
            <a:ext cx="628651" cy="2893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chemeClr val="accent1"/>
                </a:solidFill>
                <a:latin typeface="Times New Roman" panose="02020603050405020304" pitchFamily="18" charset="0"/>
                <a:cs typeface="Times New Roman" panose="02020603050405020304" pitchFamily="18" charset="0"/>
              </a:rPr>
              <a:t>CO</a:t>
            </a:r>
            <a:r>
              <a:rPr lang="en-US" b="1" baseline="-25000" dirty="0">
                <a:solidFill>
                  <a:schemeClr val="accent1"/>
                </a:solidFill>
                <a:latin typeface="Times New Roman" panose="02020603050405020304" pitchFamily="18" charset="0"/>
                <a:cs typeface="Times New Roman" panose="02020603050405020304" pitchFamily="18" charset="0"/>
              </a:rPr>
              <a:t>2</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A28B129A-8AEA-5A43-4C73-4278700DA15C}"/>
              </a:ext>
            </a:extLst>
          </p:cNvPr>
          <p:cNvSpPr/>
          <p:nvPr/>
        </p:nvSpPr>
        <p:spPr>
          <a:xfrm>
            <a:off x="3957638" y="2471737"/>
            <a:ext cx="942976" cy="4286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err="1">
                <a:solidFill>
                  <a:schemeClr val="accent1">
                    <a:lumMod val="50000"/>
                  </a:schemeClr>
                </a:solidFill>
                <a:latin typeface="Times New Roman" panose="02020603050405020304" pitchFamily="18" charset="0"/>
                <a:cs typeface="Times New Roman" panose="02020603050405020304" pitchFamily="18" charset="0"/>
              </a:rPr>
              <a:t>Nguyên</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liệu</a:t>
            </a:r>
            <a:endParaRPr lang="en-US"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0E442BF2-8563-5838-12D0-81F2FA0A9D7D}"/>
              </a:ext>
            </a:extLst>
          </p:cNvPr>
          <p:cNvSpPr/>
          <p:nvPr/>
        </p:nvSpPr>
        <p:spPr>
          <a:xfrm>
            <a:off x="5332809" y="1451968"/>
            <a:ext cx="628651" cy="28932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solidFill>
                  <a:schemeClr val="accent1"/>
                </a:solidFill>
                <a:latin typeface="Times New Roman" panose="02020603050405020304" pitchFamily="18" charset="0"/>
                <a:cs typeface="Times New Roman" panose="02020603050405020304" pitchFamily="18" charset="0"/>
              </a:rPr>
              <a:t>O</a:t>
            </a:r>
            <a:r>
              <a:rPr lang="en-US" b="1" baseline="-25000" dirty="0">
                <a:solidFill>
                  <a:schemeClr val="accent1"/>
                </a:solidFill>
                <a:latin typeface="Times New Roman" panose="02020603050405020304" pitchFamily="18" charset="0"/>
                <a:cs typeface="Times New Roman" panose="02020603050405020304" pitchFamily="18" charset="0"/>
              </a:rPr>
              <a:t>2</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5897FCE-93E6-C3DB-DC7C-112FC9286C95}"/>
              </a:ext>
            </a:extLst>
          </p:cNvPr>
          <p:cNvSpPr txBox="1"/>
          <p:nvPr/>
        </p:nvSpPr>
        <p:spPr>
          <a:xfrm>
            <a:off x="6425261" y="1880592"/>
            <a:ext cx="2333929" cy="2068195"/>
          </a:xfrm>
          <a:prstGeom prst="rect">
            <a:avLst/>
          </a:prstGeom>
          <a:noFill/>
          <a:ln>
            <a:solidFill>
              <a:schemeClr val="accent1"/>
            </a:solidFill>
          </a:ln>
        </p:spPr>
        <p:txBody>
          <a:bodyPr wrap="square">
            <a:spAutoFit/>
          </a:bodyPr>
          <a:lstStyle/>
          <a:p>
            <a:pPr algn="ctr">
              <a:lnSpc>
                <a:spcPct val="107000"/>
              </a:lnSpc>
              <a:spcBef>
                <a:spcPts val="300"/>
              </a:spcBef>
              <a:spcAft>
                <a:spcPts val="300"/>
              </a:spcAft>
            </a:pP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Dựa</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vào</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kiến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đã</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học</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hãy</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hoàn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thành</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sơ</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đồ</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còn</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thiếu</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trong</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a:t>
            </a:r>
            <a:r>
              <a:rPr lang="en-US" sz="2400" kern="1200" dirty="0" err="1">
                <a:solidFill>
                  <a:srgbClr val="0000CC"/>
                </a:solidFill>
                <a:effectLst/>
                <a:latin typeface="Calibri" panose="020F0502020204030204" pitchFamily="34" charset="0"/>
                <a:ea typeface="Calibri" panose="020F0502020204030204" pitchFamily="34" charset="0"/>
                <a:cs typeface="Calibri" panose="020F0502020204030204" pitchFamily="34" charset="0"/>
              </a:rPr>
              <a:t>hình</a:t>
            </a:r>
            <a:r>
              <a:rPr lang="en-US" sz="2400" kern="1200" dirty="0">
                <a:solidFill>
                  <a:srgbClr val="0000CC"/>
                </a:solidFill>
                <a:effectLst/>
                <a:latin typeface="Calibri" panose="020F0502020204030204" pitchFamily="34" charset="0"/>
                <a:ea typeface="Calibri" panose="020F0502020204030204" pitchFamily="34" charset="0"/>
                <a:cs typeface="Calibri" panose="020F0502020204030204" pitchFamily="34" charset="0"/>
              </a:rPr>
              <a:t> 27.2.</a:t>
            </a:r>
            <a:endParaRPr lang="en-US" sz="2400" dirty="0">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420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2" grpId="0" animBg="1"/>
    </p:bldLst>
  </p:timing>
</p:sld>
</file>

<file path=ppt/theme/theme1.xml><?xml version="1.0" encoding="utf-8"?>
<a:theme xmlns:a="http://schemas.openxmlformats.org/drawingml/2006/main" name="Fall Sales Marketing Plan by Slidesgo">
  <a:themeElements>
    <a:clrScheme name="Simple Light">
      <a:dk1>
        <a:srgbClr val="FFE59B"/>
      </a:dk1>
      <a:lt1>
        <a:srgbClr val="EF8B46"/>
      </a:lt1>
      <a:dk2>
        <a:srgbClr val="FFF197"/>
      </a:dk2>
      <a:lt2>
        <a:srgbClr val="8B4324"/>
      </a:lt2>
      <a:accent1>
        <a:srgbClr val="642D10"/>
      </a:accent1>
      <a:accent2>
        <a:srgbClr val="B07E09"/>
      </a:accent2>
      <a:accent3>
        <a:srgbClr val="F09B36"/>
      </a:accent3>
      <a:accent4>
        <a:srgbClr val="FBD873"/>
      </a:accent4>
      <a:accent5>
        <a:srgbClr val="EF8B46"/>
      </a:accent5>
      <a:accent6>
        <a:srgbClr val="FFF197"/>
      </a:accent6>
      <a:hlink>
        <a:srgbClr val="8B4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2197</Words>
  <Application>Microsoft Office PowerPoint</Application>
  <PresentationFormat>On-screen Show (16:9)</PresentationFormat>
  <Paragraphs>233</Paragraphs>
  <Slides>32</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Roboto Light</vt:lpstr>
      <vt:lpstr>Oswald Regular</vt:lpstr>
      <vt:lpstr>Roboto Condensed Light</vt:lpstr>
      <vt:lpstr>Wingdings</vt:lpstr>
      <vt:lpstr>Times New Roman</vt:lpstr>
      <vt:lpstr>Montserrat</vt:lpstr>
      <vt:lpstr>DAGGERSQUARE</vt:lpstr>
      <vt:lpstr>Fall Sales Marketing Plan by Slidesgo</vt:lpstr>
      <vt:lpstr>SINH HỌC 11</vt:lpstr>
      <vt:lpstr>PowerPoint Presentation</vt:lpstr>
      <vt:lpstr>PowerPoint Presentation</vt:lpstr>
      <vt:lpstr>PowerPoint Presentation</vt:lpstr>
      <vt:lpstr>I. Mối quan hệ giữa các quá trình sinh lí trong cơ thể  </vt:lpstr>
      <vt:lpstr>I. Mối quan hệ giữa các quá trình sinh lí trong cơ thể</vt:lpstr>
      <vt:lpstr>PowerPoint Presentation</vt:lpstr>
      <vt:lpstr>I. MỐI QUAN HỆ GIỮA CÁC QUÁ TRÌNH SINH LÍ TRONG CƠ THỂ</vt:lpstr>
      <vt:lpstr>PowerPoint Presentation</vt:lpstr>
      <vt:lpstr>1. Mối quan hệ giữa các quá trình sinh lí trong cơ thể thực vật  </vt:lpstr>
      <vt:lpstr>1. Mối quan hệ giữa các quá trình sinh lí trong cơ thể động vật  </vt:lpstr>
      <vt:lpstr>PowerPoint Presentation</vt:lpstr>
      <vt:lpstr>PowerPoint Presentation</vt:lpstr>
      <vt:lpstr>PowerPoint Presentation</vt:lpstr>
      <vt:lpstr>NỘI DUNG CHÍNH</vt:lpstr>
      <vt:lpstr>PowerPoint Presentation</vt:lpstr>
      <vt:lpstr>PowerPoint Presentation</vt:lpstr>
      <vt:lpstr>HĐ 2.3 : CƠ THỂ SINH VẬT LÀ MỘT HỆ THỐNG MỞ VÀ TỰ ĐIỀU CHỈNH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biểu tượng có thể sử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DINH DƯỠNG NITO Ở THỰC VẬT</dc:title>
  <dc:creator>Trần Dương Quốc Anh</dc:creator>
  <cp:lastModifiedBy>Admin</cp:lastModifiedBy>
  <cp:revision>23</cp:revision>
  <dcterms:modified xsi:type="dcterms:W3CDTF">2024-08-23T12:21:24Z</dcterms:modified>
</cp:coreProperties>
</file>